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8" r:id="rId2"/>
    <p:sldId id="5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2024/5/5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8989D3EC-2ED1-9F61-D883-EF3392ED52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93CA16F7-2D20-C8D4-D2FC-EB0E7F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EC96B42-848A-176C-8E10-3382DA05B3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32CBD3-BD17-B617-543A-41275FED0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7B84A7-75F3-9D65-BEF0-779D8140BC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2ACF3C-5056-4A54-3113-383D8BDE54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ジャック、兵士のイラスト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319E3BC-5CE7-2508-5DA9-8670D14986E6}"/>
              </a:ext>
            </a:extLst>
          </p:cNvPr>
          <p:cNvGrpSpPr/>
          <p:nvPr/>
        </p:nvGrpSpPr>
        <p:grpSpPr>
          <a:xfrm>
            <a:off x="1136337" y="1246876"/>
            <a:ext cx="1682241" cy="1997251"/>
            <a:chOff x="5078608" y="1850725"/>
            <a:chExt cx="1682241" cy="1997251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63AC8CB6-02AF-EEE2-EDD3-A2227ECB850D}"/>
                </a:ext>
              </a:extLst>
            </p:cNvPr>
            <p:cNvSpPr/>
            <p:nvPr/>
          </p:nvSpPr>
          <p:spPr>
            <a:xfrm flipV="1">
              <a:off x="6300517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E5A8076-8A99-AB39-2C31-DE0BCEC22B49}"/>
                </a:ext>
              </a:extLst>
            </p:cNvPr>
            <p:cNvSpPr/>
            <p:nvPr/>
          </p:nvSpPr>
          <p:spPr>
            <a:xfrm flipV="1">
              <a:off x="5412362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BE3FB66-77A6-E0C5-6DDD-5CC7D8AEB2D5}"/>
                </a:ext>
              </a:extLst>
            </p:cNvPr>
            <p:cNvSpPr/>
            <p:nvPr/>
          </p:nvSpPr>
          <p:spPr>
            <a:xfrm rot="10800000">
              <a:off x="5753625" y="3030531"/>
              <a:ext cx="835463" cy="795121"/>
            </a:xfrm>
            <a:custGeom>
              <a:avLst/>
              <a:gdLst>
                <a:gd name="connsiteX0" fmla="*/ 111564 w 835463"/>
                <a:gd name="connsiteY0" fmla="*/ 795121 h 795121"/>
                <a:gd name="connsiteX1" fmla="*/ 0 w 835463"/>
                <a:gd name="connsiteY1" fmla="*/ 795121 h 795121"/>
                <a:gd name="connsiteX2" fmla="*/ 54972 w 835463"/>
                <a:gd name="connsiteY2" fmla="*/ 662926 h 795121"/>
                <a:gd name="connsiteX3" fmla="*/ 0 w 835463"/>
                <a:gd name="connsiteY3" fmla="*/ 662926 h 795121"/>
                <a:gd name="connsiteX4" fmla="*/ 54972 w 835463"/>
                <a:gd name="connsiteY4" fmla="*/ 530731 h 795121"/>
                <a:gd name="connsiteX5" fmla="*/ 0 w 835463"/>
                <a:gd name="connsiteY5" fmla="*/ 530731 h 795121"/>
                <a:gd name="connsiteX6" fmla="*/ 54972 w 835463"/>
                <a:gd name="connsiteY6" fmla="*/ 398536 h 795121"/>
                <a:gd name="connsiteX7" fmla="*/ 0 w 835463"/>
                <a:gd name="connsiteY7" fmla="*/ 398536 h 795121"/>
                <a:gd name="connsiteX8" fmla="*/ 54972 w 835463"/>
                <a:gd name="connsiteY8" fmla="*/ 266341 h 795121"/>
                <a:gd name="connsiteX9" fmla="*/ 0 w 835463"/>
                <a:gd name="connsiteY9" fmla="*/ 266341 h 795121"/>
                <a:gd name="connsiteX10" fmla="*/ 54973 w 835463"/>
                <a:gd name="connsiteY10" fmla="*/ 134144 h 795121"/>
                <a:gd name="connsiteX11" fmla="*/ 0 w 835463"/>
                <a:gd name="connsiteY11" fmla="*/ 134144 h 795121"/>
                <a:gd name="connsiteX12" fmla="*/ 55782 w 835463"/>
                <a:gd name="connsiteY12" fmla="*/ 0 h 795121"/>
                <a:gd name="connsiteX13" fmla="*/ 111564 w 835463"/>
                <a:gd name="connsiteY13" fmla="*/ 134144 h 795121"/>
                <a:gd name="connsiteX14" fmla="*/ 56592 w 835463"/>
                <a:gd name="connsiteY14" fmla="*/ 134144 h 795121"/>
                <a:gd name="connsiteX15" fmla="*/ 111564 w 835463"/>
                <a:gd name="connsiteY15" fmla="*/ 266341 h 795121"/>
                <a:gd name="connsiteX16" fmla="*/ 56593 w 835463"/>
                <a:gd name="connsiteY16" fmla="*/ 266341 h 795121"/>
                <a:gd name="connsiteX17" fmla="*/ 111564 w 835463"/>
                <a:gd name="connsiteY17" fmla="*/ 398536 h 795121"/>
                <a:gd name="connsiteX18" fmla="*/ 56593 w 835463"/>
                <a:gd name="connsiteY18" fmla="*/ 398536 h 795121"/>
                <a:gd name="connsiteX19" fmla="*/ 111564 w 835463"/>
                <a:gd name="connsiteY19" fmla="*/ 530731 h 795121"/>
                <a:gd name="connsiteX20" fmla="*/ 56593 w 835463"/>
                <a:gd name="connsiteY20" fmla="*/ 530731 h 795121"/>
                <a:gd name="connsiteX21" fmla="*/ 111564 w 835463"/>
                <a:gd name="connsiteY21" fmla="*/ 662926 h 795121"/>
                <a:gd name="connsiteX22" fmla="*/ 56593 w 835463"/>
                <a:gd name="connsiteY22" fmla="*/ 662926 h 795121"/>
                <a:gd name="connsiteX23" fmla="*/ 252058 w 835463"/>
                <a:gd name="connsiteY23" fmla="*/ 795121 h 795121"/>
                <a:gd name="connsiteX24" fmla="*/ 140494 w 835463"/>
                <a:gd name="connsiteY24" fmla="*/ 795121 h 795121"/>
                <a:gd name="connsiteX25" fmla="*/ 195466 w 835463"/>
                <a:gd name="connsiteY25" fmla="*/ 662926 h 795121"/>
                <a:gd name="connsiteX26" fmla="*/ 140494 w 835463"/>
                <a:gd name="connsiteY26" fmla="*/ 662926 h 795121"/>
                <a:gd name="connsiteX27" fmla="*/ 195466 w 835463"/>
                <a:gd name="connsiteY27" fmla="*/ 530731 h 795121"/>
                <a:gd name="connsiteX28" fmla="*/ 140494 w 835463"/>
                <a:gd name="connsiteY28" fmla="*/ 530731 h 795121"/>
                <a:gd name="connsiteX29" fmla="*/ 195466 w 835463"/>
                <a:gd name="connsiteY29" fmla="*/ 398536 h 795121"/>
                <a:gd name="connsiteX30" fmla="*/ 140494 w 835463"/>
                <a:gd name="connsiteY30" fmla="*/ 398536 h 795121"/>
                <a:gd name="connsiteX31" fmla="*/ 195466 w 835463"/>
                <a:gd name="connsiteY31" fmla="*/ 266341 h 795121"/>
                <a:gd name="connsiteX32" fmla="*/ 140494 w 835463"/>
                <a:gd name="connsiteY32" fmla="*/ 266341 h 795121"/>
                <a:gd name="connsiteX33" fmla="*/ 195467 w 835463"/>
                <a:gd name="connsiteY33" fmla="*/ 134144 h 795121"/>
                <a:gd name="connsiteX34" fmla="*/ 140494 w 835463"/>
                <a:gd name="connsiteY34" fmla="*/ 134144 h 795121"/>
                <a:gd name="connsiteX35" fmla="*/ 196276 w 835463"/>
                <a:gd name="connsiteY35" fmla="*/ 0 h 795121"/>
                <a:gd name="connsiteX36" fmla="*/ 252058 w 835463"/>
                <a:gd name="connsiteY36" fmla="*/ 134144 h 795121"/>
                <a:gd name="connsiteX37" fmla="*/ 197086 w 835463"/>
                <a:gd name="connsiteY37" fmla="*/ 134144 h 795121"/>
                <a:gd name="connsiteX38" fmla="*/ 252058 w 835463"/>
                <a:gd name="connsiteY38" fmla="*/ 266341 h 795121"/>
                <a:gd name="connsiteX39" fmla="*/ 197087 w 835463"/>
                <a:gd name="connsiteY39" fmla="*/ 266341 h 795121"/>
                <a:gd name="connsiteX40" fmla="*/ 252058 w 835463"/>
                <a:gd name="connsiteY40" fmla="*/ 398536 h 795121"/>
                <a:gd name="connsiteX41" fmla="*/ 197087 w 835463"/>
                <a:gd name="connsiteY41" fmla="*/ 398536 h 795121"/>
                <a:gd name="connsiteX42" fmla="*/ 252058 w 835463"/>
                <a:gd name="connsiteY42" fmla="*/ 530731 h 795121"/>
                <a:gd name="connsiteX43" fmla="*/ 197087 w 835463"/>
                <a:gd name="connsiteY43" fmla="*/ 530731 h 795121"/>
                <a:gd name="connsiteX44" fmla="*/ 252058 w 835463"/>
                <a:gd name="connsiteY44" fmla="*/ 662926 h 795121"/>
                <a:gd name="connsiteX45" fmla="*/ 197087 w 835463"/>
                <a:gd name="connsiteY45" fmla="*/ 662926 h 795121"/>
                <a:gd name="connsiteX46" fmla="*/ 402076 w 835463"/>
                <a:gd name="connsiteY46" fmla="*/ 795121 h 795121"/>
                <a:gd name="connsiteX47" fmla="*/ 290512 w 835463"/>
                <a:gd name="connsiteY47" fmla="*/ 795121 h 795121"/>
                <a:gd name="connsiteX48" fmla="*/ 345484 w 835463"/>
                <a:gd name="connsiteY48" fmla="*/ 662926 h 795121"/>
                <a:gd name="connsiteX49" fmla="*/ 290512 w 835463"/>
                <a:gd name="connsiteY49" fmla="*/ 662926 h 795121"/>
                <a:gd name="connsiteX50" fmla="*/ 345484 w 835463"/>
                <a:gd name="connsiteY50" fmla="*/ 530731 h 795121"/>
                <a:gd name="connsiteX51" fmla="*/ 290512 w 835463"/>
                <a:gd name="connsiteY51" fmla="*/ 530731 h 795121"/>
                <a:gd name="connsiteX52" fmla="*/ 345484 w 835463"/>
                <a:gd name="connsiteY52" fmla="*/ 398536 h 795121"/>
                <a:gd name="connsiteX53" fmla="*/ 290512 w 835463"/>
                <a:gd name="connsiteY53" fmla="*/ 398536 h 795121"/>
                <a:gd name="connsiteX54" fmla="*/ 345484 w 835463"/>
                <a:gd name="connsiteY54" fmla="*/ 266341 h 795121"/>
                <a:gd name="connsiteX55" fmla="*/ 290512 w 835463"/>
                <a:gd name="connsiteY55" fmla="*/ 266341 h 795121"/>
                <a:gd name="connsiteX56" fmla="*/ 345485 w 835463"/>
                <a:gd name="connsiteY56" fmla="*/ 134144 h 795121"/>
                <a:gd name="connsiteX57" fmla="*/ 290512 w 835463"/>
                <a:gd name="connsiteY57" fmla="*/ 134144 h 795121"/>
                <a:gd name="connsiteX58" fmla="*/ 346294 w 835463"/>
                <a:gd name="connsiteY58" fmla="*/ 0 h 795121"/>
                <a:gd name="connsiteX59" fmla="*/ 402076 w 835463"/>
                <a:gd name="connsiteY59" fmla="*/ 134144 h 795121"/>
                <a:gd name="connsiteX60" fmla="*/ 347104 w 835463"/>
                <a:gd name="connsiteY60" fmla="*/ 134144 h 795121"/>
                <a:gd name="connsiteX61" fmla="*/ 402076 w 835463"/>
                <a:gd name="connsiteY61" fmla="*/ 266341 h 795121"/>
                <a:gd name="connsiteX62" fmla="*/ 347105 w 835463"/>
                <a:gd name="connsiteY62" fmla="*/ 266341 h 795121"/>
                <a:gd name="connsiteX63" fmla="*/ 402076 w 835463"/>
                <a:gd name="connsiteY63" fmla="*/ 398536 h 795121"/>
                <a:gd name="connsiteX64" fmla="*/ 347105 w 835463"/>
                <a:gd name="connsiteY64" fmla="*/ 398536 h 795121"/>
                <a:gd name="connsiteX65" fmla="*/ 402076 w 835463"/>
                <a:gd name="connsiteY65" fmla="*/ 530731 h 795121"/>
                <a:gd name="connsiteX66" fmla="*/ 347105 w 835463"/>
                <a:gd name="connsiteY66" fmla="*/ 530731 h 795121"/>
                <a:gd name="connsiteX67" fmla="*/ 402076 w 835463"/>
                <a:gd name="connsiteY67" fmla="*/ 662926 h 795121"/>
                <a:gd name="connsiteX68" fmla="*/ 347105 w 835463"/>
                <a:gd name="connsiteY68" fmla="*/ 662926 h 795121"/>
                <a:gd name="connsiteX69" fmla="*/ 542570 w 835463"/>
                <a:gd name="connsiteY69" fmla="*/ 795121 h 795121"/>
                <a:gd name="connsiteX70" fmla="*/ 431006 w 835463"/>
                <a:gd name="connsiteY70" fmla="*/ 795121 h 795121"/>
                <a:gd name="connsiteX71" fmla="*/ 485978 w 835463"/>
                <a:gd name="connsiteY71" fmla="*/ 662926 h 795121"/>
                <a:gd name="connsiteX72" fmla="*/ 431006 w 835463"/>
                <a:gd name="connsiteY72" fmla="*/ 662926 h 795121"/>
                <a:gd name="connsiteX73" fmla="*/ 485978 w 835463"/>
                <a:gd name="connsiteY73" fmla="*/ 530731 h 795121"/>
                <a:gd name="connsiteX74" fmla="*/ 431006 w 835463"/>
                <a:gd name="connsiteY74" fmla="*/ 530731 h 795121"/>
                <a:gd name="connsiteX75" fmla="*/ 485978 w 835463"/>
                <a:gd name="connsiteY75" fmla="*/ 398536 h 795121"/>
                <a:gd name="connsiteX76" fmla="*/ 431006 w 835463"/>
                <a:gd name="connsiteY76" fmla="*/ 398536 h 795121"/>
                <a:gd name="connsiteX77" fmla="*/ 485978 w 835463"/>
                <a:gd name="connsiteY77" fmla="*/ 266341 h 795121"/>
                <a:gd name="connsiteX78" fmla="*/ 431006 w 835463"/>
                <a:gd name="connsiteY78" fmla="*/ 266341 h 795121"/>
                <a:gd name="connsiteX79" fmla="*/ 485979 w 835463"/>
                <a:gd name="connsiteY79" fmla="*/ 134144 h 795121"/>
                <a:gd name="connsiteX80" fmla="*/ 431006 w 835463"/>
                <a:gd name="connsiteY80" fmla="*/ 134144 h 795121"/>
                <a:gd name="connsiteX81" fmla="*/ 486788 w 835463"/>
                <a:gd name="connsiteY81" fmla="*/ 0 h 795121"/>
                <a:gd name="connsiteX82" fmla="*/ 542570 w 835463"/>
                <a:gd name="connsiteY82" fmla="*/ 134144 h 795121"/>
                <a:gd name="connsiteX83" fmla="*/ 487598 w 835463"/>
                <a:gd name="connsiteY83" fmla="*/ 134144 h 795121"/>
                <a:gd name="connsiteX84" fmla="*/ 542570 w 835463"/>
                <a:gd name="connsiteY84" fmla="*/ 266341 h 795121"/>
                <a:gd name="connsiteX85" fmla="*/ 487599 w 835463"/>
                <a:gd name="connsiteY85" fmla="*/ 266341 h 795121"/>
                <a:gd name="connsiteX86" fmla="*/ 542570 w 835463"/>
                <a:gd name="connsiteY86" fmla="*/ 398536 h 795121"/>
                <a:gd name="connsiteX87" fmla="*/ 487599 w 835463"/>
                <a:gd name="connsiteY87" fmla="*/ 398536 h 795121"/>
                <a:gd name="connsiteX88" fmla="*/ 542570 w 835463"/>
                <a:gd name="connsiteY88" fmla="*/ 530731 h 795121"/>
                <a:gd name="connsiteX89" fmla="*/ 487599 w 835463"/>
                <a:gd name="connsiteY89" fmla="*/ 530731 h 795121"/>
                <a:gd name="connsiteX90" fmla="*/ 542570 w 835463"/>
                <a:gd name="connsiteY90" fmla="*/ 662926 h 795121"/>
                <a:gd name="connsiteX91" fmla="*/ 487599 w 835463"/>
                <a:gd name="connsiteY91" fmla="*/ 662926 h 795121"/>
                <a:gd name="connsiteX92" fmla="*/ 694969 w 835463"/>
                <a:gd name="connsiteY92" fmla="*/ 795121 h 795121"/>
                <a:gd name="connsiteX93" fmla="*/ 583405 w 835463"/>
                <a:gd name="connsiteY93" fmla="*/ 795121 h 795121"/>
                <a:gd name="connsiteX94" fmla="*/ 638377 w 835463"/>
                <a:gd name="connsiteY94" fmla="*/ 662926 h 795121"/>
                <a:gd name="connsiteX95" fmla="*/ 583405 w 835463"/>
                <a:gd name="connsiteY95" fmla="*/ 662926 h 795121"/>
                <a:gd name="connsiteX96" fmla="*/ 638377 w 835463"/>
                <a:gd name="connsiteY96" fmla="*/ 530731 h 795121"/>
                <a:gd name="connsiteX97" fmla="*/ 583405 w 835463"/>
                <a:gd name="connsiteY97" fmla="*/ 530731 h 795121"/>
                <a:gd name="connsiteX98" fmla="*/ 638377 w 835463"/>
                <a:gd name="connsiteY98" fmla="*/ 398536 h 795121"/>
                <a:gd name="connsiteX99" fmla="*/ 583405 w 835463"/>
                <a:gd name="connsiteY99" fmla="*/ 398536 h 795121"/>
                <a:gd name="connsiteX100" fmla="*/ 638377 w 835463"/>
                <a:gd name="connsiteY100" fmla="*/ 266341 h 795121"/>
                <a:gd name="connsiteX101" fmla="*/ 583405 w 835463"/>
                <a:gd name="connsiteY101" fmla="*/ 266341 h 795121"/>
                <a:gd name="connsiteX102" fmla="*/ 638378 w 835463"/>
                <a:gd name="connsiteY102" fmla="*/ 134144 h 795121"/>
                <a:gd name="connsiteX103" fmla="*/ 583405 w 835463"/>
                <a:gd name="connsiteY103" fmla="*/ 134144 h 795121"/>
                <a:gd name="connsiteX104" fmla="*/ 639187 w 835463"/>
                <a:gd name="connsiteY104" fmla="*/ 0 h 795121"/>
                <a:gd name="connsiteX105" fmla="*/ 694969 w 835463"/>
                <a:gd name="connsiteY105" fmla="*/ 134144 h 795121"/>
                <a:gd name="connsiteX106" fmla="*/ 639997 w 835463"/>
                <a:gd name="connsiteY106" fmla="*/ 134144 h 795121"/>
                <a:gd name="connsiteX107" fmla="*/ 694969 w 835463"/>
                <a:gd name="connsiteY107" fmla="*/ 266341 h 795121"/>
                <a:gd name="connsiteX108" fmla="*/ 639998 w 835463"/>
                <a:gd name="connsiteY108" fmla="*/ 266341 h 795121"/>
                <a:gd name="connsiteX109" fmla="*/ 694969 w 835463"/>
                <a:gd name="connsiteY109" fmla="*/ 398536 h 795121"/>
                <a:gd name="connsiteX110" fmla="*/ 639998 w 835463"/>
                <a:gd name="connsiteY110" fmla="*/ 398536 h 795121"/>
                <a:gd name="connsiteX111" fmla="*/ 694969 w 835463"/>
                <a:gd name="connsiteY111" fmla="*/ 530731 h 795121"/>
                <a:gd name="connsiteX112" fmla="*/ 639998 w 835463"/>
                <a:gd name="connsiteY112" fmla="*/ 530731 h 795121"/>
                <a:gd name="connsiteX113" fmla="*/ 694969 w 835463"/>
                <a:gd name="connsiteY113" fmla="*/ 662926 h 795121"/>
                <a:gd name="connsiteX114" fmla="*/ 639998 w 835463"/>
                <a:gd name="connsiteY114" fmla="*/ 662926 h 795121"/>
                <a:gd name="connsiteX115" fmla="*/ 835463 w 835463"/>
                <a:gd name="connsiteY115" fmla="*/ 795121 h 795121"/>
                <a:gd name="connsiteX116" fmla="*/ 723899 w 835463"/>
                <a:gd name="connsiteY116" fmla="*/ 795121 h 795121"/>
                <a:gd name="connsiteX117" fmla="*/ 778871 w 835463"/>
                <a:gd name="connsiteY117" fmla="*/ 662926 h 795121"/>
                <a:gd name="connsiteX118" fmla="*/ 723899 w 835463"/>
                <a:gd name="connsiteY118" fmla="*/ 662926 h 795121"/>
                <a:gd name="connsiteX119" fmla="*/ 778871 w 835463"/>
                <a:gd name="connsiteY119" fmla="*/ 530731 h 795121"/>
                <a:gd name="connsiteX120" fmla="*/ 723899 w 835463"/>
                <a:gd name="connsiteY120" fmla="*/ 530731 h 795121"/>
                <a:gd name="connsiteX121" fmla="*/ 778871 w 835463"/>
                <a:gd name="connsiteY121" fmla="*/ 398536 h 795121"/>
                <a:gd name="connsiteX122" fmla="*/ 723899 w 835463"/>
                <a:gd name="connsiteY122" fmla="*/ 398536 h 795121"/>
                <a:gd name="connsiteX123" fmla="*/ 778871 w 835463"/>
                <a:gd name="connsiteY123" fmla="*/ 266341 h 795121"/>
                <a:gd name="connsiteX124" fmla="*/ 723899 w 835463"/>
                <a:gd name="connsiteY124" fmla="*/ 266341 h 795121"/>
                <a:gd name="connsiteX125" fmla="*/ 778872 w 835463"/>
                <a:gd name="connsiteY125" fmla="*/ 134144 h 795121"/>
                <a:gd name="connsiteX126" fmla="*/ 723899 w 835463"/>
                <a:gd name="connsiteY126" fmla="*/ 134144 h 795121"/>
                <a:gd name="connsiteX127" fmla="*/ 779681 w 835463"/>
                <a:gd name="connsiteY127" fmla="*/ 0 h 795121"/>
                <a:gd name="connsiteX128" fmla="*/ 835463 w 835463"/>
                <a:gd name="connsiteY128" fmla="*/ 134144 h 795121"/>
                <a:gd name="connsiteX129" fmla="*/ 780491 w 835463"/>
                <a:gd name="connsiteY129" fmla="*/ 134144 h 795121"/>
                <a:gd name="connsiteX130" fmla="*/ 835463 w 835463"/>
                <a:gd name="connsiteY130" fmla="*/ 266341 h 795121"/>
                <a:gd name="connsiteX131" fmla="*/ 780492 w 835463"/>
                <a:gd name="connsiteY131" fmla="*/ 266341 h 795121"/>
                <a:gd name="connsiteX132" fmla="*/ 835463 w 835463"/>
                <a:gd name="connsiteY132" fmla="*/ 398536 h 795121"/>
                <a:gd name="connsiteX133" fmla="*/ 780492 w 835463"/>
                <a:gd name="connsiteY133" fmla="*/ 398536 h 795121"/>
                <a:gd name="connsiteX134" fmla="*/ 835463 w 835463"/>
                <a:gd name="connsiteY134" fmla="*/ 530731 h 795121"/>
                <a:gd name="connsiteX135" fmla="*/ 780492 w 835463"/>
                <a:gd name="connsiteY135" fmla="*/ 530731 h 795121"/>
                <a:gd name="connsiteX136" fmla="*/ 835463 w 835463"/>
                <a:gd name="connsiteY136" fmla="*/ 662926 h 795121"/>
                <a:gd name="connsiteX137" fmla="*/ 780492 w 835463"/>
                <a:gd name="connsiteY137" fmla="*/ 662926 h 79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835463" h="795121">
                  <a:moveTo>
                    <a:pt x="111564" y="795121"/>
                  </a:moveTo>
                  <a:lnTo>
                    <a:pt x="0" y="795121"/>
                  </a:lnTo>
                  <a:lnTo>
                    <a:pt x="54972" y="662926"/>
                  </a:lnTo>
                  <a:lnTo>
                    <a:pt x="0" y="662926"/>
                  </a:lnTo>
                  <a:lnTo>
                    <a:pt x="54972" y="530731"/>
                  </a:lnTo>
                  <a:lnTo>
                    <a:pt x="0" y="530731"/>
                  </a:lnTo>
                  <a:lnTo>
                    <a:pt x="54972" y="398536"/>
                  </a:lnTo>
                  <a:lnTo>
                    <a:pt x="0" y="398536"/>
                  </a:lnTo>
                  <a:lnTo>
                    <a:pt x="54972" y="266341"/>
                  </a:lnTo>
                  <a:lnTo>
                    <a:pt x="0" y="266341"/>
                  </a:lnTo>
                  <a:lnTo>
                    <a:pt x="54973" y="134144"/>
                  </a:lnTo>
                  <a:lnTo>
                    <a:pt x="0" y="134144"/>
                  </a:lnTo>
                  <a:lnTo>
                    <a:pt x="55782" y="0"/>
                  </a:lnTo>
                  <a:lnTo>
                    <a:pt x="111564" y="134144"/>
                  </a:lnTo>
                  <a:lnTo>
                    <a:pt x="56592" y="134144"/>
                  </a:lnTo>
                  <a:lnTo>
                    <a:pt x="111564" y="266341"/>
                  </a:lnTo>
                  <a:lnTo>
                    <a:pt x="56593" y="266341"/>
                  </a:lnTo>
                  <a:lnTo>
                    <a:pt x="111564" y="398536"/>
                  </a:lnTo>
                  <a:lnTo>
                    <a:pt x="56593" y="398536"/>
                  </a:lnTo>
                  <a:lnTo>
                    <a:pt x="111564" y="530731"/>
                  </a:lnTo>
                  <a:lnTo>
                    <a:pt x="56593" y="530731"/>
                  </a:lnTo>
                  <a:lnTo>
                    <a:pt x="111564" y="662926"/>
                  </a:lnTo>
                  <a:lnTo>
                    <a:pt x="56593" y="662926"/>
                  </a:lnTo>
                  <a:close/>
                  <a:moveTo>
                    <a:pt x="252058" y="795121"/>
                  </a:moveTo>
                  <a:lnTo>
                    <a:pt x="140494" y="795121"/>
                  </a:lnTo>
                  <a:lnTo>
                    <a:pt x="195466" y="662926"/>
                  </a:lnTo>
                  <a:lnTo>
                    <a:pt x="140494" y="662926"/>
                  </a:lnTo>
                  <a:lnTo>
                    <a:pt x="195466" y="530731"/>
                  </a:lnTo>
                  <a:lnTo>
                    <a:pt x="140494" y="530731"/>
                  </a:lnTo>
                  <a:lnTo>
                    <a:pt x="195466" y="398536"/>
                  </a:lnTo>
                  <a:lnTo>
                    <a:pt x="140494" y="398536"/>
                  </a:lnTo>
                  <a:lnTo>
                    <a:pt x="195466" y="266341"/>
                  </a:lnTo>
                  <a:lnTo>
                    <a:pt x="140494" y="266341"/>
                  </a:lnTo>
                  <a:lnTo>
                    <a:pt x="195467" y="134144"/>
                  </a:lnTo>
                  <a:lnTo>
                    <a:pt x="140494" y="134144"/>
                  </a:lnTo>
                  <a:lnTo>
                    <a:pt x="196276" y="0"/>
                  </a:lnTo>
                  <a:lnTo>
                    <a:pt x="252058" y="134144"/>
                  </a:lnTo>
                  <a:lnTo>
                    <a:pt x="197086" y="134144"/>
                  </a:lnTo>
                  <a:lnTo>
                    <a:pt x="252058" y="266341"/>
                  </a:lnTo>
                  <a:lnTo>
                    <a:pt x="197087" y="266341"/>
                  </a:lnTo>
                  <a:lnTo>
                    <a:pt x="252058" y="398536"/>
                  </a:lnTo>
                  <a:lnTo>
                    <a:pt x="197087" y="398536"/>
                  </a:lnTo>
                  <a:lnTo>
                    <a:pt x="252058" y="530731"/>
                  </a:lnTo>
                  <a:lnTo>
                    <a:pt x="197087" y="530731"/>
                  </a:lnTo>
                  <a:lnTo>
                    <a:pt x="252058" y="662926"/>
                  </a:lnTo>
                  <a:lnTo>
                    <a:pt x="197087" y="662926"/>
                  </a:lnTo>
                  <a:close/>
                  <a:moveTo>
                    <a:pt x="402076" y="795121"/>
                  </a:moveTo>
                  <a:lnTo>
                    <a:pt x="290512" y="795121"/>
                  </a:lnTo>
                  <a:lnTo>
                    <a:pt x="345484" y="662926"/>
                  </a:lnTo>
                  <a:lnTo>
                    <a:pt x="290512" y="662926"/>
                  </a:lnTo>
                  <a:lnTo>
                    <a:pt x="345484" y="530731"/>
                  </a:lnTo>
                  <a:lnTo>
                    <a:pt x="290512" y="530731"/>
                  </a:lnTo>
                  <a:lnTo>
                    <a:pt x="345484" y="398536"/>
                  </a:lnTo>
                  <a:lnTo>
                    <a:pt x="290512" y="398536"/>
                  </a:lnTo>
                  <a:lnTo>
                    <a:pt x="345484" y="266341"/>
                  </a:lnTo>
                  <a:lnTo>
                    <a:pt x="290512" y="266341"/>
                  </a:lnTo>
                  <a:lnTo>
                    <a:pt x="345485" y="134144"/>
                  </a:lnTo>
                  <a:lnTo>
                    <a:pt x="290512" y="134144"/>
                  </a:lnTo>
                  <a:lnTo>
                    <a:pt x="346294" y="0"/>
                  </a:lnTo>
                  <a:lnTo>
                    <a:pt x="402076" y="134144"/>
                  </a:lnTo>
                  <a:lnTo>
                    <a:pt x="347104" y="134144"/>
                  </a:lnTo>
                  <a:lnTo>
                    <a:pt x="402076" y="266341"/>
                  </a:lnTo>
                  <a:lnTo>
                    <a:pt x="347105" y="266341"/>
                  </a:lnTo>
                  <a:lnTo>
                    <a:pt x="402076" y="398536"/>
                  </a:lnTo>
                  <a:lnTo>
                    <a:pt x="347105" y="398536"/>
                  </a:lnTo>
                  <a:lnTo>
                    <a:pt x="402076" y="530731"/>
                  </a:lnTo>
                  <a:lnTo>
                    <a:pt x="347105" y="530731"/>
                  </a:lnTo>
                  <a:lnTo>
                    <a:pt x="402076" y="662926"/>
                  </a:lnTo>
                  <a:lnTo>
                    <a:pt x="347105" y="662926"/>
                  </a:lnTo>
                  <a:close/>
                  <a:moveTo>
                    <a:pt x="542570" y="795121"/>
                  </a:moveTo>
                  <a:lnTo>
                    <a:pt x="431006" y="795121"/>
                  </a:lnTo>
                  <a:lnTo>
                    <a:pt x="485978" y="662926"/>
                  </a:lnTo>
                  <a:lnTo>
                    <a:pt x="431006" y="662926"/>
                  </a:lnTo>
                  <a:lnTo>
                    <a:pt x="485978" y="530731"/>
                  </a:lnTo>
                  <a:lnTo>
                    <a:pt x="431006" y="530731"/>
                  </a:lnTo>
                  <a:lnTo>
                    <a:pt x="485978" y="398536"/>
                  </a:lnTo>
                  <a:lnTo>
                    <a:pt x="431006" y="398536"/>
                  </a:lnTo>
                  <a:lnTo>
                    <a:pt x="485978" y="266341"/>
                  </a:lnTo>
                  <a:lnTo>
                    <a:pt x="431006" y="266341"/>
                  </a:lnTo>
                  <a:lnTo>
                    <a:pt x="485979" y="134144"/>
                  </a:lnTo>
                  <a:lnTo>
                    <a:pt x="431006" y="134144"/>
                  </a:lnTo>
                  <a:lnTo>
                    <a:pt x="486788" y="0"/>
                  </a:lnTo>
                  <a:lnTo>
                    <a:pt x="542570" y="134144"/>
                  </a:lnTo>
                  <a:lnTo>
                    <a:pt x="487598" y="134144"/>
                  </a:lnTo>
                  <a:lnTo>
                    <a:pt x="542570" y="266341"/>
                  </a:lnTo>
                  <a:lnTo>
                    <a:pt x="487599" y="266341"/>
                  </a:lnTo>
                  <a:lnTo>
                    <a:pt x="542570" y="398536"/>
                  </a:lnTo>
                  <a:lnTo>
                    <a:pt x="487599" y="398536"/>
                  </a:lnTo>
                  <a:lnTo>
                    <a:pt x="542570" y="530731"/>
                  </a:lnTo>
                  <a:lnTo>
                    <a:pt x="487599" y="530731"/>
                  </a:lnTo>
                  <a:lnTo>
                    <a:pt x="542570" y="662926"/>
                  </a:lnTo>
                  <a:lnTo>
                    <a:pt x="487599" y="662926"/>
                  </a:lnTo>
                  <a:close/>
                  <a:moveTo>
                    <a:pt x="694969" y="795121"/>
                  </a:moveTo>
                  <a:lnTo>
                    <a:pt x="583405" y="795121"/>
                  </a:lnTo>
                  <a:lnTo>
                    <a:pt x="638377" y="662926"/>
                  </a:lnTo>
                  <a:lnTo>
                    <a:pt x="583405" y="662926"/>
                  </a:lnTo>
                  <a:lnTo>
                    <a:pt x="638377" y="530731"/>
                  </a:lnTo>
                  <a:lnTo>
                    <a:pt x="583405" y="530731"/>
                  </a:lnTo>
                  <a:lnTo>
                    <a:pt x="638377" y="398536"/>
                  </a:lnTo>
                  <a:lnTo>
                    <a:pt x="583405" y="398536"/>
                  </a:lnTo>
                  <a:lnTo>
                    <a:pt x="638377" y="266341"/>
                  </a:lnTo>
                  <a:lnTo>
                    <a:pt x="583405" y="266341"/>
                  </a:lnTo>
                  <a:lnTo>
                    <a:pt x="638378" y="134144"/>
                  </a:lnTo>
                  <a:lnTo>
                    <a:pt x="583405" y="134144"/>
                  </a:lnTo>
                  <a:lnTo>
                    <a:pt x="639187" y="0"/>
                  </a:lnTo>
                  <a:lnTo>
                    <a:pt x="694969" y="134144"/>
                  </a:lnTo>
                  <a:lnTo>
                    <a:pt x="639997" y="134144"/>
                  </a:lnTo>
                  <a:lnTo>
                    <a:pt x="694969" y="266341"/>
                  </a:lnTo>
                  <a:lnTo>
                    <a:pt x="639998" y="266341"/>
                  </a:lnTo>
                  <a:lnTo>
                    <a:pt x="694969" y="398536"/>
                  </a:lnTo>
                  <a:lnTo>
                    <a:pt x="639998" y="398536"/>
                  </a:lnTo>
                  <a:lnTo>
                    <a:pt x="694969" y="530731"/>
                  </a:lnTo>
                  <a:lnTo>
                    <a:pt x="639998" y="530731"/>
                  </a:lnTo>
                  <a:lnTo>
                    <a:pt x="694969" y="662926"/>
                  </a:lnTo>
                  <a:lnTo>
                    <a:pt x="639998" y="662926"/>
                  </a:lnTo>
                  <a:close/>
                  <a:moveTo>
                    <a:pt x="835463" y="795121"/>
                  </a:moveTo>
                  <a:lnTo>
                    <a:pt x="723899" y="795121"/>
                  </a:lnTo>
                  <a:lnTo>
                    <a:pt x="778871" y="662926"/>
                  </a:lnTo>
                  <a:lnTo>
                    <a:pt x="723899" y="662926"/>
                  </a:lnTo>
                  <a:lnTo>
                    <a:pt x="778871" y="530731"/>
                  </a:lnTo>
                  <a:lnTo>
                    <a:pt x="723899" y="530731"/>
                  </a:lnTo>
                  <a:lnTo>
                    <a:pt x="778871" y="398536"/>
                  </a:lnTo>
                  <a:lnTo>
                    <a:pt x="723899" y="398536"/>
                  </a:lnTo>
                  <a:lnTo>
                    <a:pt x="778871" y="266341"/>
                  </a:lnTo>
                  <a:lnTo>
                    <a:pt x="723899" y="266341"/>
                  </a:lnTo>
                  <a:lnTo>
                    <a:pt x="778872" y="134144"/>
                  </a:lnTo>
                  <a:lnTo>
                    <a:pt x="723899" y="134144"/>
                  </a:lnTo>
                  <a:lnTo>
                    <a:pt x="779681" y="0"/>
                  </a:lnTo>
                  <a:lnTo>
                    <a:pt x="835463" y="134144"/>
                  </a:lnTo>
                  <a:lnTo>
                    <a:pt x="780491" y="134144"/>
                  </a:lnTo>
                  <a:lnTo>
                    <a:pt x="835463" y="266341"/>
                  </a:lnTo>
                  <a:lnTo>
                    <a:pt x="780492" y="266341"/>
                  </a:lnTo>
                  <a:lnTo>
                    <a:pt x="835463" y="398536"/>
                  </a:lnTo>
                  <a:lnTo>
                    <a:pt x="780492" y="398536"/>
                  </a:lnTo>
                  <a:lnTo>
                    <a:pt x="835463" y="530731"/>
                  </a:lnTo>
                  <a:lnTo>
                    <a:pt x="780492" y="530731"/>
                  </a:lnTo>
                  <a:lnTo>
                    <a:pt x="835463" y="662926"/>
                  </a:lnTo>
                  <a:lnTo>
                    <a:pt x="780492" y="6629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平行四辺形 132">
              <a:extLst>
                <a:ext uri="{FF2B5EF4-FFF2-40B4-BE49-F238E27FC236}">
                  <a16:creationId xmlns:a16="http://schemas.microsoft.com/office/drawing/2014/main" id="{1547C424-7F85-585E-2820-E9A4157A0FDC}"/>
                </a:ext>
              </a:extLst>
            </p:cNvPr>
            <p:cNvSpPr/>
            <p:nvPr/>
          </p:nvSpPr>
          <p:spPr>
            <a:xfrm>
              <a:off x="5799328" y="2941862"/>
              <a:ext cx="684970" cy="906113"/>
            </a:xfrm>
            <a:prstGeom prst="parallelogram">
              <a:avLst>
                <a:gd name="adj" fmla="val 7304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2C6CC05B-88E6-0ABC-E087-0171392E29AE}"/>
                </a:ext>
              </a:extLst>
            </p:cNvPr>
            <p:cNvSpPr/>
            <p:nvPr/>
          </p:nvSpPr>
          <p:spPr>
            <a:xfrm rot="20700000">
              <a:off x="5841310" y="3129672"/>
              <a:ext cx="559309" cy="5593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63CAD8DA-A69B-2B93-754E-8AA63CA3BD0F}"/>
                </a:ext>
              </a:extLst>
            </p:cNvPr>
            <p:cNvSpPr/>
            <p:nvPr/>
          </p:nvSpPr>
          <p:spPr>
            <a:xfrm rot="20700000">
              <a:off x="5926205" y="3214570"/>
              <a:ext cx="389520" cy="38951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1EAA040E-29D8-F53A-91F8-A2E1DB709417}"/>
                </a:ext>
              </a:extLst>
            </p:cNvPr>
            <p:cNvGrpSpPr/>
            <p:nvPr/>
          </p:nvGrpSpPr>
          <p:grpSpPr>
            <a:xfrm>
              <a:off x="5392175" y="1850725"/>
              <a:ext cx="1368674" cy="1133776"/>
              <a:chOff x="5392175" y="1850725"/>
              <a:chExt cx="1368674" cy="1133776"/>
            </a:xfrm>
          </p:grpSpPr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4A26E48F-CC76-850F-D968-AD971B18252A}"/>
                  </a:ext>
                </a:extLst>
              </p:cNvPr>
              <p:cNvSpPr/>
              <p:nvPr/>
            </p:nvSpPr>
            <p:spPr>
              <a:xfrm rot="5400000" flipV="1">
                <a:off x="5920308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AA14196-5B54-4E1E-D2A0-122FE0CA88CF}"/>
                  </a:ext>
                </a:extLst>
              </p:cNvPr>
              <p:cNvSpPr/>
              <p:nvPr/>
            </p:nvSpPr>
            <p:spPr>
              <a:xfrm>
                <a:off x="6405482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BA213DB0-76B3-0FC8-2651-78C6CF107F10}"/>
                  </a:ext>
                </a:extLst>
              </p:cNvPr>
              <p:cNvSpPr/>
              <p:nvPr/>
            </p:nvSpPr>
            <p:spPr>
              <a:xfrm>
                <a:off x="6477828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67E26867-DD84-5BC2-7E20-2D5AB7578788}"/>
                  </a:ext>
                </a:extLst>
              </p:cNvPr>
              <p:cNvSpPr/>
              <p:nvPr/>
            </p:nvSpPr>
            <p:spPr>
              <a:xfrm>
                <a:off x="6533305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111AECF9-CA33-FDF5-E1EA-ED4E7C28D211}"/>
                  </a:ext>
                </a:extLst>
              </p:cNvPr>
              <p:cNvSpPr/>
              <p:nvPr/>
            </p:nvSpPr>
            <p:spPr>
              <a:xfrm>
                <a:off x="5623872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7507A722-2788-4F0F-DAF1-AD98A37975D6}"/>
                  </a:ext>
                </a:extLst>
              </p:cNvPr>
              <p:cNvSpPr/>
              <p:nvPr/>
            </p:nvSpPr>
            <p:spPr>
              <a:xfrm flipV="1">
                <a:off x="5623872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A0101BD0-ACB4-E6F5-5CF5-4D4AB2C0B042}"/>
                  </a:ext>
                </a:extLst>
              </p:cNvPr>
              <p:cNvSpPr/>
              <p:nvPr/>
            </p:nvSpPr>
            <p:spPr>
              <a:xfrm>
                <a:off x="6214422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9F46384B-AC9E-4332-C93D-8AA775D72122}"/>
                  </a:ext>
                </a:extLst>
              </p:cNvPr>
              <p:cNvSpPr/>
              <p:nvPr/>
            </p:nvSpPr>
            <p:spPr>
              <a:xfrm>
                <a:off x="5793337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74">
                <a:extLst>
                  <a:ext uri="{FF2B5EF4-FFF2-40B4-BE49-F238E27FC236}">
                    <a16:creationId xmlns:a16="http://schemas.microsoft.com/office/drawing/2014/main" id="{7769E5F1-4820-0FCF-3B61-DFE4F098E6E8}"/>
                  </a:ext>
                </a:extLst>
              </p:cNvPr>
              <p:cNvSpPr/>
              <p:nvPr/>
            </p:nvSpPr>
            <p:spPr>
              <a:xfrm rot="16200000">
                <a:off x="5994244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24A4391F-B30E-8139-876A-552DB0A4E823}"/>
                  </a:ext>
                </a:extLst>
              </p:cNvPr>
              <p:cNvSpPr/>
              <p:nvPr/>
            </p:nvSpPr>
            <p:spPr>
              <a:xfrm flipV="1">
                <a:off x="6214422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5C383923-28B5-3CA0-A181-DD4637CE1E42}"/>
                  </a:ext>
                </a:extLst>
              </p:cNvPr>
              <p:cNvSpPr/>
              <p:nvPr/>
            </p:nvSpPr>
            <p:spPr>
              <a:xfrm flipV="1">
                <a:off x="5793337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B2F86F30-5BBF-8DB6-4BFD-FDD86EF6BC75}"/>
                  </a:ext>
                </a:extLst>
              </p:cNvPr>
              <p:cNvSpPr/>
              <p:nvPr/>
            </p:nvSpPr>
            <p:spPr>
              <a:xfrm rot="16200000" flipV="1">
                <a:off x="5193417" y="2276629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46511469-A0FE-2C9B-098F-C5DF76A1B7C0}"/>
                  </a:ext>
                </a:extLst>
              </p:cNvPr>
              <p:cNvSpPr/>
              <p:nvPr/>
            </p:nvSpPr>
            <p:spPr>
              <a:xfrm>
                <a:off x="5392175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C9A1E359-B54A-0453-5CDB-B338D8C27A6C}"/>
                  </a:ext>
                </a:extLst>
              </p:cNvPr>
              <p:cNvSpPr/>
              <p:nvPr/>
            </p:nvSpPr>
            <p:spPr>
              <a:xfrm>
                <a:off x="5464521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0E91E5DA-3147-E52A-9C4F-4E465ACDF0F9}"/>
                  </a:ext>
                </a:extLst>
              </p:cNvPr>
              <p:cNvSpPr/>
              <p:nvPr/>
            </p:nvSpPr>
            <p:spPr>
              <a:xfrm>
                <a:off x="5519998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A3092223-AB6C-4E61-1034-B6725FFAD653}"/>
                  </a:ext>
                </a:extLst>
              </p:cNvPr>
              <p:cNvSpPr/>
              <p:nvPr/>
            </p:nvSpPr>
            <p:spPr>
              <a:xfrm>
                <a:off x="5884097" y="2392919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9A023D03-D459-708D-987D-462BDBDCB7D5}"/>
                  </a:ext>
                </a:extLst>
              </p:cNvPr>
              <p:cNvSpPr/>
              <p:nvPr/>
            </p:nvSpPr>
            <p:spPr>
              <a:xfrm>
                <a:off x="6286661" y="2392919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B1706A1C-0D96-3136-DC64-3BC5BE9E6B6C}"/>
                  </a:ext>
                </a:extLst>
              </p:cNvPr>
              <p:cNvSpPr/>
              <p:nvPr/>
            </p:nvSpPr>
            <p:spPr>
              <a:xfrm>
                <a:off x="5601727" y="1850725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CD038523-4FA5-76D2-3C5C-5972C5C5F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7308" y="2814080"/>
                <a:ext cx="23081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676C5161-64BB-8DCD-FF16-E53D4F1B178E}"/>
                </a:ext>
              </a:extLst>
            </p:cNvPr>
            <p:cNvSpPr/>
            <p:nvPr/>
          </p:nvSpPr>
          <p:spPr>
            <a:xfrm flipV="1">
              <a:off x="5265157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803EB78-0403-7760-0445-6B623BBB0FDB}"/>
                </a:ext>
              </a:extLst>
            </p:cNvPr>
            <p:cNvGrpSpPr/>
            <p:nvPr/>
          </p:nvGrpSpPr>
          <p:grpSpPr>
            <a:xfrm>
              <a:off x="5078608" y="2251912"/>
              <a:ext cx="478307" cy="1596063"/>
              <a:chOff x="5053486" y="2168078"/>
              <a:chExt cx="503430" cy="1679897"/>
            </a:xfrm>
          </p:grpSpPr>
          <p:sp>
            <p:nvSpPr>
              <p:cNvPr id="139" name="ひし形 138">
                <a:extLst>
                  <a:ext uri="{FF2B5EF4-FFF2-40B4-BE49-F238E27FC236}">
                    <a16:creationId xmlns:a16="http://schemas.microsoft.com/office/drawing/2014/main" id="{00F97861-621B-3673-0082-E4D881EE5B61}"/>
                  </a:ext>
                </a:extLst>
              </p:cNvPr>
              <p:cNvSpPr/>
              <p:nvPr/>
            </p:nvSpPr>
            <p:spPr>
              <a:xfrm>
                <a:off x="5160445" y="2168078"/>
                <a:ext cx="277926" cy="505385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C3DAE0B-339D-D945-C087-7C3D19B653EE}"/>
                  </a:ext>
                </a:extLst>
              </p:cNvPr>
              <p:cNvGrpSpPr/>
              <p:nvPr/>
            </p:nvGrpSpPr>
            <p:grpSpPr>
              <a:xfrm>
                <a:off x="5053486" y="2603267"/>
                <a:ext cx="503430" cy="1244708"/>
                <a:chOff x="925320" y="2603267"/>
                <a:chExt cx="503430" cy="1244708"/>
              </a:xfrm>
              <a:solidFill>
                <a:srgbClr val="FFFF00"/>
              </a:solidFill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26CE50DC-564A-249E-7EC2-0FB837C800F6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9E27EEB-FED6-6851-4790-16589A3561F5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DCB2C3D7-5A8A-EAFD-4218-DC48E46F3AF2}"/>
                    </a:ext>
                  </a:extLst>
                </p:cNvPr>
                <p:cNvSpPr/>
                <p:nvPr/>
              </p:nvSpPr>
              <p:spPr>
                <a:xfrm rot="10800000">
                  <a:off x="1133420" y="2603267"/>
                  <a:ext cx="80134" cy="1244708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77D1BF9A-3483-CBA9-706F-96F6522F4022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5" name="グループ化 1364">
            <a:extLst>
              <a:ext uri="{FF2B5EF4-FFF2-40B4-BE49-F238E27FC236}">
                <a16:creationId xmlns:a16="http://schemas.microsoft.com/office/drawing/2014/main" id="{B864F88C-BBFA-E649-0A51-9557839753DE}"/>
              </a:ext>
            </a:extLst>
          </p:cNvPr>
          <p:cNvGrpSpPr/>
          <p:nvPr/>
        </p:nvGrpSpPr>
        <p:grpSpPr>
          <a:xfrm>
            <a:off x="3910017" y="1138572"/>
            <a:ext cx="2096741" cy="2105555"/>
            <a:chOff x="3910017" y="1138572"/>
            <a:chExt cx="2096741" cy="2105555"/>
          </a:xfrm>
        </p:grpSpPr>
        <p:sp>
          <p:nvSpPr>
            <p:cNvPr id="1187" name="フリーフォーム: 図形 1186">
              <a:extLst>
                <a:ext uri="{FF2B5EF4-FFF2-40B4-BE49-F238E27FC236}">
                  <a16:creationId xmlns:a16="http://schemas.microsoft.com/office/drawing/2014/main" id="{F7D79025-AC55-BAD8-A9D4-5A2A3447A06E}"/>
                </a:ext>
              </a:extLst>
            </p:cNvPr>
            <p:cNvSpPr/>
            <p:nvPr/>
          </p:nvSpPr>
          <p:spPr>
            <a:xfrm>
              <a:off x="5527128" y="1138572"/>
              <a:ext cx="479630" cy="796171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14A26E4-6A6D-B075-34BD-48A630C7A381}"/>
                </a:ext>
              </a:extLst>
            </p:cNvPr>
            <p:cNvGrpSpPr/>
            <p:nvPr/>
          </p:nvGrpSpPr>
          <p:grpSpPr>
            <a:xfrm>
              <a:off x="3910017" y="1246876"/>
              <a:ext cx="1682241" cy="1997251"/>
              <a:chOff x="5078608" y="1850725"/>
              <a:chExt cx="1682241" cy="1997251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85F1964B-6E9E-A8D3-DBEF-A53F68523730}"/>
                  </a:ext>
                </a:extLst>
              </p:cNvPr>
              <p:cNvSpPr/>
              <p:nvPr/>
            </p:nvSpPr>
            <p:spPr>
              <a:xfrm flipV="1">
                <a:off x="6300517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B2E62323-F3E2-E4F2-4B1F-4323B06D87C8}"/>
                  </a:ext>
                </a:extLst>
              </p:cNvPr>
              <p:cNvSpPr/>
              <p:nvPr/>
            </p:nvSpPr>
            <p:spPr>
              <a:xfrm flipV="1">
                <a:off x="5412362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B279B9D-E16B-F466-0C10-768203632BF5}"/>
                  </a:ext>
                </a:extLst>
              </p:cNvPr>
              <p:cNvSpPr/>
              <p:nvPr/>
            </p:nvSpPr>
            <p:spPr>
              <a:xfrm rot="10800000">
                <a:off x="5753625" y="3030531"/>
                <a:ext cx="835463" cy="795121"/>
              </a:xfrm>
              <a:custGeom>
                <a:avLst/>
                <a:gdLst>
                  <a:gd name="connsiteX0" fmla="*/ 111564 w 835463"/>
                  <a:gd name="connsiteY0" fmla="*/ 795121 h 795121"/>
                  <a:gd name="connsiteX1" fmla="*/ 0 w 835463"/>
                  <a:gd name="connsiteY1" fmla="*/ 795121 h 795121"/>
                  <a:gd name="connsiteX2" fmla="*/ 54972 w 835463"/>
                  <a:gd name="connsiteY2" fmla="*/ 662926 h 795121"/>
                  <a:gd name="connsiteX3" fmla="*/ 0 w 835463"/>
                  <a:gd name="connsiteY3" fmla="*/ 662926 h 795121"/>
                  <a:gd name="connsiteX4" fmla="*/ 54972 w 835463"/>
                  <a:gd name="connsiteY4" fmla="*/ 530731 h 795121"/>
                  <a:gd name="connsiteX5" fmla="*/ 0 w 835463"/>
                  <a:gd name="connsiteY5" fmla="*/ 530731 h 795121"/>
                  <a:gd name="connsiteX6" fmla="*/ 54972 w 835463"/>
                  <a:gd name="connsiteY6" fmla="*/ 398536 h 795121"/>
                  <a:gd name="connsiteX7" fmla="*/ 0 w 835463"/>
                  <a:gd name="connsiteY7" fmla="*/ 398536 h 795121"/>
                  <a:gd name="connsiteX8" fmla="*/ 54972 w 835463"/>
                  <a:gd name="connsiteY8" fmla="*/ 266341 h 795121"/>
                  <a:gd name="connsiteX9" fmla="*/ 0 w 835463"/>
                  <a:gd name="connsiteY9" fmla="*/ 266341 h 795121"/>
                  <a:gd name="connsiteX10" fmla="*/ 54973 w 835463"/>
                  <a:gd name="connsiteY10" fmla="*/ 134144 h 795121"/>
                  <a:gd name="connsiteX11" fmla="*/ 0 w 835463"/>
                  <a:gd name="connsiteY11" fmla="*/ 134144 h 795121"/>
                  <a:gd name="connsiteX12" fmla="*/ 55782 w 835463"/>
                  <a:gd name="connsiteY12" fmla="*/ 0 h 795121"/>
                  <a:gd name="connsiteX13" fmla="*/ 111564 w 835463"/>
                  <a:gd name="connsiteY13" fmla="*/ 134144 h 795121"/>
                  <a:gd name="connsiteX14" fmla="*/ 56592 w 835463"/>
                  <a:gd name="connsiteY14" fmla="*/ 134144 h 795121"/>
                  <a:gd name="connsiteX15" fmla="*/ 111564 w 835463"/>
                  <a:gd name="connsiteY15" fmla="*/ 266341 h 795121"/>
                  <a:gd name="connsiteX16" fmla="*/ 56593 w 835463"/>
                  <a:gd name="connsiteY16" fmla="*/ 266341 h 795121"/>
                  <a:gd name="connsiteX17" fmla="*/ 111564 w 835463"/>
                  <a:gd name="connsiteY17" fmla="*/ 398536 h 795121"/>
                  <a:gd name="connsiteX18" fmla="*/ 56593 w 835463"/>
                  <a:gd name="connsiteY18" fmla="*/ 398536 h 795121"/>
                  <a:gd name="connsiteX19" fmla="*/ 111564 w 835463"/>
                  <a:gd name="connsiteY19" fmla="*/ 530731 h 795121"/>
                  <a:gd name="connsiteX20" fmla="*/ 56593 w 835463"/>
                  <a:gd name="connsiteY20" fmla="*/ 530731 h 795121"/>
                  <a:gd name="connsiteX21" fmla="*/ 111564 w 835463"/>
                  <a:gd name="connsiteY21" fmla="*/ 662926 h 795121"/>
                  <a:gd name="connsiteX22" fmla="*/ 56593 w 835463"/>
                  <a:gd name="connsiteY22" fmla="*/ 662926 h 795121"/>
                  <a:gd name="connsiteX23" fmla="*/ 252058 w 835463"/>
                  <a:gd name="connsiteY23" fmla="*/ 795121 h 795121"/>
                  <a:gd name="connsiteX24" fmla="*/ 140494 w 835463"/>
                  <a:gd name="connsiteY24" fmla="*/ 795121 h 795121"/>
                  <a:gd name="connsiteX25" fmla="*/ 195466 w 835463"/>
                  <a:gd name="connsiteY25" fmla="*/ 662926 h 795121"/>
                  <a:gd name="connsiteX26" fmla="*/ 140494 w 835463"/>
                  <a:gd name="connsiteY26" fmla="*/ 662926 h 795121"/>
                  <a:gd name="connsiteX27" fmla="*/ 195466 w 835463"/>
                  <a:gd name="connsiteY27" fmla="*/ 530731 h 795121"/>
                  <a:gd name="connsiteX28" fmla="*/ 140494 w 835463"/>
                  <a:gd name="connsiteY28" fmla="*/ 530731 h 795121"/>
                  <a:gd name="connsiteX29" fmla="*/ 195466 w 835463"/>
                  <a:gd name="connsiteY29" fmla="*/ 398536 h 795121"/>
                  <a:gd name="connsiteX30" fmla="*/ 140494 w 835463"/>
                  <a:gd name="connsiteY30" fmla="*/ 398536 h 795121"/>
                  <a:gd name="connsiteX31" fmla="*/ 195466 w 835463"/>
                  <a:gd name="connsiteY31" fmla="*/ 266341 h 795121"/>
                  <a:gd name="connsiteX32" fmla="*/ 140494 w 835463"/>
                  <a:gd name="connsiteY32" fmla="*/ 266341 h 795121"/>
                  <a:gd name="connsiteX33" fmla="*/ 195467 w 835463"/>
                  <a:gd name="connsiteY33" fmla="*/ 134144 h 795121"/>
                  <a:gd name="connsiteX34" fmla="*/ 140494 w 835463"/>
                  <a:gd name="connsiteY34" fmla="*/ 134144 h 795121"/>
                  <a:gd name="connsiteX35" fmla="*/ 196276 w 835463"/>
                  <a:gd name="connsiteY35" fmla="*/ 0 h 795121"/>
                  <a:gd name="connsiteX36" fmla="*/ 252058 w 835463"/>
                  <a:gd name="connsiteY36" fmla="*/ 134144 h 795121"/>
                  <a:gd name="connsiteX37" fmla="*/ 197086 w 835463"/>
                  <a:gd name="connsiteY37" fmla="*/ 134144 h 795121"/>
                  <a:gd name="connsiteX38" fmla="*/ 252058 w 835463"/>
                  <a:gd name="connsiteY38" fmla="*/ 266341 h 795121"/>
                  <a:gd name="connsiteX39" fmla="*/ 197087 w 835463"/>
                  <a:gd name="connsiteY39" fmla="*/ 266341 h 795121"/>
                  <a:gd name="connsiteX40" fmla="*/ 252058 w 835463"/>
                  <a:gd name="connsiteY40" fmla="*/ 398536 h 795121"/>
                  <a:gd name="connsiteX41" fmla="*/ 197087 w 835463"/>
                  <a:gd name="connsiteY41" fmla="*/ 398536 h 795121"/>
                  <a:gd name="connsiteX42" fmla="*/ 252058 w 835463"/>
                  <a:gd name="connsiteY42" fmla="*/ 530731 h 795121"/>
                  <a:gd name="connsiteX43" fmla="*/ 197087 w 835463"/>
                  <a:gd name="connsiteY43" fmla="*/ 530731 h 795121"/>
                  <a:gd name="connsiteX44" fmla="*/ 252058 w 835463"/>
                  <a:gd name="connsiteY44" fmla="*/ 662926 h 795121"/>
                  <a:gd name="connsiteX45" fmla="*/ 197087 w 835463"/>
                  <a:gd name="connsiteY45" fmla="*/ 662926 h 795121"/>
                  <a:gd name="connsiteX46" fmla="*/ 402076 w 835463"/>
                  <a:gd name="connsiteY46" fmla="*/ 795121 h 795121"/>
                  <a:gd name="connsiteX47" fmla="*/ 290512 w 835463"/>
                  <a:gd name="connsiteY47" fmla="*/ 795121 h 795121"/>
                  <a:gd name="connsiteX48" fmla="*/ 345484 w 835463"/>
                  <a:gd name="connsiteY48" fmla="*/ 662926 h 795121"/>
                  <a:gd name="connsiteX49" fmla="*/ 290512 w 835463"/>
                  <a:gd name="connsiteY49" fmla="*/ 662926 h 795121"/>
                  <a:gd name="connsiteX50" fmla="*/ 345484 w 835463"/>
                  <a:gd name="connsiteY50" fmla="*/ 530731 h 795121"/>
                  <a:gd name="connsiteX51" fmla="*/ 290512 w 835463"/>
                  <a:gd name="connsiteY51" fmla="*/ 530731 h 795121"/>
                  <a:gd name="connsiteX52" fmla="*/ 345484 w 835463"/>
                  <a:gd name="connsiteY52" fmla="*/ 398536 h 795121"/>
                  <a:gd name="connsiteX53" fmla="*/ 290512 w 835463"/>
                  <a:gd name="connsiteY53" fmla="*/ 398536 h 795121"/>
                  <a:gd name="connsiteX54" fmla="*/ 345484 w 835463"/>
                  <a:gd name="connsiteY54" fmla="*/ 266341 h 795121"/>
                  <a:gd name="connsiteX55" fmla="*/ 290512 w 835463"/>
                  <a:gd name="connsiteY55" fmla="*/ 266341 h 795121"/>
                  <a:gd name="connsiteX56" fmla="*/ 345485 w 835463"/>
                  <a:gd name="connsiteY56" fmla="*/ 134144 h 795121"/>
                  <a:gd name="connsiteX57" fmla="*/ 290512 w 835463"/>
                  <a:gd name="connsiteY57" fmla="*/ 134144 h 795121"/>
                  <a:gd name="connsiteX58" fmla="*/ 346294 w 835463"/>
                  <a:gd name="connsiteY58" fmla="*/ 0 h 795121"/>
                  <a:gd name="connsiteX59" fmla="*/ 402076 w 835463"/>
                  <a:gd name="connsiteY59" fmla="*/ 134144 h 795121"/>
                  <a:gd name="connsiteX60" fmla="*/ 347104 w 835463"/>
                  <a:gd name="connsiteY60" fmla="*/ 134144 h 795121"/>
                  <a:gd name="connsiteX61" fmla="*/ 402076 w 835463"/>
                  <a:gd name="connsiteY61" fmla="*/ 266341 h 795121"/>
                  <a:gd name="connsiteX62" fmla="*/ 347105 w 835463"/>
                  <a:gd name="connsiteY62" fmla="*/ 266341 h 795121"/>
                  <a:gd name="connsiteX63" fmla="*/ 402076 w 835463"/>
                  <a:gd name="connsiteY63" fmla="*/ 398536 h 795121"/>
                  <a:gd name="connsiteX64" fmla="*/ 347105 w 835463"/>
                  <a:gd name="connsiteY64" fmla="*/ 398536 h 795121"/>
                  <a:gd name="connsiteX65" fmla="*/ 402076 w 835463"/>
                  <a:gd name="connsiteY65" fmla="*/ 530731 h 795121"/>
                  <a:gd name="connsiteX66" fmla="*/ 347105 w 835463"/>
                  <a:gd name="connsiteY66" fmla="*/ 530731 h 795121"/>
                  <a:gd name="connsiteX67" fmla="*/ 402076 w 835463"/>
                  <a:gd name="connsiteY67" fmla="*/ 662926 h 795121"/>
                  <a:gd name="connsiteX68" fmla="*/ 347105 w 835463"/>
                  <a:gd name="connsiteY68" fmla="*/ 662926 h 795121"/>
                  <a:gd name="connsiteX69" fmla="*/ 542570 w 835463"/>
                  <a:gd name="connsiteY69" fmla="*/ 795121 h 795121"/>
                  <a:gd name="connsiteX70" fmla="*/ 431006 w 835463"/>
                  <a:gd name="connsiteY70" fmla="*/ 795121 h 795121"/>
                  <a:gd name="connsiteX71" fmla="*/ 485978 w 835463"/>
                  <a:gd name="connsiteY71" fmla="*/ 662926 h 795121"/>
                  <a:gd name="connsiteX72" fmla="*/ 431006 w 835463"/>
                  <a:gd name="connsiteY72" fmla="*/ 662926 h 795121"/>
                  <a:gd name="connsiteX73" fmla="*/ 485978 w 835463"/>
                  <a:gd name="connsiteY73" fmla="*/ 530731 h 795121"/>
                  <a:gd name="connsiteX74" fmla="*/ 431006 w 835463"/>
                  <a:gd name="connsiteY74" fmla="*/ 530731 h 795121"/>
                  <a:gd name="connsiteX75" fmla="*/ 485978 w 835463"/>
                  <a:gd name="connsiteY75" fmla="*/ 398536 h 795121"/>
                  <a:gd name="connsiteX76" fmla="*/ 431006 w 835463"/>
                  <a:gd name="connsiteY76" fmla="*/ 398536 h 795121"/>
                  <a:gd name="connsiteX77" fmla="*/ 485978 w 835463"/>
                  <a:gd name="connsiteY77" fmla="*/ 266341 h 795121"/>
                  <a:gd name="connsiteX78" fmla="*/ 431006 w 835463"/>
                  <a:gd name="connsiteY78" fmla="*/ 266341 h 795121"/>
                  <a:gd name="connsiteX79" fmla="*/ 485979 w 835463"/>
                  <a:gd name="connsiteY79" fmla="*/ 134144 h 795121"/>
                  <a:gd name="connsiteX80" fmla="*/ 431006 w 835463"/>
                  <a:gd name="connsiteY80" fmla="*/ 134144 h 795121"/>
                  <a:gd name="connsiteX81" fmla="*/ 486788 w 835463"/>
                  <a:gd name="connsiteY81" fmla="*/ 0 h 795121"/>
                  <a:gd name="connsiteX82" fmla="*/ 542570 w 835463"/>
                  <a:gd name="connsiteY82" fmla="*/ 134144 h 795121"/>
                  <a:gd name="connsiteX83" fmla="*/ 487598 w 835463"/>
                  <a:gd name="connsiteY83" fmla="*/ 134144 h 795121"/>
                  <a:gd name="connsiteX84" fmla="*/ 542570 w 835463"/>
                  <a:gd name="connsiteY84" fmla="*/ 266341 h 795121"/>
                  <a:gd name="connsiteX85" fmla="*/ 487599 w 835463"/>
                  <a:gd name="connsiteY85" fmla="*/ 266341 h 795121"/>
                  <a:gd name="connsiteX86" fmla="*/ 542570 w 835463"/>
                  <a:gd name="connsiteY86" fmla="*/ 398536 h 795121"/>
                  <a:gd name="connsiteX87" fmla="*/ 487599 w 835463"/>
                  <a:gd name="connsiteY87" fmla="*/ 398536 h 795121"/>
                  <a:gd name="connsiteX88" fmla="*/ 542570 w 835463"/>
                  <a:gd name="connsiteY88" fmla="*/ 530731 h 795121"/>
                  <a:gd name="connsiteX89" fmla="*/ 487599 w 835463"/>
                  <a:gd name="connsiteY89" fmla="*/ 530731 h 795121"/>
                  <a:gd name="connsiteX90" fmla="*/ 542570 w 835463"/>
                  <a:gd name="connsiteY90" fmla="*/ 662926 h 795121"/>
                  <a:gd name="connsiteX91" fmla="*/ 487599 w 835463"/>
                  <a:gd name="connsiteY91" fmla="*/ 662926 h 795121"/>
                  <a:gd name="connsiteX92" fmla="*/ 694969 w 835463"/>
                  <a:gd name="connsiteY92" fmla="*/ 795121 h 795121"/>
                  <a:gd name="connsiteX93" fmla="*/ 583405 w 835463"/>
                  <a:gd name="connsiteY93" fmla="*/ 795121 h 795121"/>
                  <a:gd name="connsiteX94" fmla="*/ 638377 w 835463"/>
                  <a:gd name="connsiteY94" fmla="*/ 662926 h 795121"/>
                  <a:gd name="connsiteX95" fmla="*/ 583405 w 835463"/>
                  <a:gd name="connsiteY95" fmla="*/ 662926 h 795121"/>
                  <a:gd name="connsiteX96" fmla="*/ 638377 w 835463"/>
                  <a:gd name="connsiteY96" fmla="*/ 530731 h 795121"/>
                  <a:gd name="connsiteX97" fmla="*/ 583405 w 835463"/>
                  <a:gd name="connsiteY97" fmla="*/ 530731 h 795121"/>
                  <a:gd name="connsiteX98" fmla="*/ 638377 w 835463"/>
                  <a:gd name="connsiteY98" fmla="*/ 398536 h 795121"/>
                  <a:gd name="connsiteX99" fmla="*/ 583405 w 835463"/>
                  <a:gd name="connsiteY99" fmla="*/ 398536 h 795121"/>
                  <a:gd name="connsiteX100" fmla="*/ 638377 w 835463"/>
                  <a:gd name="connsiteY100" fmla="*/ 266341 h 795121"/>
                  <a:gd name="connsiteX101" fmla="*/ 583405 w 835463"/>
                  <a:gd name="connsiteY101" fmla="*/ 266341 h 795121"/>
                  <a:gd name="connsiteX102" fmla="*/ 638378 w 835463"/>
                  <a:gd name="connsiteY102" fmla="*/ 134144 h 795121"/>
                  <a:gd name="connsiteX103" fmla="*/ 583405 w 835463"/>
                  <a:gd name="connsiteY103" fmla="*/ 134144 h 795121"/>
                  <a:gd name="connsiteX104" fmla="*/ 639187 w 835463"/>
                  <a:gd name="connsiteY104" fmla="*/ 0 h 795121"/>
                  <a:gd name="connsiteX105" fmla="*/ 694969 w 835463"/>
                  <a:gd name="connsiteY105" fmla="*/ 134144 h 795121"/>
                  <a:gd name="connsiteX106" fmla="*/ 639997 w 835463"/>
                  <a:gd name="connsiteY106" fmla="*/ 134144 h 795121"/>
                  <a:gd name="connsiteX107" fmla="*/ 694969 w 835463"/>
                  <a:gd name="connsiteY107" fmla="*/ 266341 h 795121"/>
                  <a:gd name="connsiteX108" fmla="*/ 639998 w 835463"/>
                  <a:gd name="connsiteY108" fmla="*/ 266341 h 795121"/>
                  <a:gd name="connsiteX109" fmla="*/ 694969 w 835463"/>
                  <a:gd name="connsiteY109" fmla="*/ 398536 h 795121"/>
                  <a:gd name="connsiteX110" fmla="*/ 639998 w 835463"/>
                  <a:gd name="connsiteY110" fmla="*/ 398536 h 795121"/>
                  <a:gd name="connsiteX111" fmla="*/ 694969 w 835463"/>
                  <a:gd name="connsiteY111" fmla="*/ 530731 h 795121"/>
                  <a:gd name="connsiteX112" fmla="*/ 639998 w 835463"/>
                  <a:gd name="connsiteY112" fmla="*/ 530731 h 795121"/>
                  <a:gd name="connsiteX113" fmla="*/ 694969 w 835463"/>
                  <a:gd name="connsiteY113" fmla="*/ 662926 h 795121"/>
                  <a:gd name="connsiteX114" fmla="*/ 639998 w 835463"/>
                  <a:gd name="connsiteY114" fmla="*/ 662926 h 795121"/>
                  <a:gd name="connsiteX115" fmla="*/ 835463 w 835463"/>
                  <a:gd name="connsiteY115" fmla="*/ 795121 h 795121"/>
                  <a:gd name="connsiteX116" fmla="*/ 723899 w 835463"/>
                  <a:gd name="connsiteY116" fmla="*/ 795121 h 795121"/>
                  <a:gd name="connsiteX117" fmla="*/ 778871 w 835463"/>
                  <a:gd name="connsiteY117" fmla="*/ 662926 h 795121"/>
                  <a:gd name="connsiteX118" fmla="*/ 723899 w 835463"/>
                  <a:gd name="connsiteY118" fmla="*/ 662926 h 795121"/>
                  <a:gd name="connsiteX119" fmla="*/ 778871 w 835463"/>
                  <a:gd name="connsiteY119" fmla="*/ 530731 h 795121"/>
                  <a:gd name="connsiteX120" fmla="*/ 723899 w 835463"/>
                  <a:gd name="connsiteY120" fmla="*/ 530731 h 795121"/>
                  <a:gd name="connsiteX121" fmla="*/ 778871 w 835463"/>
                  <a:gd name="connsiteY121" fmla="*/ 398536 h 795121"/>
                  <a:gd name="connsiteX122" fmla="*/ 723899 w 835463"/>
                  <a:gd name="connsiteY122" fmla="*/ 398536 h 795121"/>
                  <a:gd name="connsiteX123" fmla="*/ 778871 w 835463"/>
                  <a:gd name="connsiteY123" fmla="*/ 266341 h 795121"/>
                  <a:gd name="connsiteX124" fmla="*/ 723899 w 835463"/>
                  <a:gd name="connsiteY124" fmla="*/ 266341 h 795121"/>
                  <a:gd name="connsiteX125" fmla="*/ 778872 w 835463"/>
                  <a:gd name="connsiteY125" fmla="*/ 134144 h 795121"/>
                  <a:gd name="connsiteX126" fmla="*/ 723899 w 835463"/>
                  <a:gd name="connsiteY126" fmla="*/ 134144 h 795121"/>
                  <a:gd name="connsiteX127" fmla="*/ 779681 w 835463"/>
                  <a:gd name="connsiteY127" fmla="*/ 0 h 795121"/>
                  <a:gd name="connsiteX128" fmla="*/ 835463 w 835463"/>
                  <a:gd name="connsiteY128" fmla="*/ 134144 h 795121"/>
                  <a:gd name="connsiteX129" fmla="*/ 780491 w 835463"/>
                  <a:gd name="connsiteY129" fmla="*/ 134144 h 795121"/>
                  <a:gd name="connsiteX130" fmla="*/ 835463 w 835463"/>
                  <a:gd name="connsiteY130" fmla="*/ 266341 h 795121"/>
                  <a:gd name="connsiteX131" fmla="*/ 780492 w 835463"/>
                  <a:gd name="connsiteY131" fmla="*/ 266341 h 795121"/>
                  <a:gd name="connsiteX132" fmla="*/ 835463 w 835463"/>
                  <a:gd name="connsiteY132" fmla="*/ 398536 h 795121"/>
                  <a:gd name="connsiteX133" fmla="*/ 780492 w 835463"/>
                  <a:gd name="connsiteY133" fmla="*/ 398536 h 795121"/>
                  <a:gd name="connsiteX134" fmla="*/ 835463 w 835463"/>
                  <a:gd name="connsiteY134" fmla="*/ 530731 h 795121"/>
                  <a:gd name="connsiteX135" fmla="*/ 780492 w 835463"/>
                  <a:gd name="connsiteY135" fmla="*/ 530731 h 795121"/>
                  <a:gd name="connsiteX136" fmla="*/ 835463 w 835463"/>
                  <a:gd name="connsiteY136" fmla="*/ 662926 h 795121"/>
                  <a:gd name="connsiteX137" fmla="*/ 780492 w 835463"/>
                  <a:gd name="connsiteY137" fmla="*/ 662926 h 79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835463" h="795121">
                    <a:moveTo>
                      <a:pt x="111564" y="795121"/>
                    </a:moveTo>
                    <a:lnTo>
                      <a:pt x="0" y="795121"/>
                    </a:lnTo>
                    <a:lnTo>
                      <a:pt x="54972" y="662926"/>
                    </a:lnTo>
                    <a:lnTo>
                      <a:pt x="0" y="662926"/>
                    </a:lnTo>
                    <a:lnTo>
                      <a:pt x="54972" y="530731"/>
                    </a:lnTo>
                    <a:lnTo>
                      <a:pt x="0" y="530731"/>
                    </a:lnTo>
                    <a:lnTo>
                      <a:pt x="54972" y="398536"/>
                    </a:lnTo>
                    <a:lnTo>
                      <a:pt x="0" y="398536"/>
                    </a:lnTo>
                    <a:lnTo>
                      <a:pt x="54972" y="266341"/>
                    </a:lnTo>
                    <a:lnTo>
                      <a:pt x="0" y="266341"/>
                    </a:lnTo>
                    <a:lnTo>
                      <a:pt x="54973" y="134144"/>
                    </a:lnTo>
                    <a:lnTo>
                      <a:pt x="0" y="134144"/>
                    </a:lnTo>
                    <a:lnTo>
                      <a:pt x="55782" y="0"/>
                    </a:lnTo>
                    <a:lnTo>
                      <a:pt x="111564" y="134144"/>
                    </a:lnTo>
                    <a:lnTo>
                      <a:pt x="56592" y="134144"/>
                    </a:lnTo>
                    <a:lnTo>
                      <a:pt x="111564" y="266341"/>
                    </a:lnTo>
                    <a:lnTo>
                      <a:pt x="56593" y="266341"/>
                    </a:lnTo>
                    <a:lnTo>
                      <a:pt x="111564" y="398536"/>
                    </a:lnTo>
                    <a:lnTo>
                      <a:pt x="56593" y="398536"/>
                    </a:lnTo>
                    <a:lnTo>
                      <a:pt x="111564" y="530731"/>
                    </a:lnTo>
                    <a:lnTo>
                      <a:pt x="56593" y="530731"/>
                    </a:lnTo>
                    <a:lnTo>
                      <a:pt x="111564" y="662926"/>
                    </a:lnTo>
                    <a:lnTo>
                      <a:pt x="56593" y="662926"/>
                    </a:lnTo>
                    <a:close/>
                    <a:moveTo>
                      <a:pt x="252058" y="795121"/>
                    </a:moveTo>
                    <a:lnTo>
                      <a:pt x="140494" y="795121"/>
                    </a:lnTo>
                    <a:lnTo>
                      <a:pt x="195466" y="662926"/>
                    </a:lnTo>
                    <a:lnTo>
                      <a:pt x="140494" y="662926"/>
                    </a:lnTo>
                    <a:lnTo>
                      <a:pt x="195466" y="530731"/>
                    </a:lnTo>
                    <a:lnTo>
                      <a:pt x="140494" y="530731"/>
                    </a:lnTo>
                    <a:lnTo>
                      <a:pt x="195466" y="398536"/>
                    </a:lnTo>
                    <a:lnTo>
                      <a:pt x="140494" y="398536"/>
                    </a:lnTo>
                    <a:lnTo>
                      <a:pt x="195466" y="266341"/>
                    </a:lnTo>
                    <a:lnTo>
                      <a:pt x="140494" y="266341"/>
                    </a:lnTo>
                    <a:lnTo>
                      <a:pt x="195467" y="134144"/>
                    </a:lnTo>
                    <a:lnTo>
                      <a:pt x="140494" y="134144"/>
                    </a:lnTo>
                    <a:lnTo>
                      <a:pt x="196276" y="0"/>
                    </a:lnTo>
                    <a:lnTo>
                      <a:pt x="252058" y="134144"/>
                    </a:lnTo>
                    <a:lnTo>
                      <a:pt x="197086" y="134144"/>
                    </a:lnTo>
                    <a:lnTo>
                      <a:pt x="252058" y="266341"/>
                    </a:lnTo>
                    <a:lnTo>
                      <a:pt x="197087" y="266341"/>
                    </a:lnTo>
                    <a:lnTo>
                      <a:pt x="252058" y="398536"/>
                    </a:lnTo>
                    <a:lnTo>
                      <a:pt x="197087" y="398536"/>
                    </a:lnTo>
                    <a:lnTo>
                      <a:pt x="252058" y="530731"/>
                    </a:lnTo>
                    <a:lnTo>
                      <a:pt x="197087" y="530731"/>
                    </a:lnTo>
                    <a:lnTo>
                      <a:pt x="252058" y="662926"/>
                    </a:lnTo>
                    <a:lnTo>
                      <a:pt x="197087" y="662926"/>
                    </a:lnTo>
                    <a:close/>
                    <a:moveTo>
                      <a:pt x="402076" y="795121"/>
                    </a:moveTo>
                    <a:lnTo>
                      <a:pt x="290512" y="795121"/>
                    </a:lnTo>
                    <a:lnTo>
                      <a:pt x="345484" y="662926"/>
                    </a:lnTo>
                    <a:lnTo>
                      <a:pt x="290512" y="662926"/>
                    </a:lnTo>
                    <a:lnTo>
                      <a:pt x="345484" y="530731"/>
                    </a:lnTo>
                    <a:lnTo>
                      <a:pt x="290512" y="530731"/>
                    </a:lnTo>
                    <a:lnTo>
                      <a:pt x="345484" y="398536"/>
                    </a:lnTo>
                    <a:lnTo>
                      <a:pt x="290512" y="398536"/>
                    </a:lnTo>
                    <a:lnTo>
                      <a:pt x="345484" y="266341"/>
                    </a:lnTo>
                    <a:lnTo>
                      <a:pt x="290512" y="266341"/>
                    </a:lnTo>
                    <a:lnTo>
                      <a:pt x="345485" y="134144"/>
                    </a:lnTo>
                    <a:lnTo>
                      <a:pt x="290512" y="134144"/>
                    </a:lnTo>
                    <a:lnTo>
                      <a:pt x="346294" y="0"/>
                    </a:lnTo>
                    <a:lnTo>
                      <a:pt x="402076" y="134144"/>
                    </a:lnTo>
                    <a:lnTo>
                      <a:pt x="347104" y="134144"/>
                    </a:lnTo>
                    <a:lnTo>
                      <a:pt x="402076" y="266341"/>
                    </a:lnTo>
                    <a:lnTo>
                      <a:pt x="347105" y="266341"/>
                    </a:lnTo>
                    <a:lnTo>
                      <a:pt x="402076" y="398536"/>
                    </a:lnTo>
                    <a:lnTo>
                      <a:pt x="347105" y="398536"/>
                    </a:lnTo>
                    <a:lnTo>
                      <a:pt x="402076" y="530731"/>
                    </a:lnTo>
                    <a:lnTo>
                      <a:pt x="347105" y="530731"/>
                    </a:lnTo>
                    <a:lnTo>
                      <a:pt x="402076" y="662926"/>
                    </a:lnTo>
                    <a:lnTo>
                      <a:pt x="347105" y="662926"/>
                    </a:lnTo>
                    <a:close/>
                    <a:moveTo>
                      <a:pt x="542570" y="795121"/>
                    </a:moveTo>
                    <a:lnTo>
                      <a:pt x="431006" y="795121"/>
                    </a:lnTo>
                    <a:lnTo>
                      <a:pt x="485978" y="662926"/>
                    </a:lnTo>
                    <a:lnTo>
                      <a:pt x="431006" y="662926"/>
                    </a:lnTo>
                    <a:lnTo>
                      <a:pt x="485978" y="530731"/>
                    </a:lnTo>
                    <a:lnTo>
                      <a:pt x="431006" y="530731"/>
                    </a:lnTo>
                    <a:lnTo>
                      <a:pt x="485978" y="398536"/>
                    </a:lnTo>
                    <a:lnTo>
                      <a:pt x="431006" y="398536"/>
                    </a:lnTo>
                    <a:lnTo>
                      <a:pt x="485978" y="266341"/>
                    </a:lnTo>
                    <a:lnTo>
                      <a:pt x="431006" y="266341"/>
                    </a:lnTo>
                    <a:lnTo>
                      <a:pt x="485979" y="134144"/>
                    </a:lnTo>
                    <a:lnTo>
                      <a:pt x="431006" y="134144"/>
                    </a:lnTo>
                    <a:lnTo>
                      <a:pt x="486788" y="0"/>
                    </a:lnTo>
                    <a:lnTo>
                      <a:pt x="542570" y="134144"/>
                    </a:lnTo>
                    <a:lnTo>
                      <a:pt x="487598" y="134144"/>
                    </a:lnTo>
                    <a:lnTo>
                      <a:pt x="542570" y="266341"/>
                    </a:lnTo>
                    <a:lnTo>
                      <a:pt x="487599" y="266341"/>
                    </a:lnTo>
                    <a:lnTo>
                      <a:pt x="542570" y="398536"/>
                    </a:lnTo>
                    <a:lnTo>
                      <a:pt x="487599" y="398536"/>
                    </a:lnTo>
                    <a:lnTo>
                      <a:pt x="542570" y="530731"/>
                    </a:lnTo>
                    <a:lnTo>
                      <a:pt x="487599" y="530731"/>
                    </a:lnTo>
                    <a:lnTo>
                      <a:pt x="542570" y="662926"/>
                    </a:lnTo>
                    <a:lnTo>
                      <a:pt x="487599" y="662926"/>
                    </a:lnTo>
                    <a:close/>
                    <a:moveTo>
                      <a:pt x="694969" y="795121"/>
                    </a:moveTo>
                    <a:lnTo>
                      <a:pt x="583405" y="795121"/>
                    </a:lnTo>
                    <a:lnTo>
                      <a:pt x="638377" y="662926"/>
                    </a:lnTo>
                    <a:lnTo>
                      <a:pt x="583405" y="662926"/>
                    </a:lnTo>
                    <a:lnTo>
                      <a:pt x="638377" y="530731"/>
                    </a:lnTo>
                    <a:lnTo>
                      <a:pt x="583405" y="530731"/>
                    </a:lnTo>
                    <a:lnTo>
                      <a:pt x="638377" y="398536"/>
                    </a:lnTo>
                    <a:lnTo>
                      <a:pt x="583405" y="398536"/>
                    </a:lnTo>
                    <a:lnTo>
                      <a:pt x="638377" y="266341"/>
                    </a:lnTo>
                    <a:lnTo>
                      <a:pt x="583405" y="266341"/>
                    </a:lnTo>
                    <a:lnTo>
                      <a:pt x="638378" y="134144"/>
                    </a:lnTo>
                    <a:lnTo>
                      <a:pt x="583405" y="134144"/>
                    </a:lnTo>
                    <a:lnTo>
                      <a:pt x="639187" y="0"/>
                    </a:lnTo>
                    <a:lnTo>
                      <a:pt x="694969" y="134144"/>
                    </a:lnTo>
                    <a:lnTo>
                      <a:pt x="639997" y="134144"/>
                    </a:lnTo>
                    <a:lnTo>
                      <a:pt x="694969" y="266341"/>
                    </a:lnTo>
                    <a:lnTo>
                      <a:pt x="639998" y="266341"/>
                    </a:lnTo>
                    <a:lnTo>
                      <a:pt x="694969" y="398536"/>
                    </a:lnTo>
                    <a:lnTo>
                      <a:pt x="639998" y="398536"/>
                    </a:lnTo>
                    <a:lnTo>
                      <a:pt x="694969" y="530731"/>
                    </a:lnTo>
                    <a:lnTo>
                      <a:pt x="639998" y="530731"/>
                    </a:lnTo>
                    <a:lnTo>
                      <a:pt x="694969" y="662926"/>
                    </a:lnTo>
                    <a:lnTo>
                      <a:pt x="639998" y="662926"/>
                    </a:lnTo>
                    <a:close/>
                    <a:moveTo>
                      <a:pt x="835463" y="795121"/>
                    </a:moveTo>
                    <a:lnTo>
                      <a:pt x="723899" y="795121"/>
                    </a:lnTo>
                    <a:lnTo>
                      <a:pt x="778871" y="662926"/>
                    </a:lnTo>
                    <a:lnTo>
                      <a:pt x="723899" y="662926"/>
                    </a:lnTo>
                    <a:lnTo>
                      <a:pt x="778871" y="530731"/>
                    </a:lnTo>
                    <a:lnTo>
                      <a:pt x="723899" y="530731"/>
                    </a:lnTo>
                    <a:lnTo>
                      <a:pt x="778871" y="398536"/>
                    </a:lnTo>
                    <a:lnTo>
                      <a:pt x="723899" y="398536"/>
                    </a:lnTo>
                    <a:lnTo>
                      <a:pt x="778871" y="266341"/>
                    </a:lnTo>
                    <a:lnTo>
                      <a:pt x="723899" y="266341"/>
                    </a:lnTo>
                    <a:lnTo>
                      <a:pt x="778872" y="134144"/>
                    </a:lnTo>
                    <a:lnTo>
                      <a:pt x="723899" y="134144"/>
                    </a:lnTo>
                    <a:lnTo>
                      <a:pt x="779681" y="0"/>
                    </a:lnTo>
                    <a:lnTo>
                      <a:pt x="835463" y="134144"/>
                    </a:lnTo>
                    <a:lnTo>
                      <a:pt x="780491" y="134144"/>
                    </a:lnTo>
                    <a:lnTo>
                      <a:pt x="835463" y="266341"/>
                    </a:lnTo>
                    <a:lnTo>
                      <a:pt x="780492" y="266341"/>
                    </a:lnTo>
                    <a:lnTo>
                      <a:pt x="835463" y="398536"/>
                    </a:lnTo>
                    <a:lnTo>
                      <a:pt x="780492" y="398536"/>
                    </a:lnTo>
                    <a:lnTo>
                      <a:pt x="835463" y="530731"/>
                    </a:lnTo>
                    <a:lnTo>
                      <a:pt x="780492" y="530731"/>
                    </a:lnTo>
                    <a:lnTo>
                      <a:pt x="835463" y="662926"/>
                    </a:lnTo>
                    <a:lnTo>
                      <a:pt x="780492" y="6629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平行四辺形 9">
                <a:extLst>
                  <a:ext uri="{FF2B5EF4-FFF2-40B4-BE49-F238E27FC236}">
                    <a16:creationId xmlns:a16="http://schemas.microsoft.com/office/drawing/2014/main" id="{028A774B-075D-DFA4-4EF8-40C136285EA9}"/>
                  </a:ext>
                </a:extLst>
              </p:cNvPr>
              <p:cNvSpPr/>
              <p:nvPr/>
            </p:nvSpPr>
            <p:spPr>
              <a:xfrm>
                <a:off x="5799328" y="2941862"/>
                <a:ext cx="684970" cy="906113"/>
              </a:xfrm>
              <a:prstGeom prst="parallelogram">
                <a:avLst>
                  <a:gd name="adj" fmla="val 7304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E03D35B-D460-BAE7-9F1B-7CAA6A94DD10}"/>
                  </a:ext>
                </a:extLst>
              </p:cNvPr>
              <p:cNvSpPr/>
              <p:nvPr/>
            </p:nvSpPr>
            <p:spPr>
              <a:xfrm rot="20700000">
                <a:off x="5841310" y="3129672"/>
                <a:ext cx="559309" cy="55930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1554B7F-D5BC-3593-2847-391B35029B33}"/>
                  </a:ext>
                </a:extLst>
              </p:cNvPr>
              <p:cNvSpPr/>
              <p:nvPr/>
            </p:nvSpPr>
            <p:spPr>
              <a:xfrm rot="20700000">
                <a:off x="5926205" y="3214570"/>
                <a:ext cx="389520" cy="38951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A9FE697-77BE-D8D1-3198-378ED358C71D}"/>
                  </a:ext>
                </a:extLst>
              </p:cNvPr>
              <p:cNvGrpSpPr/>
              <p:nvPr/>
            </p:nvGrpSpPr>
            <p:grpSpPr>
              <a:xfrm>
                <a:off x="5392175" y="1850725"/>
                <a:ext cx="1368674" cy="1133776"/>
                <a:chOff x="5392175" y="1850725"/>
                <a:chExt cx="1368674" cy="1133776"/>
              </a:xfrm>
            </p:grpSpPr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F5317C34-3D66-AFCF-70E7-29EDFF60037C}"/>
                    </a:ext>
                  </a:extLst>
                </p:cNvPr>
                <p:cNvSpPr/>
                <p:nvPr/>
              </p:nvSpPr>
              <p:spPr>
                <a:xfrm rot="5400000" flipV="1">
                  <a:off x="5920308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7D6A5F2-D92E-C2AD-A6A4-BC04EF8E5F31}"/>
                    </a:ext>
                  </a:extLst>
                </p:cNvPr>
                <p:cNvSpPr/>
                <p:nvPr/>
              </p:nvSpPr>
              <p:spPr>
                <a:xfrm>
                  <a:off x="6405482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37149C5-C4E5-AC4D-7686-D25FCFC59F86}"/>
                    </a:ext>
                  </a:extLst>
                </p:cNvPr>
                <p:cNvSpPr/>
                <p:nvPr/>
              </p:nvSpPr>
              <p:spPr>
                <a:xfrm>
                  <a:off x="6477828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4F463A7-1A88-C317-2E48-393A0BA9048E}"/>
                    </a:ext>
                  </a:extLst>
                </p:cNvPr>
                <p:cNvSpPr/>
                <p:nvPr/>
              </p:nvSpPr>
              <p:spPr>
                <a:xfrm>
                  <a:off x="6533305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7CDA34DE-1E3E-6CEB-F10E-9852C3036313}"/>
                    </a:ext>
                  </a:extLst>
                </p:cNvPr>
                <p:cNvSpPr/>
                <p:nvPr/>
              </p:nvSpPr>
              <p:spPr>
                <a:xfrm>
                  <a:off x="5623872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66BC22B5-4082-C765-B5E0-5AF41A5CE495}"/>
                    </a:ext>
                  </a:extLst>
                </p:cNvPr>
                <p:cNvSpPr/>
                <p:nvPr/>
              </p:nvSpPr>
              <p:spPr>
                <a:xfrm flipV="1">
                  <a:off x="5623872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6A20738B-9820-D088-A52E-4632BEFE1066}"/>
                    </a:ext>
                  </a:extLst>
                </p:cNvPr>
                <p:cNvSpPr/>
                <p:nvPr/>
              </p:nvSpPr>
              <p:spPr>
                <a:xfrm>
                  <a:off x="6214422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FD02A268-F7D5-604F-0A7C-C95EDE8CB087}"/>
                    </a:ext>
                  </a:extLst>
                </p:cNvPr>
                <p:cNvSpPr/>
                <p:nvPr/>
              </p:nvSpPr>
              <p:spPr>
                <a:xfrm>
                  <a:off x="5793337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74">
                  <a:extLst>
                    <a:ext uri="{FF2B5EF4-FFF2-40B4-BE49-F238E27FC236}">
                      <a16:creationId xmlns:a16="http://schemas.microsoft.com/office/drawing/2014/main" id="{38D4008C-901B-E189-09F5-147C09FC92C3}"/>
                    </a:ext>
                  </a:extLst>
                </p:cNvPr>
                <p:cNvSpPr/>
                <p:nvPr/>
              </p:nvSpPr>
              <p:spPr>
                <a:xfrm rot="16200000">
                  <a:off x="5994244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8B5443D4-DF54-2A03-2AD2-5FD8B9C5548C}"/>
                    </a:ext>
                  </a:extLst>
                </p:cNvPr>
                <p:cNvSpPr/>
                <p:nvPr/>
              </p:nvSpPr>
              <p:spPr>
                <a:xfrm flipV="1">
                  <a:off x="6214422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上の 2 つの角を丸める 225">
                  <a:extLst>
                    <a:ext uri="{FF2B5EF4-FFF2-40B4-BE49-F238E27FC236}">
                      <a16:creationId xmlns:a16="http://schemas.microsoft.com/office/drawing/2014/main" id="{7B17B1DB-07B2-EE9C-6310-B625FA0BD584}"/>
                    </a:ext>
                  </a:extLst>
                </p:cNvPr>
                <p:cNvSpPr/>
                <p:nvPr/>
              </p:nvSpPr>
              <p:spPr>
                <a:xfrm flipV="1">
                  <a:off x="5793337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69F77D7C-DBE7-8EDA-E0DC-1AE6ED5F8A88}"/>
                    </a:ext>
                  </a:extLst>
                </p:cNvPr>
                <p:cNvSpPr/>
                <p:nvPr/>
              </p:nvSpPr>
              <p:spPr>
                <a:xfrm rot="16200000" flipV="1">
                  <a:off x="5193417" y="2276629"/>
                  <a:ext cx="83971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91B2BADC-3602-3A00-41C7-C06512EADF55}"/>
                    </a:ext>
                  </a:extLst>
                </p:cNvPr>
                <p:cNvSpPr/>
                <p:nvPr/>
              </p:nvSpPr>
              <p:spPr>
                <a:xfrm>
                  <a:off x="5392175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D25FD858-0E44-973E-E645-4C687934896B}"/>
                    </a:ext>
                  </a:extLst>
                </p:cNvPr>
                <p:cNvSpPr/>
                <p:nvPr/>
              </p:nvSpPr>
              <p:spPr>
                <a:xfrm>
                  <a:off x="5464521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4980190F-62A7-8A6E-EDD3-5CFCC5A3B901}"/>
                    </a:ext>
                  </a:extLst>
                </p:cNvPr>
                <p:cNvSpPr/>
                <p:nvPr/>
              </p:nvSpPr>
              <p:spPr>
                <a:xfrm>
                  <a:off x="5519998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BF04E11-590C-3BD7-72A2-FCB03ADC0FBA}"/>
                    </a:ext>
                  </a:extLst>
                </p:cNvPr>
                <p:cNvSpPr/>
                <p:nvPr/>
              </p:nvSpPr>
              <p:spPr>
                <a:xfrm>
                  <a:off x="5884097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5C390A5F-CD62-C877-813F-A03A417A15BB}"/>
                    </a:ext>
                  </a:extLst>
                </p:cNvPr>
                <p:cNvSpPr/>
                <p:nvPr/>
              </p:nvSpPr>
              <p:spPr>
                <a:xfrm>
                  <a:off x="6286661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3103A978-1F1B-22BE-BBD0-B7797BD81DD5}"/>
                    </a:ext>
                  </a:extLst>
                </p:cNvPr>
                <p:cNvSpPr/>
                <p:nvPr/>
              </p:nvSpPr>
              <p:spPr>
                <a:xfrm>
                  <a:off x="5601727" y="1850725"/>
                  <a:ext cx="863944" cy="226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4" name="直線コネクタ 233">
                  <a:extLst>
                    <a:ext uri="{FF2B5EF4-FFF2-40B4-BE49-F238E27FC236}">
                      <a16:creationId xmlns:a16="http://schemas.microsoft.com/office/drawing/2014/main" id="{A6A82BC8-EF58-35B8-34D6-1C13B578A7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97308" y="2814080"/>
                  <a:ext cx="23081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A0A7BE42-8797-E81E-BA48-6BF8E0AED577}"/>
                  </a:ext>
                </a:extLst>
              </p:cNvPr>
              <p:cNvSpPr/>
              <p:nvPr/>
            </p:nvSpPr>
            <p:spPr>
              <a:xfrm flipV="1">
                <a:off x="5265157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FF52F84D-2556-F221-66B3-D3C40E93F9E9}"/>
                  </a:ext>
                </a:extLst>
              </p:cNvPr>
              <p:cNvGrpSpPr/>
              <p:nvPr/>
            </p:nvGrpSpPr>
            <p:grpSpPr>
              <a:xfrm>
                <a:off x="5078608" y="2251912"/>
                <a:ext cx="478307" cy="1596063"/>
                <a:chOff x="5053486" y="2168078"/>
                <a:chExt cx="503430" cy="1679897"/>
              </a:xfrm>
            </p:grpSpPr>
            <p:sp>
              <p:nvSpPr>
                <p:cNvPr id="16" name="ひし形 15">
                  <a:extLst>
                    <a:ext uri="{FF2B5EF4-FFF2-40B4-BE49-F238E27FC236}">
                      <a16:creationId xmlns:a16="http://schemas.microsoft.com/office/drawing/2014/main" id="{FAC36BED-9CD8-5FC5-68DF-20DD878C6186}"/>
                    </a:ext>
                  </a:extLst>
                </p:cNvPr>
                <p:cNvSpPr/>
                <p:nvPr/>
              </p:nvSpPr>
              <p:spPr>
                <a:xfrm>
                  <a:off x="5160445" y="2168078"/>
                  <a:ext cx="277926" cy="505385"/>
                </a:xfrm>
                <a:prstGeom prst="diamond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086DC565-3872-D210-7DF4-465FBFB506D7}"/>
                    </a:ext>
                  </a:extLst>
                </p:cNvPr>
                <p:cNvGrpSpPr/>
                <p:nvPr/>
              </p:nvGrpSpPr>
              <p:grpSpPr>
                <a:xfrm>
                  <a:off x="5053486" y="2603267"/>
                  <a:ext cx="503430" cy="1244708"/>
                  <a:chOff x="925320" y="2603267"/>
                  <a:chExt cx="503430" cy="1244708"/>
                </a:xfrm>
                <a:solidFill>
                  <a:srgbClr val="FFFF00"/>
                </a:solidFill>
              </p:grpSpPr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500009C7-5DB3-E8F3-0817-613B07AA4602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A3246AF5-2048-11F8-384D-05E76AFE39E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台形 19">
                    <a:extLst>
                      <a:ext uri="{FF2B5EF4-FFF2-40B4-BE49-F238E27FC236}">
                        <a16:creationId xmlns:a16="http://schemas.microsoft.com/office/drawing/2014/main" id="{E9C6F911-75F0-BB8D-2ACB-5FBEFAAC2FD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20" y="2603267"/>
                    <a:ext cx="80134" cy="1244708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C530D9CD-AE93-F6E0-CF0B-587DD8DA452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87" name="グループ化 1286">
            <a:extLst>
              <a:ext uri="{FF2B5EF4-FFF2-40B4-BE49-F238E27FC236}">
                <a16:creationId xmlns:a16="http://schemas.microsoft.com/office/drawing/2014/main" id="{837C8D7A-8A88-FBCD-92A6-4184634332DA}"/>
              </a:ext>
            </a:extLst>
          </p:cNvPr>
          <p:cNvGrpSpPr/>
          <p:nvPr/>
        </p:nvGrpSpPr>
        <p:grpSpPr>
          <a:xfrm>
            <a:off x="4387772" y="4000005"/>
            <a:ext cx="1133959" cy="2180110"/>
            <a:chOff x="1322886" y="3546525"/>
            <a:chExt cx="1751085" cy="3366574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1DF1A077-A01D-7E97-42C1-D231ECD95E6B}"/>
                </a:ext>
              </a:extLst>
            </p:cNvPr>
            <p:cNvGrpSpPr/>
            <p:nvPr/>
          </p:nvGrpSpPr>
          <p:grpSpPr>
            <a:xfrm>
              <a:off x="1322886" y="3546525"/>
              <a:ext cx="1682241" cy="1926130"/>
              <a:chOff x="2789921" y="1246876"/>
              <a:chExt cx="1682241" cy="1926130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404D995-2273-35AA-E5A9-BC7A3BFA128E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DDF23BE-2ECD-CE9D-D5BC-983A79D92947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F7FF674-EDB2-9E42-74B4-BE1AAC2FC084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F179212-0B2D-20B1-73C2-E148660DD92D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80A05F1-F5AE-76B0-339A-C532E742ABEA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F34C1BEB-1C18-423D-207B-794D28971CB2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0FAB4D0D-F6B9-E0D5-4174-91774F5F664C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98005A2E-68C7-61F0-8B7F-4B1265E0BA8F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48A7FDAD-DB09-2C19-8C3E-68EBFA1D0B5E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0268A02E-FB1D-922C-B8E1-EE08F9C3D809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FE0007D6-C903-7E66-E82D-90EA6594873A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52FEEA2D-8351-040A-AF15-FE16648B834A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A799B377-9F10-91AF-9A43-0F2524FBC2E4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4B027AFF-9135-1758-FAB8-93023302FF0E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上の 2 つの角を丸める 74">
                <a:extLst>
                  <a:ext uri="{FF2B5EF4-FFF2-40B4-BE49-F238E27FC236}">
                    <a16:creationId xmlns:a16="http://schemas.microsoft.com/office/drawing/2014/main" id="{D6598444-E106-3922-9284-280E8C62ECE3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D0888023-DBC9-897F-88ED-2DF1875C18F6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BD7A3683-8ABE-2010-4197-212DEA47A704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946C9951-8E4B-2E7C-EA66-CD93579B2E7C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9964E77D-D95A-A2AA-01CE-FFA61316F2F4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127411BA-0B6F-9795-D456-1C2BB7E75392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45B1AF3F-22B5-6562-A715-4DDE41149C0A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954D8F7D-7AD2-7E70-F7B9-0C2EE78093CE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A51FE344-31EC-677E-7A0B-753F8B8BA8DE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四角形: 上の 2 つの角を丸める 1188">
                <a:extLst>
                  <a:ext uri="{FF2B5EF4-FFF2-40B4-BE49-F238E27FC236}">
                    <a16:creationId xmlns:a16="http://schemas.microsoft.com/office/drawing/2014/main" id="{D250871B-288A-7D00-27B9-647423D08855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90" name="直線コネクタ 1189">
                <a:extLst>
                  <a:ext uri="{FF2B5EF4-FFF2-40B4-BE49-F238E27FC236}">
                    <a16:creationId xmlns:a16="http://schemas.microsoft.com/office/drawing/2014/main" id="{2EFA8A81-06FF-9F92-FB52-2E66483057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E16C0C4-352C-B2FF-F24F-4F7DEFFC52C2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ひし形 1191">
                <a:extLst>
                  <a:ext uri="{FF2B5EF4-FFF2-40B4-BE49-F238E27FC236}">
                    <a16:creationId xmlns:a16="http://schemas.microsoft.com/office/drawing/2014/main" id="{3D77CC96-A1C1-28A4-5AB5-CDFEC0CBA510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24E4487-EF2F-A58A-3163-522AEB2F2C22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72A4A35-E4DF-A209-956F-558167D56961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4E89746A-8D18-DCC7-789E-BBA791282A07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四角形: 上の 2 つの角を丸める 1195">
                <a:extLst>
                  <a:ext uri="{FF2B5EF4-FFF2-40B4-BE49-F238E27FC236}">
                    <a16:creationId xmlns:a16="http://schemas.microsoft.com/office/drawing/2014/main" id="{0DAA0315-7695-9156-DF1D-23ACA132A041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9C4E6D4B-C6A1-BA6A-B565-245719EF119D}"/>
                </a:ext>
              </a:extLst>
            </p:cNvPr>
            <p:cNvGrpSpPr/>
            <p:nvPr/>
          </p:nvGrpSpPr>
          <p:grpSpPr>
            <a:xfrm rot="10800000">
              <a:off x="1391730" y="4986969"/>
              <a:ext cx="1682241" cy="1926130"/>
              <a:chOff x="2789921" y="1246876"/>
              <a:chExt cx="1682241" cy="1926130"/>
            </a:xfrm>
          </p:grpSpPr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CA00CDA-DCD3-BE03-E151-BD09CBFB13A2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3D2AC5FB-2896-0DC3-BAC7-483628E3BA14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B9831A91-0519-84D8-52E6-00927E538A27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BCECF1B6-0DF4-13FF-60B6-C465442B0C39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DADA44B-60ED-1B4D-A3BD-2A0BAF48B8F1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E94FA39C-0968-99DE-E10D-D3BB2E252CAE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上の 2 つの角を丸める 1203">
                <a:extLst>
                  <a:ext uri="{FF2B5EF4-FFF2-40B4-BE49-F238E27FC236}">
                    <a16:creationId xmlns:a16="http://schemas.microsoft.com/office/drawing/2014/main" id="{E80CEB77-F5E1-1091-B5BC-41CFF87034DD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8A01E304-D028-C5DA-0A52-0A64A3E41F3B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8E794F9C-472C-16D3-D64D-F35DEBD1A9C3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0FD7B4DD-D294-C20B-D591-A254D4B0C63F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上の 2 つの角を丸める 1207">
                <a:extLst>
                  <a:ext uri="{FF2B5EF4-FFF2-40B4-BE49-F238E27FC236}">
                    <a16:creationId xmlns:a16="http://schemas.microsoft.com/office/drawing/2014/main" id="{3377EA00-E044-439D-B366-50A2F445794B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上の 2 つの角を丸める 1208">
                <a:extLst>
                  <a:ext uri="{FF2B5EF4-FFF2-40B4-BE49-F238E27FC236}">
                    <a16:creationId xmlns:a16="http://schemas.microsoft.com/office/drawing/2014/main" id="{BCA3A941-BCBA-C8EB-48DC-A4B53F8C5161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四角形: 上の 2 つの角を丸める 1209">
                <a:extLst>
                  <a:ext uri="{FF2B5EF4-FFF2-40B4-BE49-F238E27FC236}">
                    <a16:creationId xmlns:a16="http://schemas.microsoft.com/office/drawing/2014/main" id="{6985DC15-7401-DFF4-6246-166007BB2A7E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四角形: 上の 2 つの角を丸める 1210">
                <a:extLst>
                  <a:ext uri="{FF2B5EF4-FFF2-40B4-BE49-F238E27FC236}">
                    <a16:creationId xmlns:a16="http://schemas.microsoft.com/office/drawing/2014/main" id="{90B11779-1CDF-CCA7-D292-382C8CBD41C4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四角形: 上の 2 つの角を丸める 74">
                <a:extLst>
                  <a:ext uri="{FF2B5EF4-FFF2-40B4-BE49-F238E27FC236}">
                    <a16:creationId xmlns:a16="http://schemas.microsoft.com/office/drawing/2014/main" id="{D1CFFDFC-A12A-7781-4DA1-06EE6A4DFDAD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四角形: 上の 2 つの角を丸める 1212">
                <a:extLst>
                  <a:ext uri="{FF2B5EF4-FFF2-40B4-BE49-F238E27FC236}">
                    <a16:creationId xmlns:a16="http://schemas.microsoft.com/office/drawing/2014/main" id="{EC7EE5D6-7CB2-28D2-EC6C-A433D0242EBD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四角形: 上の 2 つの角を丸める 1213">
                <a:extLst>
                  <a:ext uri="{FF2B5EF4-FFF2-40B4-BE49-F238E27FC236}">
                    <a16:creationId xmlns:a16="http://schemas.microsoft.com/office/drawing/2014/main" id="{42B6B5F1-C428-21E0-2632-12E8DE213EFC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四角形: 上の 2 つの角を丸める 1214">
                <a:extLst>
                  <a:ext uri="{FF2B5EF4-FFF2-40B4-BE49-F238E27FC236}">
                    <a16:creationId xmlns:a16="http://schemas.microsoft.com/office/drawing/2014/main" id="{63ED2C84-E3F5-13D3-B777-D05435954237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0FD6C445-D207-328B-92FF-262DF61779B1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C55FAB2A-EB2E-352B-E71C-D35586349051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916DD8DF-A35F-CE04-2090-E465EA8FDF3C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E477A46-4EEA-BF9B-A002-B8AEEC219293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55B0B432-E23F-7472-F26A-4A73A37FE7E8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453D7117-7354-8C16-4E48-69A8B3035617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9C3EAD80-8B48-3666-3999-188BF6860F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A90D7D9-EF9B-5010-B31C-E85E5C31EB68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ひし形 170">
                <a:extLst>
                  <a:ext uri="{FF2B5EF4-FFF2-40B4-BE49-F238E27FC236}">
                    <a16:creationId xmlns:a16="http://schemas.microsoft.com/office/drawing/2014/main" id="{D2ECAA87-4FE9-C325-F048-B78E3829790F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A0531D3-FC05-92DA-99E4-201A6650ED57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2528643-D455-591C-14C2-3C21D604BB73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7B7D1A0-6316-30AE-652F-9DB6FE1F1F3F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13693152-829D-4FA5-A74C-07AC1817C06D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8" name="グループ化 1287">
            <a:extLst>
              <a:ext uri="{FF2B5EF4-FFF2-40B4-BE49-F238E27FC236}">
                <a16:creationId xmlns:a16="http://schemas.microsoft.com/office/drawing/2014/main" id="{F30C1450-DB62-7030-FAF5-646721B0E11C}"/>
              </a:ext>
            </a:extLst>
          </p:cNvPr>
          <p:cNvGrpSpPr/>
          <p:nvPr/>
        </p:nvGrpSpPr>
        <p:grpSpPr>
          <a:xfrm>
            <a:off x="7354433" y="4000005"/>
            <a:ext cx="1134266" cy="2180110"/>
            <a:chOff x="3375523" y="3546525"/>
            <a:chExt cx="1751559" cy="336657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F985FA4-D5E2-D959-5147-2DA9690218B3}"/>
                </a:ext>
              </a:extLst>
            </p:cNvPr>
            <p:cNvGrpSpPr/>
            <p:nvPr/>
          </p:nvGrpSpPr>
          <p:grpSpPr>
            <a:xfrm>
              <a:off x="3375523" y="3546525"/>
              <a:ext cx="1682241" cy="1926130"/>
              <a:chOff x="2789921" y="1246876"/>
              <a:chExt cx="1682241" cy="1926130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31A9E65-181B-115F-241F-A390829EC123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9C10525-F950-A8B4-9125-BF9B4DEC49DD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DC0A5716-B7CC-C5C9-D5C9-393A5D2C2177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2C240A8-6757-2E31-B5A9-6247BC94001C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FB188B1-85E0-9C74-BF98-DC27AE5D2B04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5513ABA-F114-461C-9386-87DEA53AE624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A322835E-2639-6B86-7D33-23BEF54320CD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4900649-2749-2769-6047-6F99122C3D9E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164520E6-A29C-3187-A152-C25F212A8016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3E191E2A-2267-8A65-016C-16D1DF593833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DADA2DA4-CC9F-9219-B732-2E29D651898C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77599E10-E99E-BEA4-2733-2AB8546A9F43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B703E66F-23B0-52C3-200E-13DFCF0C9008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59374E2F-ADA3-FD8F-E729-C65A69298CFF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74">
                <a:extLst>
                  <a:ext uri="{FF2B5EF4-FFF2-40B4-BE49-F238E27FC236}">
                    <a16:creationId xmlns:a16="http://schemas.microsoft.com/office/drawing/2014/main" id="{46182DA9-ED7E-2EA1-DE18-53784DFD5756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33443A26-8D9B-EC27-7F84-F533C02E668E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B537E61A-07B4-C56E-532D-B9EAF87CDAF4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5C0545F-81A4-D3A3-8739-551A46FFA00E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DFACFC7A-640B-AF98-08E3-A60FBE67FB62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93D3F323-7A97-1FB4-837B-DB26C405E642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0A4DED85-6EB5-382B-7888-9F2A0DD20D69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2B1876F-189B-16A5-4967-E322CA7762FA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9B3E774E-572A-4845-5FAE-9E9E6E37AD16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05200F63-088C-E0E7-2FC6-8782C6FCF6BF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6B9E1B2B-9DAC-6E77-A7AB-FE1592F4F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A6FF2ED-114D-C01E-6D04-1E38AD08B442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ひし形 202">
                <a:extLst>
                  <a:ext uri="{FF2B5EF4-FFF2-40B4-BE49-F238E27FC236}">
                    <a16:creationId xmlns:a16="http://schemas.microsoft.com/office/drawing/2014/main" id="{65B14214-0FD0-773D-AED4-5960F52BD8B6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503B60A-5222-FFA5-9829-FDE6E0E65D09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F63386E-7CC9-439F-82F9-9C9BF4A5AA31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6DDB0E-8906-62A5-A9EC-CCF8007EF9A6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四角形: 上の 2 つの角を丸める 1215">
                <a:extLst>
                  <a:ext uri="{FF2B5EF4-FFF2-40B4-BE49-F238E27FC236}">
                    <a16:creationId xmlns:a16="http://schemas.microsoft.com/office/drawing/2014/main" id="{C40AA1A0-0BAB-7611-7FEC-226671BC50B7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51EF81D9-1772-6A7D-ABD4-F11C78E633EC}"/>
                </a:ext>
              </a:extLst>
            </p:cNvPr>
            <p:cNvSpPr/>
            <p:nvPr/>
          </p:nvSpPr>
          <p:spPr>
            <a:xfrm rot="10800000" flipV="1">
              <a:off x="3451441" y="5329277"/>
              <a:ext cx="453258" cy="486918"/>
            </a:xfrm>
            <a:custGeom>
              <a:avLst/>
              <a:gdLst>
                <a:gd name="connsiteX0" fmla="*/ 226629 w 453258"/>
                <a:gd name="connsiteY0" fmla="*/ 486918 h 486918"/>
                <a:gd name="connsiteX1" fmla="*/ 453258 w 453258"/>
                <a:gd name="connsiteY1" fmla="*/ 260289 h 486918"/>
                <a:gd name="connsiteX2" fmla="*/ 453258 w 453258"/>
                <a:gd name="connsiteY2" fmla="*/ 135703 h 486918"/>
                <a:gd name="connsiteX3" fmla="*/ 0 w 453258"/>
                <a:gd name="connsiteY3" fmla="*/ 0 h 486918"/>
                <a:gd name="connsiteX4" fmla="*/ 0 w 453258"/>
                <a:gd name="connsiteY4" fmla="*/ 260289 h 486918"/>
                <a:gd name="connsiteX5" fmla="*/ 226629 w 453258"/>
                <a:gd name="connsiteY5" fmla="*/ 486918 h 486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3258" h="486918">
                  <a:moveTo>
                    <a:pt x="226629" y="486918"/>
                  </a:moveTo>
                  <a:cubicBezTo>
                    <a:pt x="351793" y="486918"/>
                    <a:pt x="453258" y="385453"/>
                    <a:pt x="453258" y="260289"/>
                  </a:cubicBezTo>
                  <a:lnTo>
                    <a:pt x="453258" y="135703"/>
                  </a:lnTo>
                  <a:lnTo>
                    <a:pt x="0" y="0"/>
                  </a:lnTo>
                  <a:lnTo>
                    <a:pt x="0" y="260289"/>
                  </a:lnTo>
                  <a:cubicBezTo>
                    <a:pt x="0" y="385453"/>
                    <a:pt x="101465" y="486918"/>
                    <a:pt x="226629" y="4869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EE47C032-25FF-922D-3AE4-8245FBDA62D3}"/>
                </a:ext>
              </a:extLst>
            </p:cNvPr>
            <p:cNvSpPr/>
            <p:nvPr/>
          </p:nvSpPr>
          <p:spPr>
            <a:xfrm rot="10800000" flipV="1">
              <a:off x="3543145" y="5063366"/>
              <a:ext cx="1249709" cy="758595"/>
            </a:xfrm>
            <a:custGeom>
              <a:avLst/>
              <a:gdLst>
                <a:gd name="connsiteX0" fmla="*/ 162194 w 1249709"/>
                <a:gd name="connsiteY0" fmla="*/ 758595 h 758595"/>
                <a:gd name="connsiteX1" fmla="*/ 1087515 w 1249709"/>
                <a:gd name="connsiteY1" fmla="*/ 758595 h 758595"/>
                <a:gd name="connsiteX2" fmla="*/ 1249709 w 1249709"/>
                <a:gd name="connsiteY2" fmla="*/ 596401 h 758595"/>
                <a:gd name="connsiteX3" fmla="*/ 1249709 w 1249709"/>
                <a:gd name="connsiteY3" fmla="*/ 374157 h 758595"/>
                <a:gd name="connsiteX4" fmla="*/ 0 w 1249709"/>
                <a:gd name="connsiteY4" fmla="*/ 0 h 758595"/>
                <a:gd name="connsiteX5" fmla="*/ 0 w 1249709"/>
                <a:gd name="connsiteY5" fmla="*/ 596401 h 758595"/>
                <a:gd name="connsiteX6" fmla="*/ 162194 w 1249709"/>
                <a:gd name="connsiteY6" fmla="*/ 758595 h 75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9709" h="758595">
                  <a:moveTo>
                    <a:pt x="162194" y="758595"/>
                  </a:moveTo>
                  <a:lnTo>
                    <a:pt x="1087515" y="758595"/>
                  </a:lnTo>
                  <a:cubicBezTo>
                    <a:pt x="1177092" y="758595"/>
                    <a:pt x="1249709" y="685978"/>
                    <a:pt x="1249709" y="596401"/>
                  </a:cubicBezTo>
                  <a:lnTo>
                    <a:pt x="1249709" y="374157"/>
                  </a:lnTo>
                  <a:lnTo>
                    <a:pt x="0" y="0"/>
                  </a:lnTo>
                  <a:lnTo>
                    <a:pt x="0" y="596401"/>
                  </a:lnTo>
                  <a:cubicBezTo>
                    <a:pt x="0" y="685978"/>
                    <a:pt x="72617" y="758595"/>
                    <a:pt x="162194" y="75859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フリーフォーム: 図形 1219">
              <a:extLst>
                <a:ext uri="{FF2B5EF4-FFF2-40B4-BE49-F238E27FC236}">
                  <a16:creationId xmlns:a16="http://schemas.microsoft.com/office/drawing/2014/main" id="{98A769CF-5D6F-CBB3-5415-74696B73835F}"/>
                </a:ext>
              </a:extLst>
            </p:cNvPr>
            <p:cNvSpPr/>
            <p:nvPr/>
          </p:nvSpPr>
          <p:spPr>
            <a:xfrm>
              <a:off x="3616128" y="5169856"/>
              <a:ext cx="835463" cy="563438"/>
            </a:xfrm>
            <a:custGeom>
              <a:avLst/>
              <a:gdLst>
                <a:gd name="connsiteX0" fmla="*/ 111564 w 835463"/>
                <a:gd name="connsiteY0" fmla="*/ 563438 h 563438"/>
                <a:gd name="connsiteX1" fmla="*/ 0 w 835463"/>
                <a:gd name="connsiteY1" fmla="*/ 563438 h 563438"/>
                <a:gd name="connsiteX2" fmla="*/ 54972 w 835463"/>
                <a:gd name="connsiteY2" fmla="*/ 431243 h 563438"/>
                <a:gd name="connsiteX3" fmla="*/ 0 w 835463"/>
                <a:gd name="connsiteY3" fmla="*/ 431243 h 563438"/>
                <a:gd name="connsiteX4" fmla="*/ 54972 w 835463"/>
                <a:gd name="connsiteY4" fmla="*/ 299048 h 563438"/>
                <a:gd name="connsiteX5" fmla="*/ 0 w 835463"/>
                <a:gd name="connsiteY5" fmla="*/ 299048 h 563438"/>
                <a:gd name="connsiteX6" fmla="*/ 25283 w 835463"/>
                <a:gd name="connsiteY6" fmla="*/ 238249 h 563438"/>
                <a:gd name="connsiteX7" fmla="*/ 79529 w 835463"/>
                <a:gd name="connsiteY7" fmla="*/ 222008 h 563438"/>
                <a:gd name="connsiteX8" fmla="*/ 111564 w 835463"/>
                <a:gd name="connsiteY8" fmla="*/ 299048 h 563438"/>
                <a:gd name="connsiteX9" fmla="*/ 56593 w 835463"/>
                <a:gd name="connsiteY9" fmla="*/ 299048 h 563438"/>
                <a:gd name="connsiteX10" fmla="*/ 111564 w 835463"/>
                <a:gd name="connsiteY10" fmla="*/ 431243 h 563438"/>
                <a:gd name="connsiteX11" fmla="*/ 56593 w 835463"/>
                <a:gd name="connsiteY11" fmla="*/ 431243 h 563438"/>
                <a:gd name="connsiteX12" fmla="*/ 252058 w 835463"/>
                <a:gd name="connsiteY12" fmla="*/ 563438 h 563438"/>
                <a:gd name="connsiteX13" fmla="*/ 140494 w 835463"/>
                <a:gd name="connsiteY13" fmla="*/ 563438 h 563438"/>
                <a:gd name="connsiteX14" fmla="*/ 195466 w 835463"/>
                <a:gd name="connsiteY14" fmla="*/ 431243 h 563438"/>
                <a:gd name="connsiteX15" fmla="*/ 140494 w 835463"/>
                <a:gd name="connsiteY15" fmla="*/ 431243 h 563438"/>
                <a:gd name="connsiteX16" fmla="*/ 195466 w 835463"/>
                <a:gd name="connsiteY16" fmla="*/ 299048 h 563438"/>
                <a:gd name="connsiteX17" fmla="*/ 140494 w 835463"/>
                <a:gd name="connsiteY17" fmla="*/ 299048 h 563438"/>
                <a:gd name="connsiteX18" fmla="*/ 185756 w 835463"/>
                <a:gd name="connsiteY18" fmla="*/ 190204 h 563438"/>
                <a:gd name="connsiteX19" fmla="*/ 204468 w 835463"/>
                <a:gd name="connsiteY19" fmla="*/ 184602 h 563438"/>
                <a:gd name="connsiteX20" fmla="*/ 252058 w 835463"/>
                <a:gd name="connsiteY20" fmla="*/ 299048 h 563438"/>
                <a:gd name="connsiteX21" fmla="*/ 197087 w 835463"/>
                <a:gd name="connsiteY21" fmla="*/ 299048 h 563438"/>
                <a:gd name="connsiteX22" fmla="*/ 252058 w 835463"/>
                <a:gd name="connsiteY22" fmla="*/ 431243 h 563438"/>
                <a:gd name="connsiteX23" fmla="*/ 197087 w 835463"/>
                <a:gd name="connsiteY23" fmla="*/ 431243 h 563438"/>
                <a:gd name="connsiteX24" fmla="*/ 402076 w 835463"/>
                <a:gd name="connsiteY24" fmla="*/ 563438 h 563438"/>
                <a:gd name="connsiteX25" fmla="*/ 290512 w 835463"/>
                <a:gd name="connsiteY25" fmla="*/ 563438 h 563438"/>
                <a:gd name="connsiteX26" fmla="*/ 345484 w 835463"/>
                <a:gd name="connsiteY26" fmla="*/ 431243 h 563438"/>
                <a:gd name="connsiteX27" fmla="*/ 290512 w 835463"/>
                <a:gd name="connsiteY27" fmla="*/ 431243 h 563438"/>
                <a:gd name="connsiteX28" fmla="*/ 345484 w 835463"/>
                <a:gd name="connsiteY28" fmla="*/ 299048 h 563438"/>
                <a:gd name="connsiteX29" fmla="*/ 290512 w 835463"/>
                <a:gd name="connsiteY29" fmla="*/ 299048 h 563438"/>
                <a:gd name="connsiteX30" fmla="*/ 345484 w 835463"/>
                <a:gd name="connsiteY30" fmla="*/ 166853 h 563438"/>
                <a:gd name="connsiteX31" fmla="*/ 290512 w 835463"/>
                <a:gd name="connsiteY31" fmla="*/ 166853 h 563438"/>
                <a:gd name="connsiteX32" fmla="*/ 294318 w 835463"/>
                <a:gd name="connsiteY32" fmla="*/ 157701 h 563438"/>
                <a:gd name="connsiteX33" fmla="*/ 386761 w 835463"/>
                <a:gd name="connsiteY33" fmla="*/ 130024 h 563438"/>
                <a:gd name="connsiteX34" fmla="*/ 402076 w 835463"/>
                <a:gd name="connsiteY34" fmla="*/ 166853 h 563438"/>
                <a:gd name="connsiteX35" fmla="*/ 347105 w 835463"/>
                <a:gd name="connsiteY35" fmla="*/ 166853 h 563438"/>
                <a:gd name="connsiteX36" fmla="*/ 402076 w 835463"/>
                <a:gd name="connsiteY36" fmla="*/ 299048 h 563438"/>
                <a:gd name="connsiteX37" fmla="*/ 347105 w 835463"/>
                <a:gd name="connsiteY37" fmla="*/ 299048 h 563438"/>
                <a:gd name="connsiteX38" fmla="*/ 402076 w 835463"/>
                <a:gd name="connsiteY38" fmla="*/ 431243 h 563438"/>
                <a:gd name="connsiteX39" fmla="*/ 347105 w 835463"/>
                <a:gd name="connsiteY39" fmla="*/ 431243 h 563438"/>
                <a:gd name="connsiteX40" fmla="*/ 542570 w 835463"/>
                <a:gd name="connsiteY40" fmla="*/ 563438 h 563438"/>
                <a:gd name="connsiteX41" fmla="*/ 431006 w 835463"/>
                <a:gd name="connsiteY41" fmla="*/ 563438 h 563438"/>
                <a:gd name="connsiteX42" fmla="*/ 485978 w 835463"/>
                <a:gd name="connsiteY42" fmla="*/ 431243 h 563438"/>
                <a:gd name="connsiteX43" fmla="*/ 431006 w 835463"/>
                <a:gd name="connsiteY43" fmla="*/ 431243 h 563438"/>
                <a:gd name="connsiteX44" fmla="*/ 485978 w 835463"/>
                <a:gd name="connsiteY44" fmla="*/ 299048 h 563438"/>
                <a:gd name="connsiteX45" fmla="*/ 431006 w 835463"/>
                <a:gd name="connsiteY45" fmla="*/ 299048 h 563438"/>
                <a:gd name="connsiteX46" fmla="*/ 485978 w 835463"/>
                <a:gd name="connsiteY46" fmla="*/ 166853 h 563438"/>
                <a:gd name="connsiteX47" fmla="*/ 431006 w 835463"/>
                <a:gd name="connsiteY47" fmla="*/ 166853 h 563438"/>
                <a:gd name="connsiteX48" fmla="*/ 454791 w 835463"/>
                <a:gd name="connsiteY48" fmla="*/ 109656 h 563438"/>
                <a:gd name="connsiteX49" fmla="*/ 511701 w 835463"/>
                <a:gd name="connsiteY49" fmla="*/ 92618 h 563438"/>
                <a:gd name="connsiteX50" fmla="*/ 542570 w 835463"/>
                <a:gd name="connsiteY50" fmla="*/ 166853 h 563438"/>
                <a:gd name="connsiteX51" fmla="*/ 487599 w 835463"/>
                <a:gd name="connsiteY51" fmla="*/ 166853 h 563438"/>
                <a:gd name="connsiteX52" fmla="*/ 542570 w 835463"/>
                <a:gd name="connsiteY52" fmla="*/ 299048 h 563438"/>
                <a:gd name="connsiteX53" fmla="*/ 487599 w 835463"/>
                <a:gd name="connsiteY53" fmla="*/ 299048 h 563438"/>
                <a:gd name="connsiteX54" fmla="*/ 542570 w 835463"/>
                <a:gd name="connsiteY54" fmla="*/ 431243 h 563438"/>
                <a:gd name="connsiteX55" fmla="*/ 487599 w 835463"/>
                <a:gd name="connsiteY55" fmla="*/ 431243 h 563438"/>
                <a:gd name="connsiteX56" fmla="*/ 694969 w 835463"/>
                <a:gd name="connsiteY56" fmla="*/ 563438 h 563438"/>
                <a:gd name="connsiteX57" fmla="*/ 583405 w 835463"/>
                <a:gd name="connsiteY57" fmla="*/ 563438 h 563438"/>
                <a:gd name="connsiteX58" fmla="*/ 638377 w 835463"/>
                <a:gd name="connsiteY58" fmla="*/ 431243 h 563438"/>
                <a:gd name="connsiteX59" fmla="*/ 583405 w 835463"/>
                <a:gd name="connsiteY59" fmla="*/ 431243 h 563438"/>
                <a:gd name="connsiteX60" fmla="*/ 638377 w 835463"/>
                <a:gd name="connsiteY60" fmla="*/ 299048 h 563438"/>
                <a:gd name="connsiteX61" fmla="*/ 583405 w 835463"/>
                <a:gd name="connsiteY61" fmla="*/ 299048 h 563438"/>
                <a:gd name="connsiteX62" fmla="*/ 638377 w 835463"/>
                <a:gd name="connsiteY62" fmla="*/ 166853 h 563438"/>
                <a:gd name="connsiteX63" fmla="*/ 583405 w 835463"/>
                <a:gd name="connsiteY63" fmla="*/ 166853 h 563438"/>
                <a:gd name="connsiteX64" fmla="*/ 628862 w 835463"/>
                <a:gd name="connsiteY64" fmla="*/ 57540 h 563438"/>
                <a:gd name="connsiteX65" fmla="*/ 647227 w 835463"/>
                <a:gd name="connsiteY65" fmla="*/ 52042 h 563438"/>
                <a:gd name="connsiteX66" fmla="*/ 694969 w 835463"/>
                <a:gd name="connsiteY66" fmla="*/ 166853 h 563438"/>
                <a:gd name="connsiteX67" fmla="*/ 639998 w 835463"/>
                <a:gd name="connsiteY67" fmla="*/ 166853 h 563438"/>
                <a:gd name="connsiteX68" fmla="*/ 694969 w 835463"/>
                <a:gd name="connsiteY68" fmla="*/ 299048 h 563438"/>
                <a:gd name="connsiteX69" fmla="*/ 639998 w 835463"/>
                <a:gd name="connsiteY69" fmla="*/ 299048 h 563438"/>
                <a:gd name="connsiteX70" fmla="*/ 694969 w 835463"/>
                <a:gd name="connsiteY70" fmla="*/ 431243 h 563438"/>
                <a:gd name="connsiteX71" fmla="*/ 639998 w 835463"/>
                <a:gd name="connsiteY71" fmla="*/ 431243 h 563438"/>
                <a:gd name="connsiteX72" fmla="*/ 835463 w 835463"/>
                <a:gd name="connsiteY72" fmla="*/ 563438 h 563438"/>
                <a:gd name="connsiteX73" fmla="*/ 723899 w 835463"/>
                <a:gd name="connsiteY73" fmla="*/ 563438 h 563438"/>
                <a:gd name="connsiteX74" fmla="*/ 778871 w 835463"/>
                <a:gd name="connsiteY74" fmla="*/ 431243 h 563438"/>
                <a:gd name="connsiteX75" fmla="*/ 723899 w 835463"/>
                <a:gd name="connsiteY75" fmla="*/ 431243 h 563438"/>
                <a:gd name="connsiteX76" fmla="*/ 778871 w 835463"/>
                <a:gd name="connsiteY76" fmla="*/ 299048 h 563438"/>
                <a:gd name="connsiteX77" fmla="*/ 723899 w 835463"/>
                <a:gd name="connsiteY77" fmla="*/ 299048 h 563438"/>
                <a:gd name="connsiteX78" fmla="*/ 778871 w 835463"/>
                <a:gd name="connsiteY78" fmla="*/ 166853 h 563438"/>
                <a:gd name="connsiteX79" fmla="*/ 723899 w 835463"/>
                <a:gd name="connsiteY79" fmla="*/ 166853 h 563438"/>
                <a:gd name="connsiteX80" fmla="*/ 778871 w 835463"/>
                <a:gd name="connsiteY80" fmla="*/ 34658 h 563438"/>
                <a:gd name="connsiteX81" fmla="*/ 723899 w 835463"/>
                <a:gd name="connsiteY81" fmla="*/ 34658 h 563438"/>
                <a:gd name="connsiteX82" fmla="*/ 726545 w 835463"/>
                <a:gd name="connsiteY82" fmla="*/ 28294 h 563438"/>
                <a:gd name="connsiteX83" fmla="*/ 821051 w 835463"/>
                <a:gd name="connsiteY83" fmla="*/ 0 h 563438"/>
                <a:gd name="connsiteX84" fmla="*/ 835463 w 835463"/>
                <a:gd name="connsiteY84" fmla="*/ 34658 h 563438"/>
                <a:gd name="connsiteX85" fmla="*/ 780492 w 835463"/>
                <a:gd name="connsiteY85" fmla="*/ 34658 h 563438"/>
                <a:gd name="connsiteX86" fmla="*/ 835463 w 835463"/>
                <a:gd name="connsiteY86" fmla="*/ 166853 h 563438"/>
                <a:gd name="connsiteX87" fmla="*/ 780492 w 835463"/>
                <a:gd name="connsiteY87" fmla="*/ 166853 h 563438"/>
                <a:gd name="connsiteX88" fmla="*/ 835463 w 835463"/>
                <a:gd name="connsiteY88" fmla="*/ 299048 h 563438"/>
                <a:gd name="connsiteX89" fmla="*/ 780492 w 835463"/>
                <a:gd name="connsiteY89" fmla="*/ 299048 h 563438"/>
                <a:gd name="connsiteX90" fmla="*/ 835463 w 835463"/>
                <a:gd name="connsiteY90" fmla="*/ 431243 h 563438"/>
                <a:gd name="connsiteX91" fmla="*/ 780492 w 835463"/>
                <a:gd name="connsiteY91" fmla="*/ 431243 h 56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835463" h="563438">
                  <a:moveTo>
                    <a:pt x="111564" y="563438"/>
                  </a:moveTo>
                  <a:lnTo>
                    <a:pt x="0" y="563438"/>
                  </a:lnTo>
                  <a:lnTo>
                    <a:pt x="54972" y="431243"/>
                  </a:lnTo>
                  <a:lnTo>
                    <a:pt x="0" y="431243"/>
                  </a:lnTo>
                  <a:lnTo>
                    <a:pt x="54972" y="299048"/>
                  </a:lnTo>
                  <a:lnTo>
                    <a:pt x="0" y="299048"/>
                  </a:lnTo>
                  <a:lnTo>
                    <a:pt x="25283" y="238249"/>
                  </a:lnTo>
                  <a:lnTo>
                    <a:pt x="79529" y="222008"/>
                  </a:lnTo>
                  <a:lnTo>
                    <a:pt x="111564" y="299048"/>
                  </a:lnTo>
                  <a:lnTo>
                    <a:pt x="56593" y="299048"/>
                  </a:lnTo>
                  <a:lnTo>
                    <a:pt x="111564" y="431243"/>
                  </a:lnTo>
                  <a:lnTo>
                    <a:pt x="56593" y="431243"/>
                  </a:lnTo>
                  <a:close/>
                  <a:moveTo>
                    <a:pt x="252058" y="563438"/>
                  </a:moveTo>
                  <a:lnTo>
                    <a:pt x="140494" y="563438"/>
                  </a:lnTo>
                  <a:lnTo>
                    <a:pt x="195466" y="431243"/>
                  </a:lnTo>
                  <a:lnTo>
                    <a:pt x="140494" y="431243"/>
                  </a:lnTo>
                  <a:lnTo>
                    <a:pt x="195466" y="299048"/>
                  </a:lnTo>
                  <a:lnTo>
                    <a:pt x="140494" y="299048"/>
                  </a:lnTo>
                  <a:lnTo>
                    <a:pt x="185756" y="190204"/>
                  </a:lnTo>
                  <a:lnTo>
                    <a:pt x="204468" y="184602"/>
                  </a:lnTo>
                  <a:lnTo>
                    <a:pt x="252058" y="299048"/>
                  </a:lnTo>
                  <a:lnTo>
                    <a:pt x="197087" y="299048"/>
                  </a:lnTo>
                  <a:lnTo>
                    <a:pt x="252058" y="431243"/>
                  </a:lnTo>
                  <a:lnTo>
                    <a:pt x="197087" y="431243"/>
                  </a:lnTo>
                  <a:close/>
                  <a:moveTo>
                    <a:pt x="402076" y="563438"/>
                  </a:moveTo>
                  <a:lnTo>
                    <a:pt x="290512" y="563438"/>
                  </a:lnTo>
                  <a:lnTo>
                    <a:pt x="345484" y="431243"/>
                  </a:lnTo>
                  <a:lnTo>
                    <a:pt x="290512" y="431243"/>
                  </a:lnTo>
                  <a:lnTo>
                    <a:pt x="345484" y="299048"/>
                  </a:lnTo>
                  <a:lnTo>
                    <a:pt x="290512" y="299048"/>
                  </a:lnTo>
                  <a:lnTo>
                    <a:pt x="345484" y="166853"/>
                  </a:lnTo>
                  <a:lnTo>
                    <a:pt x="290512" y="166853"/>
                  </a:lnTo>
                  <a:lnTo>
                    <a:pt x="294318" y="157701"/>
                  </a:lnTo>
                  <a:lnTo>
                    <a:pt x="386761" y="130024"/>
                  </a:lnTo>
                  <a:lnTo>
                    <a:pt x="402076" y="166853"/>
                  </a:lnTo>
                  <a:lnTo>
                    <a:pt x="347105" y="166853"/>
                  </a:lnTo>
                  <a:lnTo>
                    <a:pt x="402076" y="299048"/>
                  </a:lnTo>
                  <a:lnTo>
                    <a:pt x="347105" y="299048"/>
                  </a:lnTo>
                  <a:lnTo>
                    <a:pt x="402076" y="431243"/>
                  </a:lnTo>
                  <a:lnTo>
                    <a:pt x="347105" y="431243"/>
                  </a:lnTo>
                  <a:close/>
                  <a:moveTo>
                    <a:pt x="542570" y="563438"/>
                  </a:moveTo>
                  <a:lnTo>
                    <a:pt x="431006" y="563438"/>
                  </a:lnTo>
                  <a:lnTo>
                    <a:pt x="485978" y="431243"/>
                  </a:lnTo>
                  <a:lnTo>
                    <a:pt x="431006" y="431243"/>
                  </a:lnTo>
                  <a:lnTo>
                    <a:pt x="485978" y="299048"/>
                  </a:lnTo>
                  <a:lnTo>
                    <a:pt x="431006" y="299048"/>
                  </a:lnTo>
                  <a:lnTo>
                    <a:pt x="485978" y="166853"/>
                  </a:lnTo>
                  <a:lnTo>
                    <a:pt x="431006" y="166853"/>
                  </a:lnTo>
                  <a:lnTo>
                    <a:pt x="454791" y="109656"/>
                  </a:lnTo>
                  <a:lnTo>
                    <a:pt x="511701" y="92618"/>
                  </a:lnTo>
                  <a:lnTo>
                    <a:pt x="542570" y="166853"/>
                  </a:lnTo>
                  <a:lnTo>
                    <a:pt x="487599" y="166853"/>
                  </a:lnTo>
                  <a:lnTo>
                    <a:pt x="542570" y="299048"/>
                  </a:lnTo>
                  <a:lnTo>
                    <a:pt x="487599" y="299048"/>
                  </a:lnTo>
                  <a:lnTo>
                    <a:pt x="542570" y="431243"/>
                  </a:lnTo>
                  <a:lnTo>
                    <a:pt x="487599" y="431243"/>
                  </a:lnTo>
                  <a:close/>
                  <a:moveTo>
                    <a:pt x="694969" y="563438"/>
                  </a:moveTo>
                  <a:lnTo>
                    <a:pt x="583405" y="563438"/>
                  </a:lnTo>
                  <a:lnTo>
                    <a:pt x="638377" y="431243"/>
                  </a:lnTo>
                  <a:lnTo>
                    <a:pt x="583405" y="431243"/>
                  </a:lnTo>
                  <a:lnTo>
                    <a:pt x="638377" y="299048"/>
                  </a:lnTo>
                  <a:lnTo>
                    <a:pt x="583405" y="299048"/>
                  </a:lnTo>
                  <a:lnTo>
                    <a:pt x="638377" y="166853"/>
                  </a:lnTo>
                  <a:lnTo>
                    <a:pt x="583405" y="166853"/>
                  </a:lnTo>
                  <a:lnTo>
                    <a:pt x="628862" y="57540"/>
                  </a:lnTo>
                  <a:lnTo>
                    <a:pt x="647227" y="52042"/>
                  </a:lnTo>
                  <a:lnTo>
                    <a:pt x="694969" y="166853"/>
                  </a:lnTo>
                  <a:lnTo>
                    <a:pt x="639998" y="166853"/>
                  </a:lnTo>
                  <a:lnTo>
                    <a:pt x="694969" y="299048"/>
                  </a:lnTo>
                  <a:lnTo>
                    <a:pt x="639998" y="299048"/>
                  </a:lnTo>
                  <a:lnTo>
                    <a:pt x="694969" y="431243"/>
                  </a:lnTo>
                  <a:lnTo>
                    <a:pt x="639998" y="431243"/>
                  </a:lnTo>
                  <a:close/>
                  <a:moveTo>
                    <a:pt x="835463" y="563438"/>
                  </a:moveTo>
                  <a:lnTo>
                    <a:pt x="723899" y="563438"/>
                  </a:lnTo>
                  <a:lnTo>
                    <a:pt x="778871" y="431243"/>
                  </a:lnTo>
                  <a:lnTo>
                    <a:pt x="723899" y="431243"/>
                  </a:lnTo>
                  <a:lnTo>
                    <a:pt x="778871" y="299048"/>
                  </a:lnTo>
                  <a:lnTo>
                    <a:pt x="723899" y="299048"/>
                  </a:lnTo>
                  <a:lnTo>
                    <a:pt x="778871" y="166853"/>
                  </a:lnTo>
                  <a:lnTo>
                    <a:pt x="723899" y="166853"/>
                  </a:lnTo>
                  <a:lnTo>
                    <a:pt x="778871" y="34658"/>
                  </a:lnTo>
                  <a:lnTo>
                    <a:pt x="723899" y="34658"/>
                  </a:lnTo>
                  <a:lnTo>
                    <a:pt x="726545" y="28294"/>
                  </a:lnTo>
                  <a:lnTo>
                    <a:pt x="821051" y="0"/>
                  </a:lnTo>
                  <a:lnTo>
                    <a:pt x="835463" y="34658"/>
                  </a:lnTo>
                  <a:lnTo>
                    <a:pt x="780492" y="34658"/>
                  </a:lnTo>
                  <a:lnTo>
                    <a:pt x="835463" y="166853"/>
                  </a:lnTo>
                  <a:lnTo>
                    <a:pt x="780492" y="166853"/>
                  </a:lnTo>
                  <a:lnTo>
                    <a:pt x="835463" y="299048"/>
                  </a:lnTo>
                  <a:lnTo>
                    <a:pt x="780492" y="299048"/>
                  </a:lnTo>
                  <a:lnTo>
                    <a:pt x="835463" y="431243"/>
                  </a:lnTo>
                  <a:lnTo>
                    <a:pt x="780492" y="4312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フリーフォーム: 図形 1220">
              <a:extLst>
                <a:ext uri="{FF2B5EF4-FFF2-40B4-BE49-F238E27FC236}">
                  <a16:creationId xmlns:a16="http://schemas.microsoft.com/office/drawing/2014/main" id="{9A1C4EA8-FA75-7A21-8C78-AEAE9A59C698}"/>
                </a:ext>
              </a:extLst>
            </p:cNvPr>
            <p:cNvSpPr/>
            <p:nvPr/>
          </p:nvSpPr>
          <p:spPr>
            <a:xfrm rot="10800000">
              <a:off x="3720918" y="5231388"/>
              <a:ext cx="510736" cy="590574"/>
            </a:xfrm>
            <a:custGeom>
              <a:avLst/>
              <a:gdLst>
                <a:gd name="connsiteX0" fmla="*/ 326102 w 510736"/>
                <a:gd name="connsiteY0" fmla="*/ 0 h 590574"/>
                <a:gd name="connsiteX1" fmla="*/ 510736 w 510736"/>
                <a:gd name="connsiteY1" fmla="*/ 0 h 590574"/>
                <a:gd name="connsiteX2" fmla="*/ 221203 w 510736"/>
                <a:gd name="connsiteY2" fmla="*/ 524347 h 590574"/>
                <a:gd name="connsiteX3" fmla="*/ 0 w 510736"/>
                <a:gd name="connsiteY3" fmla="*/ 590574 h 59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736" h="590574">
                  <a:moveTo>
                    <a:pt x="326102" y="0"/>
                  </a:moveTo>
                  <a:lnTo>
                    <a:pt x="510736" y="0"/>
                  </a:lnTo>
                  <a:lnTo>
                    <a:pt x="221203" y="524347"/>
                  </a:lnTo>
                  <a:lnTo>
                    <a:pt x="0" y="59057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2691591F-2184-28B7-FF4C-125114DE068F}"/>
                </a:ext>
              </a:extLst>
            </p:cNvPr>
            <p:cNvSpPr/>
            <p:nvPr/>
          </p:nvSpPr>
          <p:spPr>
            <a:xfrm rot="9900000">
              <a:off x="3829938" y="5267329"/>
              <a:ext cx="559309" cy="363487"/>
            </a:xfrm>
            <a:custGeom>
              <a:avLst/>
              <a:gdLst>
                <a:gd name="connsiteX0" fmla="*/ 502374 w 559309"/>
                <a:gd name="connsiteY0" fmla="*/ 7326 h 363487"/>
                <a:gd name="connsiteX1" fmla="*/ 559309 w 559309"/>
                <a:gd name="connsiteY1" fmla="*/ 93220 h 363487"/>
                <a:gd name="connsiteX2" fmla="*/ 559309 w 559309"/>
                <a:gd name="connsiteY2" fmla="*/ 347205 h 363487"/>
                <a:gd name="connsiteX3" fmla="*/ 0 w 559309"/>
                <a:gd name="connsiteY3" fmla="*/ 363487 h 363487"/>
                <a:gd name="connsiteX4" fmla="*/ 0 w 559309"/>
                <a:gd name="connsiteY4" fmla="*/ 93220 h 363487"/>
                <a:gd name="connsiteX5" fmla="*/ 93220 w 559309"/>
                <a:gd name="connsiteY5" fmla="*/ 0 h 363487"/>
                <a:gd name="connsiteX6" fmla="*/ 466089 w 559309"/>
                <a:gd name="connsiteY6" fmla="*/ 0 h 363487"/>
                <a:gd name="connsiteX7" fmla="*/ 502374 w 559309"/>
                <a:gd name="connsiteY7" fmla="*/ 7326 h 36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309" h="363487">
                  <a:moveTo>
                    <a:pt x="502374" y="7326"/>
                  </a:moveTo>
                  <a:cubicBezTo>
                    <a:pt x="535832" y="21477"/>
                    <a:pt x="559309" y="54607"/>
                    <a:pt x="559309" y="93220"/>
                  </a:cubicBezTo>
                  <a:lnTo>
                    <a:pt x="559309" y="347205"/>
                  </a:lnTo>
                  <a:lnTo>
                    <a:pt x="0" y="363487"/>
                  </a:lnTo>
                  <a:lnTo>
                    <a:pt x="0" y="93220"/>
                  </a:lnTo>
                  <a:cubicBezTo>
                    <a:pt x="0" y="41736"/>
                    <a:pt x="41736" y="0"/>
                    <a:pt x="93220" y="0"/>
                  </a:cubicBezTo>
                  <a:lnTo>
                    <a:pt x="466089" y="0"/>
                  </a:lnTo>
                  <a:cubicBezTo>
                    <a:pt x="478960" y="0"/>
                    <a:pt x="491222" y="2609"/>
                    <a:pt x="502374" y="73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フリーフォーム: 図形 1222">
              <a:extLst>
                <a:ext uri="{FF2B5EF4-FFF2-40B4-BE49-F238E27FC236}">
                  <a16:creationId xmlns:a16="http://schemas.microsoft.com/office/drawing/2014/main" id="{D342E160-1DB6-624D-67C8-019593D6E00A}"/>
                </a:ext>
              </a:extLst>
            </p:cNvPr>
            <p:cNvSpPr/>
            <p:nvPr/>
          </p:nvSpPr>
          <p:spPr>
            <a:xfrm rot="9900000">
              <a:off x="3904166" y="5271204"/>
              <a:ext cx="389520" cy="276118"/>
            </a:xfrm>
            <a:custGeom>
              <a:avLst/>
              <a:gdLst>
                <a:gd name="connsiteX0" fmla="*/ 349869 w 389520"/>
                <a:gd name="connsiteY0" fmla="*/ 5102 h 276118"/>
                <a:gd name="connsiteX1" fmla="*/ 389520 w 389520"/>
                <a:gd name="connsiteY1" fmla="*/ 64921 h 276118"/>
                <a:gd name="connsiteX2" fmla="*/ 389520 w 389520"/>
                <a:gd name="connsiteY2" fmla="*/ 264779 h 276118"/>
                <a:gd name="connsiteX3" fmla="*/ 0 w 389520"/>
                <a:gd name="connsiteY3" fmla="*/ 276118 h 276118"/>
                <a:gd name="connsiteX4" fmla="*/ 0 w 389520"/>
                <a:gd name="connsiteY4" fmla="*/ 64921 h 276118"/>
                <a:gd name="connsiteX5" fmla="*/ 64921 w 389520"/>
                <a:gd name="connsiteY5" fmla="*/ 0 h 276118"/>
                <a:gd name="connsiteX6" fmla="*/ 324599 w 389520"/>
                <a:gd name="connsiteY6" fmla="*/ 0 h 276118"/>
                <a:gd name="connsiteX7" fmla="*/ 349869 w 389520"/>
                <a:gd name="connsiteY7" fmla="*/ 5102 h 27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520" h="276118">
                  <a:moveTo>
                    <a:pt x="349869" y="5102"/>
                  </a:moveTo>
                  <a:cubicBezTo>
                    <a:pt x="373170" y="14957"/>
                    <a:pt x="389520" y="38030"/>
                    <a:pt x="389520" y="64921"/>
                  </a:cubicBezTo>
                  <a:lnTo>
                    <a:pt x="389520" y="264779"/>
                  </a:lnTo>
                  <a:lnTo>
                    <a:pt x="0" y="276118"/>
                  </a:lnTo>
                  <a:lnTo>
                    <a:pt x="0" y="64921"/>
                  </a:lnTo>
                  <a:cubicBezTo>
                    <a:pt x="0" y="29066"/>
                    <a:pt x="29066" y="0"/>
                    <a:pt x="64921" y="0"/>
                  </a:cubicBezTo>
                  <a:lnTo>
                    <a:pt x="324599" y="0"/>
                  </a:lnTo>
                  <a:cubicBezTo>
                    <a:pt x="333563" y="0"/>
                    <a:pt x="342102" y="1817"/>
                    <a:pt x="349869" y="510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四角形: 上の 2 つの角を丸める 1223">
              <a:extLst>
                <a:ext uri="{FF2B5EF4-FFF2-40B4-BE49-F238E27FC236}">
                  <a16:creationId xmlns:a16="http://schemas.microsoft.com/office/drawing/2014/main" id="{1D7DBD7D-6C18-9D65-C09D-C98D79AF8841}"/>
                </a:ext>
              </a:extLst>
            </p:cNvPr>
            <p:cNvSpPr/>
            <p:nvPr/>
          </p:nvSpPr>
          <p:spPr>
            <a:xfrm rot="16200000" flipV="1">
              <a:off x="3282476" y="6128207"/>
              <a:ext cx="1002432" cy="3046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楕円 1224">
              <a:extLst>
                <a:ext uri="{FF2B5EF4-FFF2-40B4-BE49-F238E27FC236}">
                  <a16:creationId xmlns:a16="http://schemas.microsoft.com/office/drawing/2014/main" id="{123E8601-5CD5-EE9E-A88A-510718F83F15}"/>
                </a:ext>
              </a:extLst>
            </p:cNvPr>
            <p:cNvSpPr/>
            <p:nvPr/>
          </p:nvSpPr>
          <p:spPr>
            <a:xfrm rot="10800000">
              <a:off x="3444367" y="5779557"/>
              <a:ext cx="355367" cy="35536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楕円 1225">
              <a:extLst>
                <a:ext uri="{FF2B5EF4-FFF2-40B4-BE49-F238E27FC236}">
                  <a16:creationId xmlns:a16="http://schemas.microsoft.com/office/drawing/2014/main" id="{1AEB9D82-24B0-1E1B-703E-2E288D641975}"/>
                </a:ext>
              </a:extLst>
            </p:cNvPr>
            <p:cNvSpPr/>
            <p:nvPr/>
          </p:nvSpPr>
          <p:spPr>
            <a:xfrm rot="10800000">
              <a:off x="3514894" y="5853375"/>
              <a:ext cx="212494" cy="2124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楕円 1226">
              <a:extLst>
                <a:ext uri="{FF2B5EF4-FFF2-40B4-BE49-F238E27FC236}">
                  <a16:creationId xmlns:a16="http://schemas.microsoft.com/office/drawing/2014/main" id="{4FFC7571-0A7A-05BB-536C-BA62C2388DB4}"/>
                </a:ext>
              </a:extLst>
            </p:cNvPr>
            <p:cNvSpPr/>
            <p:nvPr/>
          </p:nvSpPr>
          <p:spPr>
            <a:xfrm rot="10800000">
              <a:off x="3564191" y="5905762"/>
              <a:ext cx="107720" cy="10771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四角形: 上の 2 つの角を丸める 1227">
              <a:extLst>
                <a:ext uri="{FF2B5EF4-FFF2-40B4-BE49-F238E27FC236}">
                  <a16:creationId xmlns:a16="http://schemas.microsoft.com/office/drawing/2014/main" id="{4CFAA72D-960D-1F14-DB36-F762B758A641}"/>
                </a:ext>
              </a:extLst>
            </p:cNvPr>
            <p:cNvSpPr/>
            <p:nvPr/>
          </p:nvSpPr>
          <p:spPr>
            <a:xfrm rot="10800000">
              <a:off x="3682818" y="5779323"/>
              <a:ext cx="898526" cy="900346"/>
            </a:xfrm>
            <a:prstGeom prst="round2SameRect">
              <a:avLst>
                <a:gd name="adj1" fmla="val 14811"/>
                <a:gd name="adj2" fmla="val 2950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四角形: 上の 2 つの角を丸める 1228">
              <a:extLst>
                <a:ext uri="{FF2B5EF4-FFF2-40B4-BE49-F238E27FC236}">
                  <a16:creationId xmlns:a16="http://schemas.microsoft.com/office/drawing/2014/main" id="{56D11225-BB79-EFCB-A4CC-0334E3169E35}"/>
                </a:ext>
              </a:extLst>
            </p:cNvPr>
            <p:cNvSpPr/>
            <p:nvPr/>
          </p:nvSpPr>
          <p:spPr>
            <a:xfrm rot="10800000" flipV="1">
              <a:off x="3682818" y="6574059"/>
              <a:ext cx="898526" cy="2085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四角形: 上の 2 つの角を丸める 1229">
              <a:extLst>
                <a:ext uri="{FF2B5EF4-FFF2-40B4-BE49-F238E27FC236}">
                  <a16:creationId xmlns:a16="http://schemas.microsoft.com/office/drawing/2014/main" id="{B186571D-AFD3-92A2-8D57-4358AA8EF4A5}"/>
                </a:ext>
              </a:extLst>
            </p:cNvPr>
            <p:cNvSpPr/>
            <p:nvPr/>
          </p:nvSpPr>
          <p:spPr>
            <a:xfrm rot="10800000">
              <a:off x="3739174" y="6255085"/>
              <a:ext cx="251620" cy="1199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四角形: 上の 2 つの角を丸める 1230">
              <a:extLst>
                <a:ext uri="{FF2B5EF4-FFF2-40B4-BE49-F238E27FC236}">
                  <a16:creationId xmlns:a16="http://schemas.microsoft.com/office/drawing/2014/main" id="{20860B0C-ADDC-E991-E291-5FAEC2009636}"/>
                </a:ext>
              </a:extLst>
            </p:cNvPr>
            <p:cNvSpPr/>
            <p:nvPr/>
          </p:nvSpPr>
          <p:spPr>
            <a:xfrm rot="10800000">
              <a:off x="4160259" y="6255085"/>
              <a:ext cx="251620" cy="1199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四角形: 上の 2 つの角を丸める 74">
              <a:extLst>
                <a:ext uri="{FF2B5EF4-FFF2-40B4-BE49-F238E27FC236}">
                  <a16:creationId xmlns:a16="http://schemas.microsoft.com/office/drawing/2014/main" id="{A8003F14-D2AE-A652-3ECE-E608AB9EF675}"/>
                </a:ext>
              </a:extLst>
            </p:cNvPr>
            <p:cNvSpPr/>
            <p:nvPr/>
          </p:nvSpPr>
          <p:spPr>
            <a:xfrm rot="5400000">
              <a:off x="3940080" y="6113278"/>
              <a:ext cx="270892" cy="169465"/>
            </a:xfrm>
            <a:custGeom>
              <a:avLst/>
              <a:gdLst>
                <a:gd name="connsiteX0" fmla="*/ 0 w 251620"/>
                <a:gd name="connsiteY0" fmla="*/ 0 h 119904"/>
                <a:gd name="connsiteX1" fmla="*/ 251620 w 251620"/>
                <a:gd name="connsiteY1" fmla="*/ 0 h 119904"/>
                <a:gd name="connsiteX2" fmla="*/ 251620 w 251620"/>
                <a:gd name="connsiteY2" fmla="*/ 0 h 119904"/>
                <a:gd name="connsiteX3" fmla="*/ 251620 w 251620"/>
                <a:gd name="connsiteY3" fmla="*/ 59952 h 119904"/>
                <a:gd name="connsiteX4" fmla="*/ 191668 w 251620"/>
                <a:gd name="connsiteY4" fmla="*/ 119904 h 119904"/>
                <a:gd name="connsiteX5" fmla="*/ 59952 w 251620"/>
                <a:gd name="connsiteY5" fmla="*/ 119904 h 119904"/>
                <a:gd name="connsiteX6" fmla="*/ 0 w 251620"/>
                <a:gd name="connsiteY6" fmla="*/ 59952 h 119904"/>
                <a:gd name="connsiteX7" fmla="*/ 0 w 251620"/>
                <a:gd name="connsiteY7" fmla="*/ 0 h 119904"/>
                <a:gd name="connsiteX8" fmla="*/ 0 w 251620"/>
                <a:gd name="connsiteY8" fmla="*/ 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251620 w 343060"/>
                <a:gd name="connsiteY7" fmla="*/ 0 h 119904"/>
                <a:gd name="connsiteX8" fmla="*/ 343060 w 343060"/>
                <a:gd name="connsiteY8" fmla="*/ 9144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343060 w 343060"/>
                <a:gd name="connsiteY7" fmla="*/ 91440 h 119904"/>
                <a:gd name="connsiteX0" fmla="*/ 251620 w 343060"/>
                <a:gd name="connsiteY0" fmla="*/ 59952 h 119904"/>
                <a:gd name="connsiteX1" fmla="*/ 191668 w 343060"/>
                <a:gd name="connsiteY1" fmla="*/ 119904 h 119904"/>
                <a:gd name="connsiteX2" fmla="*/ 59952 w 343060"/>
                <a:gd name="connsiteY2" fmla="*/ 119904 h 119904"/>
                <a:gd name="connsiteX3" fmla="*/ 0 w 343060"/>
                <a:gd name="connsiteY3" fmla="*/ 59952 h 119904"/>
                <a:gd name="connsiteX4" fmla="*/ 0 w 343060"/>
                <a:gd name="connsiteY4" fmla="*/ 0 h 119904"/>
                <a:gd name="connsiteX5" fmla="*/ 0 w 343060"/>
                <a:gd name="connsiteY5" fmla="*/ 0 h 119904"/>
                <a:gd name="connsiteX6" fmla="*/ 343060 w 343060"/>
                <a:gd name="connsiteY6" fmla="*/ 91440 h 119904"/>
                <a:gd name="connsiteX0" fmla="*/ 191668 w 343060"/>
                <a:gd name="connsiteY0" fmla="*/ 119904 h 119904"/>
                <a:gd name="connsiteX1" fmla="*/ 59952 w 343060"/>
                <a:gd name="connsiteY1" fmla="*/ 119904 h 119904"/>
                <a:gd name="connsiteX2" fmla="*/ 0 w 343060"/>
                <a:gd name="connsiteY2" fmla="*/ 59952 h 119904"/>
                <a:gd name="connsiteX3" fmla="*/ 0 w 343060"/>
                <a:gd name="connsiteY3" fmla="*/ 0 h 119904"/>
                <a:gd name="connsiteX4" fmla="*/ 0 w 343060"/>
                <a:gd name="connsiteY4" fmla="*/ 0 h 119904"/>
                <a:gd name="connsiteX5" fmla="*/ 343060 w 343060"/>
                <a:gd name="connsiteY5" fmla="*/ 91440 h 119904"/>
                <a:gd name="connsiteX0" fmla="*/ 191668 w 191668"/>
                <a:gd name="connsiteY0" fmla="*/ 119904 h 119904"/>
                <a:gd name="connsiteX1" fmla="*/ 59952 w 191668"/>
                <a:gd name="connsiteY1" fmla="*/ 119904 h 119904"/>
                <a:gd name="connsiteX2" fmla="*/ 0 w 191668"/>
                <a:gd name="connsiteY2" fmla="*/ 59952 h 119904"/>
                <a:gd name="connsiteX3" fmla="*/ 0 w 191668"/>
                <a:gd name="connsiteY3" fmla="*/ 0 h 119904"/>
                <a:gd name="connsiteX4" fmla="*/ 0 w 191668"/>
                <a:gd name="connsiteY4" fmla="*/ 0 h 11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668" h="119904">
                  <a:moveTo>
                    <a:pt x="191668" y="119904"/>
                  </a:moveTo>
                  <a:lnTo>
                    <a:pt x="59952" y="119904"/>
                  </a:lnTo>
                  <a:cubicBezTo>
                    <a:pt x="26841" y="119904"/>
                    <a:pt x="0" y="93063"/>
                    <a:pt x="0" y="59952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四角形: 上の 2 つの角を丸める 1232">
              <a:extLst>
                <a:ext uri="{FF2B5EF4-FFF2-40B4-BE49-F238E27FC236}">
                  <a16:creationId xmlns:a16="http://schemas.microsoft.com/office/drawing/2014/main" id="{239807EF-8284-27EE-EB1A-6BE373F5680D}"/>
                </a:ext>
              </a:extLst>
            </p:cNvPr>
            <p:cNvSpPr/>
            <p:nvPr/>
          </p:nvSpPr>
          <p:spPr>
            <a:xfrm rot="10800000" flipV="1">
              <a:off x="3739174" y="640118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四角形: 上の 2 つの角を丸める 1233">
              <a:extLst>
                <a:ext uri="{FF2B5EF4-FFF2-40B4-BE49-F238E27FC236}">
                  <a16:creationId xmlns:a16="http://schemas.microsoft.com/office/drawing/2014/main" id="{4A69B984-B939-3968-E692-2C147A5E2482}"/>
                </a:ext>
              </a:extLst>
            </p:cNvPr>
            <p:cNvSpPr/>
            <p:nvPr/>
          </p:nvSpPr>
          <p:spPr>
            <a:xfrm rot="10800000" flipV="1">
              <a:off x="4160259" y="640118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四角形: 上の 2 つの角を丸める 1234">
              <a:extLst>
                <a:ext uri="{FF2B5EF4-FFF2-40B4-BE49-F238E27FC236}">
                  <a16:creationId xmlns:a16="http://schemas.microsoft.com/office/drawing/2014/main" id="{5FF622EB-D711-24F7-718F-EEFAA42B150F}"/>
                </a:ext>
              </a:extLst>
            </p:cNvPr>
            <p:cNvSpPr/>
            <p:nvPr/>
          </p:nvSpPr>
          <p:spPr>
            <a:xfrm rot="5400000" flipV="1">
              <a:off x="4172087" y="6236603"/>
              <a:ext cx="839712" cy="25059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楕円 1235">
              <a:extLst>
                <a:ext uri="{FF2B5EF4-FFF2-40B4-BE49-F238E27FC236}">
                  <a16:creationId xmlns:a16="http://schemas.microsoft.com/office/drawing/2014/main" id="{26D8E30E-29DE-B7BD-8762-BC27A5D13B45}"/>
                </a:ext>
              </a:extLst>
            </p:cNvPr>
            <p:cNvSpPr/>
            <p:nvPr/>
          </p:nvSpPr>
          <p:spPr>
            <a:xfrm rot="10800000">
              <a:off x="4457674" y="5779557"/>
              <a:ext cx="355367" cy="35536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楕円 1236">
              <a:extLst>
                <a:ext uri="{FF2B5EF4-FFF2-40B4-BE49-F238E27FC236}">
                  <a16:creationId xmlns:a16="http://schemas.microsoft.com/office/drawing/2014/main" id="{B1CBBD36-D5A6-0DCA-8BD8-A1B0130EB4BF}"/>
                </a:ext>
              </a:extLst>
            </p:cNvPr>
            <p:cNvSpPr/>
            <p:nvPr/>
          </p:nvSpPr>
          <p:spPr>
            <a:xfrm rot="10800000">
              <a:off x="4528201" y="5853375"/>
              <a:ext cx="212494" cy="2124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楕円 1237">
              <a:extLst>
                <a:ext uri="{FF2B5EF4-FFF2-40B4-BE49-F238E27FC236}">
                  <a16:creationId xmlns:a16="http://schemas.microsoft.com/office/drawing/2014/main" id="{8D8F4B10-4D6A-AD7B-12F8-D511108BC2D5}"/>
                </a:ext>
              </a:extLst>
            </p:cNvPr>
            <p:cNvSpPr/>
            <p:nvPr/>
          </p:nvSpPr>
          <p:spPr>
            <a:xfrm rot="10800000">
              <a:off x="4577498" y="5905762"/>
              <a:ext cx="107720" cy="10771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四角形: 上の 2 つの角を丸める 1240">
              <a:extLst>
                <a:ext uri="{FF2B5EF4-FFF2-40B4-BE49-F238E27FC236}">
                  <a16:creationId xmlns:a16="http://schemas.microsoft.com/office/drawing/2014/main" id="{BA8BCE62-5916-7DF0-F7EF-1C33AF68B525}"/>
                </a:ext>
              </a:extLst>
            </p:cNvPr>
            <p:cNvSpPr/>
            <p:nvPr/>
          </p:nvSpPr>
          <p:spPr>
            <a:xfrm rot="10800000">
              <a:off x="3739545" y="6686451"/>
              <a:ext cx="863944" cy="2266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42" name="直線コネクタ 1241">
              <a:extLst>
                <a:ext uri="{FF2B5EF4-FFF2-40B4-BE49-F238E27FC236}">
                  <a16:creationId xmlns:a16="http://schemas.microsoft.com/office/drawing/2014/main" id="{612E34DF-D321-214D-3ABA-D58E65FA815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977096" y="5949744"/>
              <a:ext cx="23081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D5858F0A-E539-8235-4DBF-5BA510B15FC7}"/>
                </a:ext>
              </a:extLst>
            </p:cNvPr>
            <p:cNvSpPr/>
            <p:nvPr/>
          </p:nvSpPr>
          <p:spPr>
            <a:xfrm rot="10800000" flipV="1">
              <a:off x="4499527" y="5019295"/>
              <a:ext cx="440532" cy="826288"/>
            </a:xfrm>
            <a:custGeom>
              <a:avLst/>
              <a:gdLst>
                <a:gd name="connsiteX0" fmla="*/ 220266 w 440532"/>
                <a:gd name="connsiteY0" fmla="*/ 826288 h 826288"/>
                <a:gd name="connsiteX1" fmla="*/ 440532 w 440532"/>
                <a:gd name="connsiteY1" fmla="*/ 606022 h 826288"/>
                <a:gd name="connsiteX2" fmla="*/ 440532 w 440532"/>
                <a:gd name="connsiteY2" fmla="*/ 131893 h 826288"/>
                <a:gd name="connsiteX3" fmla="*/ 0 w 440532"/>
                <a:gd name="connsiteY3" fmla="*/ 0 h 826288"/>
                <a:gd name="connsiteX4" fmla="*/ 0 w 440532"/>
                <a:gd name="connsiteY4" fmla="*/ 606022 h 826288"/>
                <a:gd name="connsiteX5" fmla="*/ 220266 w 440532"/>
                <a:gd name="connsiteY5" fmla="*/ 826288 h 8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532" h="826288">
                  <a:moveTo>
                    <a:pt x="220266" y="826288"/>
                  </a:moveTo>
                  <a:cubicBezTo>
                    <a:pt x="341916" y="826288"/>
                    <a:pt x="440532" y="727672"/>
                    <a:pt x="440532" y="606022"/>
                  </a:cubicBezTo>
                  <a:lnTo>
                    <a:pt x="440532" y="131893"/>
                  </a:lnTo>
                  <a:lnTo>
                    <a:pt x="0" y="0"/>
                  </a:lnTo>
                  <a:lnTo>
                    <a:pt x="0" y="606022"/>
                  </a:lnTo>
                  <a:cubicBezTo>
                    <a:pt x="0" y="727672"/>
                    <a:pt x="98616" y="826288"/>
                    <a:pt x="220266" y="8262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ひし形 1243">
              <a:extLst>
                <a:ext uri="{FF2B5EF4-FFF2-40B4-BE49-F238E27FC236}">
                  <a16:creationId xmlns:a16="http://schemas.microsoft.com/office/drawing/2014/main" id="{6D85A462-CB95-028D-F237-2EA9E672D559}"/>
                </a:ext>
              </a:extLst>
            </p:cNvPr>
            <p:cNvSpPr/>
            <p:nvPr/>
          </p:nvSpPr>
          <p:spPr>
            <a:xfrm rot="10800000">
              <a:off x="4760931" y="6031748"/>
              <a:ext cx="264056" cy="480164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61BEFD7E-6FAC-3798-6377-ADBCAADA82B1}"/>
                </a:ext>
              </a:extLst>
            </p:cNvPr>
            <p:cNvSpPr/>
            <p:nvPr/>
          </p:nvSpPr>
          <p:spPr>
            <a:xfrm rot="10800000" flipV="1">
              <a:off x="4684153" y="4986969"/>
              <a:ext cx="418548" cy="544719"/>
            </a:xfrm>
            <a:custGeom>
              <a:avLst/>
              <a:gdLst>
                <a:gd name="connsiteX0" fmla="*/ 76544 w 418548"/>
                <a:gd name="connsiteY0" fmla="*/ 544719 h 544719"/>
                <a:gd name="connsiteX1" fmla="*/ 342004 w 418548"/>
                <a:gd name="connsiteY1" fmla="*/ 544719 h 544719"/>
                <a:gd name="connsiteX2" fmla="*/ 418548 w 418548"/>
                <a:gd name="connsiteY2" fmla="*/ 468175 h 544719"/>
                <a:gd name="connsiteX3" fmla="*/ 418548 w 418548"/>
                <a:gd name="connsiteY3" fmla="*/ 138154 h 544719"/>
                <a:gd name="connsiteX4" fmla="*/ 412271 w 418548"/>
                <a:gd name="connsiteY4" fmla="*/ 107064 h 544719"/>
                <a:gd name="connsiteX5" fmla="*/ 54671 w 418548"/>
                <a:gd name="connsiteY5" fmla="*/ 0 h 544719"/>
                <a:gd name="connsiteX6" fmla="*/ 16446 w 418548"/>
                <a:gd name="connsiteY6" fmla="*/ 56695 h 544719"/>
                <a:gd name="connsiteX7" fmla="*/ 0 w 418548"/>
                <a:gd name="connsiteY7" fmla="*/ 138154 h 544719"/>
                <a:gd name="connsiteX8" fmla="*/ 0 w 418548"/>
                <a:gd name="connsiteY8" fmla="*/ 468175 h 544719"/>
                <a:gd name="connsiteX9" fmla="*/ 76544 w 418548"/>
                <a:gd name="connsiteY9" fmla="*/ 544719 h 54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548" h="544719">
                  <a:moveTo>
                    <a:pt x="76544" y="544719"/>
                  </a:moveTo>
                  <a:lnTo>
                    <a:pt x="342004" y="544719"/>
                  </a:lnTo>
                  <a:cubicBezTo>
                    <a:pt x="384278" y="544719"/>
                    <a:pt x="418548" y="510449"/>
                    <a:pt x="418548" y="468175"/>
                  </a:cubicBezTo>
                  <a:lnTo>
                    <a:pt x="418548" y="138154"/>
                  </a:lnTo>
                  <a:lnTo>
                    <a:pt x="412271" y="107064"/>
                  </a:lnTo>
                  <a:lnTo>
                    <a:pt x="54671" y="0"/>
                  </a:lnTo>
                  <a:lnTo>
                    <a:pt x="16446" y="56695"/>
                  </a:lnTo>
                  <a:cubicBezTo>
                    <a:pt x="5856" y="81732"/>
                    <a:pt x="0" y="109259"/>
                    <a:pt x="0" y="138154"/>
                  </a:cubicBezTo>
                  <a:lnTo>
                    <a:pt x="0" y="468175"/>
                  </a:lnTo>
                  <a:cubicBezTo>
                    <a:pt x="0" y="510449"/>
                    <a:pt x="34270" y="544719"/>
                    <a:pt x="76544" y="5447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FCF4F473-DF76-139E-53E3-44A35BBD3DD7}"/>
                </a:ext>
              </a:extLst>
            </p:cNvPr>
            <p:cNvSpPr/>
            <p:nvPr/>
          </p:nvSpPr>
          <p:spPr>
            <a:xfrm flipH="1">
              <a:off x="4648301" y="5359164"/>
              <a:ext cx="478307" cy="192577"/>
            </a:xfrm>
            <a:custGeom>
              <a:avLst/>
              <a:gdLst>
                <a:gd name="connsiteX0" fmla="*/ 0 w 528040"/>
                <a:gd name="connsiteY0" fmla="*/ 200970 h 200970"/>
                <a:gd name="connsiteX1" fmla="*/ 60423 w 528040"/>
                <a:gd name="connsiteY1" fmla="*/ 200970 h 200970"/>
                <a:gd name="connsiteX2" fmla="*/ 203597 w 528040"/>
                <a:gd name="connsiteY2" fmla="*/ 200970 h 200970"/>
                <a:gd name="connsiteX3" fmla="*/ 264020 w 528040"/>
                <a:gd name="connsiteY3" fmla="*/ 200970 h 200970"/>
                <a:gd name="connsiteX4" fmla="*/ 324443 w 528040"/>
                <a:gd name="connsiteY4" fmla="*/ 200970 h 200970"/>
                <a:gd name="connsiteX5" fmla="*/ 467617 w 528040"/>
                <a:gd name="connsiteY5" fmla="*/ 200970 h 200970"/>
                <a:gd name="connsiteX6" fmla="*/ 528040 w 528040"/>
                <a:gd name="connsiteY6" fmla="*/ 200970 h 200970"/>
                <a:gd name="connsiteX7" fmla="*/ 528040 w 528040"/>
                <a:gd name="connsiteY7" fmla="*/ 21017 h 200970"/>
                <a:gd name="connsiteX8" fmla="*/ 453459 w 528040"/>
                <a:gd name="connsiteY8" fmla="*/ 86937 h 200970"/>
                <a:gd name="connsiteX9" fmla="*/ 396030 w 528040"/>
                <a:gd name="connsiteY9" fmla="*/ 0 h 200970"/>
                <a:gd name="connsiteX10" fmla="*/ 338601 w 528040"/>
                <a:gd name="connsiteY10" fmla="*/ 86937 h 200970"/>
                <a:gd name="connsiteX11" fmla="*/ 264020 w 528040"/>
                <a:gd name="connsiteY11" fmla="*/ 21017 h 200970"/>
                <a:gd name="connsiteX12" fmla="*/ 189439 w 528040"/>
                <a:gd name="connsiteY12" fmla="*/ 86937 h 200970"/>
                <a:gd name="connsiteX13" fmla="*/ 132010 w 528040"/>
                <a:gd name="connsiteY13" fmla="*/ 0 h 200970"/>
                <a:gd name="connsiteX14" fmla="*/ 74581 w 528040"/>
                <a:gd name="connsiteY14" fmla="*/ 86937 h 200970"/>
                <a:gd name="connsiteX15" fmla="*/ 0 w 528040"/>
                <a:gd name="connsiteY15" fmla="*/ 21017 h 20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8040" h="200970">
                  <a:moveTo>
                    <a:pt x="0" y="200970"/>
                  </a:moveTo>
                  <a:lnTo>
                    <a:pt x="60423" y="200970"/>
                  </a:lnTo>
                  <a:lnTo>
                    <a:pt x="203597" y="200970"/>
                  </a:lnTo>
                  <a:lnTo>
                    <a:pt x="264020" y="200970"/>
                  </a:lnTo>
                  <a:lnTo>
                    <a:pt x="324443" y="200970"/>
                  </a:lnTo>
                  <a:lnTo>
                    <a:pt x="467617" y="200970"/>
                  </a:lnTo>
                  <a:lnTo>
                    <a:pt x="528040" y="200970"/>
                  </a:lnTo>
                  <a:lnTo>
                    <a:pt x="528040" y="21017"/>
                  </a:lnTo>
                  <a:lnTo>
                    <a:pt x="453459" y="86937"/>
                  </a:lnTo>
                  <a:lnTo>
                    <a:pt x="396030" y="0"/>
                  </a:lnTo>
                  <a:lnTo>
                    <a:pt x="338601" y="86937"/>
                  </a:lnTo>
                  <a:lnTo>
                    <a:pt x="264020" y="21017"/>
                  </a:lnTo>
                  <a:lnTo>
                    <a:pt x="189439" y="86937"/>
                  </a:lnTo>
                  <a:lnTo>
                    <a:pt x="132010" y="0"/>
                  </a:lnTo>
                  <a:lnTo>
                    <a:pt x="74581" y="86937"/>
                  </a:lnTo>
                  <a:lnTo>
                    <a:pt x="0" y="21017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フリーフォーム: 図形 1246">
              <a:extLst>
                <a:ext uri="{FF2B5EF4-FFF2-40B4-BE49-F238E27FC236}">
                  <a16:creationId xmlns:a16="http://schemas.microsoft.com/office/drawing/2014/main" id="{557EFC54-3F4D-6496-9D96-FFCD3409B17F}"/>
                </a:ext>
              </a:extLst>
            </p:cNvPr>
            <p:cNvSpPr/>
            <p:nvPr/>
          </p:nvSpPr>
          <p:spPr>
            <a:xfrm>
              <a:off x="4852758" y="5022638"/>
              <a:ext cx="76135" cy="1075803"/>
            </a:xfrm>
            <a:custGeom>
              <a:avLst/>
              <a:gdLst>
                <a:gd name="connsiteX0" fmla="*/ 76135 w 76135"/>
                <a:gd name="connsiteY0" fmla="*/ 1075803 h 1075803"/>
                <a:gd name="connsiteX1" fmla="*/ 0 w 76135"/>
                <a:gd name="connsiteY1" fmla="*/ 1075803 h 1075803"/>
                <a:gd name="connsiteX2" fmla="*/ 0 w 76135"/>
                <a:gd name="connsiteY2" fmla="*/ 22794 h 1075803"/>
                <a:gd name="connsiteX3" fmla="*/ 76135 w 76135"/>
                <a:gd name="connsiteY3" fmla="*/ 0 h 10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35" h="1075803">
                  <a:moveTo>
                    <a:pt x="76135" y="1075803"/>
                  </a:moveTo>
                  <a:lnTo>
                    <a:pt x="0" y="1075803"/>
                  </a:lnTo>
                  <a:lnTo>
                    <a:pt x="0" y="22794"/>
                  </a:lnTo>
                  <a:lnTo>
                    <a:pt x="7613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四角形: 上の 2 つの角を丸める 1247">
              <a:extLst>
                <a:ext uri="{FF2B5EF4-FFF2-40B4-BE49-F238E27FC236}">
                  <a16:creationId xmlns:a16="http://schemas.microsoft.com/office/drawing/2014/main" id="{B4102D5B-A483-F5AF-DA7D-EA132040C9A8}"/>
                </a:ext>
              </a:extLst>
            </p:cNvPr>
            <p:cNvSpPr/>
            <p:nvPr/>
          </p:nvSpPr>
          <p:spPr>
            <a:xfrm rot="16200000" flipV="1">
              <a:off x="4720265" y="5508509"/>
              <a:ext cx="357541" cy="272966"/>
            </a:xfrm>
            <a:prstGeom prst="round2SameRect">
              <a:avLst>
                <a:gd name="adj1" fmla="val 50000"/>
                <a:gd name="adj2" fmla="val 18288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フリーフォーム: 図形 1284">
              <a:extLst>
                <a:ext uri="{FF2B5EF4-FFF2-40B4-BE49-F238E27FC236}">
                  <a16:creationId xmlns:a16="http://schemas.microsoft.com/office/drawing/2014/main" id="{244F9B71-AE52-59C8-EE7F-C6CD2BE05FF8}"/>
                </a:ext>
              </a:extLst>
            </p:cNvPr>
            <p:cNvSpPr/>
            <p:nvPr/>
          </p:nvSpPr>
          <p:spPr>
            <a:xfrm>
              <a:off x="3444837" y="4986968"/>
              <a:ext cx="1682245" cy="1926131"/>
            </a:xfrm>
            <a:custGeom>
              <a:avLst/>
              <a:gdLst>
                <a:gd name="connsiteX0" fmla="*/ 1015259 w 1682243"/>
                <a:gd name="connsiteY0" fmla="*/ 834993 h 1926132"/>
                <a:gd name="connsiteX1" fmla="*/ 1020109 w 1682243"/>
                <a:gd name="connsiteY1" fmla="*/ 837626 h 1926132"/>
                <a:gd name="connsiteX2" fmla="*/ 1051654 w 1682243"/>
                <a:gd name="connsiteY2" fmla="*/ 864945 h 1926132"/>
                <a:gd name="connsiteX3" fmla="*/ 1065350 w 1682243"/>
                <a:gd name="connsiteY3" fmla="*/ 844631 h 1926132"/>
                <a:gd name="connsiteX4" fmla="*/ 1079645 w 1682243"/>
                <a:gd name="connsiteY4" fmla="*/ 834993 h 1926132"/>
                <a:gd name="connsiteX5" fmla="*/ 1603666 w 1682243"/>
                <a:gd name="connsiteY5" fmla="*/ 0 h 1926132"/>
                <a:gd name="connsiteX6" fmla="*/ 1641891 w 1682243"/>
                <a:gd name="connsiteY6" fmla="*/ 56696 h 1926132"/>
                <a:gd name="connsiteX7" fmla="*/ 1658337 w 1682243"/>
                <a:gd name="connsiteY7" fmla="*/ 138155 h 1926132"/>
                <a:gd name="connsiteX8" fmla="*/ 1658337 w 1682243"/>
                <a:gd name="connsiteY8" fmla="*/ 414689 h 1926132"/>
                <a:gd name="connsiteX9" fmla="*/ 1682243 w 1682243"/>
                <a:gd name="connsiteY9" fmla="*/ 392336 h 1926132"/>
                <a:gd name="connsiteX10" fmla="*/ 1682243 w 1682243"/>
                <a:gd name="connsiteY10" fmla="*/ 564773 h 1926132"/>
                <a:gd name="connsiteX11" fmla="*/ 1627511 w 1682243"/>
                <a:gd name="connsiteY11" fmla="*/ 564773 h 1926132"/>
                <a:gd name="connsiteX12" fmla="*/ 1580865 w 1682243"/>
                <a:gd name="connsiteY12" fmla="*/ 564773 h 1926132"/>
                <a:gd name="connsiteX13" fmla="*/ 1591154 w 1682243"/>
                <a:gd name="connsiteY13" fmla="*/ 615737 h 1926132"/>
                <a:gd name="connsiteX14" fmla="*/ 1591154 w 1682243"/>
                <a:gd name="connsiteY14" fmla="*/ 700312 h 1926132"/>
                <a:gd name="connsiteX15" fmla="*/ 1507796 w 1682243"/>
                <a:gd name="connsiteY15" fmla="*/ 826069 h 1926132"/>
                <a:gd name="connsiteX16" fmla="*/ 1484527 w 1682243"/>
                <a:gd name="connsiteY16" fmla="*/ 830767 h 1926132"/>
                <a:gd name="connsiteX17" fmla="*/ 1484527 w 1682243"/>
                <a:gd name="connsiteY17" fmla="*/ 1110123 h 1926132"/>
                <a:gd name="connsiteX18" fmla="*/ 1580621 w 1682243"/>
                <a:gd name="connsiteY18" fmla="*/ 1284862 h 1926132"/>
                <a:gd name="connsiteX19" fmla="*/ 1448593 w 1682243"/>
                <a:gd name="connsiteY19" fmla="*/ 1524944 h 1926132"/>
                <a:gd name="connsiteX20" fmla="*/ 1316565 w 1682243"/>
                <a:gd name="connsiteY20" fmla="*/ 1284862 h 1926132"/>
                <a:gd name="connsiteX21" fmla="*/ 1411917 w 1682243"/>
                <a:gd name="connsiteY21" fmla="*/ 1111473 h 1926132"/>
                <a:gd name="connsiteX22" fmla="*/ 1408392 w 1682243"/>
                <a:gd name="connsiteY22" fmla="*/ 1111473 h 1926132"/>
                <a:gd name="connsiteX23" fmla="*/ 1408392 w 1682243"/>
                <a:gd name="connsiteY23" fmla="*/ 836795 h 1926132"/>
                <a:gd name="connsiteX24" fmla="*/ 1368107 w 1682243"/>
                <a:gd name="connsiteY24" fmla="*/ 836795 h 1926132"/>
                <a:gd name="connsiteX25" fmla="*/ 1367951 w 1682243"/>
                <a:gd name="connsiteY25" fmla="*/ 836730 h 1926132"/>
                <a:gd name="connsiteX26" fmla="*/ 1361164 w 1682243"/>
                <a:gd name="connsiteY26" fmla="*/ 841306 h 1926132"/>
                <a:gd name="connsiteX27" fmla="*/ 1322486 w 1682243"/>
                <a:gd name="connsiteY27" fmla="*/ 853312 h 1926132"/>
                <a:gd name="connsiteX28" fmla="*/ 1354713 w 1682243"/>
                <a:gd name="connsiteY28" fmla="*/ 901109 h 1926132"/>
                <a:gd name="connsiteX29" fmla="*/ 1368676 w 1682243"/>
                <a:gd name="connsiteY29" fmla="*/ 970272 h 1926132"/>
                <a:gd name="connsiteX30" fmla="*/ 1316633 w 1682243"/>
                <a:gd name="connsiteY30" fmla="*/ 1095914 h 1926132"/>
                <a:gd name="connsiteX31" fmla="*/ 1272873 w 1682243"/>
                <a:gd name="connsiteY31" fmla="*/ 1125418 h 1926132"/>
                <a:gd name="connsiteX32" fmla="*/ 1272873 w 1682243"/>
                <a:gd name="connsiteY32" fmla="*/ 1669491 h 1926132"/>
                <a:gd name="connsiteX33" fmla="*/ 1196348 w 1682243"/>
                <a:gd name="connsiteY33" fmla="*/ 1784941 h 1926132"/>
                <a:gd name="connsiteX34" fmla="*/ 1159123 w 1682243"/>
                <a:gd name="connsiteY34" fmla="*/ 1792456 h 1926132"/>
                <a:gd name="connsiteX35" fmla="*/ 1159123 w 1682243"/>
                <a:gd name="connsiteY35" fmla="*/ 1812808 h 1926132"/>
                <a:gd name="connsiteX36" fmla="*/ 1045799 w 1682243"/>
                <a:gd name="connsiteY36" fmla="*/ 1926132 h 1926132"/>
                <a:gd name="connsiteX37" fmla="*/ 408502 w 1682243"/>
                <a:gd name="connsiteY37" fmla="*/ 1926132 h 1926132"/>
                <a:gd name="connsiteX38" fmla="*/ 295178 w 1682243"/>
                <a:gd name="connsiteY38" fmla="*/ 1812808 h 1926132"/>
                <a:gd name="connsiteX39" fmla="*/ 295178 w 1682243"/>
                <a:gd name="connsiteY39" fmla="*/ 1785875 h 1926132"/>
                <a:gd name="connsiteX40" fmla="*/ 280031 w 1682243"/>
                <a:gd name="connsiteY40" fmla="*/ 1782817 h 1926132"/>
                <a:gd name="connsiteX41" fmla="*/ 186993 w 1682243"/>
                <a:gd name="connsiteY41" fmla="*/ 1642455 h 1926132"/>
                <a:gd name="connsiteX42" fmla="*/ 186992 w 1682243"/>
                <a:gd name="connsiteY42" fmla="*/ 1146077 h 1926132"/>
                <a:gd name="connsiteX43" fmla="*/ 177684 w 1682243"/>
                <a:gd name="connsiteY43" fmla="*/ 1147956 h 1926132"/>
                <a:gd name="connsiteX44" fmla="*/ 0 w 1682243"/>
                <a:gd name="connsiteY44" fmla="*/ 970272 h 1926132"/>
                <a:gd name="connsiteX45" fmla="*/ 108521 w 1682243"/>
                <a:gd name="connsiteY45" fmla="*/ 806552 h 1926132"/>
                <a:gd name="connsiteX46" fmla="*/ 130631 w 1682243"/>
                <a:gd name="connsiteY46" fmla="*/ 802088 h 1926132"/>
                <a:gd name="connsiteX47" fmla="*/ 116188 w 1682243"/>
                <a:gd name="connsiteY47" fmla="*/ 796417 h 1926132"/>
                <a:gd name="connsiteX48" fmla="*/ 7075 w 1682243"/>
                <a:gd name="connsiteY48" fmla="*/ 602598 h 1926132"/>
                <a:gd name="connsiteX49" fmla="*/ 7075 w 1682243"/>
                <a:gd name="connsiteY49" fmla="*/ 478012 h 1926132"/>
                <a:gd name="connsiteX50" fmla="*/ 98779 w 1682243"/>
                <a:gd name="connsiteY50" fmla="*/ 450557 h 1926132"/>
                <a:gd name="connsiteX51" fmla="*/ 98779 w 1682243"/>
                <a:gd name="connsiteY51" fmla="*/ 450555 h 1926132"/>
                <a:gd name="connsiteX52" fmla="*/ 1348489 w 1682243"/>
                <a:gd name="connsiteY52" fmla="*/ 76398 h 1926132"/>
                <a:gd name="connsiteX53" fmla="*/ 1348489 w 1682243"/>
                <a:gd name="connsiteY53" fmla="*/ 76399 h 1926132"/>
                <a:gd name="connsiteX54" fmla="*/ 1408392 w 1682243"/>
                <a:gd name="connsiteY54" fmla="*/ 58465 h 1926132"/>
                <a:gd name="connsiteX55" fmla="*/ 1408392 w 1682243"/>
                <a:gd name="connsiteY55" fmla="*/ 58464 h 1926132"/>
                <a:gd name="connsiteX56" fmla="*/ 1484527 w 1682243"/>
                <a:gd name="connsiteY56" fmla="*/ 35670 h 1926132"/>
                <a:gd name="connsiteX57" fmla="*/ 1495693 w 1682243"/>
                <a:gd name="connsiteY57" fmla="*/ 32327 h 1926132"/>
                <a:gd name="connsiteX58" fmla="*/ 1495693 w 1682243"/>
                <a:gd name="connsiteY58" fmla="*/ 32327 h 1926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682243" h="1926132">
                  <a:moveTo>
                    <a:pt x="1015259" y="834993"/>
                  </a:moveTo>
                  <a:lnTo>
                    <a:pt x="1020109" y="837626"/>
                  </a:lnTo>
                  <a:lnTo>
                    <a:pt x="1051654" y="864945"/>
                  </a:lnTo>
                  <a:lnTo>
                    <a:pt x="1065350" y="844631"/>
                  </a:lnTo>
                  <a:lnTo>
                    <a:pt x="1079645" y="834993"/>
                  </a:lnTo>
                  <a:close/>
                  <a:moveTo>
                    <a:pt x="1603666" y="0"/>
                  </a:moveTo>
                  <a:lnTo>
                    <a:pt x="1641891" y="56696"/>
                  </a:lnTo>
                  <a:cubicBezTo>
                    <a:pt x="1652481" y="81733"/>
                    <a:pt x="1658337" y="109260"/>
                    <a:pt x="1658337" y="138155"/>
                  </a:cubicBezTo>
                  <a:lnTo>
                    <a:pt x="1658337" y="414689"/>
                  </a:lnTo>
                  <a:lnTo>
                    <a:pt x="1682243" y="392336"/>
                  </a:lnTo>
                  <a:lnTo>
                    <a:pt x="1682243" y="564773"/>
                  </a:lnTo>
                  <a:lnTo>
                    <a:pt x="1627511" y="564773"/>
                  </a:lnTo>
                  <a:lnTo>
                    <a:pt x="1580865" y="564773"/>
                  </a:lnTo>
                  <a:lnTo>
                    <a:pt x="1591154" y="615737"/>
                  </a:lnTo>
                  <a:lnTo>
                    <a:pt x="1591154" y="700312"/>
                  </a:lnTo>
                  <a:cubicBezTo>
                    <a:pt x="1591154" y="756845"/>
                    <a:pt x="1556782" y="805350"/>
                    <a:pt x="1507796" y="826069"/>
                  </a:cubicBezTo>
                  <a:lnTo>
                    <a:pt x="1484527" y="830767"/>
                  </a:lnTo>
                  <a:lnTo>
                    <a:pt x="1484527" y="1110123"/>
                  </a:lnTo>
                  <a:lnTo>
                    <a:pt x="1580621" y="1284862"/>
                  </a:lnTo>
                  <a:lnTo>
                    <a:pt x="1448593" y="1524944"/>
                  </a:lnTo>
                  <a:lnTo>
                    <a:pt x="1316565" y="1284862"/>
                  </a:lnTo>
                  <a:lnTo>
                    <a:pt x="1411917" y="1111473"/>
                  </a:lnTo>
                  <a:lnTo>
                    <a:pt x="1408392" y="1111473"/>
                  </a:lnTo>
                  <a:lnTo>
                    <a:pt x="1408392" y="836795"/>
                  </a:lnTo>
                  <a:lnTo>
                    <a:pt x="1368107" y="836795"/>
                  </a:lnTo>
                  <a:lnTo>
                    <a:pt x="1367951" y="836730"/>
                  </a:lnTo>
                  <a:lnTo>
                    <a:pt x="1361164" y="841306"/>
                  </a:lnTo>
                  <a:lnTo>
                    <a:pt x="1322486" y="853312"/>
                  </a:lnTo>
                  <a:lnTo>
                    <a:pt x="1354713" y="901109"/>
                  </a:lnTo>
                  <a:cubicBezTo>
                    <a:pt x="1363704" y="922367"/>
                    <a:pt x="1368676" y="945739"/>
                    <a:pt x="1368676" y="970272"/>
                  </a:cubicBezTo>
                  <a:cubicBezTo>
                    <a:pt x="1368676" y="1019338"/>
                    <a:pt x="1348788" y="1063759"/>
                    <a:pt x="1316633" y="1095914"/>
                  </a:cubicBezTo>
                  <a:lnTo>
                    <a:pt x="1272873" y="1125418"/>
                  </a:lnTo>
                  <a:lnTo>
                    <a:pt x="1272873" y="1669491"/>
                  </a:lnTo>
                  <a:cubicBezTo>
                    <a:pt x="1272873" y="1721390"/>
                    <a:pt x="1241318" y="1765920"/>
                    <a:pt x="1196348" y="1784941"/>
                  </a:cubicBezTo>
                  <a:lnTo>
                    <a:pt x="1159123" y="1792456"/>
                  </a:lnTo>
                  <a:lnTo>
                    <a:pt x="1159123" y="1812808"/>
                  </a:lnTo>
                  <a:cubicBezTo>
                    <a:pt x="1159123" y="1875395"/>
                    <a:pt x="1108386" y="1926132"/>
                    <a:pt x="1045799" y="1926132"/>
                  </a:cubicBezTo>
                  <a:lnTo>
                    <a:pt x="408502" y="1926132"/>
                  </a:lnTo>
                  <a:cubicBezTo>
                    <a:pt x="345915" y="1926132"/>
                    <a:pt x="295178" y="1875395"/>
                    <a:pt x="295178" y="1812808"/>
                  </a:cubicBezTo>
                  <a:lnTo>
                    <a:pt x="295178" y="1785875"/>
                  </a:lnTo>
                  <a:lnTo>
                    <a:pt x="280031" y="1782817"/>
                  </a:lnTo>
                  <a:cubicBezTo>
                    <a:pt x="225356" y="1759691"/>
                    <a:pt x="186993" y="1705553"/>
                    <a:pt x="186993" y="1642455"/>
                  </a:cubicBezTo>
                  <a:lnTo>
                    <a:pt x="186992" y="1146077"/>
                  </a:lnTo>
                  <a:lnTo>
                    <a:pt x="177684" y="1147956"/>
                  </a:lnTo>
                  <a:cubicBezTo>
                    <a:pt x="79552" y="1147956"/>
                    <a:pt x="0" y="1068404"/>
                    <a:pt x="0" y="970272"/>
                  </a:cubicBezTo>
                  <a:cubicBezTo>
                    <a:pt x="0" y="896673"/>
                    <a:pt x="44748" y="833526"/>
                    <a:pt x="108521" y="806552"/>
                  </a:cubicBezTo>
                  <a:lnTo>
                    <a:pt x="130631" y="802088"/>
                  </a:lnTo>
                  <a:lnTo>
                    <a:pt x="116188" y="796417"/>
                  </a:lnTo>
                  <a:cubicBezTo>
                    <a:pt x="50772" y="756670"/>
                    <a:pt x="7075" y="684737"/>
                    <a:pt x="7075" y="602598"/>
                  </a:cubicBezTo>
                  <a:lnTo>
                    <a:pt x="7075" y="478012"/>
                  </a:lnTo>
                  <a:lnTo>
                    <a:pt x="98779" y="450557"/>
                  </a:lnTo>
                  <a:lnTo>
                    <a:pt x="98779" y="450555"/>
                  </a:lnTo>
                  <a:lnTo>
                    <a:pt x="1348489" y="76398"/>
                  </a:lnTo>
                  <a:lnTo>
                    <a:pt x="1348489" y="76399"/>
                  </a:lnTo>
                  <a:lnTo>
                    <a:pt x="1408392" y="58465"/>
                  </a:lnTo>
                  <a:lnTo>
                    <a:pt x="1408392" y="58464"/>
                  </a:lnTo>
                  <a:lnTo>
                    <a:pt x="1484527" y="35670"/>
                  </a:lnTo>
                  <a:lnTo>
                    <a:pt x="1495693" y="32327"/>
                  </a:lnTo>
                  <a:lnTo>
                    <a:pt x="1495693" y="32327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2D452185-5D6D-C0B1-44AD-DDA86C543918}"/>
              </a:ext>
            </a:extLst>
          </p:cNvPr>
          <p:cNvGrpSpPr/>
          <p:nvPr/>
        </p:nvGrpSpPr>
        <p:grpSpPr>
          <a:xfrm>
            <a:off x="7067286" y="1112189"/>
            <a:ext cx="1930531" cy="2164410"/>
            <a:chOff x="7067286" y="1112189"/>
            <a:chExt cx="1930531" cy="2164410"/>
          </a:xfrm>
        </p:grpSpPr>
        <p:sp>
          <p:nvSpPr>
            <p:cNvPr id="1328" name="星: 10 pt 1327">
              <a:extLst>
                <a:ext uri="{FF2B5EF4-FFF2-40B4-BE49-F238E27FC236}">
                  <a16:creationId xmlns:a16="http://schemas.microsoft.com/office/drawing/2014/main" id="{D2B20CD1-D3E4-1A74-586B-C0FD0A62FF51}"/>
                </a:ext>
              </a:extLst>
            </p:cNvPr>
            <p:cNvSpPr/>
            <p:nvPr/>
          </p:nvSpPr>
          <p:spPr>
            <a:xfrm>
              <a:off x="8379843" y="1117211"/>
              <a:ext cx="617974" cy="617974"/>
            </a:xfrm>
            <a:prstGeom prst="star10">
              <a:avLst>
                <a:gd name="adj" fmla="val 34440"/>
                <a:gd name="hf" fmla="val 10514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89" name="グループ化 1288">
              <a:extLst>
                <a:ext uri="{FF2B5EF4-FFF2-40B4-BE49-F238E27FC236}">
                  <a16:creationId xmlns:a16="http://schemas.microsoft.com/office/drawing/2014/main" id="{0F1207D5-6B16-F054-2388-385156313021}"/>
                </a:ext>
              </a:extLst>
            </p:cNvPr>
            <p:cNvGrpSpPr/>
            <p:nvPr/>
          </p:nvGrpSpPr>
          <p:grpSpPr>
            <a:xfrm>
              <a:off x="7067286" y="1112189"/>
              <a:ext cx="1682240" cy="2164410"/>
              <a:chOff x="5078609" y="1716038"/>
              <a:chExt cx="1682240" cy="2164410"/>
            </a:xfrm>
          </p:grpSpPr>
          <p:sp>
            <p:nvSpPr>
              <p:cNvPr id="1290" name="四角形: 上の 2 つの角を丸める 1289">
                <a:extLst>
                  <a:ext uri="{FF2B5EF4-FFF2-40B4-BE49-F238E27FC236}">
                    <a16:creationId xmlns:a16="http://schemas.microsoft.com/office/drawing/2014/main" id="{E4AEE0DC-ED33-D3A0-0B91-49C02C416EF1}"/>
                  </a:ext>
                </a:extLst>
              </p:cNvPr>
              <p:cNvSpPr/>
              <p:nvPr/>
            </p:nvSpPr>
            <p:spPr>
              <a:xfrm flipV="1">
                <a:off x="6300517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四角形: 上の 2 つの角を丸める 1290">
                <a:extLst>
                  <a:ext uri="{FF2B5EF4-FFF2-40B4-BE49-F238E27FC236}">
                    <a16:creationId xmlns:a16="http://schemas.microsoft.com/office/drawing/2014/main" id="{A167BA09-28AD-AA2F-BD94-DBDBF901A79B}"/>
                  </a:ext>
                </a:extLst>
              </p:cNvPr>
              <p:cNvSpPr/>
              <p:nvPr/>
            </p:nvSpPr>
            <p:spPr>
              <a:xfrm flipV="1">
                <a:off x="5412362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83F2809E-5179-DF2F-7800-1A5F07EB68D6}"/>
                  </a:ext>
                </a:extLst>
              </p:cNvPr>
              <p:cNvSpPr/>
              <p:nvPr/>
            </p:nvSpPr>
            <p:spPr>
              <a:xfrm rot="10800000">
                <a:off x="5753625" y="3030531"/>
                <a:ext cx="835463" cy="795121"/>
              </a:xfrm>
              <a:custGeom>
                <a:avLst/>
                <a:gdLst>
                  <a:gd name="connsiteX0" fmla="*/ 111564 w 835463"/>
                  <a:gd name="connsiteY0" fmla="*/ 795121 h 795121"/>
                  <a:gd name="connsiteX1" fmla="*/ 0 w 835463"/>
                  <a:gd name="connsiteY1" fmla="*/ 795121 h 795121"/>
                  <a:gd name="connsiteX2" fmla="*/ 54972 w 835463"/>
                  <a:gd name="connsiteY2" fmla="*/ 662926 h 795121"/>
                  <a:gd name="connsiteX3" fmla="*/ 0 w 835463"/>
                  <a:gd name="connsiteY3" fmla="*/ 662926 h 795121"/>
                  <a:gd name="connsiteX4" fmla="*/ 54972 w 835463"/>
                  <a:gd name="connsiteY4" fmla="*/ 530731 h 795121"/>
                  <a:gd name="connsiteX5" fmla="*/ 0 w 835463"/>
                  <a:gd name="connsiteY5" fmla="*/ 530731 h 795121"/>
                  <a:gd name="connsiteX6" fmla="*/ 54972 w 835463"/>
                  <a:gd name="connsiteY6" fmla="*/ 398536 h 795121"/>
                  <a:gd name="connsiteX7" fmla="*/ 0 w 835463"/>
                  <a:gd name="connsiteY7" fmla="*/ 398536 h 795121"/>
                  <a:gd name="connsiteX8" fmla="*/ 54972 w 835463"/>
                  <a:gd name="connsiteY8" fmla="*/ 266341 h 795121"/>
                  <a:gd name="connsiteX9" fmla="*/ 0 w 835463"/>
                  <a:gd name="connsiteY9" fmla="*/ 266341 h 795121"/>
                  <a:gd name="connsiteX10" fmla="*/ 54973 w 835463"/>
                  <a:gd name="connsiteY10" fmla="*/ 134144 h 795121"/>
                  <a:gd name="connsiteX11" fmla="*/ 0 w 835463"/>
                  <a:gd name="connsiteY11" fmla="*/ 134144 h 795121"/>
                  <a:gd name="connsiteX12" fmla="*/ 55782 w 835463"/>
                  <a:gd name="connsiteY12" fmla="*/ 0 h 795121"/>
                  <a:gd name="connsiteX13" fmla="*/ 111564 w 835463"/>
                  <a:gd name="connsiteY13" fmla="*/ 134144 h 795121"/>
                  <a:gd name="connsiteX14" fmla="*/ 56592 w 835463"/>
                  <a:gd name="connsiteY14" fmla="*/ 134144 h 795121"/>
                  <a:gd name="connsiteX15" fmla="*/ 111564 w 835463"/>
                  <a:gd name="connsiteY15" fmla="*/ 266341 h 795121"/>
                  <a:gd name="connsiteX16" fmla="*/ 56593 w 835463"/>
                  <a:gd name="connsiteY16" fmla="*/ 266341 h 795121"/>
                  <a:gd name="connsiteX17" fmla="*/ 111564 w 835463"/>
                  <a:gd name="connsiteY17" fmla="*/ 398536 h 795121"/>
                  <a:gd name="connsiteX18" fmla="*/ 56593 w 835463"/>
                  <a:gd name="connsiteY18" fmla="*/ 398536 h 795121"/>
                  <a:gd name="connsiteX19" fmla="*/ 111564 w 835463"/>
                  <a:gd name="connsiteY19" fmla="*/ 530731 h 795121"/>
                  <a:gd name="connsiteX20" fmla="*/ 56593 w 835463"/>
                  <a:gd name="connsiteY20" fmla="*/ 530731 h 795121"/>
                  <a:gd name="connsiteX21" fmla="*/ 111564 w 835463"/>
                  <a:gd name="connsiteY21" fmla="*/ 662926 h 795121"/>
                  <a:gd name="connsiteX22" fmla="*/ 56593 w 835463"/>
                  <a:gd name="connsiteY22" fmla="*/ 662926 h 795121"/>
                  <a:gd name="connsiteX23" fmla="*/ 252058 w 835463"/>
                  <a:gd name="connsiteY23" fmla="*/ 795121 h 795121"/>
                  <a:gd name="connsiteX24" fmla="*/ 140494 w 835463"/>
                  <a:gd name="connsiteY24" fmla="*/ 795121 h 795121"/>
                  <a:gd name="connsiteX25" fmla="*/ 195466 w 835463"/>
                  <a:gd name="connsiteY25" fmla="*/ 662926 h 795121"/>
                  <a:gd name="connsiteX26" fmla="*/ 140494 w 835463"/>
                  <a:gd name="connsiteY26" fmla="*/ 662926 h 795121"/>
                  <a:gd name="connsiteX27" fmla="*/ 195466 w 835463"/>
                  <a:gd name="connsiteY27" fmla="*/ 530731 h 795121"/>
                  <a:gd name="connsiteX28" fmla="*/ 140494 w 835463"/>
                  <a:gd name="connsiteY28" fmla="*/ 530731 h 795121"/>
                  <a:gd name="connsiteX29" fmla="*/ 195466 w 835463"/>
                  <a:gd name="connsiteY29" fmla="*/ 398536 h 795121"/>
                  <a:gd name="connsiteX30" fmla="*/ 140494 w 835463"/>
                  <a:gd name="connsiteY30" fmla="*/ 398536 h 795121"/>
                  <a:gd name="connsiteX31" fmla="*/ 195466 w 835463"/>
                  <a:gd name="connsiteY31" fmla="*/ 266341 h 795121"/>
                  <a:gd name="connsiteX32" fmla="*/ 140494 w 835463"/>
                  <a:gd name="connsiteY32" fmla="*/ 266341 h 795121"/>
                  <a:gd name="connsiteX33" fmla="*/ 195467 w 835463"/>
                  <a:gd name="connsiteY33" fmla="*/ 134144 h 795121"/>
                  <a:gd name="connsiteX34" fmla="*/ 140494 w 835463"/>
                  <a:gd name="connsiteY34" fmla="*/ 134144 h 795121"/>
                  <a:gd name="connsiteX35" fmla="*/ 196276 w 835463"/>
                  <a:gd name="connsiteY35" fmla="*/ 0 h 795121"/>
                  <a:gd name="connsiteX36" fmla="*/ 252058 w 835463"/>
                  <a:gd name="connsiteY36" fmla="*/ 134144 h 795121"/>
                  <a:gd name="connsiteX37" fmla="*/ 197086 w 835463"/>
                  <a:gd name="connsiteY37" fmla="*/ 134144 h 795121"/>
                  <a:gd name="connsiteX38" fmla="*/ 252058 w 835463"/>
                  <a:gd name="connsiteY38" fmla="*/ 266341 h 795121"/>
                  <a:gd name="connsiteX39" fmla="*/ 197087 w 835463"/>
                  <a:gd name="connsiteY39" fmla="*/ 266341 h 795121"/>
                  <a:gd name="connsiteX40" fmla="*/ 252058 w 835463"/>
                  <a:gd name="connsiteY40" fmla="*/ 398536 h 795121"/>
                  <a:gd name="connsiteX41" fmla="*/ 197087 w 835463"/>
                  <a:gd name="connsiteY41" fmla="*/ 398536 h 795121"/>
                  <a:gd name="connsiteX42" fmla="*/ 252058 w 835463"/>
                  <a:gd name="connsiteY42" fmla="*/ 530731 h 795121"/>
                  <a:gd name="connsiteX43" fmla="*/ 197087 w 835463"/>
                  <a:gd name="connsiteY43" fmla="*/ 530731 h 795121"/>
                  <a:gd name="connsiteX44" fmla="*/ 252058 w 835463"/>
                  <a:gd name="connsiteY44" fmla="*/ 662926 h 795121"/>
                  <a:gd name="connsiteX45" fmla="*/ 197087 w 835463"/>
                  <a:gd name="connsiteY45" fmla="*/ 662926 h 795121"/>
                  <a:gd name="connsiteX46" fmla="*/ 402076 w 835463"/>
                  <a:gd name="connsiteY46" fmla="*/ 795121 h 795121"/>
                  <a:gd name="connsiteX47" fmla="*/ 290512 w 835463"/>
                  <a:gd name="connsiteY47" fmla="*/ 795121 h 795121"/>
                  <a:gd name="connsiteX48" fmla="*/ 345484 w 835463"/>
                  <a:gd name="connsiteY48" fmla="*/ 662926 h 795121"/>
                  <a:gd name="connsiteX49" fmla="*/ 290512 w 835463"/>
                  <a:gd name="connsiteY49" fmla="*/ 662926 h 795121"/>
                  <a:gd name="connsiteX50" fmla="*/ 345484 w 835463"/>
                  <a:gd name="connsiteY50" fmla="*/ 530731 h 795121"/>
                  <a:gd name="connsiteX51" fmla="*/ 290512 w 835463"/>
                  <a:gd name="connsiteY51" fmla="*/ 530731 h 795121"/>
                  <a:gd name="connsiteX52" fmla="*/ 345484 w 835463"/>
                  <a:gd name="connsiteY52" fmla="*/ 398536 h 795121"/>
                  <a:gd name="connsiteX53" fmla="*/ 290512 w 835463"/>
                  <a:gd name="connsiteY53" fmla="*/ 398536 h 795121"/>
                  <a:gd name="connsiteX54" fmla="*/ 345484 w 835463"/>
                  <a:gd name="connsiteY54" fmla="*/ 266341 h 795121"/>
                  <a:gd name="connsiteX55" fmla="*/ 290512 w 835463"/>
                  <a:gd name="connsiteY55" fmla="*/ 266341 h 795121"/>
                  <a:gd name="connsiteX56" fmla="*/ 345485 w 835463"/>
                  <a:gd name="connsiteY56" fmla="*/ 134144 h 795121"/>
                  <a:gd name="connsiteX57" fmla="*/ 290512 w 835463"/>
                  <a:gd name="connsiteY57" fmla="*/ 134144 h 795121"/>
                  <a:gd name="connsiteX58" fmla="*/ 346294 w 835463"/>
                  <a:gd name="connsiteY58" fmla="*/ 0 h 795121"/>
                  <a:gd name="connsiteX59" fmla="*/ 402076 w 835463"/>
                  <a:gd name="connsiteY59" fmla="*/ 134144 h 795121"/>
                  <a:gd name="connsiteX60" fmla="*/ 347104 w 835463"/>
                  <a:gd name="connsiteY60" fmla="*/ 134144 h 795121"/>
                  <a:gd name="connsiteX61" fmla="*/ 402076 w 835463"/>
                  <a:gd name="connsiteY61" fmla="*/ 266341 h 795121"/>
                  <a:gd name="connsiteX62" fmla="*/ 347105 w 835463"/>
                  <a:gd name="connsiteY62" fmla="*/ 266341 h 795121"/>
                  <a:gd name="connsiteX63" fmla="*/ 402076 w 835463"/>
                  <a:gd name="connsiteY63" fmla="*/ 398536 h 795121"/>
                  <a:gd name="connsiteX64" fmla="*/ 347105 w 835463"/>
                  <a:gd name="connsiteY64" fmla="*/ 398536 h 795121"/>
                  <a:gd name="connsiteX65" fmla="*/ 402076 w 835463"/>
                  <a:gd name="connsiteY65" fmla="*/ 530731 h 795121"/>
                  <a:gd name="connsiteX66" fmla="*/ 347105 w 835463"/>
                  <a:gd name="connsiteY66" fmla="*/ 530731 h 795121"/>
                  <a:gd name="connsiteX67" fmla="*/ 402076 w 835463"/>
                  <a:gd name="connsiteY67" fmla="*/ 662926 h 795121"/>
                  <a:gd name="connsiteX68" fmla="*/ 347105 w 835463"/>
                  <a:gd name="connsiteY68" fmla="*/ 662926 h 795121"/>
                  <a:gd name="connsiteX69" fmla="*/ 542570 w 835463"/>
                  <a:gd name="connsiteY69" fmla="*/ 795121 h 795121"/>
                  <a:gd name="connsiteX70" fmla="*/ 431006 w 835463"/>
                  <a:gd name="connsiteY70" fmla="*/ 795121 h 795121"/>
                  <a:gd name="connsiteX71" fmla="*/ 485978 w 835463"/>
                  <a:gd name="connsiteY71" fmla="*/ 662926 h 795121"/>
                  <a:gd name="connsiteX72" fmla="*/ 431006 w 835463"/>
                  <a:gd name="connsiteY72" fmla="*/ 662926 h 795121"/>
                  <a:gd name="connsiteX73" fmla="*/ 485978 w 835463"/>
                  <a:gd name="connsiteY73" fmla="*/ 530731 h 795121"/>
                  <a:gd name="connsiteX74" fmla="*/ 431006 w 835463"/>
                  <a:gd name="connsiteY74" fmla="*/ 530731 h 795121"/>
                  <a:gd name="connsiteX75" fmla="*/ 485978 w 835463"/>
                  <a:gd name="connsiteY75" fmla="*/ 398536 h 795121"/>
                  <a:gd name="connsiteX76" fmla="*/ 431006 w 835463"/>
                  <a:gd name="connsiteY76" fmla="*/ 398536 h 795121"/>
                  <a:gd name="connsiteX77" fmla="*/ 485978 w 835463"/>
                  <a:gd name="connsiteY77" fmla="*/ 266341 h 795121"/>
                  <a:gd name="connsiteX78" fmla="*/ 431006 w 835463"/>
                  <a:gd name="connsiteY78" fmla="*/ 266341 h 795121"/>
                  <a:gd name="connsiteX79" fmla="*/ 485979 w 835463"/>
                  <a:gd name="connsiteY79" fmla="*/ 134144 h 795121"/>
                  <a:gd name="connsiteX80" fmla="*/ 431006 w 835463"/>
                  <a:gd name="connsiteY80" fmla="*/ 134144 h 795121"/>
                  <a:gd name="connsiteX81" fmla="*/ 486788 w 835463"/>
                  <a:gd name="connsiteY81" fmla="*/ 0 h 795121"/>
                  <a:gd name="connsiteX82" fmla="*/ 542570 w 835463"/>
                  <a:gd name="connsiteY82" fmla="*/ 134144 h 795121"/>
                  <a:gd name="connsiteX83" fmla="*/ 487598 w 835463"/>
                  <a:gd name="connsiteY83" fmla="*/ 134144 h 795121"/>
                  <a:gd name="connsiteX84" fmla="*/ 542570 w 835463"/>
                  <a:gd name="connsiteY84" fmla="*/ 266341 h 795121"/>
                  <a:gd name="connsiteX85" fmla="*/ 487599 w 835463"/>
                  <a:gd name="connsiteY85" fmla="*/ 266341 h 795121"/>
                  <a:gd name="connsiteX86" fmla="*/ 542570 w 835463"/>
                  <a:gd name="connsiteY86" fmla="*/ 398536 h 795121"/>
                  <a:gd name="connsiteX87" fmla="*/ 487599 w 835463"/>
                  <a:gd name="connsiteY87" fmla="*/ 398536 h 795121"/>
                  <a:gd name="connsiteX88" fmla="*/ 542570 w 835463"/>
                  <a:gd name="connsiteY88" fmla="*/ 530731 h 795121"/>
                  <a:gd name="connsiteX89" fmla="*/ 487599 w 835463"/>
                  <a:gd name="connsiteY89" fmla="*/ 530731 h 795121"/>
                  <a:gd name="connsiteX90" fmla="*/ 542570 w 835463"/>
                  <a:gd name="connsiteY90" fmla="*/ 662926 h 795121"/>
                  <a:gd name="connsiteX91" fmla="*/ 487599 w 835463"/>
                  <a:gd name="connsiteY91" fmla="*/ 662926 h 795121"/>
                  <a:gd name="connsiteX92" fmla="*/ 694969 w 835463"/>
                  <a:gd name="connsiteY92" fmla="*/ 795121 h 795121"/>
                  <a:gd name="connsiteX93" fmla="*/ 583405 w 835463"/>
                  <a:gd name="connsiteY93" fmla="*/ 795121 h 795121"/>
                  <a:gd name="connsiteX94" fmla="*/ 638377 w 835463"/>
                  <a:gd name="connsiteY94" fmla="*/ 662926 h 795121"/>
                  <a:gd name="connsiteX95" fmla="*/ 583405 w 835463"/>
                  <a:gd name="connsiteY95" fmla="*/ 662926 h 795121"/>
                  <a:gd name="connsiteX96" fmla="*/ 638377 w 835463"/>
                  <a:gd name="connsiteY96" fmla="*/ 530731 h 795121"/>
                  <a:gd name="connsiteX97" fmla="*/ 583405 w 835463"/>
                  <a:gd name="connsiteY97" fmla="*/ 530731 h 795121"/>
                  <a:gd name="connsiteX98" fmla="*/ 638377 w 835463"/>
                  <a:gd name="connsiteY98" fmla="*/ 398536 h 795121"/>
                  <a:gd name="connsiteX99" fmla="*/ 583405 w 835463"/>
                  <a:gd name="connsiteY99" fmla="*/ 398536 h 795121"/>
                  <a:gd name="connsiteX100" fmla="*/ 638377 w 835463"/>
                  <a:gd name="connsiteY100" fmla="*/ 266341 h 795121"/>
                  <a:gd name="connsiteX101" fmla="*/ 583405 w 835463"/>
                  <a:gd name="connsiteY101" fmla="*/ 266341 h 795121"/>
                  <a:gd name="connsiteX102" fmla="*/ 638378 w 835463"/>
                  <a:gd name="connsiteY102" fmla="*/ 134144 h 795121"/>
                  <a:gd name="connsiteX103" fmla="*/ 583405 w 835463"/>
                  <a:gd name="connsiteY103" fmla="*/ 134144 h 795121"/>
                  <a:gd name="connsiteX104" fmla="*/ 639187 w 835463"/>
                  <a:gd name="connsiteY104" fmla="*/ 0 h 795121"/>
                  <a:gd name="connsiteX105" fmla="*/ 694969 w 835463"/>
                  <a:gd name="connsiteY105" fmla="*/ 134144 h 795121"/>
                  <a:gd name="connsiteX106" fmla="*/ 639997 w 835463"/>
                  <a:gd name="connsiteY106" fmla="*/ 134144 h 795121"/>
                  <a:gd name="connsiteX107" fmla="*/ 694969 w 835463"/>
                  <a:gd name="connsiteY107" fmla="*/ 266341 h 795121"/>
                  <a:gd name="connsiteX108" fmla="*/ 639998 w 835463"/>
                  <a:gd name="connsiteY108" fmla="*/ 266341 h 795121"/>
                  <a:gd name="connsiteX109" fmla="*/ 694969 w 835463"/>
                  <a:gd name="connsiteY109" fmla="*/ 398536 h 795121"/>
                  <a:gd name="connsiteX110" fmla="*/ 639998 w 835463"/>
                  <a:gd name="connsiteY110" fmla="*/ 398536 h 795121"/>
                  <a:gd name="connsiteX111" fmla="*/ 694969 w 835463"/>
                  <a:gd name="connsiteY111" fmla="*/ 530731 h 795121"/>
                  <a:gd name="connsiteX112" fmla="*/ 639998 w 835463"/>
                  <a:gd name="connsiteY112" fmla="*/ 530731 h 795121"/>
                  <a:gd name="connsiteX113" fmla="*/ 694969 w 835463"/>
                  <a:gd name="connsiteY113" fmla="*/ 662926 h 795121"/>
                  <a:gd name="connsiteX114" fmla="*/ 639998 w 835463"/>
                  <a:gd name="connsiteY114" fmla="*/ 662926 h 795121"/>
                  <a:gd name="connsiteX115" fmla="*/ 835463 w 835463"/>
                  <a:gd name="connsiteY115" fmla="*/ 795121 h 795121"/>
                  <a:gd name="connsiteX116" fmla="*/ 723899 w 835463"/>
                  <a:gd name="connsiteY116" fmla="*/ 795121 h 795121"/>
                  <a:gd name="connsiteX117" fmla="*/ 778871 w 835463"/>
                  <a:gd name="connsiteY117" fmla="*/ 662926 h 795121"/>
                  <a:gd name="connsiteX118" fmla="*/ 723899 w 835463"/>
                  <a:gd name="connsiteY118" fmla="*/ 662926 h 795121"/>
                  <a:gd name="connsiteX119" fmla="*/ 778871 w 835463"/>
                  <a:gd name="connsiteY119" fmla="*/ 530731 h 795121"/>
                  <a:gd name="connsiteX120" fmla="*/ 723899 w 835463"/>
                  <a:gd name="connsiteY120" fmla="*/ 530731 h 795121"/>
                  <a:gd name="connsiteX121" fmla="*/ 778871 w 835463"/>
                  <a:gd name="connsiteY121" fmla="*/ 398536 h 795121"/>
                  <a:gd name="connsiteX122" fmla="*/ 723899 w 835463"/>
                  <a:gd name="connsiteY122" fmla="*/ 398536 h 795121"/>
                  <a:gd name="connsiteX123" fmla="*/ 778871 w 835463"/>
                  <a:gd name="connsiteY123" fmla="*/ 266341 h 795121"/>
                  <a:gd name="connsiteX124" fmla="*/ 723899 w 835463"/>
                  <a:gd name="connsiteY124" fmla="*/ 266341 h 795121"/>
                  <a:gd name="connsiteX125" fmla="*/ 778872 w 835463"/>
                  <a:gd name="connsiteY125" fmla="*/ 134144 h 795121"/>
                  <a:gd name="connsiteX126" fmla="*/ 723899 w 835463"/>
                  <a:gd name="connsiteY126" fmla="*/ 134144 h 795121"/>
                  <a:gd name="connsiteX127" fmla="*/ 779681 w 835463"/>
                  <a:gd name="connsiteY127" fmla="*/ 0 h 795121"/>
                  <a:gd name="connsiteX128" fmla="*/ 835463 w 835463"/>
                  <a:gd name="connsiteY128" fmla="*/ 134144 h 795121"/>
                  <a:gd name="connsiteX129" fmla="*/ 780491 w 835463"/>
                  <a:gd name="connsiteY129" fmla="*/ 134144 h 795121"/>
                  <a:gd name="connsiteX130" fmla="*/ 835463 w 835463"/>
                  <a:gd name="connsiteY130" fmla="*/ 266341 h 795121"/>
                  <a:gd name="connsiteX131" fmla="*/ 780492 w 835463"/>
                  <a:gd name="connsiteY131" fmla="*/ 266341 h 795121"/>
                  <a:gd name="connsiteX132" fmla="*/ 835463 w 835463"/>
                  <a:gd name="connsiteY132" fmla="*/ 398536 h 795121"/>
                  <a:gd name="connsiteX133" fmla="*/ 780492 w 835463"/>
                  <a:gd name="connsiteY133" fmla="*/ 398536 h 795121"/>
                  <a:gd name="connsiteX134" fmla="*/ 835463 w 835463"/>
                  <a:gd name="connsiteY134" fmla="*/ 530731 h 795121"/>
                  <a:gd name="connsiteX135" fmla="*/ 780492 w 835463"/>
                  <a:gd name="connsiteY135" fmla="*/ 530731 h 795121"/>
                  <a:gd name="connsiteX136" fmla="*/ 835463 w 835463"/>
                  <a:gd name="connsiteY136" fmla="*/ 662926 h 795121"/>
                  <a:gd name="connsiteX137" fmla="*/ 780492 w 835463"/>
                  <a:gd name="connsiteY137" fmla="*/ 662926 h 79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835463" h="795121">
                    <a:moveTo>
                      <a:pt x="111564" y="795121"/>
                    </a:moveTo>
                    <a:lnTo>
                      <a:pt x="0" y="795121"/>
                    </a:lnTo>
                    <a:lnTo>
                      <a:pt x="54972" y="662926"/>
                    </a:lnTo>
                    <a:lnTo>
                      <a:pt x="0" y="662926"/>
                    </a:lnTo>
                    <a:lnTo>
                      <a:pt x="54972" y="530731"/>
                    </a:lnTo>
                    <a:lnTo>
                      <a:pt x="0" y="530731"/>
                    </a:lnTo>
                    <a:lnTo>
                      <a:pt x="54972" y="398536"/>
                    </a:lnTo>
                    <a:lnTo>
                      <a:pt x="0" y="398536"/>
                    </a:lnTo>
                    <a:lnTo>
                      <a:pt x="54972" y="266341"/>
                    </a:lnTo>
                    <a:lnTo>
                      <a:pt x="0" y="266341"/>
                    </a:lnTo>
                    <a:lnTo>
                      <a:pt x="54973" y="134144"/>
                    </a:lnTo>
                    <a:lnTo>
                      <a:pt x="0" y="134144"/>
                    </a:lnTo>
                    <a:lnTo>
                      <a:pt x="55782" y="0"/>
                    </a:lnTo>
                    <a:lnTo>
                      <a:pt x="111564" y="134144"/>
                    </a:lnTo>
                    <a:lnTo>
                      <a:pt x="56592" y="134144"/>
                    </a:lnTo>
                    <a:lnTo>
                      <a:pt x="111564" y="266341"/>
                    </a:lnTo>
                    <a:lnTo>
                      <a:pt x="56593" y="266341"/>
                    </a:lnTo>
                    <a:lnTo>
                      <a:pt x="111564" y="398536"/>
                    </a:lnTo>
                    <a:lnTo>
                      <a:pt x="56593" y="398536"/>
                    </a:lnTo>
                    <a:lnTo>
                      <a:pt x="111564" y="530731"/>
                    </a:lnTo>
                    <a:lnTo>
                      <a:pt x="56593" y="530731"/>
                    </a:lnTo>
                    <a:lnTo>
                      <a:pt x="111564" y="662926"/>
                    </a:lnTo>
                    <a:lnTo>
                      <a:pt x="56593" y="662926"/>
                    </a:lnTo>
                    <a:close/>
                    <a:moveTo>
                      <a:pt x="252058" y="795121"/>
                    </a:moveTo>
                    <a:lnTo>
                      <a:pt x="140494" y="795121"/>
                    </a:lnTo>
                    <a:lnTo>
                      <a:pt x="195466" y="662926"/>
                    </a:lnTo>
                    <a:lnTo>
                      <a:pt x="140494" y="662926"/>
                    </a:lnTo>
                    <a:lnTo>
                      <a:pt x="195466" y="530731"/>
                    </a:lnTo>
                    <a:lnTo>
                      <a:pt x="140494" y="530731"/>
                    </a:lnTo>
                    <a:lnTo>
                      <a:pt x="195466" y="398536"/>
                    </a:lnTo>
                    <a:lnTo>
                      <a:pt x="140494" y="398536"/>
                    </a:lnTo>
                    <a:lnTo>
                      <a:pt x="195466" y="266341"/>
                    </a:lnTo>
                    <a:lnTo>
                      <a:pt x="140494" y="266341"/>
                    </a:lnTo>
                    <a:lnTo>
                      <a:pt x="195467" y="134144"/>
                    </a:lnTo>
                    <a:lnTo>
                      <a:pt x="140494" y="134144"/>
                    </a:lnTo>
                    <a:lnTo>
                      <a:pt x="196276" y="0"/>
                    </a:lnTo>
                    <a:lnTo>
                      <a:pt x="252058" y="134144"/>
                    </a:lnTo>
                    <a:lnTo>
                      <a:pt x="197086" y="134144"/>
                    </a:lnTo>
                    <a:lnTo>
                      <a:pt x="252058" y="266341"/>
                    </a:lnTo>
                    <a:lnTo>
                      <a:pt x="197087" y="266341"/>
                    </a:lnTo>
                    <a:lnTo>
                      <a:pt x="252058" y="398536"/>
                    </a:lnTo>
                    <a:lnTo>
                      <a:pt x="197087" y="398536"/>
                    </a:lnTo>
                    <a:lnTo>
                      <a:pt x="252058" y="530731"/>
                    </a:lnTo>
                    <a:lnTo>
                      <a:pt x="197087" y="530731"/>
                    </a:lnTo>
                    <a:lnTo>
                      <a:pt x="252058" y="662926"/>
                    </a:lnTo>
                    <a:lnTo>
                      <a:pt x="197087" y="662926"/>
                    </a:lnTo>
                    <a:close/>
                    <a:moveTo>
                      <a:pt x="402076" y="795121"/>
                    </a:moveTo>
                    <a:lnTo>
                      <a:pt x="290512" y="795121"/>
                    </a:lnTo>
                    <a:lnTo>
                      <a:pt x="345484" y="662926"/>
                    </a:lnTo>
                    <a:lnTo>
                      <a:pt x="290512" y="662926"/>
                    </a:lnTo>
                    <a:lnTo>
                      <a:pt x="345484" y="530731"/>
                    </a:lnTo>
                    <a:lnTo>
                      <a:pt x="290512" y="530731"/>
                    </a:lnTo>
                    <a:lnTo>
                      <a:pt x="345484" y="398536"/>
                    </a:lnTo>
                    <a:lnTo>
                      <a:pt x="290512" y="398536"/>
                    </a:lnTo>
                    <a:lnTo>
                      <a:pt x="345484" y="266341"/>
                    </a:lnTo>
                    <a:lnTo>
                      <a:pt x="290512" y="266341"/>
                    </a:lnTo>
                    <a:lnTo>
                      <a:pt x="345485" y="134144"/>
                    </a:lnTo>
                    <a:lnTo>
                      <a:pt x="290512" y="134144"/>
                    </a:lnTo>
                    <a:lnTo>
                      <a:pt x="346294" y="0"/>
                    </a:lnTo>
                    <a:lnTo>
                      <a:pt x="402076" y="134144"/>
                    </a:lnTo>
                    <a:lnTo>
                      <a:pt x="347104" y="134144"/>
                    </a:lnTo>
                    <a:lnTo>
                      <a:pt x="402076" y="266341"/>
                    </a:lnTo>
                    <a:lnTo>
                      <a:pt x="347105" y="266341"/>
                    </a:lnTo>
                    <a:lnTo>
                      <a:pt x="402076" y="398536"/>
                    </a:lnTo>
                    <a:lnTo>
                      <a:pt x="347105" y="398536"/>
                    </a:lnTo>
                    <a:lnTo>
                      <a:pt x="402076" y="530731"/>
                    </a:lnTo>
                    <a:lnTo>
                      <a:pt x="347105" y="530731"/>
                    </a:lnTo>
                    <a:lnTo>
                      <a:pt x="402076" y="662926"/>
                    </a:lnTo>
                    <a:lnTo>
                      <a:pt x="347105" y="662926"/>
                    </a:lnTo>
                    <a:close/>
                    <a:moveTo>
                      <a:pt x="542570" y="795121"/>
                    </a:moveTo>
                    <a:lnTo>
                      <a:pt x="431006" y="795121"/>
                    </a:lnTo>
                    <a:lnTo>
                      <a:pt x="485978" y="662926"/>
                    </a:lnTo>
                    <a:lnTo>
                      <a:pt x="431006" y="662926"/>
                    </a:lnTo>
                    <a:lnTo>
                      <a:pt x="485978" y="530731"/>
                    </a:lnTo>
                    <a:lnTo>
                      <a:pt x="431006" y="530731"/>
                    </a:lnTo>
                    <a:lnTo>
                      <a:pt x="485978" y="398536"/>
                    </a:lnTo>
                    <a:lnTo>
                      <a:pt x="431006" y="398536"/>
                    </a:lnTo>
                    <a:lnTo>
                      <a:pt x="485978" y="266341"/>
                    </a:lnTo>
                    <a:lnTo>
                      <a:pt x="431006" y="266341"/>
                    </a:lnTo>
                    <a:lnTo>
                      <a:pt x="485979" y="134144"/>
                    </a:lnTo>
                    <a:lnTo>
                      <a:pt x="431006" y="134144"/>
                    </a:lnTo>
                    <a:lnTo>
                      <a:pt x="486788" y="0"/>
                    </a:lnTo>
                    <a:lnTo>
                      <a:pt x="542570" y="134144"/>
                    </a:lnTo>
                    <a:lnTo>
                      <a:pt x="487598" y="134144"/>
                    </a:lnTo>
                    <a:lnTo>
                      <a:pt x="542570" y="266341"/>
                    </a:lnTo>
                    <a:lnTo>
                      <a:pt x="487599" y="266341"/>
                    </a:lnTo>
                    <a:lnTo>
                      <a:pt x="542570" y="398536"/>
                    </a:lnTo>
                    <a:lnTo>
                      <a:pt x="487599" y="398536"/>
                    </a:lnTo>
                    <a:lnTo>
                      <a:pt x="542570" y="530731"/>
                    </a:lnTo>
                    <a:lnTo>
                      <a:pt x="487599" y="530731"/>
                    </a:lnTo>
                    <a:lnTo>
                      <a:pt x="542570" y="662926"/>
                    </a:lnTo>
                    <a:lnTo>
                      <a:pt x="487599" y="662926"/>
                    </a:lnTo>
                    <a:close/>
                    <a:moveTo>
                      <a:pt x="694969" y="795121"/>
                    </a:moveTo>
                    <a:lnTo>
                      <a:pt x="583405" y="795121"/>
                    </a:lnTo>
                    <a:lnTo>
                      <a:pt x="638377" y="662926"/>
                    </a:lnTo>
                    <a:lnTo>
                      <a:pt x="583405" y="662926"/>
                    </a:lnTo>
                    <a:lnTo>
                      <a:pt x="638377" y="530731"/>
                    </a:lnTo>
                    <a:lnTo>
                      <a:pt x="583405" y="530731"/>
                    </a:lnTo>
                    <a:lnTo>
                      <a:pt x="638377" y="398536"/>
                    </a:lnTo>
                    <a:lnTo>
                      <a:pt x="583405" y="398536"/>
                    </a:lnTo>
                    <a:lnTo>
                      <a:pt x="638377" y="266341"/>
                    </a:lnTo>
                    <a:lnTo>
                      <a:pt x="583405" y="266341"/>
                    </a:lnTo>
                    <a:lnTo>
                      <a:pt x="638378" y="134144"/>
                    </a:lnTo>
                    <a:lnTo>
                      <a:pt x="583405" y="134144"/>
                    </a:lnTo>
                    <a:lnTo>
                      <a:pt x="639187" y="0"/>
                    </a:lnTo>
                    <a:lnTo>
                      <a:pt x="694969" y="134144"/>
                    </a:lnTo>
                    <a:lnTo>
                      <a:pt x="639997" y="134144"/>
                    </a:lnTo>
                    <a:lnTo>
                      <a:pt x="694969" y="266341"/>
                    </a:lnTo>
                    <a:lnTo>
                      <a:pt x="639998" y="266341"/>
                    </a:lnTo>
                    <a:lnTo>
                      <a:pt x="694969" y="398536"/>
                    </a:lnTo>
                    <a:lnTo>
                      <a:pt x="639998" y="398536"/>
                    </a:lnTo>
                    <a:lnTo>
                      <a:pt x="694969" y="530731"/>
                    </a:lnTo>
                    <a:lnTo>
                      <a:pt x="639998" y="530731"/>
                    </a:lnTo>
                    <a:lnTo>
                      <a:pt x="694969" y="662926"/>
                    </a:lnTo>
                    <a:lnTo>
                      <a:pt x="639998" y="662926"/>
                    </a:lnTo>
                    <a:close/>
                    <a:moveTo>
                      <a:pt x="835463" y="795121"/>
                    </a:moveTo>
                    <a:lnTo>
                      <a:pt x="723899" y="795121"/>
                    </a:lnTo>
                    <a:lnTo>
                      <a:pt x="778871" y="662926"/>
                    </a:lnTo>
                    <a:lnTo>
                      <a:pt x="723899" y="662926"/>
                    </a:lnTo>
                    <a:lnTo>
                      <a:pt x="778871" y="530731"/>
                    </a:lnTo>
                    <a:lnTo>
                      <a:pt x="723899" y="530731"/>
                    </a:lnTo>
                    <a:lnTo>
                      <a:pt x="778871" y="398536"/>
                    </a:lnTo>
                    <a:lnTo>
                      <a:pt x="723899" y="398536"/>
                    </a:lnTo>
                    <a:lnTo>
                      <a:pt x="778871" y="266341"/>
                    </a:lnTo>
                    <a:lnTo>
                      <a:pt x="723899" y="266341"/>
                    </a:lnTo>
                    <a:lnTo>
                      <a:pt x="778872" y="134144"/>
                    </a:lnTo>
                    <a:lnTo>
                      <a:pt x="723899" y="134144"/>
                    </a:lnTo>
                    <a:lnTo>
                      <a:pt x="779681" y="0"/>
                    </a:lnTo>
                    <a:lnTo>
                      <a:pt x="835463" y="134144"/>
                    </a:lnTo>
                    <a:lnTo>
                      <a:pt x="780491" y="134144"/>
                    </a:lnTo>
                    <a:lnTo>
                      <a:pt x="835463" y="266341"/>
                    </a:lnTo>
                    <a:lnTo>
                      <a:pt x="780492" y="266341"/>
                    </a:lnTo>
                    <a:lnTo>
                      <a:pt x="835463" y="398536"/>
                    </a:lnTo>
                    <a:lnTo>
                      <a:pt x="780492" y="398536"/>
                    </a:lnTo>
                    <a:lnTo>
                      <a:pt x="835463" y="530731"/>
                    </a:lnTo>
                    <a:lnTo>
                      <a:pt x="780492" y="530731"/>
                    </a:lnTo>
                    <a:lnTo>
                      <a:pt x="835463" y="662926"/>
                    </a:lnTo>
                    <a:lnTo>
                      <a:pt x="780492" y="6629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平行四辺形 1292">
                <a:extLst>
                  <a:ext uri="{FF2B5EF4-FFF2-40B4-BE49-F238E27FC236}">
                    <a16:creationId xmlns:a16="http://schemas.microsoft.com/office/drawing/2014/main" id="{D5E91557-BF15-FC79-6395-EE455538D2A4}"/>
                  </a:ext>
                </a:extLst>
              </p:cNvPr>
              <p:cNvSpPr/>
              <p:nvPr/>
            </p:nvSpPr>
            <p:spPr>
              <a:xfrm>
                <a:off x="5799328" y="2941862"/>
                <a:ext cx="684970" cy="906113"/>
              </a:xfrm>
              <a:prstGeom prst="parallelogram">
                <a:avLst>
                  <a:gd name="adj" fmla="val 7304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四角形: 角を丸くする 1293">
                <a:extLst>
                  <a:ext uri="{FF2B5EF4-FFF2-40B4-BE49-F238E27FC236}">
                    <a16:creationId xmlns:a16="http://schemas.microsoft.com/office/drawing/2014/main" id="{D59462CA-DDB9-D72B-8DBD-0E398507AEAA}"/>
                  </a:ext>
                </a:extLst>
              </p:cNvPr>
              <p:cNvSpPr/>
              <p:nvPr/>
            </p:nvSpPr>
            <p:spPr>
              <a:xfrm rot="20700000">
                <a:off x="5841310" y="3129672"/>
                <a:ext cx="559309" cy="55930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四角形: 角を丸くする 1294">
                <a:extLst>
                  <a:ext uri="{FF2B5EF4-FFF2-40B4-BE49-F238E27FC236}">
                    <a16:creationId xmlns:a16="http://schemas.microsoft.com/office/drawing/2014/main" id="{206B9B68-694F-3539-694E-9A2971007734}"/>
                  </a:ext>
                </a:extLst>
              </p:cNvPr>
              <p:cNvSpPr/>
              <p:nvPr/>
            </p:nvSpPr>
            <p:spPr>
              <a:xfrm rot="20700000">
                <a:off x="5926205" y="3214570"/>
                <a:ext cx="389520" cy="38951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8C3DFB2E-343E-3232-0ED6-876515F69CB2}"/>
                  </a:ext>
                </a:extLst>
              </p:cNvPr>
              <p:cNvGrpSpPr/>
              <p:nvPr/>
            </p:nvGrpSpPr>
            <p:grpSpPr>
              <a:xfrm>
                <a:off x="5392175" y="1850725"/>
                <a:ext cx="1368674" cy="1133776"/>
                <a:chOff x="5392175" y="1850725"/>
                <a:chExt cx="1368674" cy="1133776"/>
              </a:xfrm>
            </p:grpSpPr>
            <p:sp>
              <p:nvSpPr>
                <p:cNvPr id="1305" name="四角形: 上の 2 つの角を丸める 1304">
                  <a:extLst>
                    <a:ext uri="{FF2B5EF4-FFF2-40B4-BE49-F238E27FC236}">
                      <a16:creationId xmlns:a16="http://schemas.microsoft.com/office/drawing/2014/main" id="{968A534C-E343-FB8B-D258-984B82A20A23}"/>
                    </a:ext>
                  </a:extLst>
                </p:cNvPr>
                <p:cNvSpPr/>
                <p:nvPr/>
              </p:nvSpPr>
              <p:spPr>
                <a:xfrm rot="5400000" flipV="1">
                  <a:off x="5920308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楕円 1305">
                  <a:extLst>
                    <a:ext uri="{FF2B5EF4-FFF2-40B4-BE49-F238E27FC236}">
                      <a16:creationId xmlns:a16="http://schemas.microsoft.com/office/drawing/2014/main" id="{26CE89D0-A887-A637-7933-58B02784598F}"/>
                    </a:ext>
                  </a:extLst>
                </p:cNvPr>
                <p:cNvSpPr/>
                <p:nvPr/>
              </p:nvSpPr>
              <p:spPr>
                <a:xfrm>
                  <a:off x="6405482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楕円 1306">
                  <a:extLst>
                    <a:ext uri="{FF2B5EF4-FFF2-40B4-BE49-F238E27FC236}">
                      <a16:creationId xmlns:a16="http://schemas.microsoft.com/office/drawing/2014/main" id="{E2F2A6F6-7AB4-EDB8-71B1-4C41B8967697}"/>
                    </a:ext>
                  </a:extLst>
                </p:cNvPr>
                <p:cNvSpPr/>
                <p:nvPr/>
              </p:nvSpPr>
              <p:spPr>
                <a:xfrm>
                  <a:off x="6477828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楕円 1307">
                  <a:extLst>
                    <a:ext uri="{FF2B5EF4-FFF2-40B4-BE49-F238E27FC236}">
                      <a16:creationId xmlns:a16="http://schemas.microsoft.com/office/drawing/2014/main" id="{B7162D20-65C7-AEE9-D862-F4DCA4F4144C}"/>
                    </a:ext>
                  </a:extLst>
                </p:cNvPr>
                <p:cNvSpPr/>
                <p:nvPr/>
              </p:nvSpPr>
              <p:spPr>
                <a:xfrm>
                  <a:off x="6533305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四角形: 上の 2 つの角を丸める 1308">
                  <a:extLst>
                    <a:ext uri="{FF2B5EF4-FFF2-40B4-BE49-F238E27FC236}">
                      <a16:creationId xmlns:a16="http://schemas.microsoft.com/office/drawing/2014/main" id="{193F2582-0C7A-D333-A789-5482C774243E}"/>
                    </a:ext>
                  </a:extLst>
                </p:cNvPr>
                <p:cNvSpPr/>
                <p:nvPr/>
              </p:nvSpPr>
              <p:spPr>
                <a:xfrm>
                  <a:off x="5623872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四角形: 上の 2 つの角を丸める 1309">
                  <a:extLst>
                    <a:ext uri="{FF2B5EF4-FFF2-40B4-BE49-F238E27FC236}">
                      <a16:creationId xmlns:a16="http://schemas.microsoft.com/office/drawing/2014/main" id="{B6F5ADDC-2D9E-C964-EAFB-50B47104E4A3}"/>
                    </a:ext>
                  </a:extLst>
                </p:cNvPr>
                <p:cNvSpPr/>
                <p:nvPr/>
              </p:nvSpPr>
              <p:spPr>
                <a:xfrm flipV="1">
                  <a:off x="5623872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四角形: 上の 2 つの角を丸める 1310">
                  <a:extLst>
                    <a:ext uri="{FF2B5EF4-FFF2-40B4-BE49-F238E27FC236}">
                      <a16:creationId xmlns:a16="http://schemas.microsoft.com/office/drawing/2014/main" id="{7CBDF554-DBFE-D1AF-7561-5663A7683651}"/>
                    </a:ext>
                  </a:extLst>
                </p:cNvPr>
                <p:cNvSpPr/>
                <p:nvPr/>
              </p:nvSpPr>
              <p:spPr>
                <a:xfrm>
                  <a:off x="6214422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四角形: 上の 2 つの角を丸める 1311">
                  <a:extLst>
                    <a:ext uri="{FF2B5EF4-FFF2-40B4-BE49-F238E27FC236}">
                      <a16:creationId xmlns:a16="http://schemas.microsoft.com/office/drawing/2014/main" id="{61B6B030-891E-D1FD-5767-C9518EEAF200}"/>
                    </a:ext>
                  </a:extLst>
                </p:cNvPr>
                <p:cNvSpPr/>
                <p:nvPr/>
              </p:nvSpPr>
              <p:spPr>
                <a:xfrm>
                  <a:off x="5793337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四角形: 上の 2 つの角を丸める 74">
                  <a:extLst>
                    <a:ext uri="{FF2B5EF4-FFF2-40B4-BE49-F238E27FC236}">
                      <a16:creationId xmlns:a16="http://schemas.microsoft.com/office/drawing/2014/main" id="{CB39C709-150A-BBA2-431B-4ADDF07204E3}"/>
                    </a:ext>
                  </a:extLst>
                </p:cNvPr>
                <p:cNvSpPr/>
                <p:nvPr/>
              </p:nvSpPr>
              <p:spPr>
                <a:xfrm rot="16200000">
                  <a:off x="5994244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四角形: 上の 2 つの角を丸める 1314">
                  <a:extLst>
                    <a:ext uri="{FF2B5EF4-FFF2-40B4-BE49-F238E27FC236}">
                      <a16:creationId xmlns:a16="http://schemas.microsoft.com/office/drawing/2014/main" id="{D993A4E3-9B8B-3271-028F-C8EA5C32120B}"/>
                    </a:ext>
                  </a:extLst>
                </p:cNvPr>
                <p:cNvSpPr/>
                <p:nvPr/>
              </p:nvSpPr>
              <p:spPr>
                <a:xfrm rot="900000" flipV="1">
                  <a:off x="5793337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四角形: 上の 2 つの角を丸める 1315">
                  <a:extLst>
                    <a:ext uri="{FF2B5EF4-FFF2-40B4-BE49-F238E27FC236}">
                      <a16:creationId xmlns:a16="http://schemas.microsoft.com/office/drawing/2014/main" id="{2ED793D4-BCD7-F1A1-29C2-9B4E37AAF987}"/>
                    </a:ext>
                  </a:extLst>
                </p:cNvPr>
                <p:cNvSpPr/>
                <p:nvPr/>
              </p:nvSpPr>
              <p:spPr>
                <a:xfrm rot="16200000" flipV="1">
                  <a:off x="5193417" y="2276629"/>
                  <a:ext cx="83971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54FCEBF9-A08D-3CA4-B56E-8C213F928475}"/>
                    </a:ext>
                  </a:extLst>
                </p:cNvPr>
                <p:cNvSpPr/>
                <p:nvPr/>
              </p:nvSpPr>
              <p:spPr>
                <a:xfrm>
                  <a:off x="5392175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楕円 1317">
                  <a:extLst>
                    <a:ext uri="{FF2B5EF4-FFF2-40B4-BE49-F238E27FC236}">
                      <a16:creationId xmlns:a16="http://schemas.microsoft.com/office/drawing/2014/main" id="{B1553638-F025-26B7-EC02-54E1DA9A708F}"/>
                    </a:ext>
                  </a:extLst>
                </p:cNvPr>
                <p:cNvSpPr/>
                <p:nvPr/>
              </p:nvSpPr>
              <p:spPr>
                <a:xfrm>
                  <a:off x="5464521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47FAE174-E154-C380-D043-832E2B4A8A0B}"/>
                    </a:ext>
                  </a:extLst>
                </p:cNvPr>
                <p:cNvSpPr/>
                <p:nvPr/>
              </p:nvSpPr>
              <p:spPr>
                <a:xfrm>
                  <a:off x="5519998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楕円 1319">
                  <a:extLst>
                    <a:ext uri="{FF2B5EF4-FFF2-40B4-BE49-F238E27FC236}">
                      <a16:creationId xmlns:a16="http://schemas.microsoft.com/office/drawing/2014/main" id="{2AA5FB08-73F0-7CD7-7165-3693C997486E}"/>
                    </a:ext>
                  </a:extLst>
                </p:cNvPr>
                <p:cNvSpPr/>
                <p:nvPr/>
              </p:nvSpPr>
              <p:spPr>
                <a:xfrm>
                  <a:off x="5884097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楕円 1320">
                  <a:extLst>
                    <a:ext uri="{FF2B5EF4-FFF2-40B4-BE49-F238E27FC236}">
                      <a16:creationId xmlns:a16="http://schemas.microsoft.com/office/drawing/2014/main" id="{BFE548D0-3F93-589B-DF24-6BDA97A77F57}"/>
                    </a:ext>
                  </a:extLst>
                </p:cNvPr>
                <p:cNvSpPr/>
                <p:nvPr/>
              </p:nvSpPr>
              <p:spPr>
                <a:xfrm>
                  <a:off x="6286661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四角形: 上の 2 つの角を丸める 1321">
                  <a:extLst>
                    <a:ext uri="{FF2B5EF4-FFF2-40B4-BE49-F238E27FC236}">
                      <a16:creationId xmlns:a16="http://schemas.microsoft.com/office/drawing/2014/main" id="{8D1DDA6A-E601-1A3C-3D50-7F3A79051EB8}"/>
                    </a:ext>
                  </a:extLst>
                </p:cNvPr>
                <p:cNvSpPr/>
                <p:nvPr/>
              </p:nvSpPr>
              <p:spPr>
                <a:xfrm>
                  <a:off x="5601727" y="1850725"/>
                  <a:ext cx="863944" cy="226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4EF01223-B430-AA8A-EB09-8AF8119C2411}"/>
                  </a:ext>
                </a:extLst>
              </p:cNvPr>
              <p:cNvGrpSpPr/>
              <p:nvPr/>
            </p:nvGrpSpPr>
            <p:grpSpPr>
              <a:xfrm>
                <a:off x="5078609" y="1716038"/>
                <a:ext cx="478307" cy="2164410"/>
                <a:chOff x="5053487" y="1604057"/>
                <a:chExt cx="503430" cy="2278097"/>
              </a:xfrm>
            </p:grpSpPr>
            <p:sp>
              <p:nvSpPr>
                <p:cNvPr id="1299" name="ひし形 1298">
                  <a:extLst>
                    <a:ext uri="{FF2B5EF4-FFF2-40B4-BE49-F238E27FC236}">
                      <a16:creationId xmlns:a16="http://schemas.microsoft.com/office/drawing/2014/main" id="{B0730F16-F680-C04F-2CA0-881DDC121E6D}"/>
                    </a:ext>
                  </a:extLst>
                </p:cNvPr>
                <p:cNvSpPr/>
                <p:nvPr/>
              </p:nvSpPr>
              <p:spPr>
                <a:xfrm>
                  <a:off x="5160445" y="1604057"/>
                  <a:ext cx="277925" cy="505385"/>
                </a:xfrm>
                <a:prstGeom prst="diamond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0" name="グループ化 1299">
                  <a:extLst>
                    <a:ext uri="{FF2B5EF4-FFF2-40B4-BE49-F238E27FC236}">
                      <a16:creationId xmlns:a16="http://schemas.microsoft.com/office/drawing/2014/main" id="{6F5043BE-8568-D856-9909-72DB40301771}"/>
                    </a:ext>
                  </a:extLst>
                </p:cNvPr>
                <p:cNvGrpSpPr/>
                <p:nvPr/>
              </p:nvGrpSpPr>
              <p:grpSpPr>
                <a:xfrm>
                  <a:off x="5053487" y="2042511"/>
                  <a:ext cx="503430" cy="1839643"/>
                  <a:chOff x="925321" y="2042511"/>
                  <a:chExt cx="503430" cy="1839643"/>
                </a:xfrm>
                <a:solidFill>
                  <a:srgbClr val="FFFF00"/>
                </a:solidFill>
              </p:grpSpPr>
              <p:sp>
                <p:nvSpPr>
                  <p:cNvPr id="1301" name="四角形: 上の 2 つの角を丸める 1300">
                    <a:extLst>
                      <a:ext uri="{FF2B5EF4-FFF2-40B4-BE49-F238E27FC236}">
                        <a16:creationId xmlns:a16="http://schemas.microsoft.com/office/drawing/2014/main" id="{310BBAEC-4D0A-1A48-A9E0-766B5FE67326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2791820"/>
                    <a:ext cx="431966" cy="85568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2" name="フリーフォーム: 図形 1301">
                    <a:extLst>
                      <a:ext uri="{FF2B5EF4-FFF2-40B4-BE49-F238E27FC236}">
                        <a16:creationId xmlns:a16="http://schemas.microsoft.com/office/drawing/2014/main" id="{D2364F88-C77F-CFBA-5B79-2523DDF4E3A3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1" y="2770715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台形 1302">
                    <a:extLst>
                      <a:ext uri="{FF2B5EF4-FFF2-40B4-BE49-F238E27FC236}">
                        <a16:creationId xmlns:a16="http://schemas.microsoft.com/office/drawing/2014/main" id="{E136C78C-1BB9-5E6C-1257-C5CB2B9F10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17" y="2042511"/>
                    <a:ext cx="80134" cy="1839643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4" name="四角形: 上の 2 つの角を丸める 1303">
                    <a:extLst>
                      <a:ext uri="{FF2B5EF4-FFF2-40B4-BE49-F238E27FC236}">
                        <a16:creationId xmlns:a16="http://schemas.microsoft.com/office/drawing/2014/main" id="{56B59F95-3EBF-33AE-9CFB-3C86684D2E3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528915"/>
                    <a:ext cx="376321" cy="287303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324" name="四角形: 上の 2 つの角を丸める 1323">
              <a:extLst>
                <a:ext uri="{FF2B5EF4-FFF2-40B4-BE49-F238E27FC236}">
                  <a16:creationId xmlns:a16="http://schemas.microsoft.com/office/drawing/2014/main" id="{C3A7F1B3-66BF-3FA2-0049-628438D4EC08}"/>
                </a:ext>
              </a:extLst>
            </p:cNvPr>
            <p:cNvSpPr/>
            <p:nvPr/>
          </p:nvSpPr>
          <p:spPr>
            <a:xfrm rot="20700000" flipV="1">
              <a:off x="8203099" y="1706077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四角形: 上の 2 つの角を丸める 1324">
              <a:extLst>
                <a:ext uri="{FF2B5EF4-FFF2-40B4-BE49-F238E27FC236}">
                  <a16:creationId xmlns:a16="http://schemas.microsoft.com/office/drawing/2014/main" id="{5FDE22B1-712A-28B6-FD94-C0BAF9F4C97A}"/>
                </a:ext>
              </a:extLst>
            </p:cNvPr>
            <p:cNvSpPr/>
            <p:nvPr/>
          </p:nvSpPr>
          <p:spPr>
            <a:xfrm flipV="1">
              <a:off x="7927056" y="2164968"/>
              <a:ext cx="369401" cy="149067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B40E7EAE-24EB-FCBC-35A9-53847A499087}"/>
              </a:ext>
            </a:extLst>
          </p:cNvPr>
          <p:cNvGrpSpPr/>
          <p:nvPr/>
        </p:nvGrpSpPr>
        <p:grpSpPr>
          <a:xfrm>
            <a:off x="1136337" y="4162605"/>
            <a:ext cx="1682241" cy="1997251"/>
            <a:chOff x="5078608" y="1850725"/>
            <a:chExt cx="1682241" cy="1997251"/>
          </a:xfrm>
        </p:grpSpPr>
        <p:sp>
          <p:nvSpPr>
            <p:cNvPr id="1330" name="四角形: 上の 2 つの角を丸める 1329">
              <a:extLst>
                <a:ext uri="{FF2B5EF4-FFF2-40B4-BE49-F238E27FC236}">
                  <a16:creationId xmlns:a16="http://schemas.microsoft.com/office/drawing/2014/main" id="{9FB5061C-A42D-4532-C6D3-3241FFFF1762}"/>
                </a:ext>
              </a:extLst>
            </p:cNvPr>
            <p:cNvSpPr/>
            <p:nvPr/>
          </p:nvSpPr>
          <p:spPr>
            <a:xfrm flipV="1">
              <a:off x="6300517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四角形: 上の 2 つの角を丸める 1330">
              <a:extLst>
                <a:ext uri="{FF2B5EF4-FFF2-40B4-BE49-F238E27FC236}">
                  <a16:creationId xmlns:a16="http://schemas.microsoft.com/office/drawing/2014/main" id="{53ABF9CD-88C3-829C-FC13-CE836F26FD43}"/>
                </a:ext>
              </a:extLst>
            </p:cNvPr>
            <p:cNvSpPr/>
            <p:nvPr/>
          </p:nvSpPr>
          <p:spPr>
            <a:xfrm flipV="1">
              <a:off x="5412362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4299F46B-E74F-788D-261F-93D278C5BE07}"/>
                </a:ext>
              </a:extLst>
            </p:cNvPr>
            <p:cNvSpPr/>
            <p:nvPr/>
          </p:nvSpPr>
          <p:spPr>
            <a:xfrm rot="10800000">
              <a:off x="5753625" y="3030531"/>
              <a:ext cx="835463" cy="795121"/>
            </a:xfrm>
            <a:custGeom>
              <a:avLst/>
              <a:gdLst>
                <a:gd name="connsiteX0" fmla="*/ 111564 w 835463"/>
                <a:gd name="connsiteY0" fmla="*/ 795121 h 795121"/>
                <a:gd name="connsiteX1" fmla="*/ 0 w 835463"/>
                <a:gd name="connsiteY1" fmla="*/ 795121 h 795121"/>
                <a:gd name="connsiteX2" fmla="*/ 54972 w 835463"/>
                <a:gd name="connsiteY2" fmla="*/ 662926 h 795121"/>
                <a:gd name="connsiteX3" fmla="*/ 0 w 835463"/>
                <a:gd name="connsiteY3" fmla="*/ 662926 h 795121"/>
                <a:gd name="connsiteX4" fmla="*/ 54972 w 835463"/>
                <a:gd name="connsiteY4" fmla="*/ 530731 h 795121"/>
                <a:gd name="connsiteX5" fmla="*/ 0 w 835463"/>
                <a:gd name="connsiteY5" fmla="*/ 530731 h 795121"/>
                <a:gd name="connsiteX6" fmla="*/ 54972 w 835463"/>
                <a:gd name="connsiteY6" fmla="*/ 398536 h 795121"/>
                <a:gd name="connsiteX7" fmla="*/ 0 w 835463"/>
                <a:gd name="connsiteY7" fmla="*/ 398536 h 795121"/>
                <a:gd name="connsiteX8" fmla="*/ 54972 w 835463"/>
                <a:gd name="connsiteY8" fmla="*/ 266341 h 795121"/>
                <a:gd name="connsiteX9" fmla="*/ 0 w 835463"/>
                <a:gd name="connsiteY9" fmla="*/ 266341 h 795121"/>
                <a:gd name="connsiteX10" fmla="*/ 54973 w 835463"/>
                <a:gd name="connsiteY10" fmla="*/ 134144 h 795121"/>
                <a:gd name="connsiteX11" fmla="*/ 0 w 835463"/>
                <a:gd name="connsiteY11" fmla="*/ 134144 h 795121"/>
                <a:gd name="connsiteX12" fmla="*/ 55782 w 835463"/>
                <a:gd name="connsiteY12" fmla="*/ 0 h 795121"/>
                <a:gd name="connsiteX13" fmla="*/ 111564 w 835463"/>
                <a:gd name="connsiteY13" fmla="*/ 134144 h 795121"/>
                <a:gd name="connsiteX14" fmla="*/ 56592 w 835463"/>
                <a:gd name="connsiteY14" fmla="*/ 134144 h 795121"/>
                <a:gd name="connsiteX15" fmla="*/ 111564 w 835463"/>
                <a:gd name="connsiteY15" fmla="*/ 266341 h 795121"/>
                <a:gd name="connsiteX16" fmla="*/ 56593 w 835463"/>
                <a:gd name="connsiteY16" fmla="*/ 266341 h 795121"/>
                <a:gd name="connsiteX17" fmla="*/ 111564 w 835463"/>
                <a:gd name="connsiteY17" fmla="*/ 398536 h 795121"/>
                <a:gd name="connsiteX18" fmla="*/ 56593 w 835463"/>
                <a:gd name="connsiteY18" fmla="*/ 398536 h 795121"/>
                <a:gd name="connsiteX19" fmla="*/ 111564 w 835463"/>
                <a:gd name="connsiteY19" fmla="*/ 530731 h 795121"/>
                <a:gd name="connsiteX20" fmla="*/ 56593 w 835463"/>
                <a:gd name="connsiteY20" fmla="*/ 530731 h 795121"/>
                <a:gd name="connsiteX21" fmla="*/ 111564 w 835463"/>
                <a:gd name="connsiteY21" fmla="*/ 662926 h 795121"/>
                <a:gd name="connsiteX22" fmla="*/ 56593 w 835463"/>
                <a:gd name="connsiteY22" fmla="*/ 662926 h 795121"/>
                <a:gd name="connsiteX23" fmla="*/ 252058 w 835463"/>
                <a:gd name="connsiteY23" fmla="*/ 795121 h 795121"/>
                <a:gd name="connsiteX24" fmla="*/ 140494 w 835463"/>
                <a:gd name="connsiteY24" fmla="*/ 795121 h 795121"/>
                <a:gd name="connsiteX25" fmla="*/ 195466 w 835463"/>
                <a:gd name="connsiteY25" fmla="*/ 662926 h 795121"/>
                <a:gd name="connsiteX26" fmla="*/ 140494 w 835463"/>
                <a:gd name="connsiteY26" fmla="*/ 662926 h 795121"/>
                <a:gd name="connsiteX27" fmla="*/ 195466 w 835463"/>
                <a:gd name="connsiteY27" fmla="*/ 530731 h 795121"/>
                <a:gd name="connsiteX28" fmla="*/ 140494 w 835463"/>
                <a:gd name="connsiteY28" fmla="*/ 530731 h 795121"/>
                <a:gd name="connsiteX29" fmla="*/ 195466 w 835463"/>
                <a:gd name="connsiteY29" fmla="*/ 398536 h 795121"/>
                <a:gd name="connsiteX30" fmla="*/ 140494 w 835463"/>
                <a:gd name="connsiteY30" fmla="*/ 398536 h 795121"/>
                <a:gd name="connsiteX31" fmla="*/ 195466 w 835463"/>
                <a:gd name="connsiteY31" fmla="*/ 266341 h 795121"/>
                <a:gd name="connsiteX32" fmla="*/ 140494 w 835463"/>
                <a:gd name="connsiteY32" fmla="*/ 266341 h 795121"/>
                <a:gd name="connsiteX33" fmla="*/ 195467 w 835463"/>
                <a:gd name="connsiteY33" fmla="*/ 134144 h 795121"/>
                <a:gd name="connsiteX34" fmla="*/ 140494 w 835463"/>
                <a:gd name="connsiteY34" fmla="*/ 134144 h 795121"/>
                <a:gd name="connsiteX35" fmla="*/ 196276 w 835463"/>
                <a:gd name="connsiteY35" fmla="*/ 0 h 795121"/>
                <a:gd name="connsiteX36" fmla="*/ 252058 w 835463"/>
                <a:gd name="connsiteY36" fmla="*/ 134144 h 795121"/>
                <a:gd name="connsiteX37" fmla="*/ 197086 w 835463"/>
                <a:gd name="connsiteY37" fmla="*/ 134144 h 795121"/>
                <a:gd name="connsiteX38" fmla="*/ 252058 w 835463"/>
                <a:gd name="connsiteY38" fmla="*/ 266341 h 795121"/>
                <a:gd name="connsiteX39" fmla="*/ 197087 w 835463"/>
                <a:gd name="connsiteY39" fmla="*/ 266341 h 795121"/>
                <a:gd name="connsiteX40" fmla="*/ 252058 w 835463"/>
                <a:gd name="connsiteY40" fmla="*/ 398536 h 795121"/>
                <a:gd name="connsiteX41" fmla="*/ 197087 w 835463"/>
                <a:gd name="connsiteY41" fmla="*/ 398536 h 795121"/>
                <a:gd name="connsiteX42" fmla="*/ 252058 w 835463"/>
                <a:gd name="connsiteY42" fmla="*/ 530731 h 795121"/>
                <a:gd name="connsiteX43" fmla="*/ 197087 w 835463"/>
                <a:gd name="connsiteY43" fmla="*/ 530731 h 795121"/>
                <a:gd name="connsiteX44" fmla="*/ 252058 w 835463"/>
                <a:gd name="connsiteY44" fmla="*/ 662926 h 795121"/>
                <a:gd name="connsiteX45" fmla="*/ 197087 w 835463"/>
                <a:gd name="connsiteY45" fmla="*/ 662926 h 795121"/>
                <a:gd name="connsiteX46" fmla="*/ 402076 w 835463"/>
                <a:gd name="connsiteY46" fmla="*/ 795121 h 795121"/>
                <a:gd name="connsiteX47" fmla="*/ 290512 w 835463"/>
                <a:gd name="connsiteY47" fmla="*/ 795121 h 795121"/>
                <a:gd name="connsiteX48" fmla="*/ 345484 w 835463"/>
                <a:gd name="connsiteY48" fmla="*/ 662926 h 795121"/>
                <a:gd name="connsiteX49" fmla="*/ 290512 w 835463"/>
                <a:gd name="connsiteY49" fmla="*/ 662926 h 795121"/>
                <a:gd name="connsiteX50" fmla="*/ 345484 w 835463"/>
                <a:gd name="connsiteY50" fmla="*/ 530731 h 795121"/>
                <a:gd name="connsiteX51" fmla="*/ 290512 w 835463"/>
                <a:gd name="connsiteY51" fmla="*/ 530731 h 795121"/>
                <a:gd name="connsiteX52" fmla="*/ 345484 w 835463"/>
                <a:gd name="connsiteY52" fmla="*/ 398536 h 795121"/>
                <a:gd name="connsiteX53" fmla="*/ 290512 w 835463"/>
                <a:gd name="connsiteY53" fmla="*/ 398536 h 795121"/>
                <a:gd name="connsiteX54" fmla="*/ 345484 w 835463"/>
                <a:gd name="connsiteY54" fmla="*/ 266341 h 795121"/>
                <a:gd name="connsiteX55" fmla="*/ 290512 w 835463"/>
                <a:gd name="connsiteY55" fmla="*/ 266341 h 795121"/>
                <a:gd name="connsiteX56" fmla="*/ 345485 w 835463"/>
                <a:gd name="connsiteY56" fmla="*/ 134144 h 795121"/>
                <a:gd name="connsiteX57" fmla="*/ 290512 w 835463"/>
                <a:gd name="connsiteY57" fmla="*/ 134144 h 795121"/>
                <a:gd name="connsiteX58" fmla="*/ 346294 w 835463"/>
                <a:gd name="connsiteY58" fmla="*/ 0 h 795121"/>
                <a:gd name="connsiteX59" fmla="*/ 402076 w 835463"/>
                <a:gd name="connsiteY59" fmla="*/ 134144 h 795121"/>
                <a:gd name="connsiteX60" fmla="*/ 347104 w 835463"/>
                <a:gd name="connsiteY60" fmla="*/ 134144 h 795121"/>
                <a:gd name="connsiteX61" fmla="*/ 402076 w 835463"/>
                <a:gd name="connsiteY61" fmla="*/ 266341 h 795121"/>
                <a:gd name="connsiteX62" fmla="*/ 347105 w 835463"/>
                <a:gd name="connsiteY62" fmla="*/ 266341 h 795121"/>
                <a:gd name="connsiteX63" fmla="*/ 402076 w 835463"/>
                <a:gd name="connsiteY63" fmla="*/ 398536 h 795121"/>
                <a:gd name="connsiteX64" fmla="*/ 347105 w 835463"/>
                <a:gd name="connsiteY64" fmla="*/ 398536 h 795121"/>
                <a:gd name="connsiteX65" fmla="*/ 402076 w 835463"/>
                <a:gd name="connsiteY65" fmla="*/ 530731 h 795121"/>
                <a:gd name="connsiteX66" fmla="*/ 347105 w 835463"/>
                <a:gd name="connsiteY66" fmla="*/ 530731 h 795121"/>
                <a:gd name="connsiteX67" fmla="*/ 402076 w 835463"/>
                <a:gd name="connsiteY67" fmla="*/ 662926 h 795121"/>
                <a:gd name="connsiteX68" fmla="*/ 347105 w 835463"/>
                <a:gd name="connsiteY68" fmla="*/ 662926 h 795121"/>
                <a:gd name="connsiteX69" fmla="*/ 542570 w 835463"/>
                <a:gd name="connsiteY69" fmla="*/ 795121 h 795121"/>
                <a:gd name="connsiteX70" fmla="*/ 431006 w 835463"/>
                <a:gd name="connsiteY70" fmla="*/ 795121 h 795121"/>
                <a:gd name="connsiteX71" fmla="*/ 485978 w 835463"/>
                <a:gd name="connsiteY71" fmla="*/ 662926 h 795121"/>
                <a:gd name="connsiteX72" fmla="*/ 431006 w 835463"/>
                <a:gd name="connsiteY72" fmla="*/ 662926 h 795121"/>
                <a:gd name="connsiteX73" fmla="*/ 485978 w 835463"/>
                <a:gd name="connsiteY73" fmla="*/ 530731 h 795121"/>
                <a:gd name="connsiteX74" fmla="*/ 431006 w 835463"/>
                <a:gd name="connsiteY74" fmla="*/ 530731 h 795121"/>
                <a:gd name="connsiteX75" fmla="*/ 485978 w 835463"/>
                <a:gd name="connsiteY75" fmla="*/ 398536 h 795121"/>
                <a:gd name="connsiteX76" fmla="*/ 431006 w 835463"/>
                <a:gd name="connsiteY76" fmla="*/ 398536 h 795121"/>
                <a:gd name="connsiteX77" fmla="*/ 485978 w 835463"/>
                <a:gd name="connsiteY77" fmla="*/ 266341 h 795121"/>
                <a:gd name="connsiteX78" fmla="*/ 431006 w 835463"/>
                <a:gd name="connsiteY78" fmla="*/ 266341 h 795121"/>
                <a:gd name="connsiteX79" fmla="*/ 485979 w 835463"/>
                <a:gd name="connsiteY79" fmla="*/ 134144 h 795121"/>
                <a:gd name="connsiteX80" fmla="*/ 431006 w 835463"/>
                <a:gd name="connsiteY80" fmla="*/ 134144 h 795121"/>
                <a:gd name="connsiteX81" fmla="*/ 486788 w 835463"/>
                <a:gd name="connsiteY81" fmla="*/ 0 h 795121"/>
                <a:gd name="connsiteX82" fmla="*/ 542570 w 835463"/>
                <a:gd name="connsiteY82" fmla="*/ 134144 h 795121"/>
                <a:gd name="connsiteX83" fmla="*/ 487598 w 835463"/>
                <a:gd name="connsiteY83" fmla="*/ 134144 h 795121"/>
                <a:gd name="connsiteX84" fmla="*/ 542570 w 835463"/>
                <a:gd name="connsiteY84" fmla="*/ 266341 h 795121"/>
                <a:gd name="connsiteX85" fmla="*/ 487599 w 835463"/>
                <a:gd name="connsiteY85" fmla="*/ 266341 h 795121"/>
                <a:gd name="connsiteX86" fmla="*/ 542570 w 835463"/>
                <a:gd name="connsiteY86" fmla="*/ 398536 h 795121"/>
                <a:gd name="connsiteX87" fmla="*/ 487599 w 835463"/>
                <a:gd name="connsiteY87" fmla="*/ 398536 h 795121"/>
                <a:gd name="connsiteX88" fmla="*/ 542570 w 835463"/>
                <a:gd name="connsiteY88" fmla="*/ 530731 h 795121"/>
                <a:gd name="connsiteX89" fmla="*/ 487599 w 835463"/>
                <a:gd name="connsiteY89" fmla="*/ 530731 h 795121"/>
                <a:gd name="connsiteX90" fmla="*/ 542570 w 835463"/>
                <a:gd name="connsiteY90" fmla="*/ 662926 h 795121"/>
                <a:gd name="connsiteX91" fmla="*/ 487599 w 835463"/>
                <a:gd name="connsiteY91" fmla="*/ 662926 h 795121"/>
                <a:gd name="connsiteX92" fmla="*/ 694969 w 835463"/>
                <a:gd name="connsiteY92" fmla="*/ 795121 h 795121"/>
                <a:gd name="connsiteX93" fmla="*/ 583405 w 835463"/>
                <a:gd name="connsiteY93" fmla="*/ 795121 h 795121"/>
                <a:gd name="connsiteX94" fmla="*/ 638377 w 835463"/>
                <a:gd name="connsiteY94" fmla="*/ 662926 h 795121"/>
                <a:gd name="connsiteX95" fmla="*/ 583405 w 835463"/>
                <a:gd name="connsiteY95" fmla="*/ 662926 h 795121"/>
                <a:gd name="connsiteX96" fmla="*/ 638377 w 835463"/>
                <a:gd name="connsiteY96" fmla="*/ 530731 h 795121"/>
                <a:gd name="connsiteX97" fmla="*/ 583405 w 835463"/>
                <a:gd name="connsiteY97" fmla="*/ 530731 h 795121"/>
                <a:gd name="connsiteX98" fmla="*/ 638377 w 835463"/>
                <a:gd name="connsiteY98" fmla="*/ 398536 h 795121"/>
                <a:gd name="connsiteX99" fmla="*/ 583405 w 835463"/>
                <a:gd name="connsiteY99" fmla="*/ 398536 h 795121"/>
                <a:gd name="connsiteX100" fmla="*/ 638377 w 835463"/>
                <a:gd name="connsiteY100" fmla="*/ 266341 h 795121"/>
                <a:gd name="connsiteX101" fmla="*/ 583405 w 835463"/>
                <a:gd name="connsiteY101" fmla="*/ 266341 h 795121"/>
                <a:gd name="connsiteX102" fmla="*/ 638378 w 835463"/>
                <a:gd name="connsiteY102" fmla="*/ 134144 h 795121"/>
                <a:gd name="connsiteX103" fmla="*/ 583405 w 835463"/>
                <a:gd name="connsiteY103" fmla="*/ 134144 h 795121"/>
                <a:gd name="connsiteX104" fmla="*/ 639187 w 835463"/>
                <a:gd name="connsiteY104" fmla="*/ 0 h 795121"/>
                <a:gd name="connsiteX105" fmla="*/ 694969 w 835463"/>
                <a:gd name="connsiteY105" fmla="*/ 134144 h 795121"/>
                <a:gd name="connsiteX106" fmla="*/ 639997 w 835463"/>
                <a:gd name="connsiteY106" fmla="*/ 134144 h 795121"/>
                <a:gd name="connsiteX107" fmla="*/ 694969 w 835463"/>
                <a:gd name="connsiteY107" fmla="*/ 266341 h 795121"/>
                <a:gd name="connsiteX108" fmla="*/ 639998 w 835463"/>
                <a:gd name="connsiteY108" fmla="*/ 266341 h 795121"/>
                <a:gd name="connsiteX109" fmla="*/ 694969 w 835463"/>
                <a:gd name="connsiteY109" fmla="*/ 398536 h 795121"/>
                <a:gd name="connsiteX110" fmla="*/ 639998 w 835463"/>
                <a:gd name="connsiteY110" fmla="*/ 398536 h 795121"/>
                <a:gd name="connsiteX111" fmla="*/ 694969 w 835463"/>
                <a:gd name="connsiteY111" fmla="*/ 530731 h 795121"/>
                <a:gd name="connsiteX112" fmla="*/ 639998 w 835463"/>
                <a:gd name="connsiteY112" fmla="*/ 530731 h 795121"/>
                <a:gd name="connsiteX113" fmla="*/ 694969 w 835463"/>
                <a:gd name="connsiteY113" fmla="*/ 662926 h 795121"/>
                <a:gd name="connsiteX114" fmla="*/ 639998 w 835463"/>
                <a:gd name="connsiteY114" fmla="*/ 662926 h 795121"/>
                <a:gd name="connsiteX115" fmla="*/ 835463 w 835463"/>
                <a:gd name="connsiteY115" fmla="*/ 795121 h 795121"/>
                <a:gd name="connsiteX116" fmla="*/ 723899 w 835463"/>
                <a:gd name="connsiteY116" fmla="*/ 795121 h 795121"/>
                <a:gd name="connsiteX117" fmla="*/ 778871 w 835463"/>
                <a:gd name="connsiteY117" fmla="*/ 662926 h 795121"/>
                <a:gd name="connsiteX118" fmla="*/ 723899 w 835463"/>
                <a:gd name="connsiteY118" fmla="*/ 662926 h 795121"/>
                <a:gd name="connsiteX119" fmla="*/ 778871 w 835463"/>
                <a:gd name="connsiteY119" fmla="*/ 530731 h 795121"/>
                <a:gd name="connsiteX120" fmla="*/ 723899 w 835463"/>
                <a:gd name="connsiteY120" fmla="*/ 530731 h 795121"/>
                <a:gd name="connsiteX121" fmla="*/ 778871 w 835463"/>
                <a:gd name="connsiteY121" fmla="*/ 398536 h 795121"/>
                <a:gd name="connsiteX122" fmla="*/ 723899 w 835463"/>
                <a:gd name="connsiteY122" fmla="*/ 398536 h 795121"/>
                <a:gd name="connsiteX123" fmla="*/ 778871 w 835463"/>
                <a:gd name="connsiteY123" fmla="*/ 266341 h 795121"/>
                <a:gd name="connsiteX124" fmla="*/ 723899 w 835463"/>
                <a:gd name="connsiteY124" fmla="*/ 266341 h 795121"/>
                <a:gd name="connsiteX125" fmla="*/ 778872 w 835463"/>
                <a:gd name="connsiteY125" fmla="*/ 134144 h 795121"/>
                <a:gd name="connsiteX126" fmla="*/ 723899 w 835463"/>
                <a:gd name="connsiteY126" fmla="*/ 134144 h 795121"/>
                <a:gd name="connsiteX127" fmla="*/ 779681 w 835463"/>
                <a:gd name="connsiteY127" fmla="*/ 0 h 795121"/>
                <a:gd name="connsiteX128" fmla="*/ 835463 w 835463"/>
                <a:gd name="connsiteY128" fmla="*/ 134144 h 795121"/>
                <a:gd name="connsiteX129" fmla="*/ 780491 w 835463"/>
                <a:gd name="connsiteY129" fmla="*/ 134144 h 795121"/>
                <a:gd name="connsiteX130" fmla="*/ 835463 w 835463"/>
                <a:gd name="connsiteY130" fmla="*/ 266341 h 795121"/>
                <a:gd name="connsiteX131" fmla="*/ 780492 w 835463"/>
                <a:gd name="connsiteY131" fmla="*/ 266341 h 795121"/>
                <a:gd name="connsiteX132" fmla="*/ 835463 w 835463"/>
                <a:gd name="connsiteY132" fmla="*/ 398536 h 795121"/>
                <a:gd name="connsiteX133" fmla="*/ 780492 w 835463"/>
                <a:gd name="connsiteY133" fmla="*/ 398536 h 795121"/>
                <a:gd name="connsiteX134" fmla="*/ 835463 w 835463"/>
                <a:gd name="connsiteY134" fmla="*/ 530731 h 795121"/>
                <a:gd name="connsiteX135" fmla="*/ 780492 w 835463"/>
                <a:gd name="connsiteY135" fmla="*/ 530731 h 795121"/>
                <a:gd name="connsiteX136" fmla="*/ 835463 w 835463"/>
                <a:gd name="connsiteY136" fmla="*/ 662926 h 795121"/>
                <a:gd name="connsiteX137" fmla="*/ 780492 w 835463"/>
                <a:gd name="connsiteY137" fmla="*/ 662926 h 79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835463" h="795121">
                  <a:moveTo>
                    <a:pt x="111564" y="795121"/>
                  </a:moveTo>
                  <a:lnTo>
                    <a:pt x="0" y="795121"/>
                  </a:lnTo>
                  <a:lnTo>
                    <a:pt x="54972" y="662926"/>
                  </a:lnTo>
                  <a:lnTo>
                    <a:pt x="0" y="662926"/>
                  </a:lnTo>
                  <a:lnTo>
                    <a:pt x="54972" y="530731"/>
                  </a:lnTo>
                  <a:lnTo>
                    <a:pt x="0" y="530731"/>
                  </a:lnTo>
                  <a:lnTo>
                    <a:pt x="54972" y="398536"/>
                  </a:lnTo>
                  <a:lnTo>
                    <a:pt x="0" y="398536"/>
                  </a:lnTo>
                  <a:lnTo>
                    <a:pt x="54972" y="266341"/>
                  </a:lnTo>
                  <a:lnTo>
                    <a:pt x="0" y="266341"/>
                  </a:lnTo>
                  <a:lnTo>
                    <a:pt x="54973" y="134144"/>
                  </a:lnTo>
                  <a:lnTo>
                    <a:pt x="0" y="134144"/>
                  </a:lnTo>
                  <a:lnTo>
                    <a:pt x="55782" y="0"/>
                  </a:lnTo>
                  <a:lnTo>
                    <a:pt x="111564" y="134144"/>
                  </a:lnTo>
                  <a:lnTo>
                    <a:pt x="56592" y="134144"/>
                  </a:lnTo>
                  <a:lnTo>
                    <a:pt x="111564" y="266341"/>
                  </a:lnTo>
                  <a:lnTo>
                    <a:pt x="56593" y="266341"/>
                  </a:lnTo>
                  <a:lnTo>
                    <a:pt x="111564" y="398536"/>
                  </a:lnTo>
                  <a:lnTo>
                    <a:pt x="56593" y="398536"/>
                  </a:lnTo>
                  <a:lnTo>
                    <a:pt x="111564" y="530731"/>
                  </a:lnTo>
                  <a:lnTo>
                    <a:pt x="56593" y="530731"/>
                  </a:lnTo>
                  <a:lnTo>
                    <a:pt x="111564" y="662926"/>
                  </a:lnTo>
                  <a:lnTo>
                    <a:pt x="56593" y="662926"/>
                  </a:lnTo>
                  <a:close/>
                  <a:moveTo>
                    <a:pt x="252058" y="795121"/>
                  </a:moveTo>
                  <a:lnTo>
                    <a:pt x="140494" y="795121"/>
                  </a:lnTo>
                  <a:lnTo>
                    <a:pt x="195466" y="662926"/>
                  </a:lnTo>
                  <a:lnTo>
                    <a:pt x="140494" y="662926"/>
                  </a:lnTo>
                  <a:lnTo>
                    <a:pt x="195466" y="530731"/>
                  </a:lnTo>
                  <a:lnTo>
                    <a:pt x="140494" y="530731"/>
                  </a:lnTo>
                  <a:lnTo>
                    <a:pt x="195466" y="398536"/>
                  </a:lnTo>
                  <a:lnTo>
                    <a:pt x="140494" y="398536"/>
                  </a:lnTo>
                  <a:lnTo>
                    <a:pt x="195466" y="266341"/>
                  </a:lnTo>
                  <a:lnTo>
                    <a:pt x="140494" y="266341"/>
                  </a:lnTo>
                  <a:lnTo>
                    <a:pt x="195467" y="134144"/>
                  </a:lnTo>
                  <a:lnTo>
                    <a:pt x="140494" y="134144"/>
                  </a:lnTo>
                  <a:lnTo>
                    <a:pt x="196276" y="0"/>
                  </a:lnTo>
                  <a:lnTo>
                    <a:pt x="252058" y="134144"/>
                  </a:lnTo>
                  <a:lnTo>
                    <a:pt x="197086" y="134144"/>
                  </a:lnTo>
                  <a:lnTo>
                    <a:pt x="252058" y="266341"/>
                  </a:lnTo>
                  <a:lnTo>
                    <a:pt x="197087" y="266341"/>
                  </a:lnTo>
                  <a:lnTo>
                    <a:pt x="252058" y="398536"/>
                  </a:lnTo>
                  <a:lnTo>
                    <a:pt x="197087" y="398536"/>
                  </a:lnTo>
                  <a:lnTo>
                    <a:pt x="252058" y="530731"/>
                  </a:lnTo>
                  <a:lnTo>
                    <a:pt x="197087" y="530731"/>
                  </a:lnTo>
                  <a:lnTo>
                    <a:pt x="252058" y="662926"/>
                  </a:lnTo>
                  <a:lnTo>
                    <a:pt x="197087" y="662926"/>
                  </a:lnTo>
                  <a:close/>
                  <a:moveTo>
                    <a:pt x="402076" y="795121"/>
                  </a:moveTo>
                  <a:lnTo>
                    <a:pt x="290512" y="795121"/>
                  </a:lnTo>
                  <a:lnTo>
                    <a:pt x="345484" y="662926"/>
                  </a:lnTo>
                  <a:lnTo>
                    <a:pt x="290512" y="662926"/>
                  </a:lnTo>
                  <a:lnTo>
                    <a:pt x="345484" y="530731"/>
                  </a:lnTo>
                  <a:lnTo>
                    <a:pt x="290512" y="530731"/>
                  </a:lnTo>
                  <a:lnTo>
                    <a:pt x="345484" y="398536"/>
                  </a:lnTo>
                  <a:lnTo>
                    <a:pt x="290512" y="398536"/>
                  </a:lnTo>
                  <a:lnTo>
                    <a:pt x="345484" y="266341"/>
                  </a:lnTo>
                  <a:lnTo>
                    <a:pt x="290512" y="266341"/>
                  </a:lnTo>
                  <a:lnTo>
                    <a:pt x="345485" y="134144"/>
                  </a:lnTo>
                  <a:lnTo>
                    <a:pt x="290512" y="134144"/>
                  </a:lnTo>
                  <a:lnTo>
                    <a:pt x="346294" y="0"/>
                  </a:lnTo>
                  <a:lnTo>
                    <a:pt x="402076" y="134144"/>
                  </a:lnTo>
                  <a:lnTo>
                    <a:pt x="347104" y="134144"/>
                  </a:lnTo>
                  <a:lnTo>
                    <a:pt x="402076" y="266341"/>
                  </a:lnTo>
                  <a:lnTo>
                    <a:pt x="347105" y="266341"/>
                  </a:lnTo>
                  <a:lnTo>
                    <a:pt x="402076" y="398536"/>
                  </a:lnTo>
                  <a:lnTo>
                    <a:pt x="347105" y="398536"/>
                  </a:lnTo>
                  <a:lnTo>
                    <a:pt x="402076" y="530731"/>
                  </a:lnTo>
                  <a:lnTo>
                    <a:pt x="347105" y="530731"/>
                  </a:lnTo>
                  <a:lnTo>
                    <a:pt x="402076" y="662926"/>
                  </a:lnTo>
                  <a:lnTo>
                    <a:pt x="347105" y="662926"/>
                  </a:lnTo>
                  <a:close/>
                  <a:moveTo>
                    <a:pt x="542570" y="795121"/>
                  </a:moveTo>
                  <a:lnTo>
                    <a:pt x="431006" y="795121"/>
                  </a:lnTo>
                  <a:lnTo>
                    <a:pt x="485978" y="662926"/>
                  </a:lnTo>
                  <a:lnTo>
                    <a:pt x="431006" y="662926"/>
                  </a:lnTo>
                  <a:lnTo>
                    <a:pt x="485978" y="530731"/>
                  </a:lnTo>
                  <a:lnTo>
                    <a:pt x="431006" y="530731"/>
                  </a:lnTo>
                  <a:lnTo>
                    <a:pt x="485978" y="398536"/>
                  </a:lnTo>
                  <a:lnTo>
                    <a:pt x="431006" y="398536"/>
                  </a:lnTo>
                  <a:lnTo>
                    <a:pt x="485978" y="266341"/>
                  </a:lnTo>
                  <a:lnTo>
                    <a:pt x="431006" y="266341"/>
                  </a:lnTo>
                  <a:lnTo>
                    <a:pt x="485979" y="134144"/>
                  </a:lnTo>
                  <a:lnTo>
                    <a:pt x="431006" y="134144"/>
                  </a:lnTo>
                  <a:lnTo>
                    <a:pt x="486788" y="0"/>
                  </a:lnTo>
                  <a:lnTo>
                    <a:pt x="542570" y="134144"/>
                  </a:lnTo>
                  <a:lnTo>
                    <a:pt x="487598" y="134144"/>
                  </a:lnTo>
                  <a:lnTo>
                    <a:pt x="542570" y="266341"/>
                  </a:lnTo>
                  <a:lnTo>
                    <a:pt x="487599" y="266341"/>
                  </a:lnTo>
                  <a:lnTo>
                    <a:pt x="542570" y="398536"/>
                  </a:lnTo>
                  <a:lnTo>
                    <a:pt x="487599" y="398536"/>
                  </a:lnTo>
                  <a:lnTo>
                    <a:pt x="542570" y="530731"/>
                  </a:lnTo>
                  <a:lnTo>
                    <a:pt x="487599" y="530731"/>
                  </a:lnTo>
                  <a:lnTo>
                    <a:pt x="542570" y="662926"/>
                  </a:lnTo>
                  <a:lnTo>
                    <a:pt x="487599" y="662926"/>
                  </a:lnTo>
                  <a:close/>
                  <a:moveTo>
                    <a:pt x="694969" y="795121"/>
                  </a:moveTo>
                  <a:lnTo>
                    <a:pt x="583405" y="795121"/>
                  </a:lnTo>
                  <a:lnTo>
                    <a:pt x="638377" y="662926"/>
                  </a:lnTo>
                  <a:lnTo>
                    <a:pt x="583405" y="662926"/>
                  </a:lnTo>
                  <a:lnTo>
                    <a:pt x="638377" y="530731"/>
                  </a:lnTo>
                  <a:lnTo>
                    <a:pt x="583405" y="530731"/>
                  </a:lnTo>
                  <a:lnTo>
                    <a:pt x="638377" y="398536"/>
                  </a:lnTo>
                  <a:lnTo>
                    <a:pt x="583405" y="398536"/>
                  </a:lnTo>
                  <a:lnTo>
                    <a:pt x="638377" y="266341"/>
                  </a:lnTo>
                  <a:lnTo>
                    <a:pt x="583405" y="266341"/>
                  </a:lnTo>
                  <a:lnTo>
                    <a:pt x="638378" y="134144"/>
                  </a:lnTo>
                  <a:lnTo>
                    <a:pt x="583405" y="134144"/>
                  </a:lnTo>
                  <a:lnTo>
                    <a:pt x="639187" y="0"/>
                  </a:lnTo>
                  <a:lnTo>
                    <a:pt x="694969" y="134144"/>
                  </a:lnTo>
                  <a:lnTo>
                    <a:pt x="639997" y="134144"/>
                  </a:lnTo>
                  <a:lnTo>
                    <a:pt x="694969" y="266341"/>
                  </a:lnTo>
                  <a:lnTo>
                    <a:pt x="639998" y="266341"/>
                  </a:lnTo>
                  <a:lnTo>
                    <a:pt x="694969" y="398536"/>
                  </a:lnTo>
                  <a:lnTo>
                    <a:pt x="639998" y="398536"/>
                  </a:lnTo>
                  <a:lnTo>
                    <a:pt x="694969" y="530731"/>
                  </a:lnTo>
                  <a:lnTo>
                    <a:pt x="639998" y="530731"/>
                  </a:lnTo>
                  <a:lnTo>
                    <a:pt x="694969" y="662926"/>
                  </a:lnTo>
                  <a:lnTo>
                    <a:pt x="639998" y="662926"/>
                  </a:lnTo>
                  <a:close/>
                  <a:moveTo>
                    <a:pt x="835463" y="795121"/>
                  </a:moveTo>
                  <a:lnTo>
                    <a:pt x="723899" y="795121"/>
                  </a:lnTo>
                  <a:lnTo>
                    <a:pt x="778871" y="662926"/>
                  </a:lnTo>
                  <a:lnTo>
                    <a:pt x="723899" y="662926"/>
                  </a:lnTo>
                  <a:lnTo>
                    <a:pt x="778871" y="530731"/>
                  </a:lnTo>
                  <a:lnTo>
                    <a:pt x="723899" y="530731"/>
                  </a:lnTo>
                  <a:lnTo>
                    <a:pt x="778871" y="398536"/>
                  </a:lnTo>
                  <a:lnTo>
                    <a:pt x="723899" y="398536"/>
                  </a:lnTo>
                  <a:lnTo>
                    <a:pt x="778871" y="266341"/>
                  </a:lnTo>
                  <a:lnTo>
                    <a:pt x="723899" y="266341"/>
                  </a:lnTo>
                  <a:lnTo>
                    <a:pt x="778872" y="134144"/>
                  </a:lnTo>
                  <a:lnTo>
                    <a:pt x="723899" y="134144"/>
                  </a:lnTo>
                  <a:lnTo>
                    <a:pt x="779681" y="0"/>
                  </a:lnTo>
                  <a:lnTo>
                    <a:pt x="835463" y="134144"/>
                  </a:lnTo>
                  <a:lnTo>
                    <a:pt x="780491" y="134144"/>
                  </a:lnTo>
                  <a:lnTo>
                    <a:pt x="835463" y="266341"/>
                  </a:lnTo>
                  <a:lnTo>
                    <a:pt x="780492" y="266341"/>
                  </a:lnTo>
                  <a:lnTo>
                    <a:pt x="835463" y="398536"/>
                  </a:lnTo>
                  <a:lnTo>
                    <a:pt x="780492" y="398536"/>
                  </a:lnTo>
                  <a:lnTo>
                    <a:pt x="835463" y="530731"/>
                  </a:lnTo>
                  <a:lnTo>
                    <a:pt x="780492" y="530731"/>
                  </a:lnTo>
                  <a:lnTo>
                    <a:pt x="835463" y="662926"/>
                  </a:lnTo>
                  <a:lnTo>
                    <a:pt x="780492" y="6629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平行四辺形 1332">
              <a:extLst>
                <a:ext uri="{FF2B5EF4-FFF2-40B4-BE49-F238E27FC236}">
                  <a16:creationId xmlns:a16="http://schemas.microsoft.com/office/drawing/2014/main" id="{A352C8CA-0174-AE95-B858-34EF8D662BE5}"/>
                </a:ext>
              </a:extLst>
            </p:cNvPr>
            <p:cNvSpPr/>
            <p:nvPr/>
          </p:nvSpPr>
          <p:spPr>
            <a:xfrm>
              <a:off x="5799328" y="2941862"/>
              <a:ext cx="684970" cy="906113"/>
            </a:xfrm>
            <a:prstGeom prst="parallelogram">
              <a:avLst>
                <a:gd name="adj" fmla="val 7304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四角形: 角を丸くする 1333">
              <a:extLst>
                <a:ext uri="{FF2B5EF4-FFF2-40B4-BE49-F238E27FC236}">
                  <a16:creationId xmlns:a16="http://schemas.microsoft.com/office/drawing/2014/main" id="{362C95F3-D0CB-F151-C815-599F76DB60ED}"/>
                </a:ext>
              </a:extLst>
            </p:cNvPr>
            <p:cNvSpPr/>
            <p:nvPr/>
          </p:nvSpPr>
          <p:spPr>
            <a:xfrm rot="20700000">
              <a:off x="5841310" y="3129672"/>
              <a:ext cx="559309" cy="5593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四角形: 角を丸くする 1334">
              <a:extLst>
                <a:ext uri="{FF2B5EF4-FFF2-40B4-BE49-F238E27FC236}">
                  <a16:creationId xmlns:a16="http://schemas.microsoft.com/office/drawing/2014/main" id="{4192862C-52E2-8393-0507-766EC1B02FA2}"/>
                </a:ext>
              </a:extLst>
            </p:cNvPr>
            <p:cNvSpPr/>
            <p:nvPr/>
          </p:nvSpPr>
          <p:spPr>
            <a:xfrm rot="20700000">
              <a:off x="5926205" y="3214570"/>
              <a:ext cx="389520" cy="38951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6" name="グループ化 1335">
              <a:extLst>
                <a:ext uri="{FF2B5EF4-FFF2-40B4-BE49-F238E27FC236}">
                  <a16:creationId xmlns:a16="http://schemas.microsoft.com/office/drawing/2014/main" id="{1C0FFE74-EAA1-A1CB-A0F6-E82B47C600BA}"/>
                </a:ext>
              </a:extLst>
            </p:cNvPr>
            <p:cNvGrpSpPr/>
            <p:nvPr/>
          </p:nvGrpSpPr>
          <p:grpSpPr>
            <a:xfrm>
              <a:off x="5392175" y="1850725"/>
              <a:ext cx="1368674" cy="1133776"/>
              <a:chOff x="5392175" y="1850725"/>
              <a:chExt cx="1368674" cy="1133776"/>
            </a:xfrm>
          </p:grpSpPr>
          <p:sp>
            <p:nvSpPr>
              <p:cNvPr id="1345" name="四角形: 上の 2 つの角を丸める 1344">
                <a:extLst>
                  <a:ext uri="{FF2B5EF4-FFF2-40B4-BE49-F238E27FC236}">
                    <a16:creationId xmlns:a16="http://schemas.microsoft.com/office/drawing/2014/main" id="{99C783C0-AE45-E407-BA21-6D9D1DB80580}"/>
                  </a:ext>
                </a:extLst>
              </p:cNvPr>
              <p:cNvSpPr/>
              <p:nvPr/>
            </p:nvSpPr>
            <p:spPr>
              <a:xfrm rot="5400000" flipV="1">
                <a:off x="5920308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楕円 1345">
                <a:extLst>
                  <a:ext uri="{FF2B5EF4-FFF2-40B4-BE49-F238E27FC236}">
                    <a16:creationId xmlns:a16="http://schemas.microsoft.com/office/drawing/2014/main" id="{ED64E78C-0AAA-5B52-6294-9DB86481A95A}"/>
                  </a:ext>
                </a:extLst>
              </p:cNvPr>
              <p:cNvSpPr/>
              <p:nvPr/>
            </p:nvSpPr>
            <p:spPr>
              <a:xfrm>
                <a:off x="6405482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E000D32A-B9C7-0334-4F81-762D2A612F09}"/>
                  </a:ext>
                </a:extLst>
              </p:cNvPr>
              <p:cNvSpPr/>
              <p:nvPr/>
            </p:nvSpPr>
            <p:spPr>
              <a:xfrm>
                <a:off x="6477828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83F3D7AD-F3F4-04AB-1D9F-117C2098E0AE}"/>
                  </a:ext>
                </a:extLst>
              </p:cNvPr>
              <p:cNvSpPr/>
              <p:nvPr/>
            </p:nvSpPr>
            <p:spPr>
              <a:xfrm>
                <a:off x="6533305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ACD1F754-5191-E5FC-6A97-80721BC55F6B}"/>
                  </a:ext>
                </a:extLst>
              </p:cNvPr>
              <p:cNvSpPr/>
              <p:nvPr/>
            </p:nvSpPr>
            <p:spPr>
              <a:xfrm>
                <a:off x="5623872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四角形: 上の 2 つの角を丸める 1349">
                <a:extLst>
                  <a:ext uri="{FF2B5EF4-FFF2-40B4-BE49-F238E27FC236}">
                    <a16:creationId xmlns:a16="http://schemas.microsoft.com/office/drawing/2014/main" id="{69DDE747-DC03-D625-9557-AAE4B0D70C84}"/>
                  </a:ext>
                </a:extLst>
              </p:cNvPr>
              <p:cNvSpPr/>
              <p:nvPr/>
            </p:nvSpPr>
            <p:spPr>
              <a:xfrm flipV="1">
                <a:off x="5623872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四角形: 上の 2 つの角を丸める 1350">
                <a:extLst>
                  <a:ext uri="{FF2B5EF4-FFF2-40B4-BE49-F238E27FC236}">
                    <a16:creationId xmlns:a16="http://schemas.microsoft.com/office/drawing/2014/main" id="{12FFCA25-3008-57B2-9FD8-4A3C63074970}"/>
                  </a:ext>
                </a:extLst>
              </p:cNvPr>
              <p:cNvSpPr/>
              <p:nvPr/>
            </p:nvSpPr>
            <p:spPr>
              <a:xfrm>
                <a:off x="6214422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四角形: 上の 2 つの角を丸める 1351">
                <a:extLst>
                  <a:ext uri="{FF2B5EF4-FFF2-40B4-BE49-F238E27FC236}">
                    <a16:creationId xmlns:a16="http://schemas.microsoft.com/office/drawing/2014/main" id="{9346092C-E894-F1E5-B0BA-E7A260EB5349}"/>
                  </a:ext>
                </a:extLst>
              </p:cNvPr>
              <p:cNvSpPr/>
              <p:nvPr/>
            </p:nvSpPr>
            <p:spPr>
              <a:xfrm>
                <a:off x="5793337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74">
                <a:extLst>
                  <a:ext uri="{FF2B5EF4-FFF2-40B4-BE49-F238E27FC236}">
                    <a16:creationId xmlns:a16="http://schemas.microsoft.com/office/drawing/2014/main" id="{A0EEF612-F46D-DD98-5B7D-F8A1EC339C17}"/>
                  </a:ext>
                </a:extLst>
              </p:cNvPr>
              <p:cNvSpPr/>
              <p:nvPr/>
            </p:nvSpPr>
            <p:spPr>
              <a:xfrm rot="16200000">
                <a:off x="5994244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1CC7A9ED-9F53-55FF-A20C-5FED33B79DCB}"/>
                  </a:ext>
                </a:extLst>
              </p:cNvPr>
              <p:cNvSpPr/>
              <p:nvPr/>
            </p:nvSpPr>
            <p:spPr>
              <a:xfrm rot="900000" flipV="1">
                <a:off x="6214422" y="2227978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四角形: 上の 2 つの角を丸める 1354">
                <a:extLst>
                  <a:ext uri="{FF2B5EF4-FFF2-40B4-BE49-F238E27FC236}">
                    <a16:creationId xmlns:a16="http://schemas.microsoft.com/office/drawing/2014/main" id="{063E862D-150A-DC55-BA7E-DA9580F6936A}"/>
                  </a:ext>
                </a:extLst>
              </p:cNvPr>
              <p:cNvSpPr/>
              <p:nvPr/>
            </p:nvSpPr>
            <p:spPr>
              <a:xfrm rot="20700000" flipV="1">
                <a:off x="5793337" y="2227978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四角形: 上の 2 つの角を丸める 1355">
                <a:extLst>
                  <a:ext uri="{FF2B5EF4-FFF2-40B4-BE49-F238E27FC236}">
                    <a16:creationId xmlns:a16="http://schemas.microsoft.com/office/drawing/2014/main" id="{F4B645B5-511C-81DF-23D7-243F64511396}"/>
                  </a:ext>
                </a:extLst>
              </p:cNvPr>
              <p:cNvSpPr/>
              <p:nvPr/>
            </p:nvSpPr>
            <p:spPr>
              <a:xfrm rot="16200000" flipV="1">
                <a:off x="5193417" y="2276629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3B90CBED-9B68-3273-D353-E910357322CF}"/>
                  </a:ext>
                </a:extLst>
              </p:cNvPr>
              <p:cNvSpPr/>
              <p:nvPr/>
            </p:nvSpPr>
            <p:spPr>
              <a:xfrm>
                <a:off x="5392175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楕円 1357">
                <a:extLst>
                  <a:ext uri="{FF2B5EF4-FFF2-40B4-BE49-F238E27FC236}">
                    <a16:creationId xmlns:a16="http://schemas.microsoft.com/office/drawing/2014/main" id="{130F056A-E674-0AA4-407F-05F317486900}"/>
                  </a:ext>
                </a:extLst>
              </p:cNvPr>
              <p:cNvSpPr/>
              <p:nvPr/>
            </p:nvSpPr>
            <p:spPr>
              <a:xfrm>
                <a:off x="5464521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楕円 1358">
                <a:extLst>
                  <a:ext uri="{FF2B5EF4-FFF2-40B4-BE49-F238E27FC236}">
                    <a16:creationId xmlns:a16="http://schemas.microsoft.com/office/drawing/2014/main" id="{3A5F1125-9791-5E3E-3AFF-DF454692751A}"/>
                  </a:ext>
                </a:extLst>
              </p:cNvPr>
              <p:cNvSpPr/>
              <p:nvPr/>
            </p:nvSpPr>
            <p:spPr>
              <a:xfrm>
                <a:off x="5519998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楕円 1359">
                <a:extLst>
                  <a:ext uri="{FF2B5EF4-FFF2-40B4-BE49-F238E27FC236}">
                    <a16:creationId xmlns:a16="http://schemas.microsoft.com/office/drawing/2014/main" id="{6585321B-0687-176F-B2B8-5D2999C6CBB9}"/>
                  </a:ext>
                </a:extLst>
              </p:cNvPr>
              <p:cNvSpPr/>
              <p:nvPr/>
            </p:nvSpPr>
            <p:spPr>
              <a:xfrm>
                <a:off x="5905220" y="2409346"/>
                <a:ext cx="62702" cy="7209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楕円 1360">
                <a:extLst>
                  <a:ext uri="{FF2B5EF4-FFF2-40B4-BE49-F238E27FC236}">
                    <a16:creationId xmlns:a16="http://schemas.microsoft.com/office/drawing/2014/main" id="{CBC114E2-1DB1-9102-B199-05FDD30BD682}"/>
                  </a:ext>
                </a:extLst>
              </p:cNvPr>
              <p:cNvSpPr/>
              <p:nvPr/>
            </p:nvSpPr>
            <p:spPr>
              <a:xfrm>
                <a:off x="6307784" y="2409346"/>
                <a:ext cx="62702" cy="7209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四角形: 上の 2 つの角を丸める 1361">
                <a:extLst>
                  <a:ext uri="{FF2B5EF4-FFF2-40B4-BE49-F238E27FC236}">
                    <a16:creationId xmlns:a16="http://schemas.microsoft.com/office/drawing/2014/main" id="{087E4D40-93E8-3E9D-D11F-14A21DA59030}"/>
                  </a:ext>
                </a:extLst>
              </p:cNvPr>
              <p:cNvSpPr/>
              <p:nvPr/>
            </p:nvSpPr>
            <p:spPr>
              <a:xfrm>
                <a:off x="5601727" y="1850725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四角形: 上の 2 つの角を丸める 1363">
                <a:extLst>
                  <a:ext uri="{FF2B5EF4-FFF2-40B4-BE49-F238E27FC236}">
                    <a16:creationId xmlns:a16="http://schemas.microsoft.com/office/drawing/2014/main" id="{3025FD33-95D2-0D51-B73C-46103EBD91CD}"/>
                  </a:ext>
                </a:extLst>
              </p:cNvPr>
              <p:cNvSpPr/>
              <p:nvPr/>
            </p:nvSpPr>
            <p:spPr>
              <a:xfrm flipV="1">
                <a:off x="5899123" y="2777485"/>
                <a:ext cx="449798" cy="12081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7" name="四角形: 上の 2 つの角を丸める 1336">
              <a:extLst>
                <a:ext uri="{FF2B5EF4-FFF2-40B4-BE49-F238E27FC236}">
                  <a16:creationId xmlns:a16="http://schemas.microsoft.com/office/drawing/2014/main" id="{8085EFEB-44EB-5F47-A53E-76FA5E4289FC}"/>
                </a:ext>
              </a:extLst>
            </p:cNvPr>
            <p:cNvSpPr/>
            <p:nvPr/>
          </p:nvSpPr>
          <p:spPr>
            <a:xfrm flipV="1">
              <a:off x="5265157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8" name="グループ化 1337">
              <a:extLst>
                <a:ext uri="{FF2B5EF4-FFF2-40B4-BE49-F238E27FC236}">
                  <a16:creationId xmlns:a16="http://schemas.microsoft.com/office/drawing/2014/main" id="{B6B62394-DDA1-10B1-8A04-7673FC617D3E}"/>
                </a:ext>
              </a:extLst>
            </p:cNvPr>
            <p:cNvGrpSpPr/>
            <p:nvPr/>
          </p:nvGrpSpPr>
          <p:grpSpPr>
            <a:xfrm>
              <a:off x="5078608" y="2251912"/>
              <a:ext cx="478307" cy="1596063"/>
              <a:chOff x="5053486" y="2168078"/>
              <a:chExt cx="503430" cy="1679897"/>
            </a:xfrm>
          </p:grpSpPr>
          <p:sp>
            <p:nvSpPr>
              <p:cNvPr id="1339" name="ひし形 1338">
                <a:extLst>
                  <a:ext uri="{FF2B5EF4-FFF2-40B4-BE49-F238E27FC236}">
                    <a16:creationId xmlns:a16="http://schemas.microsoft.com/office/drawing/2014/main" id="{8001E189-87DA-7ACD-1713-0DC9EDB5794D}"/>
                  </a:ext>
                </a:extLst>
              </p:cNvPr>
              <p:cNvSpPr/>
              <p:nvPr/>
            </p:nvSpPr>
            <p:spPr>
              <a:xfrm>
                <a:off x="5160445" y="2168078"/>
                <a:ext cx="277926" cy="505385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0" name="グループ化 1339">
                <a:extLst>
                  <a:ext uri="{FF2B5EF4-FFF2-40B4-BE49-F238E27FC236}">
                    <a16:creationId xmlns:a16="http://schemas.microsoft.com/office/drawing/2014/main" id="{55EB072A-DC0A-F3D0-86D6-5D6BCA7ACF09}"/>
                  </a:ext>
                </a:extLst>
              </p:cNvPr>
              <p:cNvGrpSpPr/>
              <p:nvPr/>
            </p:nvGrpSpPr>
            <p:grpSpPr>
              <a:xfrm>
                <a:off x="5053486" y="2603267"/>
                <a:ext cx="503430" cy="1244708"/>
                <a:chOff x="925320" y="2603267"/>
                <a:chExt cx="503430" cy="1244708"/>
              </a:xfrm>
              <a:solidFill>
                <a:srgbClr val="FFFF00"/>
              </a:solidFill>
            </p:grpSpPr>
            <p:sp>
              <p:nvSpPr>
                <p:cNvPr id="1341" name="四角形: 上の 2 つの角を丸める 1340">
                  <a:extLst>
                    <a:ext uri="{FF2B5EF4-FFF2-40B4-BE49-F238E27FC236}">
                      <a16:creationId xmlns:a16="http://schemas.microsoft.com/office/drawing/2014/main" id="{671AEBB7-2799-7690-B79E-2D3663C7F4EF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330E482A-7B53-A075-B68D-13E8A11D2F82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台形 1342">
                  <a:extLst>
                    <a:ext uri="{FF2B5EF4-FFF2-40B4-BE49-F238E27FC236}">
                      <a16:creationId xmlns:a16="http://schemas.microsoft.com/office/drawing/2014/main" id="{DD3ACC42-C8B9-E437-EB0D-1FFF7F3D9CA0}"/>
                    </a:ext>
                  </a:extLst>
                </p:cNvPr>
                <p:cNvSpPr/>
                <p:nvPr/>
              </p:nvSpPr>
              <p:spPr>
                <a:xfrm rot="10800000">
                  <a:off x="1133420" y="2603267"/>
                  <a:ext cx="80134" cy="1244708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四角形: 上の 2 つの角を丸める 1343">
                  <a:extLst>
                    <a:ext uri="{FF2B5EF4-FFF2-40B4-BE49-F238E27FC236}">
                      <a16:creationId xmlns:a16="http://schemas.microsoft.com/office/drawing/2014/main" id="{9112049C-3E65-0971-86DC-62D07CA3A756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83843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ジャック、兵士のイラスト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319E3BC-5CE7-2508-5DA9-8670D14986E6}"/>
              </a:ext>
            </a:extLst>
          </p:cNvPr>
          <p:cNvGrpSpPr/>
          <p:nvPr/>
        </p:nvGrpSpPr>
        <p:grpSpPr>
          <a:xfrm>
            <a:off x="1136337" y="1246876"/>
            <a:ext cx="1682241" cy="1997251"/>
            <a:chOff x="5078608" y="1850725"/>
            <a:chExt cx="1682241" cy="1997251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63AC8CB6-02AF-EEE2-EDD3-A2227ECB850D}"/>
                </a:ext>
              </a:extLst>
            </p:cNvPr>
            <p:cNvSpPr/>
            <p:nvPr/>
          </p:nvSpPr>
          <p:spPr>
            <a:xfrm flipV="1">
              <a:off x="6300517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E5A8076-8A99-AB39-2C31-DE0BCEC22B49}"/>
                </a:ext>
              </a:extLst>
            </p:cNvPr>
            <p:cNvSpPr/>
            <p:nvPr/>
          </p:nvSpPr>
          <p:spPr>
            <a:xfrm flipV="1">
              <a:off x="5412362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BE3FB66-77A6-E0C5-6DDD-5CC7D8AEB2D5}"/>
                </a:ext>
              </a:extLst>
            </p:cNvPr>
            <p:cNvSpPr/>
            <p:nvPr/>
          </p:nvSpPr>
          <p:spPr>
            <a:xfrm rot="10800000">
              <a:off x="5753625" y="3030531"/>
              <a:ext cx="835463" cy="795121"/>
            </a:xfrm>
            <a:custGeom>
              <a:avLst/>
              <a:gdLst>
                <a:gd name="connsiteX0" fmla="*/ 111564 w 835463"/>
                <a:gd name="connsiteY0" fmla="*/ 795121 h 795121"/>
                <a:gd name="connsiteX1" fmla="*/ 0 w 835463"/>
                <a:gd name="connsiteY1" fmla="*/ 795121 h 795121"/>
                <a:gd name="connsiteX2" fmla="*/ 54972 w 835463"/>
                <a:gd name="connsiteY2" fmla="*/ 662926 h 795121"/>
                <a:gd name="connsiteX3" fmla="*/ 0 w 835463"/>
                <a:gd name="connsiteY3" fmla="*/ 662926 h 795121"/>
                <a:gd name="connsiteX4" fmla="*/ 54972 w 835463"/>
                <a:gd name="connsiteY4" fmla="*/ 530731 h 795121"/>
                <a:gd name="connsiteX5" fmla="*/ 0 w 835463"/>
                <a:gd name="connsiteY5" fmla="*/ 530731 h 795121"/>
                <a:gd name="connsiteX6" fmla="*/ 54972 w 835463"/>
                <a:gd name="connsiteY6" fmla="*/ 398536 h 795121"/>
                <a:gd name="connsiteX7" fmla="*/ 0 w 835463"/>
                <a:gd name="connsiteY7" fmla="*/ 398536 h 795121"/>
                <a:gd name="connsiteX8" fmla="*/ 54972 w 835463"/>
                <a:gd name="connsiteY8" fmla="*/ 266341 h 795121"/>
                <a:gd name="connsiteX9" fmla="*/ 0 w 835463"/>
                <a:gd name="connsiteY9" fmla="*/ 266341 h 795121"/>
                <a:gd name="connsiteX10" fmla="*/ 54973 w 835463"/>
                <a:gd name="connsiteY10" fmla="*/ 134144 h 795121"/>
                <a:gd name="connsiteX11" fmla="*/ 0 w 835463"/>
                <a:gd name="connsiteY11" fmla="*/ 134144 h 795121"/>
                <a:gd name="connsiteX12" fmla="*/ 55782 w 835463"/>
                <a:gd name="connsiteY12" fmla="*/ 0 h 795121"/>
                <a:gd name="connsiteX13" fmla="*/ 111564 w 835463"/>
                <a:gd name="connsiteY13" fmla="*/ 134144 h 795121"/>
                <a:gd name="connsiteX14" fmla="*/ 56592 w 835463"/>
                <a:gd name="connsiteY14" fmla="*/ 134144 h 795121"/>
                <a:gd name="connsiteX15" fmla="*/ 111564 w 835463"/>
                <a:gd name="connsiteY15" fmla="*/ 266341 h 795121"/>
                <a:gd name="connsiteX16" fmla="*/ 56593 w 835463"/>
                <a:gd name="connsiteY16" fmla="*/ 266341 h 795121"/>
                <a:gd name="connsiteX17" fmla="*/ 111564 w 835463"/>
                <a:gd name="connsiteY17" fmla="*/ 398536 h 795121"/>
                <a:gd name="connsiteX18" fmla="*/ 56593 w 835463"/>
                <a:gd name="connsiteY18" fmla="*/ 398536 h 795121"/>
                <a:gd name="connsiteX19" fmla="*/ 111564 w 835463"/>
                <a:gd name="connsiteY19" fmla="*/ 530731 h 795121"/>
                <a:gd name="connsiteX20" fmla="*/ 56593 w 835463"/>
                <a:gd name="connsiteY20" fmla="*/ 530731 h 795121"/>
                <a:gd name="connsiteX21" fmla="*/ 111564 w 835463"/>
                <a:gd name="connsiteY21" fmla="*/ 662926 h 795121"/>
                <a:gd name="connsiteX22" fmla="*/ 56593 w 835463"/>
                <a:gd name="connsiteY22" fmla="*/ 662926 h 795121"/>
                <a:gd name="connsiteX23" fmla="*/ 252058 w 835463"/>
                <a:gd name="connsiteY23" fmla="*/ 795121 h 795121"/>
                <a:gd name="connsiteX24" fmla="*/ 140494 w 835463"/>
                <a:gd name="connsiteY24" fmla="*/ 795121 h 795121"/>
                <a:gd name="connsiteX25" fmla="*/ 195466 w 835463"/>
                <a:gd name="connsiteY25" fmla="*/ 662926 h 795121"/>
                <a:gd name="connsiteX26" fmla="*/ 140494 w 835463"/>
                <a:gd name="connsiteY26" fmla="*/ 662926 h 795121"/>
                <a:gd name="connsiteX27" fmla="*/ 195466 w 835463"/>
                <a:gd name="connsiteY27" fmla="*/ 530731 h 795121"/>
                <a:gd name="connsiteX28" fmla="*/ 140494 w 835463"/>
                <a:gd name="connsiteY28" fmla="*/ 530731 h 795121"/>
                <a:gd name="connsiteX29" fmla="*/ 195466 w 835463"/>
                <a:gd name="connsiteY29" fmla="*/ 398536 h 795121"/>
                <a:gd name="connsiteX30" fmla="*/ 140494 w 835463"/>
                <a:gd name="connsiteY30" fmla="*/ 398536 h 795121"/>
                <a:gd name="connsiteX31" fmla="*/ 195466 w 835463"/>
                <a:gd name="connsiteY31" fmla="*/ 266341 h 795121"/>
                <a:gd name="connsiteX32" fmla="*/ 140494 w 835463"/>
                <a:gd name="connsiteY32" fmla="*/ 266341 h 795121"/>
                <a:gd name="connsiteX33" fmla="*/ 195467 w 835463"/>
                <a:gd name="connsiteY33" fmla="*/ 134144 h 795121"/>
                <a:gd name="connsiteX34" fmla="*/ 140494 w 835463"/>
                <a:gd name="connsiteY34" fmla="*/ 134144 h 795121"/>
                <a:gd name="connsiteX35" fmla="*/ 196276 w 835463"/>
                <a:gd name="connsiteY35" fmla="*/ 0 h 795121"/>
                <a:gd name="connsiteX36" fmla="*/ 252058 w 835463"/>
                <a:gd name="connsiteY36" fmla="*/ 134144 h 795121"/>
                <a:gd name="connsiteX37" fmla="*/ 197086 w 835463"/>
                <a:gd name="connsiteY37" fmla="*/ 134144 h 795121"/>
                <a:gd name="connsiteX38" fmla="*/ 252058 w 835463"/>
                <a:gd name="connsiteY38" fmla="*/ 266341 h 795121"/>
                <a:gd name="connsiteX39" fmla="*/ 197087 w 835463"/>
                <a:gd name="connsiteY39" fmla="*/ 266341 h 795121"/>
                <a:gd name="connsiteX40" fmla="*/ 252058 w 835463"/>
                <a:gd name="connsiteY40" fmla="*/ 398536 h 795121"/>
                <a:gd name="connsiteX41" fmla="*/ 197087 w 835463"/>
                <a:gd name="connsiteY41" fmla="*/ 398536 h 795121"/>
                <a:gd name="connsiteX42" fmla="*/ 252058 w 835463"/>
                <a:gd name="connsiteY42" fmla="*/ 530731 h 795121"/>
                <a:gd name="connsiteX43" fmla="*/ 197087 w 835463"/>
                <a:gd name="connsiteY43" fmla="*/ 530731 h 795121"/>
                <a:gd name="connsiteX44" fmla="*/ 252058 w 835463"/>
                <a:gd name="connsiteY44" fmla="*/ 662926 h 795121"/>
                <a:gd name="connsiteX45" fmla="*/ 197087 w 835463"/>
                <a:gd name="connsiteY45" fmla="*/ 662926 h 795121"/>
                <a:gd name="connsiteX46" fmla="*/ 402076 w 835463"/>
                <a:gd name="connsiteY46" fmla="*/ 795121 h 795121"/>
                <a:gd name="connsiteX47" fmla="*/ 290512 w 835463"/>
                <a:gd name="connsiteY47" fmla="*/ 795121 h 795121"/>
                <a:gd name="connsiteX48" fmla="*/ 345484 w 835463"/>
                <a:gd name="connsiteY48" fmla="*/ 662926 h 795121"/>
                <a:gd name="connsiteX49" fmla="*/ 290512 w 835463"/>
                <a:gd name="connsiteY49" fmla="*/ 662926 h 795121"/>
                <a:gd name="connsiteX50" fmla="*/ 345484 w 835463"/>
                <a:gd name="connsiteY50" fmla="*/ 530731 h 795121"/>
                <a:gd name="connsiteX51" fmla="*/ 290512 w 835463"/>
                <a:gd name="connsiteY51" fmla="*/ 530731 h 795121"/>
                <a:gd name="connsiteX52" fmla="*/ 345484 w 835463"/>
                <a:gd name="connsiteY52" fmla="*/ 398536 h 795121"/>
                <a:gd name="connsiteX53" fmla="*/ 290512 w 835463"/>
                <a:gd name="connsiteY53" fmla="*/ 398536 h 795121"/>
                <a:gd name="connsiteX54" fmla="*/ 345484 w 835463"/>
                <a:gd name="connsiteY54" fmla="*/ 266341 h 795121"/>
                <a:gd name="connsiteX55" fmla="*/ 290512 w 835463"/>
                <a:gd name="connsiteY55" fmla="*/ 266341 h 795121"/>
                <a:gd name="connsiteX56" fmla="*/ 345485 w 835463"/>
                <a:gd name="connsiteY56" fmla="*/ 134144 h 795121"/>
                <a:gd name="connsiteX57" fmla="*/ 290512 w 835463"/>
                <a:gd name="connsiteY57" fmla="*/ 134144 h 795121"/>
                <a:gd name="connsiteX58" fmla="*/ 346294 w 835463"/>
                <a:gd name="connsiteY58" fmla="*/ 0 h 795121"/>
                <a:gd name="connsiteX59" fmla="*/ 402076 w 835463"/>
                <a:gd name="connsiteY59" fmla="*/ 134144 h 795121"/>
                <a:gd name="connsiteX60" fmla="*/ 347104 w 835463"/>
                <a:gd name="connsiteY60" fmla="*/ 134144 h 795121"/>
                <a:gd name="connsiteX61" fmla="*/ 402076 w 835463"/>
                <a:gd name="connsiteY61" fmla="*/ 266341 h 795121"/>
                <a:gd name="connsiteX62" fmla="*/ 347105 w 835463"/>
                <a:gd name="connsiteY62" fmla="*/ 266341 h 795121"/>
                <a:gd name="connsiteX63" fmla="*/ 402076 w 835463"/>
                <a:gd name="connsiteY63" fmla="*/ 398536 h 795121"/>
                <a:gd name="connsiteX64" fmla="*/ 347105 w 835463"/>
                <a:gd name="connsiteY64" fmla="*/ 398536 h 795121"/>
                <a:gd name="connsiteX65" fmla="*/ 402076 w 835463"/>
                <a:gd name="connsiteY65" fmla="*/ 530731 h 795121"/>
                <a:gd name="connsiteX66" fmla="*/ 347105 w 835463"/>
                <a:gd name="connsiteY66" fmla="*/ 530731 h 795121"/>
                <a:gd name="connsiteX67" fmla="*/ 402076 w 835463"/>
                <a:gd name="connsiteY67" fmla="*/ 662926 h 795121"/>
                <a:gd name="connsiteX68" fmla="*/ 347105 w 835463"/>
                <a:gd name="connsiteY68" fmla="*/ 662926 h 795121"/>
                <a:gd name="connsiteX69" fmla="*/ 542570 w 835463"/>
                <a:gd name="connsiteY69" fmla="*/ 795121 h 795121"/>
                <a:gd name="connsiteX70" fmla="*/ 431006 w 835463"/>
                <a:gd name="connsiteY70" fmla="*/ 795121 h 795121"/>
                <a:gd name="connsiteX71" fmla="*/ 485978 w 835463"/>
                <a:gd name="connsiteY71" fmla="*/ 662926 h 795121"/>
                <a:gd name="connsiteX72" fmla="*/ 431006 w 835463"/>
                <a:gd name="connsiteY72" fmla="*/ 662926 h 795121"/>
                <a:gd name="connsiteX73" fmla="*/ 485978 w 835463"/>
                <a:gd name="connsiteY73" fmla="*/ 530731 h 795121"/>
                <a:gd name="connsiteX74" fmla="*/ 431006 w 835463"/>
                <a:gd name="connsiteY74" fmla="*/ 530731 h 795121"/>
                <a:gd name="connsiteX75" fmla="*/ 485978 w 835463"/>
                <a:gd name="connsiteY75" fmla="*/ 398536 h 795121"/>
                <a:gd name="connsiteX76" fmla="*/ 431006 w 835463"/>
                <a:gd name="connsiteY76" fmla="*/ 398536 h 795121"/>
                <a:gd name="connsiteX77" fmla="*/ 485978 w 835463"/>
                <a:gd name="connsiteY77" fmla="*/ 266341 h 795121"/>
                <a:gd name="connsiteX78" fmla="*/ 431006 w 835463"/>
                <a:gd name="connsiteY78" fmla="*/ 266341 h 795121"/>
                <a:gd name="connsiteX79" fmla="*/ 485979 w 835463"/>
                <a:gd name="connsiteY79" fmla="*/ 134144 h 795121"/>
                <a:gd name="connsiteX80" fmla="*/ 431006 w 835463"/>
                <a:gd name="connsiteY80" fmla="*/ 134144 h 795121"/>
                <a:gd name="connsiteX81" fmla="*/ 486788 w 835463"/>
                <a:gd name="connsiteY81" fmla="*/ 0 h 795121"/>
                <a:gd name="connsiteX82" fmla="*/ 542570 w 835463"/>
                <a:gd name="connsiteY82" fmla="*/ 134144 h 795121"/>
                <a:gd name="connsiteX83" fmla="*/ 487598 w 835463"/>
                <a:gd name="connsiteY83" fmla="*/ 134144 h 795121"/>
                <a:gd name="connsiteX84" fmla="*/ 542570 w 835463"/>
                <a:gd name="connsiteY84" fmla="*/ 266341 h 795121"/>
                <a:gd name="connsiteX85" fmla="*/ 487599 w 835463"/>
                <a:gd name="connsiteY85" fmla="*/ 266341 h 795121"/>
                <a:gd name="connsiteX86" fmla="*/ 542570 w 835463"/>
                <a:gd name="connsiteY86" fmla="*/ 398536 h 795121"/>
                <a:gd name="connsiteX87" fmla="*/ 487599 w 835463"/>
                <a:gd name="connsiteY87" fmla="*/ 398536 h 795121"/>
                <a:gd name="connsiteX88" fmla="*/ 542570 w 835463"/>
                <a:gd name="connsiteY88" fmla="*/ 530731 h 795121"/>
                <a:gd name="connsiteX89" fmla="*/ 487599 w 835463"/>
                <a:gd name="connsiteY89" fmla="*/ 530731 h 795121"/>
                <a:gd name="connsiteX90" fmla="*/ 542570 w 835463"/>
                <a:gd name="connsiteY90" fmla="*/ 662926 h 795121"/>
                <a:gd name="connsiteX91" fmla="*/ 487599 w 835463"/>
                <a:gd name="connsiteY91" fmla="*/ 662926 h 795121"/>
                <a:gd name="connsiteX92" fmla="*/ 694969 w 835463"/>
                <a:gd name="connsiteY92" fmla="*/ 795121 h 795121"/>
                <a:gd name="connsiteX93" fmla="*/ 583405 w 835463"/>
                <a:gd name="connsiteY93" fmla="*/ 795121 h 795121"/>
                <a:gd name="connsiteX94" fmla="*/ 638377 w 835463"/>
                <a:gd name="connsiteY94" fmla="*/ 662926 h 795121"/>
                <a:gd name="connsiteX95" fmla="*/ 583405 w 835463"/>
                <a:gd name="connsiteY95" fmla="*/ 662926 h 795121"/>
                <a:gd name="connsiteX96" fmla="*/ 638377 w 835463"/>
                <a:gd name="connsiteY96" fmla="*/ 530731 h 795121"/>
                <a:gd name="connsiteX97" fmla="*/ 583405 w 835463"/>
                <a:gd name="connsiteY97" fmla="*/ 530731 h 795121"/>
                <a:gd name="connsiteX98" fmla="*/ 638377 w 835463"/>
                <a:gd name="connsiteY98" fmla="*/ 398536 h 795121"/>
                <a:gd name="connsiteX99" fmla="*/ 583405 w 835463"/>
                <a:gd name="connsiteY99" fmla="*/ 398536 h 795121"/>
                <a:gd name="connsiteX100" fmla="*/ 638377 w 835463"/>
                <a:gd name="connsiteY100" fmla="*/ 266341 h 795121"/>
                <a:gd name="connsiteX101" fmla="*/ 583405 w 835463"/>
                <a:gd name="connsiteY101" fmla="*/ 266341 h 795121"/>
                <a:gd name="connsiteX102" fmla="*/ 638378 w 835463"/>
                <a:gd name="connsiteY102" fmla="*/ 134144 h 795121"/>
                <a:gd name="connsiteX103" fmla="*/ 583405 w 835463"/>
                <a:gd name="connsiteY103" fmla="*/ 134144 h 795121"/>
                <a:gd name="connsiteX104" fmla="*/ 639187 w 835463"/>
                <a:gd name="connsiteY104" fmla="*/ 0 h 795121"/>
                <a:gd name="connsiteX105" fmla="*/ 694969 w 835463"/>
                <a:gd name="connsiteY105" fmla="*/ 134144 h 795121"/>
                <a:gd name="connsiteX106" fmla="*/ 639997 w 835463"/>
                <a:gd name="connsiteY106" fmla="*/ 134144 h 795121"/>
                <a:gd name="connsiteX107" fmla="*/ 694969 w 835463"/>
                <a:gd name="connsiteY107" fmla="*/ 266341 h 795121"/>
                <a:gd name="connsiteX108" fmla="*/ 639998 w 835463"/>
                <a:gd name="connsiteY108" fmla="*/ 266341 h 795121"/>
                <a:gd name="connsiteX109" fmla="*/ 694969 w 835463"/>
                <a:gd name="connsiteY109" fmla="*/ 398536 h 795121"/>
                <a:gd name="connsiteX110" fmla="*/ 639998 w 835463"/>
                <a:gd name="connsiteY110" fmla="*/ 398536 h 795121"/>
                <a:gd name="connsiteX111" fmla="*/ 694969 w 835463"/>
                <a:gd name="connsiteY111" fmla="*/ 530731 h 795121"/>
                <a:gd name="connsiteX112" fmla="*/ 639998 w 835463"/>
                <a:gd name="connsiteY112" fmla="*/ 530731 h 795121"/>
                <a:gd name="connsiteX113" fmla="*/ 694969 w 835463"/>
                <a:gd name="connsiteY113" fmla="*/ 662926 h 795121"/>
                <a:gd name="connsiteX114" fmla="*/ 639998 w 835463"/>
                <a:gd name="connsiteY114" fmla="*/ 662926 h 795121"/>
                <a:gd name="connsiteX115" fmla="*/ 835463 w 835463"/>
                <a:gd name="connsiteY115" fmla="*/ 795121 h 795121"/>
                <a:gd name="connsiteX116" fmla="*/ 723899 w 835463"/>
                <a:gd name="connsiteY116" fmla="*/ 795121 h 795121"/>
                <a:gd name="connsiteX117" fmla="*/ 778871 w 835463"/>
                <a:gd name="connsiteY117" fmla="*/ 662926 h 795121"/>
                <a:gd name="connsiteX118" fmla="*/ 723899 w 835463"/>
                <a:gd name="connsiteY118" fmla="*/ 662926 h 795121"/>
                <a:gd name="connsiteX119" fmla="*/ 778871 w 835463"/>
                <a:gd name="connsiteY119" fmla="*/ 530731 h 795121"/>
                <a:gd name="connsiteX120" fmla="*/ 723899 w 835463"/>
                <a:gd name="connsiteY120" fmla="*/ 530731 h 795121"/>
                <a:gd name="connsiteX121" fmla="*/ 778871 w 835463"/>
                <a:gd name="connsiteY121" fmla="*/ 398536 h 795121"/>
                <a:gd name="connsiteX122" fmla="*/ 723899 w 835463"/>
                <a:gd name="connsiteY122" fmla="*/ 398536 h 795121"/>
                <a:gd name="connsiteX123" fmla="*/ 778871 w 835463"/>
                <a:gd name="connsiteY123" fmla="*/ 266341 h 795121"/>
                <a:gd name="connsiteX124" fmla="*/ 723899 w 835463"/>
                <a:gd name="connsiteY124" fmla="*/ 266341 h 795121"/>
                <a:gd name="connsiteX125" fmla="*/ 778872 w 835463"/>
                <a:gd name="connsiteY125" fmla="*/ 134144 h 795121"/>
                <a:gd name="connsiteX126" fmla="*/ 723899 w 835463"/>
                <a:gd name="connsiteY126" fmla="*/ 134144 h 795121"/>
                <a:gd name="connsiteX127" fmla="*/ 779681 w 835463"/>
                <a:gd name="connsiteY127" fmla="*/ 0 h 795121"/>
                <a:gd name="connsiteX128" fmla="*/ 835463 w 835463"/>
                <a:gd name="connsiteY128" fmla="*/ 134144 h 795121"/>
                <a:gd name="connsiteX129" fmla="*/ 780491 w 835463"/>
                <a:gd name="connsiteY129" fmla="*/ 134144 h 795121"/>
                <a:gd name="connsiteX130" fmla="*/ 835463 w 835463"/>
                <a:gd name="connsiteY130" fmla="*/ 266341 h 795121"/>
                <a:gd name="connsiteX131" fmla="*/ 780492 w 835463"/>
                <a:gd name="connsiteY131" fmla="*/ 266341 h 795121"/>
                <a:gd name="connsiteX132" fmla="*/ 835463 w 835463"/>
                <a:gd name="connsiteY132" fmla="*/ 398536 h 795121"/>
                <a:gd name="connsiteX133" fmla="*/ 780492 w 835463"/>
                <a:gd name="connsiteY133" fmla="*/ 398536 h 795121"/>
                <a:gd name="connsiteX134" fmla="*/ 835463 w 835463"/>
                <a:gd name="connsiteY134" fmla="*/ 530731 h 795121"/>
                <a:gd name="connsiteX135" fmla="*/ 780492 w 835463"/>
                <a:gd name="connsiteY135" fmla="*/ 530731 h 795121"/>
                <a:gd name="connsiteX136" fmla="*/ 835463 w 835463"/>
                <a:gd name="connsiteY136" fmla="*/ 662926 h 795121"/>
                <a:gd name="connsiteX137" fmla="*/ 780492 w 835463"/>
                <a:gd name="connsiteY137" fmla="*/ 662926 h 79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835463" h="795121">
                  <a:moveTo>
                    <a:pt x="111564" y="795121"/>
                  </a:moveTo>
                  <a:lnTo>
                    <a:pt x="0" y="795121"/>
                  </a:lnTo>
                  <a:lnTo>
                    <a:pt x="54972" y="662926"/>
                  </a:lnTo>
                  <a:lnTo>
                    <a:pt x="0" y="662926"/>
                  </a:lnTo>
                  <a:lnTo>
                    <a:pt x="54972" y="530731"/>
                  </a:lnTo>
                  <a:lnTo>
                    <a:pt x="0" y="530731"/>
                  </a:lnTo>
                  <a:lnTo>
                    <a:pt x="54972" y="398536"/>
                  </a:lnTo>
                  <a:lnTo>
                    <a:pt x="0" y="398536"/>
                  </a:lnTo>
                  <a:lnTo>
                    <a:pt x="54972" y="266341"/>
                  </a:lnTo>
                  <a:lnTo>
                    <a:pt x="0" y="266341"/>
                  </a:lnTo>
                  <a:lnTo>
                    <a:pt x="54973" y="134144"/>
                  </a:lnTo>
                  <a:lnTo>
                    <a:pt x="0" y="134144"/>
                  </a:lnTo>
                  <a:lnTo>
                    <a:pt x="55782" y="0"/>
                  </a:lnTo>
                  <a:lnTo>
                    <a:pt x="111564" y="134144"/>
                  </a:lnTo>
                  <a:lnTo>
                    <a:pt x="56592" y="134144"/>
                  </a:lnTo>
                  <a:lnTo>
                    <a:pt x="111564" y="266341"/>
                  </a:lnTo>
                  <a:lnTo>
                    <a:pt x="56593" y="266341"/>
                  </a:lnTo>
                  <a:lnTo>
                    <a:pt x="111564" y="398536"/>
                  </a:lnTo>
                  <a:lnTo>
                    <a:pt x="56593" y="398536"/>
                  </a:lnTo>
                  <a:lnTo>
                    <a:pt x="111564" y="530731"/>
                  </a:lnTo>
                  <a:lnTo>
                    <a:pt x="56593" y="530731"/>
                  </a:lnTo>
                  <a:lnTo>
                    <a:pt x="111564" y="662926"/>
                  </a:lnTo>
                  <a:lnTo>
                    <a:pt x="56593" y="662926"/>
                  </a:lnTo>
                  <a:close/>
                  <a:moveTo>
                    <a:pt x="252058" y="795121"/>
                  </a:moveTo>
                  <a:lnTo>
                    <a:pt x="140494" y="795121"/>
                  </a:lnTo>
                  <a:lnTo>
                    <a:pt x="195466" y="662926"/>
                  </a:lnTo>
                  <a:lnTo>
                    <a:pt x="140494" y="662926"/>
                  </a:lnTo>
                  <a:lnTo>
                    <a:pt x="195466" y="530731"/>
                  </a:lnTo>
                  <a:lnTo>
                    <a:pt x="140494" y="530731"/>
                  </a:lnTo>
                  <a:lnTo>
                    <a:pt x="195466" y="398536"/>
                  </a:lnTo>
                  <a:lnTo>
                    <a:pt x="140494" y="398536"/>
                  </a:lnTo>
                  <a:lnTo>
                    <a:pt x="195466" y="266341"/>
                  </a:lnTo>
                  <a:lnTo>
                    <a:pt x="140494" y="266341"/>
                  </a:lnTo>
                  <a:lnTo>
                    <a:pt x="195467" y="134144"/>
                  </a:lnTo>
                  <a:lnTo>
                    <a:pt x="140494" y="134144"/>
                  </a:lnTo>
                  <a:lnTo>
                    <a:pt x="196276" y="0"/>
                  </a:lnTo>
                  <a:lnTo>
                    <a:pt x="252058" y="134144"/>
                  </a:lnTo>
                  <a:lnTo>
                    <a:pt x="197086" y="134144"/>
                  </a:lnTo>
                  <a:lnTo>
                    <a:pt x="252058" y="266341"/>
                  </a:lnTo>
                  <a:lnTo>
                    <a:pt x="197087" y="266341"/>
                  </a:lnTo>
                  <a:lnTo>
                    <a:pt x="252058" y="398536"/>
                  </a:lnTo>
                  <a:lnTo>
                    <a:pt x="197087" y="398536"/>
                  </a:lnTo>
                  <a:lnTo>
                    <a:pt x="252058" y="530731"/>
                  </a:lnTo>
                  <a:lnTo>
                    <a:pt x="197087" y="530731"/>
                  </a:lnTo>
                  <a:lnTo>
                    <a:pt x="252058" y="662926"/>
                  </a:lnTo>
                  <a:lnTo>
                    <a:pt x="197087" y="662926"/>
                  </a:lnTo>
                  <a:close/>
                  <a:moveTo>
                    <a:pt x="402076" y="795121"/>
                  </a:moveTo>
                  <a:lnTo>
                    <a:pt x="290512" y="795121"/>
                  </a:lnTo>
                  <a:lnTo>
                    <a:pt x="345484" y="662926"/>
                  </a:lnTo>
                  <a:lnTo>
                    <a:pt x="290512" y="662926"/>
                  </a:lnTo>
                  <a:lnTo>
                    <a:pt x="345484" y="530731"/>
                  </a:lnTo>
                  <a:lnTo>
                    <a:pt x="290512" y="530731"/>
                  </a:lnTo>
                  <a:lnTo>
                    <a:pt x="345484" y="398536"/>
                  </a:lnTo>
                  <a:lnTo>
                    <a:pt x="290512" y="398536"/>
                  </a:lnTo>
                  <a:lnTo>
                    <a:pt x="345484" y="266341"/>
                  </a:lnTo>
                  <a:lnTo>
                    <a:pt x="290512" y="266341"/>
                  </a:lnTo>
                  <a:lnTo>
                    <a:pt x="345485" y="134144"/>
                  </a:lnTo>
                  <a:lnTo>
                    <a:pt x="290512" y="134144"/>
                  </a:lnTo>
                  <a:lnTo>
                    <a:pt x="346294" y="0"/>
                  </a:lnTo>
                  <a:lnTo>
                    <a:pt x="402076" y="134144"/>
                  </a:lnTo>
                  <a:lnTo>
                    <a:pt x="347104" y="134144"/>
                  </a:lnTo>
                  <a:lnTo>
                    <a:pt x="402076" y="266341"/>
                  </a:lnTo>
                  <a:lnTo>
                    <a:pt x="347105" y="266341"/>
                  </a:lnTo>
                  <a:lnTo>
                    <a:pt x="402076" y="398536"/>
                  </a:lnTo>
                  <a:lnTo>
                    <a:pt x="347105" y="398536"/>
                  </a:lnTo>
                  <a:lnTo>
                    <a:pt x="402076" y="530731"/>
                  </a:lnTo>
                  <a:lnTo>
                    <a:pt x="347105" y="530731"/>
                  </a:lnTo>
                  <a:lnTo>
                    <a:pt x="402076" y="662926"/>
                  </a:lnTo>
                  <a:lnTo>
                    <a:pt x="347105" y="662926"/>
                  </a:lnTo>
                  <a:close/>
                  <a:moveTo>
                    <a:pt x="542570" y="795121"/>
                  </a:moveTo>
                  <a:lnTo>
                    <a:pt x="431006" y="795121"/>
                  </a:lnTo>
                  <a:lnTo>
                    <a:pt x="485978" y="662926"/>
                  </a:lnTo>
                  <a:lnTo>
                    <a:pt x="431006" y="662926"/>
                  </a:lnTo>
                  <a:lnTo>
                    <a:pt x="485978" y="530731"/>
                  </a:lnTo>
                  <a:lnTo>
                    <a:pt x="431006" y="530731"/>
                  </a:lnTo>
                  <a:lnTo>
                    <a:pt x="485978" y="398536"/>
                  </a:lnTo>
                  <a:lnTo>
                    <a:pt x="431006" y="398536"/>
                  </a:lnTo>
                  <a:lnTo>
                    <a:pt x="485978" y="266341"/>
                  </a:lnTo>
                  <a:lnTo>
                    <a:pt x="431006" y="266341"/>
                  </a:lnTo>
                  <a:lnTo>
                    <a:pt x="485979" y="134144"/>
                  </a:lnTo>
                  <a:lnTo>
                    <a:pt x="431006" y="134144"/>
                  </a:lnTo>
                  <a:lnTo>
                    <a:pt x="486788" y="0"/>
                  </a:lnTo>
                  <a:lnTo>
                    <a:pt x="542570" y="134144"/>
                  </a:lnTo>
                  <a:lnTo>
                    <a:pt x="487598" y="134144"/>
                  </a:lnTo>
                  <a:lnTo>
                    <a:pt x="542570" y="266341"/>
                  </a:lnTo>
                  <a:lnTo>
                    <a:pt x="487599" y="266341"/>
                  </a:lnTo>
                  <a:lnTo>
                    <a:pt x="542570" y="398536"/>
                  </a:lnTo>
                  <a:lnTo>
                    <a:pt x="487599" y="398536"/>
                  </a:lnTo>
                  <a:lnTo>
                    <a:pt x="542570" y="530731"/>
                  </a:lnTo>
                  <a:lnTo>
                    <a:pt x="487599" y="530731"/>
                  </a:lnTo>
                  <a:lnTo>
                    <a:pt x="542570" y="662926"/>
                  </a:lnTo>
                  <a:lnTo>
                    <a:pt x="487599" y="662926"/>
                  </a:lnTo>
                  <a:close/>
                  <a:moveTo>
                    <a:pt x="694969" y="795121"/>
                  </a:moveTo>
                  <a:lnTo>
                    <a:pt x="583405" y="795121"/>
                  </a:lnTo>
                  <a:lnTo>
                    <a:pt x="638377" y="662926"/>
                  </a:lnTo>
                  <a:lnTo>
                    <a:pt x="583405" y="662926"/>
                  </a:lnTo>
                  <a:lnTo>
                    <a:pt x="638377" y="530731"/>
                  </a:lnTo>
                  <a:lnTo>
                    <a:pt x="583405" y="530731"/>
                  </a:lnTo>
                  <a:lnTo>
                    <a:pt x="638377" y="398536"/>
                  </a:lnTo>
                  <a:lnTo>
                    <a:pt x="583405" y="398536"/>
                  </a:lnTo>
                  <a:lnTo>
                    <a:pt x="638377" y="266341"/>
                  </a:lnTo>
                  <a:lnTo>
                    <a:pt x="583405" y="266341"/>
                  </a:lnTo>
                  <a:lnTo>
                    <a:pt x="638378" y="134144"/>
                  </a:lnTo>
                  <a:lnTo>
                    <a:pt x="583405" y="134144"/>
                  </a:lnTo>
                  <a:lnTo>
                    <a:pt x="639187" y="0"/>
                  </a:lnTo>
                  <a:lnTo>
                    <a:pt x="694969" y="134144"/>
                  </a:lnTo>
                  <a:lnTo>
                    <a:pt x="639997" y="134144"/>
                  </a:lnTo>
                  <a:lnTo>
                    <a:pt x="694969" y="266341"/>
                  </a:lnTo>
                  <a:lnTo>
                    <a:pt x="639998" y="266341"/>
                  </a:lnTo>
                  <a:lnTo>
                    <a:pt x="694969" y="398536"/>
                  </a:lnTo>
                  <a:lnTo>
                    <a:pt x="639998" y="398536"/>
                  </a:lnTo>
                  <a:lnTo>
                    <a:pt x="694969" y="530731"/>
                  </a:lnTo>
                  <a:lnTo>
                    <a:pt x="639998" y="530731"/>
                  </a:lnTo>
                  <a:lnTo>
                    <a:pt x="694969" y="662926"/>
                  </a:lnTo>
                  <a:lnTo>
                    <a:pt x="639998" y="662926"/>
                  </a:lnTo>
                  <a:close/>
                  <a:moveTo>
                    <a:pt x="835463" y="795121"/>
                  </a:moveTo>
                  <a:lnTo>
                    <a:pt x="723899" y="795121"/>
                  </a:lnTo>
                  <a:lnTo>
                    <a:pt x="778871" y="662926"/>
                  </a:lnTo>
                  <a:lnTo>
                    <a:pt x="723899" y="662926"/>
                  </a:lnTo>
                  <a:lnTo>
                    <a:pt x="778871" y="530731"/>
                  </a:lnTo>
                  <a:lnTo>
                    <a:pt x="723899" y="530731"/>
                  </a:lnTo>
                  <a:lnTo>
                    <a:pt x="778871" y="398536"/>
                  </a:lnTo>
                  <a:lnTo>
                    <a:pt x="723899" y="398536"/>
                  </a:lnTo>
                  <a:lnTo>
                    <a:pt x="778871" y="266341"/>
                  </a:lnTo>
                  <a:lnTo>
                    <a:pt x="723899" y="266341"/>
                  </a:lnTo>
                  <a:lnTo>
                    <a:pt x="778872" y="134144"/>
                  </a:lnTo>
                  <a:lnTo>
                    <a:pt x="723899" y="134144"/>
                  </a:lnTo>
                  <a:lnTo>
                    <a:pt x="779681" y="0"/>
                  </a:lnTo>
                  <a:lnTo>
                    <a:pt x="835463" y="134144"/>
                  </a:lnTo>
                  <a:lnTo>
                    <a:pt x="780491" y="134144"/>
                  </a:lnTo>
                  <a:lnTo>
                    <a:pt x="835463" y="266341"/>
                  </a:lnTo>
                  <a:lnTo>
                    <a:pt x="780492" y="266341"/>
                  </a:lnTo>
                  <a:lnTo>
                    <a:pt x="835463" y="398536"/>
                  </a:lnTo>
                  <a:lnTo>
                    <a:pt x="780492" y="398536"/>
                  </a:lnTo>
                  <a:lnTo>
                    <a:pt x="835463" y="530731"/>
                  </a:lnTo>
                  <a:lnTo>
                    <a:pt x="780492" y="530731"/>
                  </a:lnTo>
                  <a:lnTo>
                    <a:pt x="835463" y="662926"/>
                  </a:lnTo>
                  <a:lnTo>
                    <a:pt x="780492" y="6629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平行四辺形 132">
              <a:extLst>
                <a:ext uri="{FF2B5EF4-FFF2-40B4-BE49-F238E27FC236}">
                  <a16:creationId xmlns:a16="http://schemas.microsoft.com/office/drawing/2014/main" id="{1547C424-7F85-585E-2820-E9A4157A0FDC}"/>
                </a:ext>
              </a:extLst>
            </p:cNvPr>
            <p:cNvSpPr/>
            <p:nvPr/>
          </p:nvSpPr>
          <p:spPr>
            <a:xfrm>
              <a:off x="5799328" y="2941862"/>
              <a:ext cx="684970" cy="906113"/>
            </a:xfrm>
            <a:prstGeom prst="parallelogram">
              <a:avLst>
                <a:gd name="adj" fmla="val 7304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2C6CC05B-88E6-0ABC-E087-0171392E29AE}"/>
                </a:ext>
              </a:extLst>
            </p:cNvPr>
            <p:cNvSpPr/>
            <p:nvPr/>
          </p:nvSpPr>
          <p:spPr>
            <a:xfrm rot="20700000">
              <a:off x="5841310" y="3129672"/>
              <a:ext cx="559309" cy="5593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63CAD8DA-A69B-2B93-754E-8AA63CA3BD0F}"/>
                </a:ext>
              </a:extLst>
            </p:cNvPr>
            <p:cNvSpPr/>
            <p:nvPr/>
          </p:nvSpPr>
          <p:spPr>
            <a:xfrm rot="20700000">
              <a:off x="5926205" y="3214570"/>
              <a:ext cx="389520" cy="38951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1EAA040E-29D8-F53A-91F8-A2E1DB709417}"/>
                </a:ext>
              </a:extLst>
            </p:cNvPr>
            <p:cNvGrpSpPr/>
            <p:nvPr/>
          </p:nvGrpSpPr>
          <p:grpSpPr>
            <a:xfrm>
              <a:off x="5392175" y="1850725"/>
              <a:ext cx="1368674" cy="1133776"/>
              <a:chOff x="5392175" y="1850725"/>
              <a:chExt cx="1368674" cy="1133776"/>
            </a:xfrm>
          </p:grpSpPr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4A26E48F-CC76-850F-D968-AD971B18252A}"/>
                  </a:ext>
                </a:extLst>
              </p:cNvPr>
              <p:cNvSpPr/>
              <p:nvPr/>
            </p:nvSpPr>
            <p:spPr>
              <a:xfrm rot="5400000" flipV="1">
                <a:off x="5920308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AA14196-5B54-4E1E-D2A0-122FE0CA88CF}"/>
                  </a:ext>
                </a:extLst>
              </p:cNvPr>
              <p:cNvSpPr/>
              <p:nvPr/>
            </p:nvSpPr>
            <p:spPr>
              <a:xfrm>
                <a:off x="6405482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BA213DB0-76B3-0FC8-2651-78C6CF107F10}"/>
                  </a:ext>
                </a:extLst>
              </p:cNvPr>
              <p:cNvSpPr/>
              <p:nvPr/>
            </p:nvSpPr>
            <p:spPr>
              <a:xfrm>
                <a:off x="6477828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67E26867-DD84-5BC2-7E20-2D5AB7578788}"/>
                  </a:ext>
                </a:extLst>
              </p:cNvPr>
              <p:cNvSpPr/>
              <p:nvPr/>
            </p:nvSpPr>
            <p:spPr>
              <a:xfrm>
                <a:off x="6533305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111AECF9-CA33-FDF5-E1EA-ED4E7C28D211}"/>
                  </a:ext>
                </a:extLst>
              </p:cNvPr>
              <p:cNvSpPr/>
              <p:nvPr/>
            </p:nvSpPr>
            <p:spPr>
              <a:xfrm>
                <a:off x="5623872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7507A722-2788-4F0F-DAF1-AD98A37975D6}"/>
                  </a:ext>
                </a:extLst>
              </p:cNvPr>
              <p:cNvSpPr/>
              <p:nvPr/>
            </p:nvSpPr>
            <p:spPr>
              <a:xfrm flipV="1">
                <a:off x="5623872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A0101BD0-ACB4-E6F5-5CF5-4D4AB2C0B042}"/>
                  </a:ext>
                </a:extLst>
              </p:cNvPr>
              <p:cNvSpPr/>
              <p:nvPr/>
            </p:nvSpPr>
            <p:spPr>
              <a:xfrm>
                <a:off x="6214422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9F46384B-AC9E-4332-C93D-8AA775D72122}"/>
                  </a:ext>
                </a:extLst>
              </p:cNvPr>
              <p:cNvSpPr/>
              <p:nvPr/>
            </p:nvSpPr>
            <p:spPr>
              <a:xfrm>
                <a:off x="5793337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74">
                <a:extLst>
                  <a:ext uri="{FF2B5EF4-FFF2-40B4-BE49-F238E27FC236}">
                    <a16:creationId xmlns:a16="http://schemas.microsoft.com/office/drawing/2014/main" id="{7769E5F1-4820-0FCF-3B61-DFE4F098E6E8}"/>
                  </a:ext>
                </a:extLst>
              </p:cNvPr>
              <p:cNvSpPr/>
              <p:nvPr/>
            </p:nvSpPr>
            <p:spPr>
              <a:xfrm rot="16200000">
                <a:off x="5994244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24A4391F-B30E-8139-876A-552DB0A4E823}"/>
                  </a:ext>
                </a:extLst>
              </p:cNvPr>
              <p:cNvSpPr/>
              <p:nvPr/>
            </p:nvSpPr>
            <p:spPr>
              <a:xfrm flipV="1">
                <a:off x="6214422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5C383923-28B5-3CA0-A181-DD4637CE1E42}"/>
                  </a:ext>
                </a:extLst>
              </p:cNvPr>
              <p:cNvSpPr/>
              <p:nvPr/>
            </p:nvSpPr>
            <p:spPr>
              <a:xfrm flipV="1">
                <a:off x="5793337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B2F86F30-5BBF-8DB6-4BFD-FDD86EF6BC75}"/>
                  </a:ext>
                </a:extLst>
              </p:cNvPr>
              <p:cNvSpPr/>
              <p:nvPr/>
            </p:nvSpPr>
            <p:spPr>
              <a:xfrm rot="16200000" flipV="1">
                <a:off x="5193417" y="2276629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46511469-A0FE-2C9B-098F-C5DF76A1B7C0}"/>
                  </a:ext>
                </a:extLst>
              </p:cNvPr>
              <p:cNvSpPr/>
              <p:nvPr/>
            </p:nvSpPr>
            <p:spPr>
              <a:xfrm>
                <a:off x="5392175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C9A1E359-B54A-0453-5CDB-B338D8C27A6C}"/>
                  </a:ext>
                </a:extLst>
              </p:cNvPr>
              <p:cNvSpPr/>
              <p:nvPr/>
            </p:nvSpPr>
            <p:spPr>
              <a:xfrm>
                <a:off x="5464521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0E91E5DA-3147-E52A-9C4F-4E465ACDF0F9}"/>
                  </a:ext>
                </a:extLst>
              </p:cNvPr>
              <p:cNvSpPr/>
              <p:nvPr/>
            </p:nvSpPr>
            <p:spPr>
              <a:xfrm>
                <a:off x="5519998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A3092223-AB6C-4E61-1034-B6725FFAD653}"/>
                  </a:ext>
                </a:extLst>
              </p:cNvPr>
              <p:cNvSpPr/>
              <p:nvPr/>
            </p:nvSpPr>
            <p:spPr>
              <a:xfrm>
                <a:off x="5884097" y="2392919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9A023D03-D459-708D-987D-462BDBDCB7D5}"/>
                  </a:ext>
                </a:extLst>
              </p:cNvPr>
              <p:cNvSpPr/>
              <p:nvPr/>
            </p:nvSpPr>
            <p:spPr>
              <a:xfrm>
                <a:off x="6286661" y="2392919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B1706A1C-0D96-3136-DC64-3BC5BE9E6B6C}"/>
                  </a:ext>
                </a:extLst>
              </p:cNvPr>
              <p:cNvSpPr/>
              <p:nvPr/>
            </p:nvSpPr>
            <p:spPr>
              <a:xfrm>
                <a:off x="5601727" y="1850725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CD038523-4FA5-76D2-3C5C-5972C5C5F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7308" y="2814080"/>
                <a:ext cx="230812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676C5161-64BB-8DCD-FF16-E53D4F1B178E}"/>
                </a:ext>
              </a:extLst>
            </p:cNvPr>
            <p:cNvSpPr/>
            <p:nvPr/>
          </p:nvSpPr>
          <p:spPr>
            <a:xfrm flipV="1">
              <a:off x="5265157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803EB78-0403-7760-0445-6B623BBB0FDB}"/>
                </a:ext>
              </a:extLst>
            </p:cNvPr>
            <p:cNvGrpSpPr/>
            <p:nvPr/>
          </p:nvGrpSpPr>
          <p:grpSpPr>
            <a:xfrm>
              <a:off x="5078608" y="2251912"/>
              <a:ext cx="478307" cy="1596063"/>
              <a:chOff x="5053486" y="2168078"/>
              <a:chExt cx="503430" cy="1679897"/>
            </a:xfrm>
          </p:grpSpPr>
          <p:sp>
            <p:nvSpPr>
              <p:cNvPr id="139" name="ひし形 138">
                <a:extLst>
                  <a:ext uri="{FF2B5EF4-FFF2-40B4-BE49-F238E27FC236}">
                    <a16:creationId xmlns:a16="http://schemas.microsoft.com/office/drawing/2014/main" id="{00F97861-621B-3673-0082-E4D881EE5B61}"/>
                  </a:ext>
                </a:extLst>
              </p:cNvPr>
              <p:cNvSpPr/>
              <p:nvPr/>
            </p:nvSpPr>
            <p:spPr>
              <a:xfrm>
                <a:off x="5160445" y="2168078"/>
                <a:ext cx="277926" cy="505385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C3DAE0B-339D-D945-C087-7C3D19B653EE}"/>
                  </a:ext>
                </a:extLst>
              </p:cNvPr>
              <p:cNvGrpSpPr/>
              <p:nvPr/>
            </p:nvGrpSpPr>
            <p:grpSpPr>
              <a:xfrm>
                <a:off x="5053486" y="2603267"/>
                <a:ext cx="503430" cy="1244708"/>
                <a:chOff x="925320" y="2603267"/>
                <a:chExt cx="503430" cy="1244708"/>
              </a:xfrm>
              <a:solidFill>
                <a:srgbClr val="FFFF00"/>
              </a:solidFill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26CE50DC-564A-249E-7EC2-0FB837C800F6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9E27EEB-FED6-6851-4790-16589A3561F5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DCB2C3D7-5A8A-EAFD-4218-DC48E46F3AF2}"/>
                    </a:ext>
                  </a:extLst>
                </p:cNvPr>
                <p:cNvSpPr/>
                <p:nvPr/>
              </p:nvSpPr>
              <p:spPr>
                <a:xfrm rot="10800000">
                  <a:off x="1133420" y="2603267"/>
                  <a:ext cx="80134" cy="1244708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77D1BF9A-3483-CBA9-706F-96F6522F4022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5" name="グループ化 1364">
            <a:extLst>
              <a:ext uri="{FF2B5EF4-FFF2-40B4-BE49-F238E27FC236}">
                <a16:creationId xmlns:a16="http://schemas.microsoft.com/office/drawing/2014/main" id="{B864F88C-BBFA-E649-0A51-9557839753DE}"/>
              </a:ext>
            </a:extLst>
          </p:cNvPr>
          <p:cNvGrpSpPr/>
          <p:nvPr/>
        </p:nvGrpSpPr>
        <p:grpSpPr>
          <a:xfrm>
            <a:off x="3910017" y="1138572"/>
            <a:ext cx="2096741" cy="2105555"/>
            <a:chOff x="3910017" y="1138572"/>
            <a:chExt cx="2096741" cy="2105555"/>
          </a:xfrm>
        </p:grpSpPr>
        <p:sp>
          <p:nvSpPr>
            <p:cNvPr id="1187" name="フリーフォーム: 図形 1186">
              <a:extLst>
                <a:ext uri="{FF2B5EF4-FFF2-40B4-BE49-F238E27FC236}">
                  <a16:creationId xmlns:a16="http://schemas.microsoft.com/office/drawing/2014/main" id="{F7D79025-AC55-BAD8-A9D4-5A2A3447A06E}"/>
                </a:ext>
              </a:extLst>
            </p:cNvPr>
            <p:cNvSpPr/>
            <p:nvPr/>
          </p:nvSpPr>
          <p:spPr>
            <a:xfrm>
              <a:off x="5527128" y="1138572"/>
              <a:ext cx="479630" cy="796171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14A26E4-6A6D-B075-34BD-48A630C7A381}"/>
                </a:ext>
              </a:extLst>
            </p:cNvPr>
            <p:cNvGrpSpPr/>
            <p:nvPr/>
          </p:nvGrpSpPr>
          <p:grpSpPr>
            <a:xfrm>
              <a:off x="3910017" y="1246876"/>
              <a:ext cx="1682241" cy="1997251"/>
              <a:chOff x="5078608" y="1850725"/>
              <a:chExt cx="1682241" cy="1997251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85F1964B-6E9E-A8D3-DBEF-A53F68523730}"/>
                  </a:ext>
                </a:extLst>
              </p:cNvPr>
              <p:cNvSpPr/>
              <p:nvPr/>
            </p:nvSpPr>
            <p:spPr>
              <a:xfrm flipV="1">
                <a:off x="6300517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B2E62323-F3E2-E4F2-4B1F-4323B06D87C8}"/>
                  </a:ext>
                </a:extLst>
              </p:cNvPr>
              <p:cNvSpPr/>
              <p:nvPr/>
            </p:nvSpPr>
            <p:spPr>
              <a:xfrm flipV="1">
                <a:off x="5412362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B279B9D-E16B-F466-0C10-768203632BF5}"/>
                  </a:ext>
                </a:extLst>
              </p:cNvPr>
              <p:cNvSpPr/>
              <p:nvPr/>
            </p:nvSpPr>
            <p:spPr>
              <a:xfrm rot="10800000">
                <a:off x="5753625" y="3030531"/>
                <a:ext cx="835463" cy="795121"/>
              </a:xfrm>
              <a:custGeom>
                <a:avLst/>
                <a:gdLst>
                  <a:gd name="connsiteX0" fmla="*/ 111564 w 835463"/>
                  <a:gd name="connsiteY0" fmla="*/ 795121 h 795121"/>
                  <a:gd name="connsiteX1" fmla="*/ 0 w 835463"/>
                  <a:gd name="connsiteY1" fmla="*/ 795121 h 795121"/>
                  <a:gd name="connsiteX2" fmla="*/ 54972 w 835463"/>
                  <a:gd name="connsiteY2" fmla="*/ 662926 h 795121"/>
                  <a:gd name="connsiteX3" fmla="*/ 0 w 835463"/>
                  <a:gd name="connsiteY3" fmla="*/ 662926 h 795121"/>
                  <a:gd name="connsiteX4" fmla="*/ 54972 w 835463"/>
                  <a:gd name="connsiteY4" fmla="*/ 530731 h 795121"/>
                  <a:gd name="connsiteX5" fmla="*/ 0 w 835463"/>
                  <a:gd name="connsiteY5" fmla="*/ 530731 h 795121"/>
                  <a:gd name="connsiteX6" fmla="*/ 54972 w 835463"/>
                  <a:gd name="connsiteY6" fmla="*/ 398536 h 795121"/>
                  <a:gd name="connsiteX7" fmla="*/ 0 w 835463"/>
                  <a:gd name="connsiteY7" fmla="*/ 398536 h 795121"/>
                  <a:gd name="connsiteX8" fmla="*/ 54972 w 835463"/>
                  <a:gd name="connsiteY8" fmla="*/ 266341 h 795121"/>
                  <a:gd name="connsiteX9" fmla="*/ 0 w 835463"/>
                  <a:gd name="connsiteY9" fmla="*/ 266341 h 795121"/>
                  <a:gd name="connsiteX10" fmla="*/ 54973 w 835463"/>
                  <a:gd name="connsiteY10" fmla="*/ 134144 h 795121"/>
                  <a:gd name="connsiteX11" fmla="*/ 0 w 835463"/>
                  <a:gd name="connsiteY11" fmla="*/ 134144 h 795121"/>
                  <a:gd name="connsiteX12" fmla="*/ 55782 w 835463"/>
                  <a:gd name="connsiteY12" fmla="*/ 0 h 795121"/>
                  <a:gd name="connsiteX13" fmla="*/ 111564 w 835463"/>
                  <a:gd name="connsiteY13" fmla="*/ 134144 h 795121"/>
                  <a:gd name="connsiteX14" fmla="*/ 56592 w 835463"/>
                  <a:gd name="connsiteY14" fmla="*/ 134144 h 795121"/>
                  <a:gd name="connsiteX15" fmla="*/ 111564 w 835463"/>
                  <a:gd name="connsiteY15" fmla="*/ 266341 h 795121"/>
                  <a:gd name="connsiteX16" fmla="*/ 56593 w 835463"/>
                  <a:gd name="connsiteY16" fmla="*/ 266341 h 795121"/>
                  <a:gd name="connsiteX17" fmla="*/ 111564 w 835463"/>
                  <a:gd name="connsiteY17" fmla="*/ 398536 h 795121"/>
                  <a:gd name="connsiteX18" fmla="*/ 56593 w 835463"/>
                  <a:gd name="connsiteY18" fmla="*/ 398536 h 795121"/>
                  <a:gd name="connsiteX19" fmla="*/ 111564 w 835463"/>
                  <a:gd name="connsiteY19" fmla="*/ 530731 h 795121"/>
                  <a:gd name="connsiteX20" fmla="*/ 56593 w 835463"/>
                  <a:gd name="connsiteY20" fmla="*/ 530731 h 795121"/>
                  <a:gd name="connsiteX21" fmla="*/ 111564 w 835463"/>
                  <a:gd name="connsiteY21" fmla="*/ 662926 h 795121"/>
                  <a:gd name="connsiteX22" fmla="*/ 56593 w 835463"/>
                  <a:gd name="connsiteY22" fmla="*/ 662926 h 795121"/>
                  <a:gd name="connsiteX23" fmla="*/ 252058 w 835463"/>
                  <a:gd name="connsiteY23" fmla="*/ 795121 h 795121"/>
                  <a:gd name="connsiteX24" fmla="*/ 140494 w 835463"/>
                  <a:gd name="connsiteY24" fmla="*/ 795121 h 795121"/>
                  <a:gd name="connsiteX25" fmla="*/ 195466 w 835463"/>
                  <a:gd name="connsiteY25" fmla="*/ 662926 h 795121"/>
                  <a:gd name="connsiteX26" fmla="*/ 140494 w 835463"/>
                  <a:gd name="connsiteY26" fmla="*/ 662926 h 795121"/>
                  <a:gd name="connsiteX27" fmla="*/ 195466 w 835463"/>
                  <a:gd name="connsiteY27" fmla="*/ 530731 h 795121"/>
                  <a:gd name="connsiteX28" fmla="*/ 140494 w 835463"/>
                  <a:gd name="connsiteY28" fmla="*/ 530731 h 795121"/>
                  <a:gd name="connsiteX29" fmla="*/ 195466 w 835463"/>
                  <a:gd name="connsiteY29" fmla="*/ 398536 h 795121"/>
                  <a:gd name="connsiteX30" fmla="*/ 140494 w 835463"/>
                  <a:gd name="connsiteY30" fmla="*/ 398536 h 795121"/>
                  <a:gd name="connsiteX31" fmla="*/ 195466 w 835463"/>
                  <a:gd name="connsiteY31" fmla="*/ 266341 h 795121"/>
                  <a:gd name="connsiteX32" fmla="*/ 140494 w 835463"/>
                  <a:gd name="connsiteY32" fmla="*/ 266341 h 795121"/>
                  <a:gd name="connsiteX33" fmla="*/ 195467 w 835463"/>
                  <a:gd name="connsiteY33" fmla="*/ 134144 h 795121"/>
                  <a:gd name="connsiteX34" fmla="*/ 140494 w 835463"/>
                  <a:gd name="connsiteY34" fmla="*/ 134144 h 795121"/>
                  <a:gd name="connsiteX35" fmla="*/ 196276 w 835463"/>
                  <a:gd name="connsiteY35" fmla="*/ 0 h 795121"/>
                  <a:gd name="connsiteX36" fmla="*/ 252058 w 835463"/>
                  <a:gd name="connsiteY36" fmla="*/ 134144 h 795121"/>
                  <a:gd name="connsiteX37" fmla="*/ 197086 w 835463"/>
                  <a:gd name="connsiteY37" fmla="*/ 134144 h 795121"/>
                  <a:gd name="connsiteX38" fmla="*/ 252058 w 835463"/>
                  <a:gd name="connsiteY38" fmla="*/ 266341 h 795121"/>
                  <a:gd name="connsiteX39" fmla="*/ 197087 w 835463"/>
                  <a:gd name="connsiteY39" fmla="*/ 266341 h 795121"/>
                  <a:gd name="connsiteX40" fmla="*/ 252058 w 835463"/>
                  <a:gd name="connsiteY40" fmla="*/ 398536 h 795121"/>
                  <a:gd name="connsiteX41" fmla="*/ 197087 w 835463"/>
                  <a:gd name="connsiteY41" fmla="*/ 398536 h 795121"/>
                  <a:gd name="connsiteX42" fmla="*/ 252058 w 835463"/>
                  <a:gd name="connsiteY42" fmla="*/ 530731 h 795121"/>
                  <a:gd name="connsiteX43" fmla="*/ 197087 w 835463"/>
                  <a:gd name="connsiteY43" fmla="*/ 530731 h 795121"/>
                  <a:gd name="connsiteX44" fmla="*/ 252058 w 835463"/>
                  <a:gd name="connsiteY44" fmla="*/ 662926 h 795121"/>
                  <a:gd name="connsiteX45" fmla="*/ 197087 w 835463"/>
                  <a:gd name="connsiteY45" fmla="*/ 662926 h 795121"/>
                  <a:gd name="connsiteX46" fmla="*/ 402076 w 835463"/>
                  <a:gd name="connsiteY46" fmla="*/ 795121 h 795121"/>
                  <a:gd name="connsiteX47" fmla="*/ 290512 w 835463"/>
                  <a:gd name="connsiteY47" fmla="*/ 795121 h 795121"/>
                  <a:gd name="connsiteX48" fmla="*/ 345484 w 835463"/>
                  <a:gd name="connsiteY48" fmla="*/ 662926 h 795121"/>
                  <a:gd name="connsiteX49" fmla="*/ 290512 w 835463"/>
                  <a:gd name="connsiteY49" fmla="*/ 662926 h 795121"/>
                  <a:gd name="connsiteX50" fmla="*/ 345484 w 835463"/>
                  <a:gd name="connsiteY50" fmla="*/ 530731 h 795121"/>
                  <a:gd name="connsiteX51" fmla="*/ 290512 w 835463"/>
                  <a:gd name="connsiteY51" fmla="*/ 530731 h 795121"/>
                  <a:gd name="connsiteX52" fmla="*/ 345484 w 835463"/>
                  <a:gd name="connsiteY52" fmla="*/ 398536 h 795121"/>
                  <a:gd name="connsiteX53" fmla="*/ 290512 w 835463"/>
                  <a:gd name="connsiteY53" fmla="*/ 398536 h 795121"/>
                  <a:gd name="connsiteX54" fmla="*/ 345484 w 835463"/>
                  <a:gd name="connsiteY54" fmla="*/ 266341 h 795121"/>
                  <a:gd name="connsiteX55" fmla="*/ 290512 w 835463"/>
                  <a:gd name="connsiteY55" fmla="*/ 266341 h 795121"/>
                  <a:gd name="connsiteX56" fmla="*/ 345485 w 835463"/>
                  <a:gd name="connsiteY56" fmla="*/ 134144 h 795121"/>
                  <a:gd name="connsiteX57" fmla="*/ 290512 w 835463"/>
                  <a:gd name="connsiteY57" fmla="*/ 134144 h 795121"/>
                  <a:gd name="connsiteX58" fmla="*/ 346294 w 835463"/>
                  <a:gd name="connsiteY58" fmla="*/ 0 h 795121"/>
                  <a:gd name="connsiteX59" fmla="*/ 402076 w 835463"/>
                  <a:gd name="connsiteY59" fmla="*/ 134144 h 795121"/>
                  <a:gd name="connsiteX60" fmla="*/ 347104 w 835463"/>
                  <a:gd name="connsiteY60" fmla="*/ 134144 h 795121"/>
                  <a:gd name="connsiteX61" fmla="*/ 402076 w 835463"/>
                  <a:gd name="connsiteY61" fmla="*/ 266341 h 795121"/>
                  <a:gd name="connsiteX62" fmla="*/ 347105 w 835463"/>
                  <a:gd name="connsiteY62" fmla="*/ 266341 h 795121"/>
                  <a:gd name="connsiteX63" fmla="*/ 402076 w 835463"/>
                  <a:gd name="connsiteY63" fmla="*/ 398536 h 795121"/>
                  <a:gd name="connsiteX64" fmla="*/ 347105 w 835463"/>
                  <a:gd name="connsiteY64" fmla="*/ 398536 h 795121"/>
                  <a:gd name="connsiteX65" fmla="*/ 402076 w 835463"/>
                  <a:gd name="connsiteY65" fmla="*/ 530731 h 795121"/>
                  <a:gd name="connsiteX66" fmla="*/ 347105 w 835463"/>
                  <a:gd name="connsiteY66" fmla="*/ 530731 h 795121"/>
                  <a:gd name="connsiteX67" fmla="*/ 402076 w 835463"/>
                  <a:gd name="connsiteY67" fmla="*/ 662926 h 795121"/>
                  <a:gd name="connsiteX68" fmla="*/ 347105 w 835463"/>
                  <a:gd name="connsiteY68" fmla="*/ 662926 h 795121"/>
                  <a:gd name="connsiteX69" fmla="*/ 542570 w 835463"/>
                  <a:gd name="connsiteY69" fmla="*/ 795121 h 795121"/>
                  <a:gd name="connsiteX70" fmla="*/ 431006 w 835463"/>
                  <a:gd name="connsiteY70" fmla="*/ 795121 h 795121"/>
                  <a:gd name="connsiteX71" fmla="*/ 485978 w 835463"/>
                  <a:gd name="connsiteY71" fmla="*/ 662926 h 795121"/>
                  <a:gd name="connsiteX72" fmla="*/ 431006 w 835463"/>
                  <a:gd name="connsiteY72" fmla="*/ 662926 h 795121"/>
                  <a:gd name="connsiteX73" fmla="*/ 485978 w 835463"/>
                  <a:gd name="connsiteY73" fmla="*/ 530731 h 795121"/>
                  <a:gd name="connsiteX74" fmla="*/ 431006 w 835463"/>
                  <a:gd name="connsiteY74" fmla="*/ 530731 h 795121"/>
                  <a:gd name="connsiteX75" fmla="*/ 485978 w 835463"/>
                  <a:gd name="connsiteY75" fmla="*/ 398536 h 795121"/>
                  <a:gd name="connsiteX76" fmla="*/ 431006 w 835463"/>
                  <a:gd name="connsiteY76" fmla="*/ 398536 h 795121"/>
                  <a:gd name="connsiteX77" fmla="*/ 485978 w 835463"/>
                  <a:gd name="connsiteY77" fmla="*/ 266341 h 795121"/>
                  <a:gd name="connsiteX78" fmla="*/ 431006 w 835463"/>
                  <a:gd name="connsiteY78" fmla="*/ 266341 h 795121"/>
                  <a:gd name="connsiteX79" fmla="*/ 485979 w 835463"/>
                  <a:gd name="connsiteY79" fmla="*/ 134144 h 795121"/>
                  <a:gd name="connsiteX80" fmla="*/ 431006 w 835463"/>
                  <a:gd name="connsiteY80" fmla="*/ 134144 h 795121"/>
                  <a:gd name="connsiteX81" fmla="*/ 486788 w 835463"/>
                  <a:gd name="connsiteY81" fmla="*/ 0 h 795121"/>
                  <a:gd name="connsiteX82" fmla="*/ 542570 w 835463"/>
                  <a:gd name="connsiteY82" fmla="*/ 134144 h 795121"/>
                  <a:gd name="connsiteX83" fmla="*/ 487598 w 835463"/>
                  <a:gd name="connsiteY83" fmla="*/ 134144 h 795121"/>
                  <a:gd name="connsiteX84" fmla="*/ 542570 w 835463"/>
                  <a:gd name="connsiteY84" fmla="*/ 266341 h 795121"/>
                  <a:gd name="connsiteX85" fmla="*/ 487599 w 835463"/>
                  <a:gd name="connsiteY85" fmla="*/ 266341 h 795121"/>
                  <a:gd name="connsiteX86" fmla="*/ 542570 w 835463"/>
                  <a:gd name="connsiteY86" fmla="*/ 398536 h 795121"/>
                  <a:gd name="connsiteX87" fmla="*/ 487599 w 835463"/>
                  <a:gd name="connsiteY87" fmla="*/ 398536 h 795121"/>
                  <a:gd name="connsiteX88" fmla="*/ 542570 w 835463"/>
                  <a:gd name="connsiteY88" fmla="*/ 530731 h 795121"/>
                  <a:gd name="connsiteX89" fmla="*/ 487599 w 835463"/>
                  <a:gd name="connsiteY89" fmla="*/ 530731 h 795121"/>
                  <a:gd name="connsiteX90" fmla="*/ 542570 w 835463"/>
                  <a:gd name="connsiteY90" fmla="*/ 662926 h 795121"/>
                  <a:gd name="connsiteX91" fmla="*/ 487599 w 835463"/>
                  <a:gd name="connsiteY91" fmla="*/ 662926 h 795121"/>
                  <a:gd name="connsiteX92" fmla="*/ 694969 w 835463"/>
                  <a:gd name="connsiteY92" fmla="*/ 795121 h 795121"/>
                  <a:gd name="connsiteX93" fmla="*/ 583405 w 835463"/>
                  <a:gd name="connsiteY93" fmla="*/ 795121 h 795121"/>
                  <a:gd name="connsiteX94" fmla="*/ 638377 w 835463"/>
                  <a:gd name="connsiteY94" fmla="*/ 662926 h 795121"/>
                  <a:gd name="connsiteX95" fmla="*/ 583405 w 835463"/>
                  <a:gd name="connsiteY95" fmla="*/ 662926 h 795121"/>
                  <a:gd name="connsiteX96" fmla="*/ 638377 w 835463"/>
                  <a:gd name="connsiteY96" fmla="*/ 530731 h 795121"/>
                  <a:gd name="connsiteX97" fmla="*/ 583405 w 835463"/>
                  <a:gd name="connsiteY97" fmla="*/ 530731 h 795121"/>
                  <a:gd name="connsiteX98" fmla="*/ 638377 w 835463"/>
                  <a:gd name="connsiteY98" fmla="*/ 398536 h 795121"/>
                  <a:gd name="connsiteX99" fmla="*/ 583405 w 835463"/>
                  <a:gd name="connsiteY99" fmla="*/ 398536 h 795121"/>
                  <a:gd name="connsiteX100" fmla="*/ 638377 w 835463"/>
                  <a:gd name="connsiteY100" fmla="*/ 266341 h 795121"/>
                  <a:gd name="connsiteX101" fmla="*/ 583405 w 835463"/>
                  <a:gd name="connsiteY101" fmla="*/ 266341 h 795121"/>
                  <a:gd name="connsiteX102" fmla="*/ 638378 w 835463"/>
                  <a:gd name="connsiteY102" fmla="*/ 134144 h 795121"/>
                  <a:gd name="connsiteX103" fmla="*/ 583405 w 835463"/>
                  <a:gd name="connsiteY103" fmla="*/ 134144 h 795121"/>
                  <a:gd name="connsiteX104" fmla="*/ 639187 w 835463"/>
                  <a:gd name="connsiteY104" fmla="*/ 0 h 795121"/>
                  <a:gd name="connsiteX105" fmla="*/ 694969 w 835463"/>
                  <a:gd name="connsiteY105" fmla="*/ 134144 h 795121"/>
                  <a:gd name="connsiteX106" fmla="*/ 639997 w 835463"/>
                  <a:gd name="connsiteY106" fmla="*/ 134144 h 795121"/>
                  <a:gd name="connsiteX107" fmla="*/ 694969 w 835463"/>
                  <a:gd name="connsiteY107" fmla="*/ 266341 h 795121"/>
                  <a:gd name="connsiteX108" fmla="*/ 639998 w 835463"/>
                  <a:gd name="connsiteY108" fmla="*/ 266341 h 795121"/>
                  <a:gd name="connsiteX109" fmla="*/ 694969 w 835463"/>
                  <a:gd name="connsiteY109" fmla="*/ 398536 h 795121"/>
                  <a:gd name="connsiteX110" fmla="*/ 639998 w 835463"/>
                  <a:gd name="connsiteY110" fmla="*/ 398536 h 795121"/>
                  <a:gd name="connsiteX111" fmla="*/ 694969 w 835463"/>
                  <a:gd name="connsiteY111" fmla="*/ 530731 h 795121"/>
                  <a:gd name="connsiteX112" fmla="*/ 639998 w 835463"/>
                  <a:gd name="connsiteY112" fmla="*/ 530731 h 795121"/>
                  <a:gd name="connsiteX113" fmla="*/ 694969 w 835463"/>
                  <a:gd name="connsiteY113" fmla="*/ 662926 h 795121"/>
                  <a:gd name="connsiteX114" fmla="*/ 639998 w 835463"/>
                  <a:gd name="connsiteY114" fmla="*/ 662926 h 795121"/>
                  <a:gd name="connsiteX115" fmla="*/ 835463 w 835463"/>
                  <a:gd name="connsiteY115" fmla="*/ 795121 h 795121"/>
                  <a:gd name="connsiteX116" fmla="*/ 723899 w 835463"/>
                  <a:gd name="connsiteY116" fmla="*/ 795121 h 795121"/>
                  <a:gd name="connsiteX117" fmla="*/ 778871 w 835463"/>
                  <a:gd name="connsiteY117" fmla="*/ 662926 h 795121"/>
                  <a:gd name="connsiteX118" fmla="*/ 723899 w 835463"/>
                  <a:gd name="connsiteY118" fmla="*/ 662926 h 795121"/>
                  <a:gd name="connsiteX119" fmla="*/ 778871 w 835463"/>
                  <a:gd name="connsiteY119" fmla="*/ 530731 h 795121"/>
                  <a:gd name="connsiteX120" fmla="*/ 723899 w 835463"/>
                  <a:gd name="connsiteY120" fmla="*/ 530731 h 795121"/>
                  <a:gd name="connsiteX121" fmla="*/ 778871 w 835463"/>
                  <a:gd name="connsiteY121" fmla="*/ 398536 h 795121"/>
                  <a:gd name="connsiteX122" fmla="*/ 723899 w 835463"/>
                  <a:gd name="connsiteY122" fmla="*/ 398536 h 795121"/>
                  <a:gd name="connsiteX123" fmla="*/ 778871 w 835463"/>
                  <a:gd name="connsiteY123" fmla="*/ 266341 h 795121"/>
                  <a:gd name="connsiteX124" fmla="*/ 723899 w 835463"/>
                  <a:gd name="connsiteY124" fmla="*/ 266341 h 795121"/>
                  <a:gd name="connsiteX125" fmla="*/ 778872 w 835463"/>
                  <a:gd name="connsiteY125" fmla="*/ 134144 h 795121"/>
                  <a:gd name="connsiteX126" fmla="*/ 723899 w 835463"/>
                  <a:gd name="connsiteY126" fmla="*/ 134144 h 795121"/>
                  <a:gd name="connsiteX127" fmla="*/ 779681 w 835463"/>
                  <a:gd name="connsiteY127" fmla="*/ 0 h 795121"/>
                  <a:gd name="connsiteX128" fmla="*/ 835463 w 835463"/>
                  <a:gd name="connsiteY128" fmla="*/ 134144 h 795121"/>
                  <a:gd name="connsiteX129" fmla="*/ 780491 w 835463"/>
                  <a:gd name="connsiteY129" fmla="*/ 134144 h 795121"/>
                  <a:gd name="connsiteX130" fmla="*/ 835463 w 835463"/>
                  <a:gd name="connsiteY130" fmla="*/ 266341 h 795121"/>
                  <a:gd name="connsiteX131" fmla="*/ 780492 w 835463"/>
                  <a:gd name="connsiteY131" fmla="*/ 266341 h 795121"/>
                  <a:gd name="connsiteX132" fmla="*/ 835463 w 835463"/>
                  <a:gd name="connsiteY132" fmla="*/ 398536 h 795121"/>
                  <a:gd name="connsiteX133" fmla="*/ 780492 w 835463"/>
                  <a:gd name="connsiteY133" fmla="*/ 398536 h 795121"/>
                  <a:gd name="connsiteX134" fmla="*/ 835463 w 835463"/>
                  <a:gd name="connsiteY134" fmla="*/ 530731 h 795121"/>
                  <a:gd name="connsiteX135" fmla="*/ 780492 w 835463"/>
                  <a:gd name="connsiteY135" fmla="*/ 530731 h 795121"/>
                  <a:gd name="connsiteX136" fmla="*/ 835463 w 835463"/>
                  <a:gd name="connsiteY136" fmla="*/ 662926 h 795121"/>
                  <a:gd name="connsiteX137" fmla="*/ 780492 w 835463"/>
                  <a:gd name="connsiteY137" fmla="*/ 662926 h 79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835463" h="795121">
                    <a:moveTo>
                      <a:pt x="111564" y="795121"/>
                    </a:moveTo>
                    <a:lnTo>
                      <a:pt x="0" y="795121"/>
                    </a:lnTo>
                    <a:lnTo>
                      <a:pt x="54972" y="662926"/>
                    </a:lnTo>
                    <a:lnTo>
                      <a:pt x="0" y="662926"/>
                    </a:lnTo>
                    <a:lnTo>
                      <a:pt x="54972" y="530731"/>
                    </a:lnTo>
                    <a:lnTo>
                      <a:pt x="0" y="530731"/>
                    </a:lnTo>
                    <a:lnTo>
                      <a:pt x="54972" y="398536"/>
                    </a:lnTo>
                    <a:lnTo>
                      <a:pt x="0" y="398536"/>
                    </a:lnTo>
                    <a:lnTo>
                      <a:pt x="54972" y="266341"/>
                    </a:lnTo>
                    <a:lnTo>
                      <a:pt x="0" y="266341"/>
                    </a:lnTo>
                    <a:lnTo>
                      <a:pt x="54973" y="134144"/>
                    </a:lnTo>
                    <a:lnTo>
                      <a:pt x="0" y="134144"/>
                    </a:lnTo>
                    <a:lnTo>
                      <a:pt x="55782" y="0"/>
                    </a:lnTo>
                    <a:lnTo>
                      <a:pt x="111564" y="134144"/>
                    </a:lnTo>
                    <a:lnTo>
                      <a:pt x="56592" y="134144"/>
                    </a:lnTo>
                    <a:lnTo>
                      <a:pt x="111564" y="266341"/>
                    </a:lnTo>
                    <a:lnTo>
                      <a:pt x="56593" y="266341"/>
                    </a:lnTo>
                    <a:lnTo>
                      <a:pt x="111564" y="398536"/>
                    </a:lnTo>
                    <a:lnTo>
                      <a:pt x="56593" y="398536"/>
                    </a:lnTo>
                    <a:lnTo>
                      <a:pt x="111564" y="530731"/>
                    </a:lnTo>
                    <a:lnTo>
                      <a:pt x="56593" y="530731"/>
                    </a:lnTo>
                    <a:lnTo>
                      <a:pt x="111564" y="662926"/>
                    </a:lnTo>
                    <a:lnTo>
                      <a:pt x="56593" y="662926"/>
                    </a:lnTo>
                    <a:close/>
                    <a:moveTo>
                      <a:pt x="252058" y="795121"/>
                    </a:moveTo>
                    <a:lnTo>
                      <a:pt x="140494" y="795121"/>
                    </a:lnTo>
                    <a:lnTo>
                      <a:pt x="195466" y="662926"/>
                    </a:lnTo>
                    <a:lnTo>
                      <a:pt x="140494" y="662926"/>
                    </a:lnTo>
                    <a:lnTo>
                      <a:pt x="195466" y="530731"/>
                    </a:lnTo>
                    <a:lnTo>
                      <a:pt x="140494" y="530731"/>
                    </a:lnTo>
                    <a:lnTo>
                      <a:pt x="195466" y="398536"/>
                    </a:lnTo>
                    <a:lnTo>
                      <a:pt x="140494" y="398536"/>
                    </a:lnTo>
                    <a:lnTo>
                      <a:pt x="195466" y="266341"/>
                    </a:lnTo>
                    <a:lnTo>
                      <a:pt x="140494" y="266341"/>
                    </a:lnTo>
                    <a:lnTo>
                      <a:pt x="195467" y="134144"/>
                    </a:lnTo>
                    <a:lnTo>
                      <a:pt x="140494" y="134144"/>
                    </a:lnTo>
                    <a:lnTo>
                      <a:pt x="196276" y="0"/>
                    </a:lnTo>
                    <a:lnTo>
                      <a:pt x="252058" y="134144"/>
                    </a:lnTo>
                    <a:lnTo>
                      <a:pt x="197086" y="134144"/>
                    </a:lnTo>
                    <a:lnTo>
                      <a:pt x="252058" y="266341"/>
                    </a:lnTo>
                    <a:lnTo>
                      <a:pt x="197087" y="266341"/>
                    </a:lnTo>
                    <a:lnTo>
                      <a:pt x="252058" y="398536"/>
                    </a:lnTo>
                    <a:lnTo>
                      <a:pt x="197087" y="398536"/>
                    </a:lnTo>
                    <a:lnTo>
                      <a:pt x="252058" y="530731"/>
                    </a:lnTo>
                    <a:lnTo>
                      <a:pt x="197087" y="530731"/>
                    </a:lnTo>
                    <a:lnTo>
                      <a:pt x="252058" y="662926"/>
                    </a:lnTo>
                    <a:lnTo>
                      <a:pt x="197087" y="662926"/>
                    </a:lnTo>
                    <a:close/>
                    <a:moveTo>
                      <a:pt x="402076" y="795121"/>
                    </a:moveTo>
                    <a:lnTo>
                      <a:pt x="290512" y="795121"/>
                    </a:lnTo>
                    <a:lnTo>
                      <a:pt x="345484" y="662926"/>
                    </a:lnTo>
                    <a:lnTo>
                      <a:pt x="290512" y="662926"/>
                    </a:lnTo>
                    <a:lnTo>
                      <a:pt x="345484" y="530731"/>
                    </a:lnTo>
                    <a:lnTo>
                      <a:pt x="290512" y="530731"/>
                    </a:lnTo>
                    <a:lnTo>
                      <a:pt x="345484" y="398536"/>
                    </a:lnTo>
                    <a:lnTo>
                      <a:pt x="290512" y="398536"/>
                    </a:lnTo>
                    <a:lnTo>
                      <a:pt x="345484" y="266341"/>
                    </a:lnTo>
                    <a:lnTo>
                      <a:pt x="290512" y="266341"/>
                    </a:lnTo>
                    <a:lnTo>
                      <a:pt x="345485" y="134144"/>
                    </a:lnTo>
                    <a:lnTo>
                      <a:pt x="290512" y="134144"/>
                    </a:lnTo>
                    <a:lnTo>
                      <a:pt x="346294" y="0"/>
                    </a:lnTo>
                    <a:lnTo>
                      <a:pt x="402076" y="134144"/>
                    </a:lnTo>
                    <a:lnTo>
                      <a:pt x="347104" y="134144"/>
                    </a:lnTo>
                    <a:lnTo>
                      <a:pt x="402076" y="266341"/>
                    </a:lnTo>
                    <a:lnTo>
                      <a:pt x="347105" y="266341"/>
                    </a:lnTo>
                    <a:lnTo>
                      <a:pt x="402076" y="398536"/>
                    </a:lnTo>
                    <a:lnTo>
                      <a:pt x="347105" y="398536"/>
                    </a:lnTo>
                    <a:lnTo>
                      <a:pt x="402076" y="530731"/>
                    </a:lnTo>
                    <a:lnTo>
                      <a:pt x="347105" y="530731"/>
                    </a:lnTo>
                    <a:lnTo>
                      <a:pt x="402076" y="662926"/>
                    </a:lnTo>
                    <a:lnTo>
                      <a:pt x="347105" y="662926"/>
                    </a:lnTo>
                    <a:close/>
                    <a:moveTo>
                      <a:pt x="542570" y="795121"/>
                    </a:moveTo>
                    <a:lnTo>
                      <a:pt x="431006" y="795121"/>
                    </a:lnTo>
                    <a:lnTo>
                      <a:pt x="485978" y="662926"/>
                    </a:lnTo>
                    <a:lnTo>
                      <a:pt x="431006" y="662926"/>
                    </a:lnTo>
                    <a:lnTo>
                      <a:pt x="485978" y="530731"/>
                    </a:lnTo>
                    <a:lnTo>
                      <a:pt x="431006" y="530731"/>
                    </a:lnTo>
                    <a:lnTo>
                      <a:pt x="485978" y="398536"/>
                    </a:lnTo>
                    <a:lnTo>
                      <a:pt x="431006" y="398536"/>
                    </a:lnTo>
                    <a:lnTo>
                      <a:pt x="485978" y="266341"/>
                    </a:lnTo>
                    <a:lnTo>
                      <a:pt x="431006" y="266341"/>
                    </a:lnTo>
                    <a:lnTo>
                      <a:pt x="485979" y="134144"/>
                    </a:lnTo>
                    <a:lnTo>
                      <a:pt x="431006" y="134144"/>
                    </a:lnTo>
                    <a:lnTo>
                      <a:pt x="486788" y="0"/>
                    </a:lnTo>
                    <a:lnTo>
                      <a:pt x="542570" y="134144"/>
                    </a:lnTo>
                    <a:lnTo>
                      <a:pt x="487598" y="134144"/>
                    </a:lnTo>
                    <a:lnTo>
                      <a:pt x="542570" y="266341"/>
                    </a:lnTo>
                    <a:lnTo>
                      <a:pt x="487599" y="266341"/>
                    </a:lnTo>
                    <a:lnTo>
                      <a:pt x="542570" y="398536"/>
                    </a:lnTo>
                    <a:lnTo>
                      <a:pt x="487599" y="398536"/>
                    </a:lnTo>
                    <a:lnTo>
                      <a:pt x="542570" y="530731"/>
                    </a:lnTo>
                    <a:lnTo>
                      <a:pt x="487599" y="530731"/>
                    </a:lnTo>
                    <a:lnTo>
                      <a:pt x="542570" y="662926"/>
                    </a:lnTo>
                    <a:lnTo>
                      <a:pt x="487599" y="662926"/>
                    </a:lnTo>
                    <a:close/>
                    <a:moveTo>
                      <a:pt x="694969" y="795121"/>
                    </a:moveTo>
                    <a:lnTo>
                      <a:pt x="583405" y="795121"/>
                    </a:lnTo>
                    <a:lnTo>
                      <a:pt x="638377" y="662926"/>
                    </a:lnTo>
                    <a:lnTo>
                      <a:pt x="583405" y="662926"/>
                    </a:lnTo>
                    <a:lnTo>
                      <a:pt x="638377" y="530731"/>
                    </a:lnTo>
                    <a:lnTo>
                      <a:pt x="583405" y="530731"/>
                    </a:lnTo>
                    <a:lnTo>
                      <a:pt x="638377" y="398536"/>
                    </a:lnTo>
                    <a:lnTo>
                      <a:pt x="583405" y="398536"/>
                    </a:lnTo>
                    <a:lnTo>
                      <a:pt x="638377" y="266341"/>
                    </a:lnTo>
                    <a:lnTo>
                      <a:pt x="583405" y="266341"/>
                    </a:lnTo>
                    <a:lnTo>
                      <a:pt x="638378" y="134144"/>
                    </a:lnTo>
                    <a:lnTo>
                      <a:pt x="583405" y="134144"/>
                    </a:lnTo>
                    <a:lnTo>
                      <a:pt x="639187" y="0"/>
                    </a:lnTo>
                    <a:lnTo>
                      <a:pt x="694969" y="134144"/>
                    </a:lnTo>
                    <a:lnTo>
                      <a:pt x="639997" y="134144"/>
                    </a:lnTo>
                    <a:lnTo>
                      <a:pt x="694969" y="266341"/>
                    </a:lnTo>
                    <a:lnTo>
                      <a:pt x="639998" y="266341"/>
                    </a:lnTo>
                    <a:lnTo>
                      <a:pt x="694969" y="398536"/>
                    </a:lnTo>
                    <a:lnTo>
                      <a:pt x="639998" y="398536"/>
                    </a:lnTo>
                    <a:lnTo>
                      <a:pt x="694969" y="530731"/>
                    </a:lnTo>
                    <a:lnTo>
                      <a:pt x="639998" y="530731"/>
                    </a:lnTo>
                    <a:lnTo>
                      <a:pt x="694969" y="662926"/>
                    </a:lnTo>
                    <a:lnTo>
                      <a:pt x="639998" y="662926"/>
                    </a:lnTo>
                    <a:close/>
                    <a:moveTo>
                      <a:pt x="835463" y="795121"/>
                    </a:moveTo>
                    <a:lnTo>
                      <a:pt x="723899" y="795121"/>
                    </a:lnTo>
                    <a:lnTo>
                      <a:pt x="778871" y="662926"/>
                    </a:lnTo>
                    <a:lnTo>
                      <a:pt x="723899" y="662926"/>
                    </a:lnTo>
                    <a:lnTo>
                      <a:pt x="778871" y="530731"/>
                    </a:lnTo>
                    <a:lnTo>
                      <a:pt x="723899" y="530731"/>
                    </a:lnTo>
                    <a:lnTo>
                      <a:pt x="778871" y="398536"/>
                    </a:lnTo>
                    <a:lnTo>
                      <a:pt x="723899" y="398536"/>
                    </a:lnTo>
                    <a:lnTo>
                      <a:pt x="778871" y="266341"/>
                    </a:lnTo>
                    <a:lnTo>
                      <a:pt x="723899" y="266341"/>
                    </a:lnTo>
                    <a:lnTo>
                      <a:pt x="778872" y="134144"/>
                    </a:lnTo>
                    <a:lnTo>
                      <a:pt x="723899" y="134144"/>
                    </a:lnTo>
                    <a:lnTo>
                      <a:pt x="779681" y="0"/>
                    </a:lnTo>
                    <a:lnTo>
                      <a:pt x="835463" y="134144"/>
                    </a:lnTo>
                    <a:lnTo>
                      <a:pt x="780491" y="134144"/>
                    </a:lnTo>
                    <a:lnTo>
                      <a:pt x="835463" y="266341"/>
                    </a:lnTo>
                    <a:lnTo>
                      <a:pt x="780492" y="266341"/>
                    </a:lnTo>
                    <a:lnTo>
                      <a:pt x="835463" y="398536"/>
                    </a:lnTo>
                    <a:lnTo>
                      <a:pt x="780492" y="398536"/>
                    </a:lnTo>
                    <a:lnTo>
                      <a:pt x="835463" y="530731"/>
                    </a:lnTo>
                    <a:lnTo>
                      <a:pt x="780492" y="530731"/>
                    </a:lnTo>
                    <a:lnTo>
                      <a:pt x="835463" y="662926"/>
                    </a:lnTo>
                    <a:lnTo>
                      <a:pt x="780492" y="6629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平行四辺形 9">
                <a:extLst>
                  <a:ext uri="{FF2B5EF4-FFF2-40B4-BE49-F238E27FC236}">
                    <a16:creationId xmlns:a16="http://schemas.microsoft.com/office/drawing/2014/main" id="{028A774B-075D-DFA4-4EF8-40C136285EA9}"/>
                  </a:ext>
                </a:extLst>
              </p:cNvPr>
              <p:cNvSpPr/>
              <p:nvPr/>
            </p:nvSpPr>
            <p:spPr>
              <a:xfrm>
                <a:off x="5799328" y="2941862"/>
                <a:ext cx="684970" cy="906113"/>
              </a:xfrm>
              <a:prstGeom prst="parallelogram">
                <a:avLst>
                  <a:gd name="adj" fmla="val 7304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E03D35B-D460-BAE7-9F1B-7CAA6A94DD10}"/>
                  </a:ext>
                </a:extLst>
              </p:cNvPr>
              <p:cNvSpPr/>
              <p:nvPr/>
            </p:nvSpPr>
            <p:spPr>
              <a:xfrm rot="20700000">
                <a:off x="5841310" y="3129672"/>
                <a:ext cx="559309" cy="55930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1554B7F-D5BC-3593-2847-391B35029B33}"/>
                  </a:ext>
                </a:extLst>
              </p:cNvPr>
              <p:cNvSpPr/>
              <p:nvPr/>
            </p:nvSpPr>
            <p:spPr>
              <a:xfrm rot="20700000">
                <a:off x="5926205" y="3214570"/>
                <a:ext cx="389520" cy="38951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A9FE697-77BE-D8D1-3198-378ED358C71D}"/>
                  </a:ext>
                </a:extLst>
              </p:cNvPr>
              <p:cNvGrpSpPr/>
              <p:nvPr/>
            </p:nvGrpSpPr>
            <p:grpSpPr>
              <a:xfrm>
                <a:off x="5392175" y="1850725"/>
                <a:ext cx="1368674" cy="1133776"/>
                <a:chOff x="5392175" y="1850725"/>
                <a:chExt cx="1368674" cy="1133776"/>
              </a:xfrm>
            </p:grpSpPr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F5317C34-3D66-AFCF-70E7-29EDFF60037C}"/>
                    </a:ext>
                  </a:extLst>
                </p:cNvPr>
                <p:cNvSpPr/>
                <p:nvPr/>
              </p:nvSpPr>
              <p:spPr>
                <a:xfrm rot="5400000" flipV="1">
                  <a:off x="5920308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7D6A5F2-D92E-C2AD-A6A4-BC04EF8E5F31}"/>
                    </a:ext>
                  </a:extLst>
                </p:cNvPr>
                <p:cNvSpPr/>
                <p:nvPr/>
              </p:nvSpPr>
              <p:spPr>
                <a:xfrm>
                  <a:off x="6405482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37149C5-C4E5-AC4D-7686-D25FCFC59F86}"/>
                    </a:ext>
                  </a:extLst>
                </p:cNvPr>
                <p:cNvSpPr/>
                <p:nvPr/>
              </p:nvSpPr>
              <p:spPr>
                <a:xfrm>
                  <a:off x="6477828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4F463A7-1A88-C317-2E48-393A0BA9048E}"/>
                    </a:ext>
                  </a:extLst>
                </p:cNvPr>
                <p:cNvSpPr/>
                <p:nvPr/>
              </p:nvSpPr>
              <p:spPr>
                <a:xfrm>
                  <a:off x="6533305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7CDA34DE-1E3E-6CEB-F10E-9852C3036313}"/>
                    </a:ext>
                  </a:extLst>
                </p:cNvPr>
                <p:cNvSpPr/>
                <p:nvPr/>
              </p:nvSpPr>
              <p:spPr>
                <a:xfrm>
                  <a:off x="5623872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66BC22B5-4082-C765-B5E0-5AF41A5CE495}"/>
                    </a:ext>
                  </a:extLst>
                </p:cNvPr>
                <p:cNvSpPr/>
                <p:nvPr/>
              </p:nvSpPr>
              <p:spPr>
                <a:xfrm flipV="1">
                  <a:off x="5623872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6A20738B-9820-D088-A52E-4632BEFE1066}"/>
                    </a:ext>
                  </a:extLst>
                </p:cNvPr>
                <p:cNvSpPr/>
                <p:nvPr/>
              </p:nvSpPr>
              <p:spPr>
                <a:xfrm>
                  <a:off x="6214422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FD02A268-F7D5-604F-0A7C-C95EDE8CB087}"/>
                    </a:ext>
                  </a:extLst>
                </p:cNvPr>
                <p:cNvSpPr/>
                <p:nvPr/>
              </p:nvSpPr>
              <p:spPr>
                <a:xfrm>
                  <a:off x="5793337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74">
                  <a:extLst>
                    <a:ext uri="{FF2B5EF4-FFF2-40B4-BE49-F238E27FC236}">
                      <a16:creationId xmlns:a16="http://schemas.microsoft.com/office/drawing/2014/main" id="{38D4008C-901B-E189-09F5-147C09FC92C3}"/>
                    </a:ext>
                  </a:extLst>
                </p:cNvPr>
                <p:cNvSpPr/>
                <p:nvPr/>
              </p:nvSpPr>
              <p:spPr>
                <a:xfrm rot="16200000">
                  <a:off x="5994244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8B5443D4-DF54-2A03-2AD2-5FD8B9C5548C}"/>
                    </a:ext>
                  </a:extLst>
                </p:cNvPr>
                <p:cNvSpPr/>
                <p:nvPr/>
              </p:nvSpPr>
              <p:spPr>
                <a:xfrm flipV="1">
                  <a:off x="6214422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上の 2 つの角を丸める 225">
                  <a:extLst>
                    <a:ext uri="{FF2B5EF4-FFF2-40B4-BE49-F238E27FC236}">
                      <a16:creationId xmlns:a16="http://schemas.microsoft.com/office/drawing/2014/main" id="{7B17B1DB-07B2-EE9C-6310-B625FA0BD584}"/>
                    </a:ext>
                  </a:extLst>
                </p:cNvPr>
                <p:cNvSpPr/>
                <p:nvPr/>
              </p:nvSpPr>
              <p:spPr>
                <a:xfrm flipV="1">
                  <a:off x="5793337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69F77D7C-DBE7-8EDA-E0DC-1AE6ED5F8A88}"/>
                    </a:ext>
                  </a:extLst>
                </p:cNvPr>
                <p:cNvSpPr/>
                <p:nvPr/>
              </p:nvSpPr>
              <p:spPr>
                <a:xfrm rot="16200000" flipV="1">
                  <a:off x="5193417" y="2276629"/>
                  <a:ext cx="83971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91B2BADC-3602-3A00-41C7-C06512EADF55}"/>
                    </a:ext>
                  </a:extLst>
                </p:cNvPr>
                <p:cNvSpPr/>
                <p:nvPr/>
              </p:nvSpPr>
              <p:spPr>
                <a:xfrm>
                  <a:off x="5392175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D25FD858-0E44-973E-E645-4C687934896B}"/>
                    </a:ext>
                  </a:extLst>
                </p:cNvPr>
                <p:cNvSpPr/>
                <p:nvPr/>
              </p:nvSpPr>
              <p:spPr>
                <a:xfrm>
                  <a:off x="5464521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4980190F-62A7-8A6E-EDD3-5CFCC5A3B901}"/>
                    </a:ext>
                  </a:extLst>
                </p:cNvPr>
                <p:cNvSpPr/>
                <p:nvPr/>
              </p:nvSpPr>
              <p:spPr>
                <a:xfrm>
                  <a:off x="5519998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BF04E11-590C-3BD7-72A2-FCB03ADC0FBA}"/>
                    </a:ext>
                  </a:extLst>
                </p:cNvPr>
                <p:cNvSpPr/>
                <p:nvPr/>
              </p:nvSpPr>
              <p:spPr>
                <a:xfrm>
                  <a:off x="5884097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5C390A5F-CD62-C877-813F-A03A417A15BB}"/>
                    </a:ext>
                  </a:extLst>
                </p:cNvPr>
                <p:cNvSpPr/>
                <p:nvPr/>
              </p:nvSpPr>
              <p:spPr>
                <a:xfrm>
                  <a:off x="6286661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3103A978-1F1B-22BE-BBD0-B7797BD81DD5}"/>
                    </a:ext>
                  </a:extLst>
                </p:cNvPr>
                <p:cNvSpPr/>
                <p:nvPr/>
              </p:nvSpPr>
              <p:spPr>
                <a:xfrm>
                  <a:off x="5601727" y="1850725"/>
                  <a:ext cx="863944" cy="226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4" name="直線コネクタ 233">
                  <a:extLst>
                    <a:ext uri="{FF2B5EF4-FFF2-40B4-BE49-F238E27FC236}">
                      <a16:creationId xmlns:a16="http://schemas.microsoft.com/office/drawing/2014/main" id="{A6A82BC8-EF58-35B8-34D6-1C13B578A7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97308" y="2814080"/>
                  <a:ext cx="230812" cy="0"/>
                </a:xfrm>
                <a:prstGeom prst="line">
                  <a:avLst/>
                </a:prstGeom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A0A7BE42-8797-E81E-BA48-6BF8E0AED577}"/>
                  </a:ext>
                </a:extLst>
              </p:cNvPr>
              <p:cNvSpPr/>
              <p:nvPr/>
            </p:nvSpPr>
            <p:spPr>
              <a:xfrm flipV="1">
                <a:off x="5265157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FF52F84D-2556-F221-66B3-D3C40E93F9E9}"/>
                  </a:ext>
                </a:extLst>
              </p:cNvPr>
              <p:cNvGrpSpPr/>
              <p:nvPr/>
            </p:nvGrpSpPr>
            <p:grpSpPr>
              <a:xfrm>
                <a:off x="5078608" y="2251912"/>
                <a:ext cx="478307" cy="1596063"/>
                <a:chOff x="5053486" y="2168078"/>
                <a:chExt cx="503430" cy="1679897"/>
              </a:xfrm>
            </p:grpSpPr>
            <p:sp>
              <p:nvSpPr>
                <p:cNvPr id="16" name="ひし形 15">
                  <a:extLst>
                    <a:ext uri="{FF2B5EF4-FFF2-40B4-BE49-F238E27FC236}">
                      <a16:creationId xmlns:a16="http://schemas.microsoft.com/office/drawing/2014/main" id="{FAC36BED-9CD8-5FC5-68DF-20DD878C6186}"/>
                    </a:ext>
                  </a:extLst>
                </p:cNvPr>
                <p:cNvSpPr/>
                <p:nvPr/>
              </p:nvSpPr>
              <p:spPr>
                <a:xfrm>
                  <a:off x="5160445" y="2168078"/>
                  <a:ext cx="277926" cy="505385"/>
                </a:xfrm>
                <a:prstGeom prst="diamond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086DC565-3872-D210-7DF4-465FBFB506D7}"/>
                    </a:ext>
                  </a:extLst>
                </p:cNvPr>
                <p:cNvGrpSpPr/>
                <p:nvPr/>
              </p:nvGrpSpPr>
              <p:grpSpPr>
                <a:xfrm>
                  <a:off x="5053486" y="2603267"/>
                  <a:ext cx="503430" cy="1244708"/>
                  <a:chOff x="925320" y="2603267"/>
                  <a:chExt cx="503430" cy="1244708"/>
                </a:xfrm>
                <a:solidFill>
                  <a:srgbClr val="FFFF00"/>
                </a:solidFill>
              </p:grpSpPr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500009C7-5DB3-E8F3-0817-613B07AA4602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A3246AF5-2048-11F8-384D-05E76AFE39E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台形 19">
                    <a:extLst>
                      <a:ext uri="{FF2B5EF4-FFF2-40B4-BE49-F238E27FC236}">
                        <a16:creationId xmlns:a16="http://schemas.microsoft.com/office/drawing/2014/main" id="{E9C6F911-75F0-BB8D-2ACB-5FBEFAAC2FD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20" y="2603267"/>
                    <a:ext cx="80134" cy="1244708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C530D9CD-AE93-F6E0-CF0B-587DD8DA452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87" name="グループ化 1286">
            <a:extLst>
              <a:ext uri="{FF2B5EF4-FFF2-40B4-BE49-F238E27FC236}">
                <a16:creationId xmlns:a16="http://schemas.microsoft.com/office/drawing/2014/main" id="{837C8D7A-8A88-FBCD-92A6-4184634332DA}"/>
              </a:ext>
            </a:extLst>
          </p:cNvPr>
          <p:cNvGrpSpPr/>
          <p:nvPr/>
        </p:nvGrpSpPr>
        <p:grpSpPr>
          <a:xfrm>
            <a:off x="4387772" y="4000005"/>
            <a:ext cx="1133959" cy="2180110"/>
            <a:chOff x="1322886" y="3546525"/>
            <a:chExt cx="1751085" cy="3366574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1DF1A077-A01D-7E97-42C1-D231ECD95E6B}"/>
                </a:ext>
              </a:extLst>
            </p:cNvPr>
            <p:cNvGrpSpPr/>
            <p:nvPr/>
          </p:nvGrpSpPr>
          <p:grpSpPr>
            <a:xfrm>
              <a:off x="1322886" y="3546525"/>
              <a:ext cx="1682241" cy="1926130"/>
              <a:chOff x="2789921" y="1246876"/>
              <a:chExt cx="1682241" cy="1926130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404D995-2273-35AA-E5A9-BC7A3BFA128E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DDF23BE-2ECD-CE9D-D5BC-983A79D92947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F7FF674-EDB2-9E42-74B4-BE1AAC2FC084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F179212-0B2D-20B1-73C2-E148660DD92D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80A05F1-F5AE-76B0-339A-C532E742ABEA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F34C1BEB-1C18-423D-207B-794D28971CB2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0FAB4D0D-F6B9-E0D5-4174-91774F5F664C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98005A2E-68C7-61F0-8B7F-4B1265E0BA8F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48A7FDAD-DB09-2C19-8C3E-68EBFA1D0B5E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0268A02E-FB1D-922C-B8E1-EE08F9C3D809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FE0007D6-C903-7E66-E82D-90EA6594873A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52FEEA2D-8351-040A-AF15-FE16648B834A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A799B377-9F10-91AF-9A43-0F2524FBC2E4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4B027AFF-9135-1758-FAB8-93023302FF0E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上の 2 つの角を丸める 74">
                <a:extLst>
                  <a:ext uri="{FF2B5EF4-FFF2-40B4-BE49-F238E27FC236}">
                    <a16:creationId xmlns:a16="http://schemas.microsoft.com/office/drawing/2014/main" id="{D6598444-E106-3922-9284-280E8C62ECE3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D0888023-DBC9-897F-88ED-2DF1875C18F6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BD7A3683-8ABE-2010-4197-212DEA47A704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946C9951-8E4B-2E7C-EA66-CD93579B2E7C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9964E77D-D95A-A2AA-01CE-FFA61316F2F4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127411BA-0B6F-9795-D456-1C2BB7E75392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45B1AF3F-22B5-6562-A715-4DDE41149C0A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954D8F7D-7AD2-7E70-F7B9-0C2EE78093CE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A51FE344-31EC-677E-7A0B-753F8B8BA8DE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四角形: 上の 2 つの角を丸める 1188">
                <a:extLst>
                  <a:ext uri="{FF2B5EF4-FFF2-40B4-BE49-F238E27FC236}">
                    <a16:creationId xmlns:a16="http://schemas.microsoft.com/office/drawing/2014/main" id="{D250871B-288A-7D00-27B9-647423D08855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90" name="直線コネクタ 1189">
                <a:extLst>
                  <a:ext uri="{FF2B5EF4-FFF2-40B4-BE49-F238E27FC236}">
                    <a16:creationId xmlns:a16="http://schemas.microsoft.com/office/drawing/2014/main" id="{2EFA8A81-06FF-9F92-FB52-2E66483057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E16C0C4-352C-B2FF-F24F-4F7DEFFC52C2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ひし形 1191">
                <a:extLst>
                  <a:ext uri="{FF2B5EF4-FFF2-40B4-BE49-F238E27FC236}">
                    <a16:creationId xmlns:a16="http://schemas.microsoft.com/office/drawing/2014/main" id="{3D77CC96-A1C1-28A4-5AB5-CDFEC0CBA510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24E4487-EF2F-A58A-3163-522AEB2F2C22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72A4A35-E4DF-A209-956F-558167D56961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4E89746A-8D18-DCC7-789E-BBA791282A07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四角形: 上の 2 つの角を丸める 1195">
                <a:extLst>
                  <a:ext uri="{FF2B5EF4-FFF2-40B4-BE49-F238E27FC236}">
                    <a16:creationId xmlns:a16="http://schemas.microsoft.com/office/drawing/2014/main" id="{0DAA0315-7695-9156-DF1D-23ACA132A041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9C4E6D4B-C6A1-BA6A-B565-245719EF119D}"/>
                </a:ext>
              </a:extLst>
            </p:cNvPr>
            <p:cNvGrpSpPr/>
            <p:nvPr/>
          </p:nvGrpSpPr>
          <p:grpSpPr>
            <a:xfrm rot="10800000">
              <a:off x="1391730" y="4986969"/>
              <a:ext cx="1682241" cy="1926130"/>
              <a:chOff x="2789921" y="1246876"/>
              <a:chExt cx="1682241" cy="1926130"/>
            </a:xfrm>
          </p:grpSpPr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0CA00CDA-DCD3-BE03-E151-BD09CBFB13A2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3D2AC5FB-2896-0DC3-BAC7-483628E3BA14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B9831A91-0519-84D8-52E6-00927E538A27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BCECF1B6-0DF4-13FF-60B6-C465442B0C39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DADA44B-60ED-1B4D-A3BD-2A0BAF48B8F1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E94FA39C-0968-99DE-E10D-D3BB2E252CAE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上の 2 つの角を丸める 1203">
                <a:extLst>
                  <a:ext uri="{FF2B5EF4-FFF2-40B4-BE49-F238E27FC236}">
                    <a16:creationId xmlns:a16="http://schemas.microsoft.com/office/drawing/2014/main" id="{E80CEB77-F5E1-1091-B5BC-41CFF87034DD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8A01E304-D028-C5DA-0A52-0A64A3E41F3B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8E794F9C-472C-16D3-D64D-F35DEBD1A9C3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0FD7B4DD-D294-C20B-D591-A254D4B0C63F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上の 2 つの角を丸める 1207">
                <a:extLst>
                  <a:ext uri="{FF2B5EF4-FFF2-40B4-BE49-F238E27FC236}">
                    <a16:creationId xmlns:a16="http://schemas.microsoft.com/office/drawing/2014/main" id="{3377EA00-E044-439D-B366-50A2F445794B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上の 2 つの角を丸める 1208">
                <a:extLst>
                  <a:ext uri="{FF2B5EF4-FFF2-40B4-BE49-F238E27FC236}">
                    <a16:creationId xmlns:a16="http://schemas.microsoft.com/office/drawing/2014/main" id="{BCA3A941-BCBA-C8EB-48DC-A4B53F8C5161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四角形: 上の 2 つの角を丸める 1209">
                <a:extLst>
                  <a:ext uri="{FF2B5EF4-FFF2-40B4-BE49-F238E27FC236}">
                    <a16:creationId xmlns:a16="http://schemas.microsoft.com/office/drawing/2014/main" id="{6985DC15-7401-DFF4-6246-166007BB2A7E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四角形: 上の 2 つの角を丸める 1210">
                <a:extLst>
                  <a:ext uri="{FF2B5EF4-FFF2-40B4-BE49-F238E27FC236}">
                    <a16:creationId xmlns:a16="http://schemas.microsoft.com/office/drawing/2014/main" id="{90B11779-1CDF-CCA7-D292-382C8CBD41C4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四角形: 上の 2 つの角を丸める 74">
                <a:extLst>
                  <a:ext uri="{FF2B5EF4-FFF2-40B4-BE49-F238E27FC236}">
                    <a16:creationId xmlns:a16="http://schemas.microsoft.com/office/drawing/2014/main" id="{D1CFFDFC-A12A-7781-4DA1-06EE6A4DFDAD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四角形: 上の 2 つの角を丸める 1212">
                <a:extLst>
                  <a:ext uri="{FF2B5EF4-FFF2-40B4-BE49-F238E27FC236}">
                    <a16:creationId xmlns:a16="http://schemas.microsoft.com/office/drawing/2014/main" id="{EC7EE5D6-7CB2-28D2-EC6C-A433D0242EBD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四角形: 上の 2 つの角を丸める 1213">
                <a:extLst>
                  <a:ext uri="{FF2B5EF4-FFF2-40B4-BE49-F238E27FC236}">
                    <a16:creationId xmlns:a16="http://schemas.microsoft.com/office/drawing/2014/main" id="{42B6B5F1-C428-21E0-2632-12E8DE213EFC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四角形: 上の 2 つの角を丸める 1214">
                <a:extLst>
                  <a:ext uri="{FF2B5EF4-FFF2-40B4-BE49-F238E27FC236}">
                    <a16:creationId xmlns:a16="http://schemas.microsoft.com/office/drawing/2014/main" id="{63ED2C84-E3F5-13D3-B777-D05435954237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0FD6C445-D207-328B-92FF-262DF61779B1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C55FAB2A-EB2E-352B-E71C-D35586349051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916DD8DF-A35F-CE04-2090-E465EA8FDF3C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E477A46-4EEA-BF9B-A002-B8AEEC219293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55B0B432-E23F-7472-F26A-4A73A37FE7E8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453D7117-7354-8C16-4E48-69A8B3035617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9C3EAD80-8B48-3666-3999-188BF6860F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A90D7D9-EF9B-5010-B31C-E85E5C31EB68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ひし形 170">
                <a:extLst>
                  <a:ext uri="{FF2B5EF4-FFF2-40B4-BE49-F238E27FC236}">
                    <a16:creationId xmlns:a16="http://schemas.microsoft.com/office/drawing/2014/main" id="{D2ECAA87-4FE9-C325-F048-B78E3829790F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A0531D3-FC05-92DA-99E4-201A6650ED57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2528643-D455-591C-14C2-3C21D604BB73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7B7D1A0-6316-30AE-652F-9DB6FE1F1F3F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13693152-829D-4FA5-A74C-07AC1817C06D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8" name="グループ化 1287">
            <a:extLst>
              <a:ext uri="{FF2B5EF4-FFF2-40B4-BE49-F238E27FC236}">
                <a16:creationId xmlns:a16="http://schemas.microsoft.com/office/drawing/2014/main" id="{F30C1450-DB62-7030-FAF5-646721B0E11C}"/>
              </a:ext>
            </a:extLst>
          </p:cNvPr>
          <p:cNvGrpSpPr/>
          <p:nvPr/>
        </p:nvGrpSpPr>
        <p:grpSpPr>
          <a:xfrm>
            <a:off x="7354433" y="4000005"/>
            <a:ext cx="1134266" cy="2180110"/>
            <a:chOff x="3375523" y="3546525"/>
            <a:chExt cx="1751559" cy="336657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F985FA4-D5E2-D959-5147-2DA9690218B3}"/>
                </a:ext>
              </a:extLst>
            </p:cNvPr>
            <p:cNvGrpSpPr/>
            <p:nvPr/>
          </p:nvGrpSpPr>
          <p:grpSpPr>
            <a:xfrm>
              <a:off x="3375523" y="3546525"/>
              <a:ext cx="1682241" cy="1926130"/>
              <a:chOff x="2789921" y="1246876"/>
              <a:chExt cx="1682241" cy="1926130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31A9E65-181B-115F-241F-A390829EC123}"/>
                  </a:ext>
                </a:extLst>
              </p:cNvPr>
              <p:cNvSpPr/>
              <p:nvPr/>
            </p:nvSpPr>
            <p:spPr>
              <a:xfrm flipV="1">
                <a:off x="4011830" y="2343780"/>
                <a:ext cx="453258" cy="486918"/>
              </a:xfrm>
              <a:custGeom>
                <a:avLst/>
                <a:gdLst>
                  <a:gd name="connsiteX0" fmla="*/ 226629 w 453258"/>
                  <a:gd name="connsiteY0" fmla="*/ 486918 h 486918"/>
                  <a:gd name="connsiteX1" fmla="*/ 453258 w 453258"/>
                  <a:gd name="connsiteY1" fmla="*/ 260289 h 486918"/>
                  <a:gd name="connsiteX2" fmla="*/ 453258 w 453258"/>
                  <a:gd name="connsiteY2" fmla="*/ 135703 h 486918"/>
                  <a:gd name="connsiteX3" fmla="*/ 0 w 453258"/>
                  <a:gd name="connsiteY3" fmla="*/ 0 h 486918"/>
                  <a:gd name="connsiteX4" fmla="*/ 0 w 453258"/>
                  <a:gd name="connsiteY4" fmla="*/ 260289 h 486918"/>
                  <a:gd name="connsiteX5" fmla="*/ 226629 w 453258"/>
                  <a:gd name="connsiteY5" fmla="*/ 486918 h 48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86918">
                    <a:moveTo>
                      <a:pt x="226629" y="486918"/>
                    </a:moveTo>
                    <a:cubicBezTo>
                      <a:pt x="351793" y="486918"/>
                      <a:pt x="453258" y="385453"/>
                      <a:pt x="453258" y="260289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60289"/>
                    </a:lnTo>
                    <a:cubicBezTo>
                      <a:pt x="0" y="385453"/>
                      <a:pt x="101465" y="486918"/>
                      <a:pt x="226629" y="4869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9C10525-F950-A8B4-9125-BF9B4DEC49DD}"/>
                  </a:ext>
                </a:extLst>
              </p:cNvPr>
              <p:cNvSpPr/>
              <p:nvPr/>
            </p:nvSpPr>
            <p:spPr>
              <a:xfrm flipV="1">
                <a:off x="3123675" y="2338014"/>
                <a:ext cx="1249709" cy="758595"/>
              </a:xfrm>
              <a:custGeom>
                <a:avLst/>
                <a:gdLst>
                  <a:gd name="connsiteX0" fmla="*/ 162194 w 1249709"/>
                  <a:gd name="connsiteY0" fmla="*/ 758595 h 758595"/>
                  <a:gd name="connsiteX1" fmla="*/ 1087515 w 1249709"/>
                  <a:gd name="connsiteY1" fmla="*/ 758595 h 758595"/>
                  <a:gd name="connsiteX2" fmla="*/ 1249709 w 1249709"/>
                  <a:gd name="connsiteY2" fmla="*/ 596401 h 758595"/>
                  <a:gd name="connsiteX3" fmla="*/ 1249709 w 1249709"/>
                  <a:gd name="connsiteY3" fmla="*/ 374157 h 758595"/>
                  <a:gd name="connsiteX4" fmla="*/ 0 w 1249709"/>
                  <a:gd name="connsiteY4" fmla="*/ 0 h 758595"/>
                  <a:gd name="connsiteX5" fmla="*/ 0 w 1249709"/>
                  <a:gd name="connsiteY5" fmla="*/ 596401 h 758595"/>
                  <a:gd name="connsiteX6" fmla="*/ 162194 w 1249709"/>
                  <a:gd name="connsiteY6" fmla="*/ 758595 h 75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58595">
                    <a:moveTo>
                      <a:pt x="162194" y="758595"/>
                    </a:moveTo>
                    <a:lnTo>
                      <a:pt x="1087515" y="758595"/>
                    </a:lnTo>
                    <a:cubicBezTo>
                      <a:pt x="1177092" y="758595"/>
                      <a:pt x="1249709" y="685978"/>
                      <a:pt x="1249709" y="596401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596401"/>
                    </a:lnTo>
                    <a:cubicBezTo>
                      <a:pt x="0" y="685978"/>
                      <a:pt x="72617" y="758595"/>
                      <a:pt x="162194" y="75859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DC0A5716-B7CC-C5C9-D5C9-393A5D2C2177}"/>
                  </a:ext>
                </a:extLst>
              </p:cNvPr>
              <p:cNvSpPr/>
              <p:nvPr/>
            </p:nvSpPr>
            <p:spPr>
              <a:xfrm rot="10800000">
                <a:off x="3464938" y="2426681"/>
                <a:ext cx="835463" cy="563438"/>
              </a:xfrm>
              <a:custGeom>
                <a:avLst/>
                <a:gdLst>
                  <a:gd name="connsiteX0" fmla="*/ 111564 w 835463"/>
                  <a:gd name="connsiteY0" fmla="*/ 563438 h 563438"/>
                  <a:gd name="connsiteX1" fmla="*/ 0 w 835463"/>
                  <a:gd name="connsiteY1" fmla="*/ 563438 h 563438"/>
                  <a:gd name="connsiteX2" fmla="*/ 54972 w 835463"/>
                  <a:gd name="connsiteY2" fmla="*/ 431243 h 563438"/>
                  <a:gd name="connsiteX3" fmla="*/ 0 w 835463"/>
                  <a:gd name="connsiteY3" fmla="*/ 431243 h 563438"/>
                  <a:gd name="connsiteX4" fmla="*/ 54972 w 835463"/>
                  <a:gd name="connsiteY4" fmla="*/ 299048 h 563438"/>
                  <a:gd name="connsiteX5" fmla="*/ 0 w 835463"/>
                  <a:gd name="connsiteY5" fmla="*/ 299048 h 563438"/>
                  <a:gd name="connsiteX6" fmla="*/ 25283 w 835463"/>
                  <a:gd name="connsiteY6" fmla="*/ 238249 h 563438"/>
                  <a:gd name="connsiteX7" fmla="*/ 79529 w 835463"/>
                  <a:gd name="connsiteY7" fmla="*/ 222008 h 563438"/>
                  <a:gd name="connsiteX8" fmla="*/ 111564 w 835463"/>
                  <a:gd name="connsiteY8" fmla="*/ 299048 h 563438"/>
                  <a:gd name="connsiteX9" fmla="*/ 56593 w 835463"/>
                  <a:gd name="connsiteY9" fmla="*/ 299048 h 563438"/>
                  <a:gd name="connsiteX10" fmla="*/ 111564 w 835463"/>
                  <a:gd name="connsiteY10" fmla="*/ 431243 h 563438"/>
                  <a:gd name="connsiteX11" fmla="*/ 56593 w 835463"/>
                  <a:gd name="connsiteY11" fmla="*/ 431243 h 563438"/>
                  <a:gd name="connsiteX12" fmla="*/ 252058 w 835463"/>
                  <a:gd name="connsiteY12" fmla="*/ 563438 h 563438"/>
                  <a:gd name="connsiteX13" fmla="*/ 140494 w 835463"/>
                  <a:gd name="connsiteY13" fmla="*/ 563438 h 563438"/>
                  <a:gd name="connsiteX14" fmla="*/ 195466 w 835463"/>
                  <a:gd name="connsiteY14" fmla="*/ 431243 h 563438"/>
                  <a:gd name="connsiteX15" fmla="*/ 140494 w 835463"/>
                  <a:gd name="connsiteY15" fmla="*/ 431243 h 563438"/>
                  <a:gd name="connsiteX16" fmla="*/ 195466 w 835463"/>
                  <a:gd name="connsiteY16" fmla="*/ 299048 h 563438"/>
                  <a:gd name="connsiteX17" fmla="*/ 140494 w 835463"/>
                  <a:gd name="connsiteY17" fmla="*/ 299048 h 563438"/>
                  <a:gd name="connsiteX18" fmla="*/ 185756 w 835463"/>
                  <a:gd name="connsiteY18" fmla="*/ 190204 h 563438"/>
                  <a:gd name="connsiteX19" fmla="*/ 204468 w 835463"/>
                  <a:gd name="connsiteY19" fmla="*/ 184602 h 563438"/>
                  <a:gd name="connsiteX20" fmla="*/ 252058 w 835463"/>
                  <a:gd name="connsiteY20" fmla="*/ 299048 h 563438"/>
                  <a:gd name="connsiteX21" fmla="*/ 197087 w 835463"/>
                  <a:gd name="connsiteY21" fmla="*/ 299048 h 563438"/>
                  <a:gd name="connsiteX22" fmla="*/ 252058 w 835463"/>
                  <a:gd name="connsiteY22" fmla="*/ 431243 h 563438"/>
                  <a:gd name="connsiteX23" fmla="*/ 197087 w 835463"/>
                  <a:gd name="connsiteY23" fmla="*/ 431243 h 563438"/>
                  <a:gd name="connsiteX24" fmla="*/ 402076 w 835463"/>
                  <a:gd name="connsiteY24" fmla="*/ 563438 h 563438"/>
                  <a:gd name="connsiteX25" fmla="*/ 290512 w 835463"/>
                  <a:gd name="connsiteY25" fmla="*/ 563438 h 563438"/>
                  <a:gd name="connsiteX26" fmla="*/ 345484 w 835463"/>
                  <a:gd name="connsiteY26" fmla="*/ 431243 h 563438"/>
                  <a:gd name="connsiteX27" fmla="*/ 290512 w 835463"/>
                  <a:gd name="connsiteY27" fmla="*/ 431243 h 563438"/>
                  <a:gd name="connsiteX28" fmla="*/ 345484 w 835463"/>
                  <a:gd name="connsiteY28" fmla="*/ 299048 h 563438"/>
                  <a:gd name="connsiteX29" fmla="*/ 290512 w 835463"/>
                  <a:gd name="connsiteY29" fmla="*/ 299048 h 563438"/>
                  <a:gd name="connsiteX30" fmla="*/ 345484 w 835463"/>
                  <a:gd name="connsiteY30" fmla="*/ 166853 h 563438"/>
                  <a:gd name="connsiteX31" fmla="*/ 290512 w 835463"/>
                  <a:gd name="connsiteY31" fmla="*/ 166853 h 563438"/>
                  <a:gd name="connsiteX32" fmla="*/ 294318 w 835463"/>
                  <a:gd name="connsiteY32" fmla="*/ 157701 h 563438"/>
                  <a:gd name="connsiteX33" fmla="*/ 386761 w 835463"/>
                  <a:gd name="connsiteY33" fmla="*/ 130024 h 563438"/>
                  <a:gd name="connsiteX34" fmla="*/ 402076 w 835463"/>
                  <a:gd name="connsiteY34" fmla="*/ 166853 h 563438"/>
                  <a:gd name="connsiteX35" fmla="*/ 347105 w 835463"/>
                  <a:gd name="connsiteY35" fmla="*/ 166853 h 563438"/>
                  <a:gd name="connsiteX36" fmla="*/ 402076 w 835463"/>
                  <a:gd name="connsiteY36" fmla="*/ 299048 h 563438"/>
                  <a:gd name="connsiteX37" fmla="*/ 347105 w 835463"/>
                  <a:gd name="connsiteY37" fmla="*/ 299048 h 563438"/>
                  <a:gd name="connsiteX38" fmla="*/ 402076 w 835463"/>
                  <a:gd name="connsiteY38" fmla="*/ 431243 h 563438"/>
                  <a:gd name="connsiteX39" fmla="*/ 347105 w 835463"/>
                  <a:gd name="connsiteY39" fmla="*/ 431243 h 563438"/>
                  <a:gd name="connsiteX40" fmla="*/ 542570 w 835463"/>
                  <a:gd name="connsiteY40" fmla="*/ 563438 h 563438"/>
                  <a:gd name="connsiteX41" fmla="*/ 431006 w 835463"/>
                  <a:gd name="connsiteY41" fmla="*/ 563438 h 563438"/>
                  <a:gd name="connsiteX42" fmla="*/ 485978 w 835463"/>
                  <a:gd name="connsiteY42" fmla="*/ 431243 h 563438"/>
                  <a:gd name="connsiteX43" fmla="*/ 431006 w 835463"/>
                  <a:gd name="connsiteY43" fmla="*/ 431243 h 563438"/>
                  <a:gd name="connsiteX44" fmla="*/ 485978 w 835463"/>
                  <a:gd name="connsiteY44" fmla="*/ 299048 h 563438"/>
                  <a:gd name="connsiteX45" fmla="*/ 431006 w 835463"/>
                  <a:gd name="connsiteY45" fmla="*/ 299048 h 563438"/>
                  <a:gd name="connsiteX46" fmla="*/ 485978 w 835463"/>
                  <a:gd name="connsiteY46" fmla="*/ 166853 h 563438"/>
                  <a:gd name="connsiteX47" fmla="*/ 431006 w 835463"/>
                  <a:gd name="connsiteY47" fmla="*/ 166853 h 563438"/>
                  <a:gd name="connsiteX48" fmla="*/ 454791 w 835463"/>
                  <a:gd name="connsiteY48" fmla="*/ 109656 h 563438"/>
                  <a:gd name="connsiteX49" fmla="*/ 511701 w 835463"/>
                  <a:gd name="connsiteY49" fmla="*/ 92618 h 563438"/>
                  <a:gd name="connsiteX50" fmla="*/ 542570 w 835463"/>
                  <a:gd name="connsiteY50" fmla="*/ 166853 h 563438"/>
                  <a:gd name="connsiteX51" fmla="*/ 487599 w 835463"/>
                  <a:gd name="connsiteY51" fmla="*/ 166853 h 563438"/>
                  <a:gd name="connsiteX52" fmla="*/ 542570 w 835463"/>
                  <a:gd name="connsiteY52" fmla="*/ 299048 h 563438"/>
                  <a:gd name="connsiteX53" fmla="*/ 487599 w 835463"/>
                  <a:gd name="connsiteY53" fmla="*/ 299048 h 563438"/>
                  <a:gd name="connsiteX54" fmla="*/ 542570 w 835463"/>
                  <a:gd name="connsiteY54" fmla="*/ 431243 h 563438"/>
                  <a:gd name="connsiteX55" fmla="*/ 487599 w 835463"/>
                  <a:gd name="connsiteY55" fmla="*/ 431243 h 563438"/>
                  <a:gd name="connsiteX56" fmla="*/ 694969 w 835463"/>
                  <a:gd name="connsiteY56" fmla="*/ 563438 h 563438"/>
                  <a:gd name="connsiteX57" fmla="*/ 583405 w 835463"/>
                  <a:gd name="connsiteY57" fmla="*/ 563438 h 563438"/>
                  <a:gd name="connsiteX58" fmla="*/ 638377 w 835463"/>
                  <a:gd name="connsiteY58" fmla="*/ 431243 h 563438"/>
                  <a:gd name="connsiteX59" fmla="*/ 583405 w 835463"/>
                  <a:gd name="connsiteY59" fmla="*/ 431243 h 563438"/>
                  <a:gd name="connsiteX60" fmla="*/ 638377 w 835463"/>
                  <a:gd name="connsiteY60" fmla="*/ 299048 h 563438"/>
                  <a:gd name="connsiteX61" fmla="*/ 583405 w 835463"/>
                  <a:gd name="connsiteY61" fmla="*/ 299048 h 563438"/>
                  <a:gd name="connsiteX62" fmla="*/ 638377 w 835463"/>
                  <a:gd name="connsiteY62" fmla="*/ 166853 h 563438"/>
                  <a:gd name="connsiteX63" fmla="*/ 583405 w 835463"/>
                  <a:gd name="connsiteY63" fmla="*/ 166853 h 563438"/>
                  <a:gd name="connsiteX64" fmla="*/ 628862 w 835463"/>
                  <a:gd name="connsiteY64" fmla="*/ 57540 h 563438"/>
                  <a:gd name="connsiteX65" fmla="*/ 647227 w 835463"/>
                  <a:gd name="connsiteY65" fmla="*/ 52042 h 563438"/>
                  <a:gd name="connsiteX66" fmla="*/ 694969 w 835463"/>
                  <a:gd name="connsiteY66" fmla="*/ 166853 h 563438"/>
                  <a:gd name="connsiteX67" fmla="*/ 639998 w 835463"/>
                  <a:gd name="connsiteY67" fmla="*/ 166853 h 563438"/>
                  <a:gd name="connsiteX68" fmla="*/ 694969 w 835463"/>
                  <a:gd name="connsiteY68" fmla="*/ 299048 h 563438"/>
                  <a:gd name="connsiteX69" fmla="*/ 639998 w 835463"/>
                  <a:gd name="connsiteY69" fmla="*/ 299048 h 563438"/>
                  <a:gd name="connsiteX70" fmla="*/ 694969 w 835463"/>
                  <a:gd name="connsiteY70" fmla="*/ 431243 h 563438"/>
                  <a:gd name="connsiteX71" fmla="*/ 639998 w 835463"/>
                  <a:gd name="connsiteY71" fmla="*/ 431243 h 563438"/>
                  <a:gd name="connsiteX72" fmla="*/ 835463 w 835463"/>
                  <a:gd name="connsiteY72" fmla="*/ 563438 h 563438"/>
                  <a:gd name="connsiteX73" fmla="*/ 723899 w 835463"/>
                  <a:gd name="connsiteY73" fmla="*/ 563438 h 563438"/>
                  <a:gd name="connsiteX74" fmla="*/ 778871 w 835463"/>
                  <a:gd name="connsiteY74" fmla="*/ 431243 h 563438"/>
                  <a:gd name="connsiteX75" fmla="*/ 723899 w 835463"/>
                  <a:gd name="connsiteY75" fmla="*/ 431243 h 563438"/>
                  <a:gd name="connsiteX76" fmla="*/ 778871 w 835463"/>
                  <a:gd name="connsiteY76" fmla="*/ 299048 h 563438"/>
                  <a:gd name="connsiteX77" fmla="*/ 723899 w 835463"/>
                  <a:gd name="connsiteY77" fmla="*/ 299048 h 563438"/>
                  <a:gd name="connsiteX78" fmla="*/ 778871 w 835463"/>
                  <a:gd name="connsiteY78" fmla="*/ 166853 h 563438"/>
                  <a:gd name="connsiteX79" fmla="*/ 723899 w 835463"/>
                  <a:gd name="connsiteY79" fmla="*/ 166853 h 563438"/>
                  <a:gd name="connsiteX80" fmla="*/ 778871 w 835463"/>
                  <a:gd name="connsiteY80" fmla="*/ 34658 h 563438"/>
                  <a:gd name="connsiteX81" fmla="*/ 723899 w 835463"/>
                  <a:gd name="connsiteY81" fmla="*/ 34658 h 563438"/>
                  <a:gd name="connsiteX82" fmla="*/ 726545 w 835463"/>
                  <a:gd name="connsiteY82" fmla="*/ 28294 h 563438"/>
                  <a:gd name="connsiteX83" fmla="*/ 821051 w 835463"/>
                  <a:gd name="connsiteY83" fmla="*/ 0 h 563438"/>
                  <a:gd name="connsiteX84" fmla="*/ 835463 w 835463"/>
                  <a:gd name="connsiteY84" fmla="*/ 34658 h 563438"/>
                  <a:gd name="connsiteX85" fmla="*/ 780492 w 835463"/>
                  <a:gd name="connsiteY85" fmla="*/ 34658 h 563438"/>
                  <a:gd name="connsiteX86" fmla="*/ 835463 w 835463"/>
                  <a:gd name="connsiteY86" fmla="*/ 166853 h 563438"/>
                  <a:gd name="connsiteX87" fmla="*/ 780492 w 835463"/>
                  <a:gd name="connsiteY87" fmla="*/ 166853 h 563438"/>
                  <a:gd name="connsiteX88" fmla="*/ 835463 w 835463"/>
                  <a:gd name="connsiteY88" fmla="*/ 299048 h 563438"/>
                  <a:gd name="connsiteX89" fmla="*/ 780492 w 835463"/>
                  <a:gd name="connsiteY89" fmla="*/ 299048 h 563438"/>
                  <a:gd name="connsiteX90" fmla="*/ 835463 w 835463"/>
                  <a:gd name="connsiteY90" fmla="*/ 431243 h 563438"/>
                  <a:gd name="connsiteX91" fmla="*/ 780492 w 835463"/>
                  <a:gd name="connsiteY91" fmla="*/ 431243 h 563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835463" h="563438">
                    <a:moveTo>
                      <a:pt x="111564" y="563438"/>
                    </a:moveTo>
                    <a:lnTo>
                      <a:pt x="0" y="563438"/>
                    </a:lnTo>
                    <a:lnTo>
                      <a:pt x="54972" y="431243"/>
                    </a:lnTo>
                    <a:lnTo>
                      <a:pt x="0" y="431243"/>
                    </a:lnTo>
                    <a:lnTo>
                      <a:pt x="54972" y="299048"/>
                    </a:lnTo>
                    <a:lnTo>
                      <a:pt x="0" y="299048"/>
                    </a:lnTo>
                    <a:lnTo>
                      <a:pt x="25283" y="238249"/>
                    </a:lnTo>
                    <a:lnTo>
                      <a:pt x="79529" y="222008"/>
                    </a:lnTo>
                    <a:lnTo>
                      <a:pt x="111564" y="299048"/>
                    </a:lnTo>
                    <a:lnTo>
                      <a:pt x="56593" y="299048"/>
                    </a:lnTo>
                    <a:lnTo>
                      <a:pt x="111564" y="431243"/>
                    </a:lnTo>
                    <a:lnTo>
                      <a:pt x="56593" y="431243"/>
                    </a:lnTo>
                    <a:close/>
                    <a:moveTo>
                      <a:pt x="252058" y="563438"/>
                    </a:moveTo>
                    <a:lnTo>
                      <a:pt x="140494" y="563438"/>
                    </a:lnTo>
                    <a:lnTo>
                      <a:pt x="195466" y="431243"/>
                    </a:lnTo>
                    <a:lnTo>
                      <a:pt x="140494" y="431243"/>
                    </a:lnTo>
                    <a:lnTo>
                      <a:pt x="195466" y="299048"/>
                    </a:lnTo>
                    <a:lnTo>
                      <a:pt x="140494" y="299048"/>
                    </a:lnTo>
                    <a:lnTo>
                      <a:pt x="185756" y="190204"/>
                    </a:lnTo>
                    <a:lnTo>
                      <a:pt x="204468" y="184602"/>
                    </a:lnTo>
                    <a:lnTo>
                      <a:pt x="252058" y="299048"/>
                    </a:lnTo>
                    <a:lnTo>
                      <a:pt x="197087" y="299048"/>
                    </a:lnTo>
                    <a:lnTo>
                      <a:pt x="252058" y="431243"/>
                    </a:lnTo>
                    <a:lnTo>
                      <a:pt x="197087" y="431243"/>
                    </a:lnTo>
                    <a:close/>
                    <a:moveTo>
                      <a:pt x="402076" y="563438"/>
                    </a:moveTo>
                    <a:lnTo>
                      <a:pt x="290512" y="563438"/>
                    </a:lnTo>
                    <a:lnTo>
                      <a:pt x="345484" y="431243"/>
                    </a:lnTo>
                    <a:lnTo>
                      <a:pt x="290512" y="431243"/>
                    </a:lnTo>
                    <a:lnTo>
                      <a:pt x="345484" y="299048"/>
                    </a:lnTo>
                    <a:lnTo>
                      <a:pt x="290512" y="299048"/>
                    </a:lnTo>
                    <a:lnTo>
                      <a:pt x="345484" y="166853"/>
                    </a:lnTo>
                    <a:lnTo>
                      <a:pt x="290512" y="166853"/>
                    </a:lnTo>
                    <a:lnTo>
                      <a:pt x="294318" y="157701"/>
                    </a:lnTo>
                    <a:lnTo>
                      <a:pt x="386761" y="130024"/>
                    </a:lnTo>
                    <a:lnTo>
                      <a:pt x="402076" y="166853"/>
                    </a:lnTo>
                    <a:lnTo>
                      <a:pt x="347105" y="166853"/>
                    </a:lnTo>
                    <a:lnTo>
                      <a:pt x="402076" y="299048"/>
                    </a:lnTo>
                    <a:lnTo>
                      <a:pt x="347105" y="299048"/>
                    </a:lnTo>
                    <a:lnTo>
                      <a:pt x="402076" y="431243"/>
                    </a:lnTo>
                    <a:lnTo>
                      <a:pt x="347105" y="431243"/>
                    </a:lnTo>
                    <a:close/>
                    <a:moveTo>
                      <a:pt x="542570" y="563438"/>
                    </a:moveTo>
                    <a:lnTo>
                      <a:pt x="431006" y="563438"/>
                    </a:lnTo>
                    <a:lnTo>
                      <a:pt x="485978" y="431243"/>
                    </a:lnTo>
                    <a:lnTo>
                      <a:pt x="431006" y="431243"/>
                    </a:lnTo>
                    <a:lnTo>
                      <a:pt x="485978" y="299048"/>
                    </a:lnTo>
                    <a:lnTo>
                      <a:pt x="431006" y="299048"/>
                    </a:lnTo>
                    <a:lnTo>
                      <a:pt x="485978" y="166853"/>
                    </a:lnTo>
                    <a:lnTo>
                      <a:pt x="431006" y="166853"/>
                    </a:lnTo>
                    <a:lnTo>
                      <a:pt x="454791" y="109656"/>
                    </a:lnTo>
                    <a:lnTo>
                      <a:pt x="511701" y="92618"/>
                    </a:lnTo>
                    <a:lnTo>
                      <a:pt x="542570" y="166853"/>
                    </a:lnTo>
                    <a:lnTo>
                      <a:pt x="487599" y="166853"/>
                    </a:lnTo>
                    <a:lnTo>
                      <a:pt x="542570" y="299048"/>
                    </a:lnTo>
                    <a:lnTo>
                      <a:pt x="487599" y="299048"/>
                    </a:lnTo>
                    <a:lnTo>
                      <a:pt x="542570" y="431243"/>
                    </a:lnTo>
                    <a:lnTo>
                      <a:pt x="487599" y="431243"/>
                    </a:lnTo>
                    <a:close/>
                    <a:moveTo>
                      <a:pt x="694969" y="563438"/>
                    </a:moveTo>
                    <a:lnTo>
                      <a:pt x="583405" y="563438"/>
                    </a:lnTo>
                    <a:lnTo>
                      <a:pt x="638377" y="431243"/>
                    </a:lnTo>
                    <a:lnTo>
                      <a:pt x="583405" y="431243"/>
                    </a:lnTo>
                    <a:lnTo>
                      <a:pt x="638377" y="299048"/>
                    </a:lnTo>
                    <a:lnTo>
                      <a:pt x="583405" y="299048"/>
                    </a:lnTo>
                    <a:lnTo>
                      <a:pt x="638377" y="166853"/>
                    </a:lnTo>
                    <a:lnTo>
                      <a:pt x="583405" y="166853"/>
                    </a:lnTo>
                    <a:lnTo>
                      <a:pt x="628862" y="57540"/>
                    </a:lnTo>
                    <a:lnTo>
                      <a:pt x="647227" y="52042"/>
                    </a:lnTo>
                    <a:lnTo>
                      <a:pt x="694969" y="166853"/>
                    </a:lnTo>
                    <a:lnTo>
                      <a:pt x="639998" y="166853"/>
                    </a:lnTo>
                    <a:lnTo>
                      <a:pt x="694969" y="299048"/>
                    </a:lnTo>
                    <a:lnTo>
                      <a:pt x="639998" y="299048"/>
                    </a:lnTo>
                    <a:lnTo>
                      <a:pt x="694969" y="431243"/>
                    </a:lnTo>
                    <a:lnTo>
                      <a:pt x="639998" y="431243"/>
                    </a:lnTo>
                    <a:close/>
                    <a:moveTo>
                      <a:pt x="835463" y="563438"/>
                    </a:moveTo>
                    <a:lnTo>
                      <a:pt x="723899" y="563438"/>
                    </a:lnTo>
                    <a:lnTo>
                      <a:pt x="778871" y="431243"/>
                    </a:lnTo>
                    <a:lnTo>
                      <a:pt x="723899" y="431243"/>
                    </a:lnTo>
                    <a:lnTo>
                      <a:pt x="778871" y="299048"/>
                    </a:lnTo>
                    <a:lnTo>
                      <a:pt x="723899" y="299048"/>
                    </a:lnTo>
                    <a:lnTo>
                      <a:pt x="778871" y="166853"/>
                    </a:lnTo>
                    <a:lnTo>
                      <a:pt x="723899" y="166853"/>
                    </a:lnTo>
                    <a:lnTo>
                      <a:pt x="778871" y="34658"/>
                    </a:lnTo>
                    <a:lnTo>
                      <a:pt x="723899" y="34658"/>
                    </a:lnTo>
                    <a:lnTo>
                      <a:pt x="726545" y="28294"/>
                    </a:lnTo>
                    <a:lnTo>
                      <a:pt x="821051" y="0"/>
                    </a:lnTo>
                    <a:lnTo>
                      <a:pt x="835463" y="34658"/>
                    </a:lnTo>
                    <a:lnTo>
                      <a:pt x="780492" y="34658"/>
                    </a:lnTo>
                    <a:lnTo>
                      <a:pt x="835463" y="166853"/>
                    </a:lnTo>
                    <a:lnTo>
                      <a:pt x="780492" y="166853"/>
                    </a:lnTo>
                    <a:lnTo>
                      <a:pt x="835463" y="299048"/>
                    </a:lnTo>
                    <a:lnTo>
                      <a:pt x="780492" y="299048"/>
                    </a:lnTo>
                    <a:lnTo>
                      <a:pt x="835463" y="431243"/>
                    </a:lnTo>
                    <a:lnTo>
                      <a:pt x="780492" y="4312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2C240A8-6757-2E31-B5A9-6247BC94001C}"/>
                  </a:ext>
                </a:extLst>
              </p:cNvPr>
              <p:cNvSpPr/>
              <p:nvPr/>
            </p:nvSpPr>
            <p:spPr>
              <a:xfrm>
                <a:off x="3684875" y="2338013"/>
                <a:ext cx="510736" cy="590574"/>
              </a:xfrm>
              <a:custGeom>
                <a:avLst/>
                <a:gdLst>
                  <a:gd name="connsiteX0" fmla="*/ 326102 w 510736"/>
                  <a:gd name="connsiteY0" fmla="*/ 0 h 590574"/>
                  <a:gd name="connsiteX1" fmla="*/ 510736 w 510736"/>
                  <a:gd name="connsiteY1" fmla="*/ 0 h 590574"/>
                  <a:gd name="connsiteX2" fmla="*/ 221203 w 510736"/>
                  <a:gd name="connsiteY2" fmla="*/ 524347 h 590574"/>
                  <a:gd name="connsiteX3" fmla="*/ 0 w 510736"/>
                  <a:gd name="connsiteY3" fmla="*/ 590574 h 5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36" h="590574">
                    <a:moveTo>
                      <a:pt x="326102" y="0"/>
                    </a:moveTo>
                    <a:lnTo>
                      <a:pt x="510736" y="0"/>
                    </a:lnTo>
                    <a:lnTo>
                      <a:pt x="221203" y="524347"/>
                    </a:lnTo>
                    <a:lnTo>
                      <a:pt x="0" y="59057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FB188B1-85E0-9C74-BF98-DC27AE5D2B04}"/>
                  </a:ext>
                </a:extLst>
              </p:cNvPr>
              <p:cNvSpPr/>
              <p:nvPr/>
            </p:nvSpPr>
            <p:spPr>
              <a:xfrm rot="20700000">
                <a:off x="3527282" y="2529159"/>
                <a:ext cx="559309" cy="363487"/>
              </a:xfrm>
              <a:custGeom>
                <a:avLst/>
                <a:gdLst>
                  <a:gd name="connsiteX0" fmla="*/ 502374 w 559309"/>
                  <a:gd name="connsiteY0" fmla="*/ 7326 h 363487"/>
                  <a:gd name="connsiteX1" fmla="*/ 559309 w 559309"/>
                  <a:gd name="connsiteY1" fmla="*/ 93220 h 363487"/>
                  <a:gd name="connsiteX2" fmla="*/ 559309 w 559309"/>
                  <a:gd name="connsiteY2" fmla="*/ 347205 h 363487"/>
                  <a:gd name="connsiteX3" fmla="*/ 0 w 559309"/>
                  <a:gd name="connsiteY3" fmla="*/ 363487 h 363487"/>
                  <a:gd name="connsiteX4" fmla="*/ 0 w 559309"/>
                  <a:gd name="connsiteY4" fmla="*/ 93220 h 363487"/>
                  <a:gd name="connsiteX5" fmla="*/ 93220 w 559309"/>
                  <a:gd name="connsiteY5" fmla="*/ 0 h 363487"/>
                  <a:gd name="connsiteX6" fmla="*/ 466089 w 559309"/>
                  <a:gd name="connsiteY6" fmla="*/ 0 h 363487"/>
                  <a:gd name="connsiteX7" fmla="*/ 502374 w 559309"/>
                  <a:gd name="connsiteY7" fmla="*/ 7326 h 36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309" h="363487">
                    <a:moveTo>
                      <a:pt x="502374" y="7326"/>
                    </a:moveTo>
                    <a:cubicBezTo>
                      <a:pt x="535832" y="21477"/>
                      <a:pt x="559309" y="54607"/>
                      <a:pt x="559309" y="93220"/>
                    </a:cubicBezTo>
                    <a:lnTo>
                      <a:pt x="559309" y="347205"/>
                    </a:lnTo>
                    <a:lnTo>
                      <a:pt x="0" y="363487"/>
                    </a:lnTo>
                    <a:lnTo>
                      <a:pt x="0" y="93220"/>
                    </a:lnTo>
                    <a:cubicBezTo>
                      <a:pt x="0" y="41736"/>
                      <a:pt x="41736" y="0"/>
                      <a:pt x="93220" y="0"/>
                    </a:cubicBezTo>
                    <a:lnTo>
                      <a:pt x="466089" y="0"/>
                    </a:lnTo>
                    <a:cubicBezTo>
                      <a:pt x="478960" y="0"/>
                      <a:pt x="491222" y="2609"/>
                      <a:pt x="502374" y="73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5513ABA-F114-461C-9386-87DEA53AE624}"/>
                  </a:ext>
                </a:extLst>
              </p:cNvPr>
              <p:cNvSpPr/>
              <p:nvPr/>
            </p:nvSpPr>
            <p:spPr>
              <a:xfrm rot="20700000">
                <a:off x="3622843" y="2612653"/>
                <a:ext cx="389520" cy="276118"/>
              </a:xfrm>
              <a:custGeom>
                <a:avLst/>
                <a:gdLst>
                  <a:gd name="connsiteX0" fmla="*/ 349869 w 389520"/>
                  <a:gd name="connsiteY0" fmla="*/ 5102 h 276118"/>
                  <a:gd name="connsiteX1" fmla="*/ 389520 w 389520"/>
                  <a:gd name="connsiteY1" fmla="*/ 64921 h 276118"/>
                  <a:gd name="connsiteX2" fmla="*/ 389520 w 389520"/>
                  <a:gd name="connsiteY2" fmla="*/ 264779 h 276118"/>
                  <a:gd name="connsiteX3" fmla="*/ 0 w 389520"/>
                  <a:gd name="connsiteY3" fmla="*/ 276118 h 276118"/>
                  <a:gd name="connsiteX4" fmla="*/ 0 w 389520"/>
                  <a:gd name="connsiteY4" fmla="*/ 64921 h 276118"/>
                  <a:gd name="connsiteX5" fmla="*/ 64921 w 389520"/>
                  <a:gd name="connsiteY5" fmla="*/ 0 h 276118"/>
                  <a:gd name="connsiteX6" fmla="*/ 324599 w 389520"/>
                  <a:gd name="connsiteY6" fmla="*/ 0 h 276118"/>
                  <a:gd name="connsiteX7" fmla="*/ 349869 w 389520"/>
                  <a:gd name="connsiteY7" fmla="*/ 5102 h 27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20" h="276118">
                    <a:moveTo>
                      <a:pt x="349869" y="5102"/>
                    </a:moveTo>
                    <a:cubicBezTo>
                      <a:pt x="373170" y="14957"/>
                      <a:pt x="389520" y="38030"/>
                      <a:pt x="389520" y="64921"/>
                    </a:cubicBezTo>
                    <a:lnTo>
                      <a:pt x="389520" y="264779"/>
                    </a:lnTo>
                    <a:lnTo>
                      <a:pt x="0" y="276118"/>
                    </a:lnTo>
                    <a:lnTo>
                      <a:pt x="0" y="64921"/>
                    </a:lnTo>
                    <a:cubicBezTo>
                      <a:pt x="0" y="29066"/>
                      <a:pt x="29066" y="0"/>
                      <a:pt x="64921" y="0"/>
                    </a:cubicBezTo>
                    <a:lnTo>
                      <a:pt x="324599" y="0"/>
                    </a:lnTo>
                    <a:cubicBezTo>
                      <a:pt x="333563" y="0"/>
                      <a:pt x="342102" y="1817"/>
                      <a:pt x="349869" y="51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A322835E-2639-6B86-7D33-23BEF54320CD}"/>
                  </a:ext>
                </a:extLst>
              </p:cNvPr>
              <p:cNvSpPr/>
              <p:nvPr/>
            </p:nvSpPr>
            <p:spPr>
              <a:xfrm rot="5400000" flipV="1">
                <a:off x="3631621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4900649-2749-2769-6047-6F99122C3D9E}"/>
                  </a:ext>
                </a:extLst>
              </p:cNvPr>
              <p:cNvSpPr/>
              <p:nvPr/>
            </p:nvSpPr>
            <p:spPr>
              <a:xfrm>
                <a:off x="4116795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164520E6-A29C-3187-A152-C25F212A8016}"/>
                  </a:ext>
                </a:extLst>
              </p:cNvPr>
              <p:cNvSpPr/>
              <p:nvPr/>
            </p:nvSpPr>
            <p:spPr>
              <a:xfrm>
                <a:off x="4189141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3E191E2A-2267-8A65-016C-16D1DF593833}"/>
                  </a:ext>
                </a:extLst>
              </p:cNvPr>
              <p:cNvSpPr/>
              <p:nvPr/>
            </p:nvSpPr>
            <p:spPr>
              <a:xfrm>
                <a:off x="4244618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DADA2DA4-CC9F-9219-B732-2E29D651898C}"/>
                  </a:ext>
                </a:extLst>
              </p:cNvPr>
              <p:cNvSpPr/>
              <p:nvPr/>
            </p:nvSpPr>
            <p:spPr>
              <a:xfrm>
                <a:off x="3335185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77599E10-E99E-BEA4-2733-2AB8546A9F43}"/>
                  </a:ext>
                </a:extLst>
              </p:cNvPr>
              <p:cNvSpPr/>
              <p:nvPr/>
            </p:nvSpPr>
            <p:spPr>
              <a:xfrm flipV="1">
                <a:off x="3335185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B703E66F-23B0-52C3-200E-13DFCF0C9008}"/>
                  </a:ext>
                </a:extLst>
              </p:cNvPr>
              <p:cNvSpPr/>
              <p:nvPr/>
            </p:nvSpPr>
            <p:spPr>
              <a:xfrm>
                <a:off x="3925735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59374E2F-ADA3-FD8F-E729-C65A69298CFF}"/>
                  </a:ext>
                </a:extLst>
              </p:cNvPr>
              <p:cNvSpPr/>
              <p:nvPr/>
            </p:nvSpPr>
            <p:spPr>
              <a:xfrm>
                <a:off x="3504650" y="1784986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74">
                <a:extLst>
                  <a:ext uri="{FF2B5EF4-FFF2-40B4-BE49-F238E27FC236}">
                    <a16:creationId xmlns:a16="http://schemas.microsoft.com/office/drawing/2014/main" id="{46182DA9-ED7E-2EA1-DE18-53784DFD5756}"/>
                  </a:ext>
                </a:extLst>
              </p:cNvPr>
              <p:cNvSpPr/>
              <p:nvPr/>
            </p:nvSpPr>
            <p:spPr>
              <a:xfrm rot="16200000">
                <a:off x="3705557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33443A26-8D9B-EC27-7F84-F533C02E668E}"/>
                  </a:ext>
                </a:extLst>
              </p:cNvPr>
              <p:cNvSpPr/>
              <p:nvPr/>
            </p:nvSpPr>
            <p:spPr>
              <a:xfrm flipV="1">
                <a:off x="3925735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B537E61A-07B4-C56E-532D-B9EAF87CDAF4}"/>
                  </a:ext>
                </a:extLst>
              </p:cNvPr>
              <p:cNvSpPr/>
              <p:nvPr/>
            </p:nvSpPr>
            <p:spPr>
              <a:xfrm flipV="1">
                <a:off x="3504650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5C0545F-81A4-D3A3-8739-551A46FFA00E}"/>
                  </a:ext>
                </a:extLst>
              </p:cNvPr>
              <p:cNvSpPr/>
              <p:nvPr/>
            </p:nvSpPr>
            <p:spPr>
              <a:xfrm rot="16200000" flipV="1">
                <a:off x="2904730" y="1672780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DFACFC7A-640B-AF98-08E3-A60FBE67FB62}"/>
                  </a:ext>
                </a:extLst>
              </p:cNvPr>
              <p:cNvSpPr/>
              <p:nvPr/>
            </p:nvSpPr>
            <p:spPr>
              <a:xfrm>
                <a:off x="3103488" y="2025051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93D3F323-7A97-1FB4-837B-DB26C405E642}"/>
                  </a:ext>
                </a:extLst>
              </p:cNvPr>
              <p:cNvSpPr/>
              <p:nvPr/>
            </p:nvSpPr>
            <p:spPr>
              <a:xfrm>
                <a:off x="3175834" y="2094108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0A4DED85-6EB5-382B-7888-9F2A0DD20D69}"/>
                  </a:ext>
                </a:extLst>
              </p:cNvPr>
              <p:cNvSpPr/>
              <p:nvPr/>
            </p:nvSpPr>
            <p:spPr>
              <a:xfrm>
                <a:off x="3231311" y="2146495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2B1876F-189B-16A5-4967-E322CA7762FA}"/>
                  </a:ext>
                </a:extLst>
              </p:cNvPr>
              <p:cNvSpPr/>
              <p:nvPr/>
            </p:nvSpPr>
            <p:spPr>
              <a:xfrm>
                <a:off x="3595410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9B3E774E-572A-4845-5FAE-9E9E6E37AD16}"/>
                  </a:ext>
                </a:extLst>
              </p:cNvPr>
              <p:cNvSpPr/>
              <p:nvPr/>
            </p:nvSpPr>
            <p:spPr>
              <a:xfrm>
                <a:off x="3997974" y="1789070"/>
                <a:ext cx="104947" cy="10494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05200F63-088C-E0E7-2FC6-8782C6FCF6BF}"/>
                  </a:ext>
                </a:extLst>
              </p:cNvPr>
              <p:cNvSpPr/>
              <p:nvPr/>
            </p:nvSpPr>
            <p:spPr>
              <a:xfrm>
                <a:off x="3313040" y="1246876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6B9E1B2B-9DAC-6E77-A7AB-FE1592F4F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08621" y="2210231"/>
                <a:ext cx="230812" cy="0"/>
              </a:xfrm>
              <a:prstGeom prst="lin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A6FF2ED-114D-C01E-6D04-1E38AD08B442}"/>
                  </a:ext>
                </a:extLst>
              </p:cNvPr>
              <p:cNvSpPr/>
              <p:nvPr/>
            </p:nvSpPr>
            <p:spPr>
              <a:xfrm flipV="1">
                <a:off x="2976470" y="2314392"/>
                <a:ext cx="440532" cy="826288"/>
              </a:xfrm>
              <a:custGeom>
                <a:avLst/>
                <a:gdLst>
                  <a:gd name="connsiteX0" fmla="*/ 220266 w 440532"/>
                  <a:gd name="connsiteY0" fmla="*/ 826288 h 826288"/>
                  <a:gd name="connsiteX1" fmla="*/ 440532 w 440532"/>
                  <a:gd name="connsiteY1" fmla="*/ 606022 h 826288"/>
                  <a:gd name="connsiteX2" fmla="*/ 440532 w 440532"/>
                  <a:gd name="connsiteY2" fmla="*/ 131893 h 826288"/>
                  <a:gd name="connsiteX3" fmla="*/ 0 w 440532"/>
                  <a:gd name="connsiteY3" fmla="*/ 0 h 826288"/>
                  <a:gd name="connsiteX4" fmla="*/ 0 w 440532"/>
                  <a:gd name="connsiteY4" fmla="*/ 606022 h 826288"/>
                  <a:gd name="connsiteX5" fmla="*/ 220266 w 440532"/>
                  <a:gd name="connsiteY5" fmla="*/ 826288 h 82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26288">
                    <a:moveTo>
                      <a:pt x="220266" y="826288"/>
                    </a:moveTo>
                    <a:cubicBezTo>
                      <a:pt x="341916" y="826288"/>
                      <a:pt x="440532" y="727672"/>
                      <a:pt x="440532" y="606022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06022"/>
                    </a:lnTo>
                    <a:cubicBezTo>
                      <a:pt x="0" y="727672"/>
                      <a:pt x="98616" y="826288"/>
                      <a:pt x="220266" y="8262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ひし形 202">
                <a:extLst>
                  <a:ext uri="{FF2B5EF4-FFF2-40B4-BE49-F238E27FC236}">
                    <a16:creationId xmlns:a16="http://schemas.microsoft.com/office/drawing/2014/main" id="{65B14214-0FD0-773D-AED4-5960F52BD8B6}"/>
                  </a:ext>
                </a:extLst>
              </p:cNvPr>
              <p:cNvSpPr/>
              <p:nvPr/>
            </p:nvSpPr>
            <p:spPr>
              <a:xfrm>
                <a:off x="2891542" y="1648063"/>
                <a:ext cx="264056" cy="480164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503B60A-5222-FFA5-9829-FDE6E0E65D09}"/>
                  </a:ext>
                </a:extLst>
              </p:cNvPr>
              <p:cNvSpPr/>
              <p:nvPr/>
            </p:nvSpPr>
            <p:spPr>
              <a:xfrm flipV="1">
                <a:off x="2813828" y="2628287"/>
                <a:ext cx="418548" cy="544719"/>
              </a:xfrm>
              <a:custGeom>
                <a:avLst/>
                <a:gdLst>
                  <a:gd name="connsiteX0" fmla="*/ 76544 w 418548"/>
                  <a:gd name="connsiteY0" fmla="*/ 544719 h 544719"/>
                  <a:gd name="connsiteX1" fmla="*/ 342004 w 418548"/>
                  <a:gd name="connsiteY1" fmla="*/ 544719 h 544719"/>
                  <a:gd name="connsiteX2" fmla="*/ 418548 w 418548"/>
                  <a:gd name="connsiteY2" fmla="*/ 468175 h 544719"/>
                  <a:gd name="connsiteX3" fmla="*/ 418548 w 418548"/>
                  <a:gd name="connsiteY3" fmla="*/ 138154 h 544719"/>
                  <a:gd name="connsiteX4" fmla="*/ 412271 w 418548"/>
                  <a:gd name="connsiteY4" fmla="*/ 107064 h 544719"/>
                  <a:gd name="connsiteX5" fmla="*/ 54671 w 418548"/>
                  <a:gd name="connsiteY5" fmla="*/ 0 h 544719"/>
                  <a:gd name="connsiteX6" fmla="*/ 16446 w 418548"/>
                  <a:gd name="connsiteY6" fmla="*/ 56695 h 544719"/>
                  <a:gd name="connsiteX7" fmla="*/ 0 w 418548"/>
                  <a:gd name="connsiteY7" fmla="*/ 138154 h 544719"/>
                  <a:gd name="connsiteX8" fmla="*/ 0 w 418548"/>
                  <a:gd name="connsiteY8" fmla="*/ 468175 h 544719"/>
                  <a:gd name="connsiteX9" fmla="*/ 76544 w 418548"/>
                  <a:gd name="connsiteY9" fmla="*/ 544719 h 54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44719">
                    <a:moveTo>
                      <a:pt x="76544" y="544719"/>
                    </a:moveTo>
                    <a:lnTo>
                      <a:pt x="342004" y="544719"/>
                    </a:lnTo>
                    <a:cubicBezTo>
                      <a:pt x="384278" y="544719"/>
                      <a:pt x="418548" y="510449"/>
                      <a:pt x="418548" y="468175"/>
                    </a:cubicBezTo>
                    <a:lnTo>
                      <a:pt x="418548" y="138154"/>
                    </a:lnTo>
                    <a:lnTo>
                      <a:pt x="412271" y="107064"/>
                    </a:lnTo>
                    <a:lnTo>
                      <a:pt x="54671" y="0"/>
                    </a:lnTo>
                    <a:lnTo>
                      <a:pt x="16446" y="56695"/>
                    </a:lnTo>
                    <a:cubicBezTo>
                      <a:pt x="5856" y="81732"/>
                      <a:pt x="0" y="109259"/>
                      <a:pt x="0" y="138154"/>
                    </a:cubicBezTo>
                    <a:lnTo>
                      <a:pt x="0" y="468175"/>
                    </a:lnTo>
                    <a:cubicBezTo>
                      <a:pt x="0" y="510449"/>
                      <a:pt x="34270" y="544719"/>
                      <a:pt x="76544" y="5447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F63386E-7CC9-439F-82F9-9C9BF4A5AA31}"/>
                  </a:ext>
                </a:extLst>
              </p:cNvPr>
              <p:cNvSpPr/>
              <p:nvPr/>
            </p:nvSpPr>
            <p:spPr>
              <a:xfrm rot="10800000" flipH="1">
                <a:off x="2789921" y="2608234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6DDB0E-8906-62A5-A9EC-CCF8007EF9A6}"/>
                  </a:ext>
                </a:extLst>
              </p:cNvPr>
              <p:cNvSpPr/>
              <p:nvPr/>
            </p:nvSpPr>
            <p:spPr>
              <a:xfrm rot="10800000">
                <a:off x="2987636" y="2061534"/>
                <a:ext cx="76135" cy="1075803"/>
              </a:xfrm>
              <a:custGeom>
                <a:avLst/>
                <a:gdLst>
                  <a:gd name="connsiteX0" fmla="*/ 76135 w 76135"/>
                  <a:gd name="connsiteY0" fmla="*/ 1075803 h 1075803"/>
                  <a:gd name="connsiteX1" fmla="*/ 0 w 76135"/>
                  <a:gd name="connsiteY1" fmla="*/ 1075803 h 1075803"/>
                  <a:gd name="connsiteX2" fmla="*/ 0 w 76135"/>
                  <a:gd name="connsiteY2" fmla="*/ 22794 h 1075803"/>
                  <a:gd name="connsiteX3" fmla="*/ 76135 w 76135"/>
                  <a:gd name="connsiteY3" fmla="*/ 0 h 10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35" h="1075803">
                    <a:moveTo>
                      <a:pt x="76135" y="1075803"/>
                    </a:moveTo>
                    <a:lnTo>
                      <a:pt x="0" y="1075803"/>
                    </a:lnTo>
                    <a:lnTo>
                      <a:pt x="0" y="22794"/>
                    </a:lnTo>
                    <a:lnTo>
                      <a:pt x="7613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四角形: 上の 2 つの角を丸める 1215">
                <a:extLst>
                  <a:ext uri="{FF2B5EF4-FFF2-40B4-BE49-F238E27FC236}">
                    <a16:creationId xmlns:a16="http://schemas.microsoft.com/office/drawing/2014/main" id="{C40AA1A0-0BAB-7611-7FEC-226671BC50B7}"/>
                  </a:ext>
                </a:extLst>
              </p:cNvPr>
              <p:cNvSpPr/>
              <p:nvPr/>
            </p:nvSpPr>
            <p:spPr>
              <a:xfrm rot="5400000" flipV="1">
                <a:off x="2838723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51EF81D9-1772-6A7D-ABD4-F11C78E633EC}"/>
                </a:ext>
              </a:extLst>
            </p:cNvPr>
            <p:cNvSpPr/>
            <p:nvPr/>
          </p:nvSpPr>
          <p:spPr>
            <a:xfrm rot="10800000" flipV="1">
              <a:off x="3451441" y="5329277"/>
              <a:ext cx="453258" cy="486918"/>
            </a:xfrm>
            <a:custGeom>
              <a:avLst/>
              <a:gdLst>
                <a:gd name="connsiteX0" fmla="*/ 226629 w 453258"/>
                <a:gd name="connsiteY0" fmla="*/ 486918 h 486918"/>
                <a:gd name="connsiteX1" fmla="*/ 453258 w 453258"/>
                <a:gd name="connsiteY1" fmla="*/ 260289 h 486918"/>
                <a:gd name="connsiteX2" fmla="*/ 453258 w 453258"/>
                <a:gd name="connsiteY2" fmla="*/ 135703 h 486918"/>
                <a:gd name="connsiteX3" fmla="*/ 0 w 453258"/>
                <a:gd name="connsiteY3" fmla="*/ 0 h 486918"/>
                <a:gd name="connsiteX4" fmla="*/ 0 w 453258"/>
                <a:gd name="connsiteY4" fmla="*/ 260289 h 486918"/>
                <a:gd name="connsiteX5" fmla="*/ 226629 w 453258"/>
                <a:gd name="connsiteY5" fmla="*/ 486918 h 486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3258" h="486918">
                  <a:moveTo>
                    <a:pt x="226629" y="486918"/>
                  </a:moveTo>
                  <a:cubicBezTo>
                    <a:pt x="351793" y="486918"/>
                    <a:pt x="453258" y="385453"/>
                    <a:pt x="453258" y="260289"/>
                  </a:cubicBezTo>
                  <a:lnTo>
                    <a:pt x="453258" y="135703"/>
                  </a:lnTo>
                  <a:lnTo>
                    <a:pt x="0" y="0"/>
                  </a:lnTo>
                  <a:lnTo>
                    <a:pt x="0" y="260289"/>
                  </a:lnTo>
                  <a:cubicBezTo>
                    <a:pt x="0" y="385453"/>
                    <a:pt x="101465" y="486918"/>
                    <a:pt x="226629" y="4869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EE47C032-25FF-922D-3AE4-8245FBDA62D3}"/>
                </a:ext>
              </a:extLst>
            </p:cNvPr>
            <p:cNvSpPr/>
            <p:nvPr/>
          </p:nvSpPr>
          <p:spPr>
            <a:xfrm rot="10800000" flipV="1">
              <a:off x="3543145" y="5063366"/>
              <a:ext cx="1249709" cy="758595"/>
            </a:xfrm>
            <a:custGeom>
              <a:avLst/>
              <a:gdLst>
                <a:gd name="connsiteX0" fmla="*/ 162194 w 1249709"/>
                <a:gd name="connsiteY0" fmla="*/ 758595 h 758595"/>
                <a:gd name="connsiteX1" fmla="*/ 1087515 w 1249709"/>
                <a:gd name="connsiteY1" fmla="*/ 758595 h 758595"/>
                <a:gd name="connsiteX2" fmla="*/ 1249709 w 1249709"/>
                <a:gd name="connsiteY2" fmla="*/ 596401 h 758595"/>
                <a:gd name="connsiteX3" fmla="*/ 1249709 w 1249709"/>
                <a:gd name="connsiteY3" fmla="*/ 374157 h 758595"/>
                <a:gd name="connsiteX4" fmla="*/ 0 w 1249709"/>
                <a:gd name="connsiteY4" fmla="*/ 0 h 758595"/>
                <a:gd name="connsiteX5" fmla="*/ 0 w 1249709"/>
                <a:gd name="connsiteY5" fmla="*/ 596401 h 758595"/>
                <a:gd name="connsiteX6" fmla="*/ 162194 w 1249709"/>
                <a:gd name="connsiteY6" fmla="*/ 758595 h 75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9709" h="758595">
                  <a:moveTo>
                    <a:pt x="162194" y="758595"/>
                  </a:moveTo>
                  <a:lnTo>
                    <a:pt x="1087515" y="758595"/>
                  </a:lnTo>
                  <a:cubicBezTo>
                    <a:pt x="1177092" y="758595"/>
                    <a:pt x="1249709" y="685978"/>
                    <a:pt x="1249709" y="596401"/>
                  </a:cubicBezTo>
                  <a:lnTo>
                    <a:pt x="1249709" y="374157"/>
                  </a:lnTo>
                  <a:lnTo>
                    <a:pt x="0" y="0"/>
                  </a:lnTo>
                  <a:lnTo>
                    <a:pt x="0" y="596401"/>
                  </a:lnTo>
                  <a:cubicBezTo>
                    <a:pt x="0" y="685978"/>
                    <a:pt x="72617" y="758595"/>
                    <a:pt x="162194" y="75859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フリーフォーム: 図形 1219">
              <a:extLst>
                <a:ext uri="{FF2B5EF4-FFF2-40B4-BE49-F238E27FC236}">
                  <a16:creationId xmlns:a16="http://schemas.microsoft.com/office/drawing/2014/main" id="{98A769CF-5D6F-CBB3-5415-74696B73835F}"/>
                </a:ext>
              </a:extLst>
            </p:cNvPr>
            <p:cNvSpPr/>
            <p:nvPr/>
          </p:nvSpPr>
          <p:spPr>
            <a:xfrm>
              <a:off x="3616128" y="5169856"/>
              <a:ext cx="835463" cy="563438"/>
            </a:xfrm>
            <a:custGeom>
              <a:avLst/>
              <a:gdLst>
                <a:gd name="connsiteX0" fmla="*/ 111564 w 835463"/>
                <a:gd name="connsiteY0" fmla="*/ 563438 h 563438"/>
                <a:gd name="connsiteX1" fmla="*/ 0 w 835463"/>
                <a:gd name="connsiteY1" fmla="*/ 563438 h 563438"/>
                <a:gd name="connsiteX2" fmla="*/ 54972 w 835463"/>
                <a:gd name="connsiteY2" fmla="*/ 431243 h 563438"/>
                <a:gd name="connsiteX3" fmla="*/ 0 w 835463"/>
                <a:gd name="connsiteY3" fmla="*/ 431243 h 563438"/>
                <a:gd name="connsiteX4" fmla="*/ 54972 w 835463"/>
                <a:gd name="connsiteY4" fmla="*/ 299048 h 563438"/>
                <a:gd name="connsiteX5" fmla="*/ 0 w 835463"/>
                <a:gd name="connsiteY5" fmla="*/ 299048 h 563438"/>
                <a:gd name="connsiteX6" fmla="*/ 25283 w 835463"/>
                <a:gd name="connsiteY6" fmla="*/ 238249 h 563438"/>
                <a:gd name="connsiteX7" fmla="*/ 79529 w 835463"/>
                <a:gd name="connsiteY7" fmla="*/ 222008 h 563438"/>
                <a:gd name="connsiteX8" fmla="*/ 111564 w 835463"/>
                <a:gd name="connsiteY8" fmla="*/ 299048 h 563438"/>
                <a:gd name="connsiteX9" fmla="*/ 56593 w 835463"/>
                <a:gd name="connsiteY9" fmla="*/ 299048 h 563438"/>
                <a:gd name="connsiteX10" fmla="*/ 111564 w 835463"/>
                <a:gd name="connsiteY10" fmla="*/ 431243 h 563438"/>
                <a:gd name="connsiteX11" fmla="*/ 56593 w 835463"/>
                <a:gd name="connsiteY11" fmla="*/ 431243 h 563438"/>
                <a:gd name="connsiteX12" fmla="*/ 252058 w 835463"/>
                <a:gd name="connsiteY12" fmla="*/ 563438 h 563438"/>
                <a:gd name="connsiteX13" fmla="*/ 140494 w 835463"/>
                <a:gd name="connsiteY13" fmla="*/ 563438 h 563438"/>
                <a:gd name="connsiteX14" fmla="*/ 195466 w 835463"/>
                <a:gd name="connsiteY14" fmla="*/ 431243 h 563438"/>
                <a:gd name="connsiteX15" fmla="*/ 140494 w 835463"/>
                <a:gd name="connsiteY15" fmla="*/ 431243 h 563438"/>
                <a:gd name="connsiteX16" fmla="*/ 195466 w 835463"/>
                <a:gd name="connsiteY16" fmla="*/ 299048 h 563438"/>
                <a:gd name="connsiteX17" fmla="*/ 140494 w 835463"/>
                <a:gd name="connsiteY17" fmla="*/ 299048 h 563438"/>
                <a:gd name="connsiteX18" fmla="*/ 185756 w 835463"/>
                <a:gd name="connsiteY18" fmla="*/ 190204 h 563438"/>
                <a:gd name="connsiteX19" fmla="*/ 204468 w 835463"/>
                <a:gd name="connsiteY19" fmla="*/ 184602 h 563438"/>
                <a:gd name="connsiteX20" fmla="*/ 252058 w 835463"/>
                <a:gd name="connsiteY20" fmla="*/ 299048 h 563438"/>
                <a:gd name="connsiteX21" fmla="*/ 197087 w 835463"/>
                <a:gd name="connsiteY21" fmla="*/ 299048 h 563438"/>
                <a:gd name="connsiteX22" fmla="*/ 252058 w 835463"/>
                <a:gd name="connsiteY22" fmla="*/ 431243 h 563438"/>
                <a:gd name="connsiteX23" fmla="*/ 197087 w 835463"/>
                <a:gd name="connsiteY23" fmla="*/ 431243 h 563438"/>
                <a:gd name="connsiteX24" fmla="*/ 402076 w 835463"/>
                <a:gd name="connsiteY24" fmla="*/ 563438 h 563438"/>
                <a:gd name="connsiteX25" fmla="*/ 290512 w 835463"/>
                <a:gd name="connsiteY25" fmla="*/ 563438 h 563438"/>
                <a:gd name="connsiteX26" fmla="*/ 345484 w 835463"/>
                <a:gd name="connsiteY26" fmla="*/ 431243 h 563438"/>
                <a:gd name="connsiteX27" fmla="*/ 290512 w 835463"/>
                <a:gd name="connsiteY27" fmla="*/ 431243 h 563438"/>
                <a:gd name="connsiteX28" fmla="*/ 345484 w 835463"/>
                <a:gd name="connsiteY28" fmla="*/ 299048 h 563438"/>
                <a:gd name="connsiteX29" fmla="*/ 290512 w 835463"/>
                <a:gd name="connsiteY29" fmla="*/ 299048 h 563438"/>
                <a:gd name="connsiteX30" fmla="*/ 345484 w 835463"/>
                <a:gd name="connsiteY30" fmla="*/ 166853 h 563438"/>
                <a:gd name="connsiteX31" fmla="*/ 290512 w 835463"/>
                <a:gd name="connsiteY31" fmla="*/ 166853 h 563438"/>
                <a:gd name="connsiteX32" fmla="*/ 294318 w 835463"/>
                <a:gd name="connsiteY32" fmla="*/ 157701 h 563438"/>
                <a:gd name="connsiteX33" fmla="*/ 386761 w 835463"/>
                <a:gd name="connsiteY33" fmla="*/ 130024 h 563438"/>
                <a:gd name="connsiteX34" fmla="*/ 402076 w 835463"/>
                <a:gd name="connsiteY34" fmla="*/ 166853 h 563438"/>
                <a:gd name="connsiteX35" fmla="*/ 347105 w 835463"/>
                <a:gd name="connsiteY35" fmla="*/ 166853 h 563438"/>
                <a:gd name="connsiteX36" fmla="*/ 402076 w 835463"/>
                <a:gd name="connsiteY36" fmla="*/ 299048 h 563438"/>
                <a:gd name="connsiteX37" fmla="*/ 347105 w 835463"/>
                <a:gd name="connsiteY37" fmla="*/ 299048 h 563438"/>
                <a:gd name="connsiteX38" fmla="*/ 402076 w 835463"/>
                <a:gd name="connsiteY38" fmla="*/ 431243 h 563438"/>
                <a:gd name="connsiteX39" fmla="*/ 347105 w 835463"/>
                <a:gd name="connsiteY39" fmla="*/ 431243 h 563438"/>
                <a:gd name="connsiteX40" fmla="*/ 542570 w 835463"/>
                <a:gd name="connsiteY40" fmla="*/ 563438 h 563438"/>
                <a:gd name="connsiteX41" fmla="*/ 431006 w 835463"/>
                <a:gd name="connsiteY41" fmla="*/ 563438 h 563438"/>
                <a:gd name="connsiteX42" fmla="*/ 485978 w 835463"/>
                <a:gd name="connsiteY42" fmla="*/ 431243 h 563438"/>
                <a:gd name="connsiteX43" fmla="*/ 431006 w 835463"/>
                <a:gd name="connsiteY43" fmla="*/ 431243 h 563438"/>
                <a:gd name="connsiteX44" fmla="*/ 485978 w 835463"/>
                <a:gd name="connsiteY44" fmla="*/ 299048 h 563438"/>
                <a:gd name="connsiteX45" fmla="*/ 431006 w 835463"/>
                <a:gd name="connsiteY45" fmla="*/ 299048 h 563438"/>
                <a:gd name="connsiteX46" fmla="*/ 485978 w 835463"/>
                <a:gd name="connsiteY46" fmla="*/ 166853 h 563438"/>
                <a:gd name="connsiteX47" fmla="*/ 431006 w 835463"/>
                <a:gd name="connsiteY47" fmla="*/ 166853 h 563438"/>
                <a:gd name="connsiteX48" fmla="*/ 454791 w 835463"/>
                <a:gd name="connsiteY48" fmla="*/ 109656 h 563438"/>
                <a:gd name="connsiteX49" fmla="*/ 511701 w 835463"/>
                <a:gd name="connsiteY49" fmla="*/ 92618 h 563438"/>
                <a:gd name="connsiteX50" fmla="*/ 542570 w 835463"/>
                <a:gd name="connsiteY50" fmla="*/ 166853 h 563438"/>
                <a:gd name="connsiteX51" fmla="*/ 487599 w 835463"/>
                <a:gd name="connsiteY51" fmla="*/ 166853 h 563438"/>
                <a:gd name="connsiteX52" fmla="*/ 542570 w 835463"/>
                <a:gd name="connsiteY52" fmla="*/ 299048 h 563438"/>
                <a:gd name="connsiteX53" fmla="*/ 487599 w 835463"/>
                <a:gd name="connsiteY53" fmla="*/ 299048 h 563438"/>
                <a:gd name="connsiteX54" fmla="*/ 542570 w 835463"/>
                <a:gd name="connsiteY54" fmla="*/ 431243 h 563438"/>
                <a:gd name="connsiteX55" fmla="*/ 487599 w 835463"/>
                <a:gd name="connsiteY55" fmla="*/ 431243 h 563438"/>
                <a:gd name="connsiteX56" fmla="*/ 694969 w 835463"/>
                <a:gd name="connsiteY56" fmla="*/ 563438 h 563438"/>
                <a:gd name="connsiteX57" fmla="*/ 583405 w 835463"/>
                <a:gd name="connsiteY57" fmla="*/ 563438 h 563438"/>
                <a:gd name="connsiteX58" fmla="*/ 638377 w 835463"/>
                <a:gd name="connsiteY58" fmla="*/ 431243 h 563438"/>
                <a:gd name="connsiteX59" fmla="*/ 583405 w 835463"/>
                <a:gd name="connsiteY59" fmla="*/ 431243 h 563438"/>
                <a:gd name="connsiteX60" fmla="*/ 638377 w 835463"/>
                <a:gd name="connsiteY60" fmla="*/ 299048 h 563438"/>
                <a:gd name="connsiteX61" fmla="*/ 583405 w 835463"/>
                <a:gd name="connsiteY61" fmla="*/ 299048 h 563438"/>
                <a:gd name="connsiteX62" fmla="*/ 638377 w 835463"/>
                <a:gd name="connsiteY62" fmla="*/ 166853 h 563438"/>
                <a:gd name="connsiteX63" fmla="*/ 583405 w 835463"/>
                <a:gd name="connsiteY63" fmla="*/ 166853 h 563438"/>
                <a:gd name="connsiteX64" fmla="*/ 628862 w 835463"/>
                <a:gd name="connsiteY64" fmla="*/ 57540 h 563438"/>
                <a:gd name="connsiteX65" fmla="*/ 647227 w 835463"/>
                <a:gd name="connsiteY65" fmla="*/ 52042 h 563438"/>
                <a:gd name="connsiteX66" fmla="*/ 694969 w 835463"/>
                <a:gd name="connsiteY66" fmla="*/ 166853 h 563438"/>
                <a:gd name="connsiteX67" fmla="*/ 639998 w 835463"/>
                <a:gd name="connsiteY67" fmla="*/ 166853 h 563438"/>
                <a:gd name="connsiteX68" fmla="*/ 694969 w 835463"/>
                <a:gd name="connsiteY68" fmla="*/ 299048 h 563438"/>
                <a:gd name="connsiteX69" fmla="*/ 639998 w 835463"/>
                <a:gd name="connsiteY69" fmla="*/ 299048 h 563438"/>
                <a:gd name="connsiteX70" fmla="*/ 694969 w 835463"/>
                <a:gd name="connsiteY70" fmla="*/ 431243 h 563438"/>
                <a:gd name="connsiteX71" fmla="*/ 639998 w 835463"/>
                <a:gd name="connsiteY71" fmla="*/ 431243 h 563438"/>
                <a:gd name="connsiteX72" fmla="*/ 835463 w 835463"/>
                <a:gd name="connsiteY72" fmla="*/ 563438 h 563438"/>
                <a:gd name="connsiteX73" fmla="*/ 723899 w 835463"/>
                <a:gd name="connsiteY73" fmla="*/ 563438 h 563438"/>
                <a:gd name="connsiteX74" fmla="*/ 778871 w 835463"/>
                <a:gd name="connsiteY74" fmla="*/ 431243 h 563438"/>
                <a:gd name="connsiteX75" fmla="*/ 723899 w 835463"/>
                <a:gd name="connsiteY75" fmla="*/ 431243 h 563438"/>
                <a:gd name="connsiteX76" fmla="*/ 778871 w 835463"/>
                <a:gd name="connsiteY76" fmla="*/ 299048 h 563438"/>
                <a:gd name="connsiteX77" fmla="*/ 723899 w 835463"/>
                <a:gd name="connsiteY77" fmla="*/ 299048 h 563438"/>
                <a:gd name="connsiteX78" fmla="*/ 778871 w 835463"/>
                <a:gd name="connsiteY78" fmla="*/ 166853 h 563438"/>
                <a:gd name="connsiteX79" fmla="*/ 723899 w 835463"/>
                <a:gd name="connsiteY79" fmla="*/ 166853 h 563438"/>
                <a:gd name="connsiteX80" fmla="*/ 778871 w 835463"/>
                <a:gd name="connsiteY80" fmla="*/ 34658 h 563438"/>
                <a:gd name="connsiteX81" fmla="*/ 723899 w 835463"/>
                <a:gd name="connsiteY81" fmla="*/ 34658 h 563438"/>
                <a:gd name="connsiteX82" fmla="*/ 726545 w 835463"/>
                <a:gd name="connsiteY82" fmla="*/ 28294 h 563438"/>
                <a:gd name="connsiteX83" fmla="*/ 821051 w 835463"/>
                <a:gd name="connsiteY83" fmla="*/ 0 h 563438"/>
                <a:gd name="connsiteX84" fmla="*/ 835463 w 835463"/>
                <a:gd name="connsiteY84" fmla="*/ 34658 h 563438"/>
                <a:gd name="connsiteX85" fmla="*/ 780492 w 835463"/>
                <a:gd name="connsiteY85" fmla="*/ 34658 h 563438"/>
                <a:gd name="connsiteX86" fmla="*/ 835463 w 835463"/>
                <a:gd name="connsiteY86" fmla="*/ 166853 h 563438"/>
                <a:gd name="connsiteX87" fmla="*/ 780492 w 835463"/>
                <a:gd name="connsiteY87" fmla="*/ 166853 h 563438"/>
                <a:gd name="connsiteX88" fmla="*/ 835463 w 835463"/>
                <a:gd name="connsiteY88" fmla="*/ 299048 h 563438"/>
                <a:gd name="connsiteX89" fmla="*/ 780492 w 835463"/>
                <a:gd name="connsiteY89" fmla="*/ 299048 h 563438"/>
                <a:gd name="connsiteX90" fmla="*/ 835463 w 835463"/>
                <a:gd name="connsiteY90" fmla="*/ 431243 h 563438"/>
                <a:gd name="connsiteX91" fmla="*/ 780492 w 835463"/>
                <a:gd name="connsiteY91" fmla="*/ 431243 h 56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835463" h="563438">
                  <a:moveTo>
                    <a:pt x="111564" y="563438"/>
                  </a:moveTo>
                  <a:lnTo>
                    <a:pt x="0" y="563438"/>
                  </a:lnTo>
                  <a:lnTo>
                    <a:pt x="54972" y="431243"/>
                  </a:lnTo>
                  <a:lnTo>
                    <a:pt x="0" y="431243"/>
                  </a:lnTo>
                  <a:lnTo>
                    <a:pt x="54972" y="299048"/>
                  </a:lnTo>
                  <a:lnTo>
                    <a:pt x="0" y="299048"/>
                  </a:lnTo>
                  <a:lnTo>
                    <a:pt x="25283" y="238249"/>
                  </a:lnTo>
                  <a:lnTo>
                    <a:pt x="79529" y="222008"/>
                  </a:lnTo>
                  <a:lnTo>
                    <a:pt x="111564" y="299048"/>
                  </a:lnTo>
                  <a:lnTo>
                    <a:pt x="56593" y="299048"/>
                  </a:lnTo>
                  <a:lnTo>
                    <a:pt x="111564" y="431243"/>
                  </a:lnTo>
                  <a:lnTo>
                    <a:pt x="56593" y="431243"/>
                  </a:lnTo>
                  <a:close/>
                  <a:moveTo>
                    <a:pt x="252058" y="563438"/>
                  </a:moveTo>
                  <a:lnTo>
                    <a:pt x="140494" y="563438"/>
                  </a:lnTo>
                  <a:lnTo>
                    <a:pt x="195466" y="431243"/>
                  </a:lnTo>
                  <a:lnTo>
                    <a:pt x="140494" y="431243"/>
                  </a:lnTo>
                  <a:lnTo>
                    <a:pt x="195466" y="299048"/>
                  </a:lnTo>
                  <a:lnTo>
                    <a:pt x="140494" y="299048"/>
                  </a:lnTo>
                  <a:lnTo>
                    <a:pt x="185756" y="190204"/>
                  </a:lnTo>
                  <a:lnTo>
                    <a:pt x="204468" y="184602"/>
                  </a:lnTo>
                  <a:lnTo>
                    <a:pt x="252058" y="299048"/>
                  </a:lnTo>
                  <a:lnTo>
                    <a:pt x="197087" y="299048"/>
                  </a:lnTo>
                  <a:lnTo>
                    <a:pt x="252058" y="431243"/>
                  </a:lnTo>
                  <a:lnTo>
                    <a:pt x="197087" y="431243"/>
                  </a:lnTo>
                  <a:close/>
                  <a:moveTo>
                    <a:pt x="402076" y="563438"/>
                  </a:moveTo>
                  <a:lnTo>
                    <a:pt x="290512" y="563438"/>
                  </a:lnTo>
                  <a:lnTo>
                    <a:pt x="345484" y="431243"/>
                  </a:lnTo>
                  <a:lnTo>
                    <a:pt x="290512" y="431243"/>
                  </a:lnTo>
                  <a:lnTo>
                    <a:pt x="345484" y="299048"/>
                  </a:lnTo>
                  <a:lnTo>
                    <a:pt x="290512" y="299048"/>
                  </a:lnTo>
                  <a:lnTo>
                    <a:pt x="345484" y="166853"/>
                  </a:lnTo>
                  <a:lnTo>
                    <a:pt x="290512" y="166853"/>
                  </a:lnTo>
                  <a:lnTo>
                    <a:pt x="294318" y="157701"/>
                  </a:lnTo>
                  <a:lnTo>
                    <a:pt x="386761" y="130024"/>
                  </a:lnTo>
                  <a:lnTo>
                    <a:pt x="402076" y="166853"/>
                  </a:lnTo>
                  <a:lnTo>
                    <a:pt x="347105" y="166853"/>
                  </a:lnTo>
                  <a:lnTo>
                    <a:pt x="402076" y="299048"/>
                  </a:lnTo>
                  <a:lnTo>
                    <a:pt x="347105" y="299048"/>
                  </a:lnTo>
                  <a:lnTo>
                    <a:pt x="402076" y="431243"/>
                  </a:lnTo>
                  <a:lnTo>
                    <a:pt x="347105" y="431243"/>
                  </a:lnTo>
                  <a:close/>
                  <a:moveTo>
                    <a:pt x="542570" y="563438"/>
                  </a:moveTo>
                  <a:lnTo>
                    <a:pt x="431006" y="563438"/>
                  </a:lnTo>
                  <a:lnTo>
                    <a:pt x="485978" y="431243"/>
                  </a:lnTo>
                  <a:lnTo>
                    <a:pt x="431006" y="431243"/>
                  </a:lnTo>
                  <a:lnTo>
                    <a:pt x="485978" y="299048"/>
                  </a:lnTo>
                  <a:lnTo>
                    <a:pt x="431006" y="299048"/>
                  </a:lnTo>
                  <a:lnTo>
                    <a:pt x="485978" y="166853"/>
                  </a:lnTo>
                  <a:lnTo>
                    <a:pt x="431006" y="166853"/>
                  </a:lnTo>
                  <a:lnTo>
                    <a:pt x="454791" y="109656"/>
                  </a:lnTo>
                  <a:lnTo>
                    <a:pt x="511701" y="92618"/>
                  </a:lnTo>
                  <a:lnTo>
                    <a:pt x="542570" y="166853"/>
                  </a:lnTo>
                  <a:lnTo>
                    <a:pt x="487599" y="166853"/>
                  </a:lnTo>
                  <a:lnTo>
                    <a:pt x="542570" y="299048"/>
                  </a:lnTo>
                  <a:lnTo>
                    <a:pt x="487599" y="299048"/>
                  </a:lnTo>
                  <a:lnTo>
                    <a:pt x="542570" y="431243"/>
                  </a:lnTo>
                  <a:lnTo>
                    <a:pt x="487599" y="431243"/>
                  </a:lnTo>
                  <a:close/>
                  <a:moveTo>
                    <a:pt x="694969" y="563438"/>
                  </a:moveTo>
                  <a:lnTo>
                    <a:pt x="583405" y="563438"/>
                  </a:lnTo>
                  <a:lnTo>
                    <a:pt x="638377" y="431243"/>
                  </a:lnTo>
                  <a:lnTo>
                    <a:pt x="583405" y="431243"/>
                  </a:lnTo>
                  <a:lnTo>
                    <a:pt x="638377" y="299048"/>
                  </a:lnTo>
                  <a:lnTo>
                    <a:pt x="583405" y="299048"/>
                  </a:lnTo>
                  <a:lnTo>
                    <a:pt x="638377" y="166853"/>
                  </a:lnTo>
                  <a:lnTo>
                    <a:pt x="583405" y="166853"/>
                  </a:lnTo>
                  <a:lnTo>
                    <a:pt x="628862" y="57540"/>
                  </a:lnTo>
                  <a:lnTo>
                    <a:pt x="647227" y="52042"/>
                  </a:lnTo>
                  <a:lnTo>
                    <a:pt x="694969" y="166853"/>
                  </a:lnTo>
                  <a:lnTo>
                    <a:pt x="639998" y="166853"/>
                  </a:lnTo>
                  <a:lnTo>
                    <a:pt x="694969" y="299048"/>
                  </a:lnTo>
                  <a:lnTo>
                    <a:pt x="639998" y="299048"/>
                  </a:lnTo>
                  <a:lnTo>
                    <a:pt x="694969" y="431243"/>
                  </a:lnTo>
                  <a:lnTo>
                    <a:pt x="639998" y="431243"/>
                  </a:lnTo>
                  <a:close/>
                  <a:moveTo>
                    <a:pt x="835463" y="563438"/>
                  </a:moveTo>
                  <a:lnTo>
                    <a:pt x="723899" y="563438"/>
                  </a:lnTo>
                  <a:lnTo>
                    <a:pt x="778871" y="431243"/>
                  </a:lnTo>
                  <a:lnTo>
                    <a:pt x="723899" y="431243"/>
                  </a:lnTo>
                  <a:lnTo>
                    <a:pt x="778871" y="299048"/>
                  </a:lnTo>
                  <a:lnTo>
                    <a:pt x="723899" y="299048"/>
                  </a:lnTo>
                  <a:lnTo>
                    <a:pt x="778871" y="166853"/>
                  </a:lnTo>
                  <a:lnTo>
                    <a:pt x="723899" y="166853"/>
                  </a:lnTo>
                  <a:lnTo>
                    <a:pt x="778871" y="34658"/>
                  </a:lnTo>
                  <a:lnTo>
                    <a:pt x="723899" y="34658"/>
                  </a:lnTo>
                  <a:lnTo>
                    <a:pt x="726545" y="28294"/>
                  </a:lnTo>
                  <a:lnTo>
                    <a:pt x="821051" y="0"/>
                  </a:lnTo>
                  <a:lnTo>
                    <a:pt x="835463" y="34658"/>
                  </a:lnTo>
                  <a:lnTo>
                    <a:pt x="780492" y="34658"/>
                  </a:lnTo>
                  <a:lnTo>
                    <a:pt x="835463" y="166853"/>
                  </a:lnTo>
                  <a:lnTo>
                    <a:pt x="780492" y="166853"/>
                  </a:lnTo>
                  <a:lnTo>
                    <a:pt x="835463" y="299048"/>
                  </a:lnTo>
                  <a:lnTo>
                    <a:pt x="780492" y="299048"/>
                  </a:lnTo>
                  <a:lnTo>
                    <a:pt x="835463" y="431243"/>
                  </a:lnTo>
                  <a:lnTo>
                    <a:pt x="780492" y="4312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フリーフォーム: 図形 1220">
              <a:extLst>
                <a:ext uri="{FF2B5EF4-FFF2-40B4-BE49-F238E27FC236}">
                  <a16:creationId xmlns:a16="http://schemas.microsoft.com/office/drawing/2014/main" id="{9A1C4EA8-FA75-7A21-8C78-AEAE9A59C698}"/>
                </a:ext>
              </a:extLst>
            </p:cNvPr>
            <p:cNvSpPr/>
            <p:nvPr/>
          </p:nvSpPr>
          <p:spPr>
            <a:xfrm rot="10800000">
              <a:off x="3720918" y="5231388"/>
              <a:ext cx="510736" cy="590574"/>
            </a:xfrm>
            <a:custGeom>
              <a:avLst/>
              <a:gdLst>
                <a:gd name="connsiteX0" fmla="*/ 326102 w 510736"/>
                <a:gd name="connsiteY0" fmla="*/ 0 h 590574"/>
                <a:gd name="connsiteX1" fmla="*/ 510736 w 510736"/>
                <a:gd name="connsiteY1" fmla="*/ 0 h 590574"/>
                <a:gd name="connsiteX2" fmla="*/ 221203 w 510736"/>
                <a:gd name="connsiteY2" fmla="*/ 524347 h 590574"/>
                <a:gd name="connsiteX3" fmla="*/ 0 w 510736"/>
                <a:gd name="connsiteY3" fmla="*/ 590574 h 59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736" h="590574">
                  <a:moveTo>
                    <a:pt x="326102" y="0"/>
                  </a:moveTo>
                  <a:lnTo>
                    <a:pt x="510736" y="0"/>
                  </a:lnTo>
                  <a:lnTo>
                    <a:pt x="221203" y="524347"/>
                  </a:lnTo>
                  <a:lnTo>
                    <a:pt x="0" y="590574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2691591F-2184-28B7-FF4C-125114DE068F}"/>
                </a:ext>
              </a:extLst>
            </p:cNvPr>
            <p:cNvSpPr/>
            <p:nvPr/>
          </p:nvSpPr>
          <p:spPr>
            <a:xfrm rot="9900000">
              <a:off x="3829938" y="5267329"/>
              <a:ext cx="559309" cy="363487"/>
            </a:xfrm>
            <a:custGeom>
              <a:avLst/>
              <a:gdLst>
                <a:gd name="connsiteX0" fmla="*/ 502374 w 559309"/>
                <a:gd name="connsiteY0" fmla="*/ 7326 h 363487"/>
                <a:gd name="connsiteX1" fmla="*/ 559309 w 559309"/>
                <a:gd name="connsiteY1" fmla="*/ 93220 h 363487"/>
                <a:gd name="connsiteX2" fmla="*/ 559309 w 559309"/>
                <a:gd name="connsiteY2" fmla="*/ 347205 h 363487"/>
                <a:gd name="connsiteX3" fmla="*/ 0 w 559309"/>
                <a:gd name="connsiteY3" fmla="*/ 363487 h 363487"/>
                <a:gd name="connsiteX4" fmla="*/ 0 w 559309"/>
                <a:gd name="connsiteY4" fmla="*/ 93220 h 363487"/>
                <a:gd name="connsiteX5" fmla="*/ 93220 w 559309"/>
                <a:gd name="connsiteY5" fmla="*/ 0 h 363487"/>
                <a:gd name="connsiteX6" fmla="*/ 466089 w 559309"/>
                <a:gd name="connsiteY6" fmla="*/ 0 h 363487"/>
                <a:gd name="connsiteX7" fmla="*/ 502374 w 559309"/>
                <a:gd name="connsiteY7" fmla="*/ 7326 h 36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309" h="363487">
                  <a:moveTo>
                    <a:pt x="502374" y="7326"/>
                  </a:moveTo>
                  <a:cubicBezTo>
                    <a:pt x="535832" y="21477"/>
                    <a:pt x="559309" y="54607"/>
                    <a:pt x="559309" y="93220"/>
                  </a:cubicBezTo>
                  <a:lnTo>
                    <a:pt x="559309" y="347205"/>
                  </a:lnTo>
                  <a:lnTo>
                    <a:pt x="0" y="363487"/>
                  </a:lnTo>
                  <a:lnTo>
                    <a:pt x="0" y="93220"/>
                  </a:lnTo>
                  <a:cubicBezTo>
                    <a:pt x="0" y="41736"/>
                    <a:pt x="41736" y="0"/>
                    <a:pt x="93220" y="0"/>
                  </a:cubicBezTo>
                  <a:lnTo>
                    <a:pt x="466089" y="0"/>
                  </a:lnTo>
                  <a:cubicBezTo>
                    <a:pt x="478960" y="0"/>
                    <a:pt x="491222" y="2609"/>
                    <a:pt x="502374" y="73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フリーフォーム: 図形 1222">
              <a:extLst>
                <a:ext uri="{FF2B5EF4-FFF2-40B4-BE49-F238E27FC236}">
                  <a16:creationId xmlns:a16="http://schemas.microsoft.com/office/drawing/2014/main" id="{D342E160-1DB6-624D-67C8-019593D6E00A}"/>
                </a:ext>
              </a:extLst>
            </p:cNvPr>
            <p:cNvSpPr/>
            <p:nvPr/>
          </p:nvSpPr>
          <p:spPr>
            <a:xfrm rot="9900000">
              <a:off x="3904166" y="5271204"/>
              <a:ext cx="389520" cy="276118"/>
            </a:xfrm>
            <a:custGeom>
              <a:avLst/>
              <a:gdLst>
                <a:gd name="connsiteX0" fmla="*/ 349869 w 389520"/>
                <a:gd name="connsiteY0" fmla="*/ 5102 h 276118"/>
                <a:gd name="connsiteX1" fmla="*/ 389520 w 389520"/>
                <a:gd name="connsiteY1" fmla="*/ 64921 h 276118"/>
                <a:gd name="connsiteX2" fmla="*/ 389520 w 389520"/>
                <a:gd name="connsiteY2" fmla="*/ 264779 h 276118"/>
                <a:gd name="connsiteX3" fmla="*/ 0 w 389520"/>
                <a:gd name="connsiteY3" fmla="*/ 276118 h 276118"/>
                <a:gd name="connsiteX4" fmla="*/ 0 w 389520"/>
                <a:gd name="connsiteY4" fmla="*/ 64921 h 276118"/>
                <a:gd name="connsiteX5" fmla="*/ 64921 w 389520"/>
                <a:gd name="connsiteY5" fmla="*/ 0 h 276118"/>
                <a:gd name="connsiteX6" fmla="*/ 324599 w 389520"/>
                <a:gd name="connsiteY6" fmla="*/ 0 h 276118"/>
                <a:gd name="connsiteX7" fmla="*/ 349869 w 389520"/>
                <a:gd name="connsiteY7" fmla="*/ 5102 h 27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520" h="276118">
                  <a:moveTo>
                    <a:pt x="349869" y="5102"/>
                  </a:moveTo>
                  <a:cubicBezTo>
                    <a:pt x="373170" y="14957"/>
                    <a:pt x="389520" y="38030"/>
                    <a:pt x="389520" y="64921"/>
                  </a:cubicBezTo>
                  <a:lnTo>
                    <a:pt x="389520" y="264779"/>
                  </a:lnTo>
                  <a:lnTo>
                    <a:pt x="0" y="276118"/>
                  </a:lnTo>
                  <a:lnTo>
                    <a:pt x="0" y="64921"/>
                  </a:lnTo>
                  <a:cubicBezTo>
                    <a:pt x="0" y="29066"/>
                    <a:pt x="29066" y="0"/>
                    <a:pt x="64921" y="0"/>
                  </a:cubicBezTo>
                  <a:lnTo>
                    <a:pt x="324599" y="0"/>
                  </a:lnTo>
                  <a:cubicBezTo>
                    <a:pt x="333563" y="0"/>
                    <a:pt x="342102" y="1817"/>
                    <a:pt x="349869" y="510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四角形: 上の 2 つの角を丸める 1223">
              <a:extLst>
                <a:ext uri="{FF2B5EF4-FFF2-40B4-BE49-F238E27FC236}">
                  <a16:creationId xmlns:a16="http://schemas.microsoft.com/office/drawing/2014/main" id="{1D7DBD7D-6C18-9D65-C09D-C98D79AF8841}"/>
                </a:ext>
              </a:extLst>
            </p:cNvPr>
            <p:cNvSpPr/>
            <p:nvPr/>
          </p:nvSpPr>
          <p:spPr>
            <a:xfrm rot="16200000" flipV="1">
              <a:off x="3282476" y="6128207"/>
              <a:ext cx="1002432" cy="3046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楕円 1224">
              <a:extLst>
                <a:ext uri="{FF2B5EF4-FFF2-40B4-BE49-F238E27FC236}">
                  <a16:creationId xmlns:a16="http://schemas.microsoft.com/office/drawing/2014/main" id="{123E8601-5CD5-EE9E-A88A-510718F83F15}"/>
                </a:ext>
              </a:extLst>
            </p:cNvPr>
            <p:cNvSpPr/>
            <p:nvPr/>
          </p:nvSpPr>
          <p:spPr>
            <a:xfrm rot="10800000">
              <a:off x="3444367" y="5779557"/>
              <a:ext cx="355367" cy="35536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楕円 1225">
              <a:extLst>
                <a:ext uri="{FF2B5EF4-FFF2-40B4-BE49-F238E27FC236}">
                  <a16:creationId xmlns:a16="http://schemas.microsoft.com/office/drawing/2014/main" id="{1AEB9D82-24B0-1E1B-703E-2E288D641975}"/>
                </a:ext>
              </a:extLst>
            </p:cNvPr>
            <p:cNvSpPr/>
            <p:nvPr/>
          </p:nvSpPr>
          <p:spPr>
            <a:xfrm rot="10800000">
              <a:off x="3514894" y="5853375"/>
              <a:ext cx="212494" cy="2124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楕円 1226">
              <a:extLst>
                <a:ext uri="{FF2B5EF4-FFF2-40B4-BE49-F238E27FC236}">
                  <a16:creationId xmlns:a16="http://schemas.microsoft.com/office/drawing/2014/main" id="{4FFC7571-0A7A-05BB-536C-BA62C2388DB4}"/>
                </a:ext>
              </a:extLst>
            </p:cNvPr>
            <p:cNvSpPr/>
            <p:nvPr/>
          </p:nvSpPr>
          <p:spPr>
            <a:xfrm rot="10800000">
              <a:off x="3564191" y="5905762"/>
              <a:ext cx="107720" cy="10771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四角形: 上の 2 つの角を丸める 1227">
              <a:extLst>
                <a:ext uri="{FF2B5EF4-FFF2-40B4-BE49-F238E27FC236}">
                  <a16:creationId xmlns:a16="http://schemas.microsoft.com/office/drawing/2014/main" id="{4CFAA72D-960D-1F14-DB36-F762B758A641}"/>
                </a:ext>
              </a:extLst>
            </p:cNvPr>
            <p:cNvSpPr/>
            <p:nvPr/>
          </p:nvSpPr>
          <p:spPr>
            <a:xfrm rot="10800000">
              <a:off x="3682818" y="5779323"/>
              <a:ext cx="898526" cy="900346"/>
            </a:xfrm>
            <a:prstGeom prst="round2SameRect">
              <a:avLst>
                <a:gd name="adj1" fmla="val 14811"/>
                <a:gd name="adj2" fmla="val 2950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四角形: 上の 2 つの角を丸める 1228">
              <a:extLst>
                <a:ext uri="{FF2B5EF4-FFF2-40B4-BE49-F238E27FC236}">
                  <a16:creationId xmlns:a16="http://schemas.microsoft.com/office/drawing/2014/main" id="{56D11225-BB79-EFCB-A4CC-0334E3169E35}"/>
                </a:ext>
              </a:extLst>
            </p:cNvPr>
            <p:cNvSpPr/>
            <p:nvPr/>
          </p:nvSpPr>
          <p:spPr>
            <a:xfrm rot="10800000" flipV="1">
              <a:off x="3682818" y="6574059"/>
              <a:ext cx="898526" cy="2085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四角形: 上の 2 つの角を丸める 1229">
              <a:extLst>
                <a:ext uri="{FF2B5EF4-FFF2-40B4-BE49-F238E27FC236}">
                  <a16:creationId xmlns:a16="http://schemas.microsoft.com/office/drawing/2014/main" id="{B186571D-AFD3-92A2-8D57-4358AA8EF4A5}"/>
                </a:ext>
              </a:extLst>
            </p:cNvPr>
            <p:cNvSpPr/>
            <p:nvPr/>
          </p:nvSpPr>
          <p:spPr>
            <a:xfrm rot="10800000">
              <a:off x="3739174" y="6255085"/>
              <a:ext cx="251620" cy="1199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四角形: 上の 2 つの角を丸める 1230">
              <a:extLst>
                <a:ext uri="{FF2B5EF4-FFF2-40B4-BE49-F238E27FC236}">
                  <a16:creationId xmlns:a16="http://schemas.microsoft.com/office/drawing/2014/main" id="{20860B0C-ADDC-E991-E291-5FAEC2009636}"/>
                </a:ext>
              </a:extLst>
            </p:cNvPr>
            <p:cNvSpPr/>
            <p:nvPr/>
          </p:nvSpPr>
          <p:spPr>
            <a:xfrm rot="10800000">
              <a:off x="4160259" y="6255085"/>
              <a:ext cx="251620" cy="1199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四角形: 上の 2 つの角を丸める 74">
              <a:extLst>
                <a:ext uri="{FF2B5EF4-FFF2-40B4-BE49-F238E27FC236}">
                  <a16:creationId xmlns:a16="http://schemas.microsoft.com/office/drawing/2014/main" id="{A8003F14-D2AE-A652-3ECE-E608AB9EF675}"/>
                </a:ext>
              </a:extLst>
            </p:cNvPr>
            <p:cNvSpPr/>
            <p:nvPr/>
          </p:nvSpPr>
          <p:spPr>
            <a:xfrm rot="5400000">
              <a:off x="3940080" y="6113278"/>
              <a:ext cx="270892" cy="169465"/>
            </a:xfrm>
            <a:custGeom>
              <a:avLst/>
              <a:gdLst>
                <a:gd name="connsiteX0" fmla="*/ 0 w 251620"/>
                <a:gd name="connsiteY0" fmla="*/ 0 h 119904"/>
                <a:gd name="connsiteX1" fmla="*/ 251620 w 251620"/>
                <a:gd name="connsiteY1" fmla="*/ 0 h 119904"/>
                <a:gd name="connsiteX2" fmla="*/ 251620 w 251620"/>
                <a:gd name="connsiteY2" fmla="*/ 0 h 119904"/>
                <a:gd name="connsiteX3" fmla="*/ 251620 w 251620"/>
                <a:gd name="connsiteY3" fmla="*/ 59952 h 119904"/>
                <a:gd name="connsiteX4" fmla="*/ 191668 w 251620"/>
                <a:gd name="connsiteY4" fmla="*/ 119904 h 119904"/>
                <a:gd name="connsiteX5" fmla="*/ 59952 w 251620"/>
                <a:gd name="connsiteY5" fmla="*/ 119904 h 119904"/>
                <a:gd name="connsiteX6" fmla="*/ 0 w 251620"/>
                <a:gd name="connsiteY6" fmla="*/ 59952 h 119904"/>
                <a:gd name="connsiteX7" fmla="*/ 0 w 251620"/>
                <a:gd name="connsiteY7" fmla="*/ 0 h 119904"/>
                <a:gd name="connsiteX8" fmla="*/ 0 w 251620"/>
                <a:gd name="connsiteY8" fmla="*/ 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251620 w 343060"/>
                <a:gd name="connsiteY7" fmla="*/ 0 h 119904"/>
                <a:gd name="connsiteX8" fmla="*/ 343060 w 343060"/>
                <a:gd name="connsiteY8" fmla="*/ 9144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343060 w 343060"/>
                <a:gd name="connsiteY7" fmla="*/ 91440 h 119904"/>
                <a:gd name="connsiteX0" fmla="*/ 251620 w 343060"/>
                <a:gd name="connsiteY0" fmla="*/ 59952 h 119904"/>
                <a:gd name="connsiteX1" fmla="*/ 191668 w 343060"/>
                <a:gd name="connsiteY1" fmla="*/ 119904 h 119904"/>
                <a:gd name="connsiteX2" fmla="*/ 59952 w 343060"/>
                <a:gd name="connsiteY2" fmla="*/ 119904 h 119904"/>
                <a:gd name="connsiteX3" fmla="*/ 0 w 343060"/>
                <a:gd name="connsiteY3" fmla="*/ 59952 h 119904"/>
                <a:gd name="connsiteX4" fmla="*/ 0 w 343060"/>
                <a:gd name="connsiteY4" fmla="*/ 0 h 119904"/>
                <a:gd name="connsiteX5" fmla="*/ 0 w 343060"/>
                <a:gd name="connsiteY5" fmla="*/ 0 h 119904"/>
                <a:gd name="connsiteX6" fmla="*/ 343060 w 343060"/>
                <a:gd name="connsiteY6" fmla="*/ 91440 h 119904"/>
                <a:gd name="connsiteX0" fmla="*/ 191668 w 343060"/>
                <a:gd name="connsiteY0" fmla="*/ 119904 h 119904"/>
                <a:gd name="connsiteX1" fmla="*/ 59952 w 343060"/>
                <a:gd name="connsiteY1" fmla="*/ 119904 h 119904"/>
                <a:gd name="connsiteX2" fmla="*/ 0 w 343060"/>
                <a:gd name="connsiteY2" fmla="*/ 59952 h 119904"/>
                <a:gd name="connsiteX3" fmla="*/ 0 w 343060"/>
                <a:gd name="connsiteY3" fmla="*/ 0 h 119904"/>
                <a:gd name="connsiteX4" fmla="*/ 0 w 343060"/>
                <a:gd name="connsiteY4" fmla="*/ 0 h 119904"/>
                <a:gd name="connsiteX5" fmla="*/ 343060 w 343060"/>
                <a:gd name="connsiteY5" fmla="*/ 91440 h 119904"/>
                <a:gd name="connsiteX0" fmla="*/ 191668 w 191668"/>
                <a:gd name="connsiteY0" fmla="*/ 119904 h 119904"/>
                <a:gd name="connsiteX1" fmla="*/ 59952 w 191668"/>
                <a:gd name="connsiteY1" fmla="*/ 119904 h 119904"/>
                <a:gd name="connsiteX2" fmla="*/ 0 w 191668"/>
                <a:gd name="connsiteY2" fmla="*/ 59952 h 119904"/>
                <a:gd name="connsiteX3" fmla="*/ 0 w 191668"/>
                <a:gd name="connsiteY3" fmla="*/ 0 h 119904"/>
                <a:gd name="connsiteX4" fmla="*/ 0 w 191668"/>
                <a:gd name="connsiteY4" fmla="*/ 0 h 11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668" h="119904">
                  <a:moveTo>
                    <a:pt x="191668" y="119904"/>
                  </a:moveTo>
                  <a:lnTo>
                    <a:pt x="59952" y="119904"/>
                  </a:lnTo>
                  <a:cubicBezTo>
                    <a:pt x="26841" y="119904"/>
                    <a:pt x="0" y="93063"/>
                    <a:pt x="0" y="59952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四角形: 上の 2 つの角を丸める 1232">
              <a:extLst>
                <a:ext uri="{FF2B5EF4-FFF2-40B4-BE49-F238E27FC236}">
                  <a16:creationId xmlns:a16="http://schemas.microsoft.com/office/drawing/2014/main" id="{239807EF-8284-27EE-EB1A-6BE373F5680D}"/>
                </a:ext>
              </a:extLst>
            </p:cNvPr>
            <p:cNvSpPr/>
            <p:nvPr/>
          </p:nvSpPr>
          <p:spPr>
            <a:xfrm rot="10800000" flipV="1">
              <a:off x="3739174" y="640118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四角形: 上の 2 つの角を丸める 1233">
              <a:extLst>
                <a:ext uri="{FF2B5EF4-FFF2-40B4-BE49-F238E27FC236}">
                  <a16:creationId xmlns:a16="http://schemas.microsoft.com/office/drawing/2014/main" id="{4A69B984-B939-3968-E692-2C147A5E2482}"/>
                </a:ext>
              </a:extLst>
            </p:cNvPr>
            <p:cNvSpPr/>
            <p:nvPr/>
          </p:nvSpPr>
          <p:spPr>
            <a:xfrm rot="10800000" flipV="1">
              <a:off x="4160259" y="640118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四角形: 上の 2 つの角を丸める 1234">
              <a:extLst>
                <a:ext uri="{FF2B5EF4-FFF2-40B4-BE49-F238E27FC236}">
                  <a16:creationId xmlns:a16="http://schemas.microsoft.com/office/drawing/2014/main" id="{5FF622EB-D711-24F7-718F-EEFAA42B150F}"/>
                </a:ext>
              </a:extLst>
            </p:cNvPr>
            <p:cNvSpPr/>
            <p:nvPr/>
          </p:nvSpPr>
          <p:spPr>
            <a:xfrm rot="5400000" flipV="1">
              <a:off x="4172087" y="6236603"/>
              <a:ext cx="839712" cy="25059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楕円 1235">
              <a:extLst>
                <a:ext uri="{FF2B5EF4-FFF2-40B4-BE49-F238E27FC236}">
                  <a16:creationId xmlns:a16="http://schemas.microsoft.com/office/drawing/2014/main" id="{26D8E30E-29DE-B7BD-8762-BC27A5D13B45}"/>
                </a:ext>
              </a:extLst>
            </p:cNvPr>
            <p:cNvSpPr/>
            <p:nvPr/>
          </p:nvSpPr>
          <p:spPr>
            <a:xfrm rot="10800000">
              <a:off x="4457674" y="5779557"/>
              <a:ext cx="355367" cy="35536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楕円 1236">
              <a:extLst>
                <a:ext uri="{FF2B5EF4-FFF2-40B4-BE49-F238E27FC236}">
                  <a16:creationId xmlns:a16="http://schemas.microsoft.com/office/drawing/2014/main" id="{B1CBBD36-D5A6-0DCA-8BD8-A1B0130EB4BF}"/>
                </a:ext>
              </a:extLst>
            </p:cNvPr>
            <p:cNvSpPr/>
            <p:nvPr/>
          </p:nvSpPr>
          <p:spPr>
            <a:xfrm rot="10800000">
              <a:off x="4528201" y="5853375"/>
              <a:ext cx="212494" cy="2124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楕円 1237">
              <a:extLst>
                <a:ext uri="{FF2B5EF4-FFF2-40B4-BE49-F238E27FC236}">
                  <a16:creationId xmlns:a16="http://schemas.microsoft.com/office/drawing/2014/main" id="{8D8F4B10-4D6A-AD7B-12F8-D511108BC2D5}"/>
                </a:ext>
              </a:extLst>
            </p:cNvPr>
            <p:cNvSpPr/>
            <p:nvPr/>
          </p:nvSpPr>
          <p:spPr>
            <a:xfrm rot="10800000">
              <a:off x="4577498" y="5905762"/>
              <a:ext cx="107720" cy="10771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四角形: 上の 2 つの角を丸める 1240">
              <a:extLst>
                <a:ext uri="{FF2B5EF4-FFF2-40B4-BE49-F238E27FC236}">
                  <a16:creationId xmlns:a16="http://schemas.microsoft.com/office/drawing/2014/main" id="{BA8BCE62-5916-7DF0-F7EF-1C33AF68B525}"/>
                </a:ext>
              </a:extLst>
            </p:cNvPr>
            <p:cNvSpPr/>
            <p:nvPr/>
          </p:nvSpPr>
          <p:spPr>
            <a:xfrm rot="10800000">
              <a:off x="3739545" y="6686451"/>
              <a:ext cx="863944" cy="2266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42" name="直線コネクタ 1241">
              <a:extLst>
                <a:ext uri="{FF2B5EF4-FFF2-40B4-BE49-F238E27FC236}">
                  <a16:creationId xmlns:a16="http://schemas.microsoft.com/office/drawing/2014/main" id="{612E34DF-D321-214D-3ABA-D58E65FA815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977096" y="5949744"/>
              <a:ext cx="230812" cy="0"/>
            </a:xfrm>
            <a:prstGeom prst="line">
              <a:avLst/>
            </a:prstGeom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D5858F0A-E539-8235-4DBF-5BA510B15FC7}"/>
                </a:ext>
              </a:extLst>
            </p:cNvPr>
            <p:cNvSpPr/>
            <p:nvPr/>
          </p:nvSpPr>
          <p:spPr>
            <a:xfrm rot="10800000" flipV="1">
              <a:off x="4499527" y="5019295"/>
              <a:ext cx="440532" cy="826288"/>
            </a:xfrm>
            <a:custGeom>
              <a:avLst/>
              <a:gdLst>
                <a:gd name="connsiteX0" fmla="*/ 220266 w 440532"/>
                <a:gd name="connsiteY0" fmla="*/ 826288 h 826288"/>
                <a:gd name="connsiteX1" fmla="*/ 440532 w 440532"/>
                <a:gd name="connsiteY1" fmla="*/ 606022 h 826288"/>
                <a:gd name="connsiteX2" fmla="*/ 440532 w 440532"/>
                <a:gd name="connsiteY2" fmla="*/ 131893 h 826288"/>
                <a:gd name="connsiteX3" fmla="*/ 0 w 440532"/>
                <a:gd name="connsiteY3" fmla="*/ 0 h 826288"/>
                <a:gd name="connsiteX4" fmla="*/ 0 w 440532"/>
                <a:gd name="connsiteY4" fmla="*/ 606022 h 826288"/>
                <a:gd name="connsiteX5" fmla="*/ 220266 w 440532"/>
                <a:gd name="connsiteY5" fmla="*/ 826288 h 8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532" h="826288">
                  <a:moveTo>
                    <a:pt x="220266" y="826288"/>
                  </a:moveTo>
                  <a:cubicBezTo>
                    <a:pt x="341916" y="826288"/>
                    <a:pt x="440532" y="727672"/>
                    <a:pt x="440532" y="606022"/>
                  </a:cubicBezTo>
                  <a:lnTo>
                    <a:pt x="440532" y="131893"/>
                  </a:lnTo>
                  <a:lnTo>
                    <a:pt x="0" y="0"/>
                  </a:lnTo>
                  <a:lnTo>
                    <a:pt x="0" y="606022"/>
                  </a:lnTo>
                  <a:cubicBezTo>
                    <a:pt x="0" y="727672"/>
                    <a:pt x="98616" y="826288"/>
                    <a:pt x="220266" y="8262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ひし形 1243">
              <a:extLst>
                <a:ext uri="{FF2B5EF4-FFF2-40B4-BE49-F238E27FC236}">
                  <a16:creationId xmlns:a16="http://schemas.microsoft.com/office/drawing/2014/main" id="{6D85A462-CB95-028D-F237-2EA9E672D559}"/>
                </a:ext>
              </a:extLst>
            </p:cNvPr>
            <p:cNvSpPr/>
            <p:nvPr/>
          </p:nvSpPr>
          <p:spPr>
            <a:xfrm rot="10800000">
              <a:off x="4760931" y="6031748"/>
              <a:ext cx="264056" cy="480164"/>
            </a:xfrm>
            <a:prstGeom prst="diamon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61BEFD7E-6FAC-3798-6377-ADBCAADA82B1}"/>
                </a:ext>
              </a:extLst>
            </p:cNvPr>
            <p:cNvSpPr/>
            <p:nvPr/>
          </p:nvSpPr>
          <p:spPr>
            <a:xfrm rot="10800000" flipV="1">
              <a:off x="4684153" y="4986969"/>
              <a:ext cx="418548" cy="544719"/>
            </a:xfrm>
            <a:custGeom>
              <a:avLst/>
              <a:gdLst>
                <a:gd name="connsiteX0" fmla="*/ 76544 w 418548"/>
                <a:gd name="connsiteY0" fmla="*/ 544719 h 544719"/>
                <a:gd name="connsiteX1" fmla="*/ 342004 w 418548"/>
                <a:gd name="connsiteY1" fmla="*/ 544719 h 544719"/>
                <a:gd name="connsiteX2" fmla="*/ 418548 w 418548"/>
                <a:gd name="connsiteY2" fmla="*/ 468175 h 544719"/>
                <a:gd name="connsiteX3" fmla="*/ 418548 w 418548"/>
                <a:gd name="connsiteY3" fmla="*/ 138154 h 544719"/>
                <a:gd name="connsiteX4" fmla="*/ 412271 w 418548"/>
                <a:gd name="connsiteY4" fmla="*/ 107064 h 544719"/>
                <a:gd name="connsiteX5" fmla="*/ 54671 w 418548"/>
                <a:gd name="connsiteY5" fmla="*/ 0 h 544719"/>
                <a:gd name="connsiteX6" fmla="*/ 16446 w 418548"/>
                <a:gd name="connsiteY6" fmla="*/ 56695 h 544719"/>
                <a:gd name="connsiteX7" fmla="*/ 0 w 418548"/>
                <a:gd name="connsiteY7" fmla="*/ 138154 h 544719"/>
                <a:gd name="connsiteX8" fmla="*/ 0 w 418548"/>
                <a:gd name="connsiteY8" fmla="*/ 468175 h 544719"/>
                <a:gd name="connsiteX9" fmla="*/ 76544 w 418548"/>
                <a:gd name="connsiteY9" fmla="*/ 544719 h 54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548" h="544719">
                  <a:moveTo>
                    <a:pt x="76544" y="544719"/>
                  </a:moveTo>
                  <a:lnTo>
                    <a:pt x="342004" y="544719"/>
                  </a:lnTo>
                  <a:cubicBezTo>
                    <a:pt x="384278" y="544719"/>
                    <a:pt x="418548" y="510449"/>
                    <a:pt x="418548" y="468175"/>
                  </a:cubicBezTo>
                  <a:lnTo>
                    <a:pt x="418548" y="138154"/>
                  </a:lnTo>
                  <a:lnTo>
                    <a:pt x="412271" y="107064"/>
                  </a:lnTo>
                  <a:lnTo>
                    <a:pt x="54671" y="0"/>
                  </a:lnTo>
                  <a:lnTo>
                    <a:pt x="16446" y="56695"/>
                  </a:lnTo>
                  <a:cubicBezTo>
                    <a:pt x="5856" y="81732"/>
                    <a:pt x="0" y="109259"/>
                    <a:pt x="0" y="138154"/>
                  </a:cubicBezTo>
                  <a:lnTo>
                    <a:pt x="0" y="468175"/>
                  </a:lnTo>
                  <a:cubicBezTo>
                    <a:pt x="0" y="510449"/>
                    <a:pt x="34270" y="544719"/>
                    <a:pt x="76544" y="5447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FCF4F473-DF76-139E-53E3-44A35BBD3DD7}"/>
                </a:ext>
              </a:extLst>
            </p:cNvPr>
            <p:cNvSpPr/>
            <p:nvPr/>
          </p:nvSpPr>
          <p:spPr>
            <a:xfrm flipH="1">
              <a:off x="4648301" y="5359164"/>
              <a:ext cx="478307" cy="192577"/>
            </a:xfrm>
            <a:custGeom>
              <a:avLst/>
              <a:gdLst>
                <a:gd name="connsiteX0" fmla="*/ 0 w 528040"/>
                <a:gd name="connsiteY0" fmla="*/ 200970 h 200970"/>
                <a:gd name="connsiteX1" fmla="*/ 60423 w 528040"/>
                <a:gd name="connsiteY1" fmla="*/ 200970 h 200970"/>
                <a:gd name="connsiteX2" fmla="*/ 203597 w 528040"/>
                <a:gd name="connsiteY2" fmla="*/ 200970 h 200970"/>
                <a:gd name="connsiteX3" fmla="*/ 264020 w 528040"/>
                <a:gd name="connsiteY3" fmla="*/ 200970 h 200970"/>
                <a:gd name="connsiteX4" fmla="*/ 324443 w 528040"/>
                <a:gd name="connsiteY4" fmla="*/ 200970 h 200970"/>
                <a:gd name="connsiteX5" fmla="*/ 467617 w 528040"/>
                <a:gd name="connsiteY5" fmla="*/ 200970 h 200970"/>
                <a:gd name="connsiteX6" fmla="*/ 528040 w 528040"/>
                <a:gd name="connsiteY6" fmla="*/ 200970 h 200970"/>
                <a:gd name="connsiteX7" fmla="*/ 528040 w 528040"/>
                <a:gd name="connsiteY7" fmla="*/ 21017 h 200970"/>
                <a:gd name="connsiteX8" fmla="*/ 453459 w 528040"/>
                <a:gd name="connsiteY8" fmla="*/ 86937 h 200970"/>
                <a:gd name="connsiteX9" fmla="*/ 396030 w 528040"/>
                <a:gd name="connsiteY9" fmla="*/ 0 h 200970"/>
                <a:gd name="connsiteX10" fmla="*/ 338601 w 528040"/>
                <a:gd name="connsiteY10" fmla="*/ 86937 h 200970"/>
                <a:gd name="connsiteX11" fmla="*/ 264020 w 528040"/>
                <a:gd name="connsiteY11" fmla="*/ 21017 h 200970"/>
                <a:gd name="connsiteX12" fmla="*/ 189439 w 528040"/>
                <a:gd name="connsiteY12" fmla="*/ 86937 h 200970"/>
                <a:gd name="connsiteX13" fmla="*/ 132010 w 528040"/>
                <a:gd name="connsiteY13" fmla="*/ 0 h 200970"/>
                <a:gd name="connsiteX14" fmla="*/ 74581 w 528040"/>
                <a:gd name="connsiteY14" fmla="*/ 86937 h 200970"/>
                <a:gd name="connsiteX15" fmla="*/ 0 w 528040"/>
                <a:gd name="connsiteY15" fmla="*/ 21017 h 20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8040" h="200970">
                  <a:moveTo>
                    <a:pt x="0" y="200970"/>
                  </a:moveTo>
                  <a:lnTo>
                    <a:pt x="60423" y="200970"/>
                  </a:lnTo>
                  <a:lnTo>
                    <a:pt x="203597" y="200970"/>
                  </a:lnTo>
                  <a:lnTo>
                    <a:pt x="264020" y="200970"/>
                  </a:lnTo>
                  <a:lnTo>
                    <a:pt x="324443" y="200970"/>
                  </a:lnTo>
                  <a:lnTo>
                    <a:pt x="467617" y="200970"/>
                  </a:lnTo>
                  <a:lnTo>
                    <a:pt x="528040" y="200970"/>
                  </a:lnTo>
                  <a:lnTo>
                    <a:pt x="528040" y="21017"/>
                  </a:lnTo>
                  <a:lnTo>
                    <a:pt x="453459" y="86937"/>
                  </a:lnTo>
                  <a:lnTo>
                    <a:pt x="396030" y="0"/>
                  </a:lnTo>
                  <a:lnTo>
                    <a:pt x="338601" y="86937"/>
                  </a:lnTo>
                  <a:lnTo>
                    <a:pt x="264020" y="21017"/>
                  </a:lnTo>
                  <a:lnTo>
                    <a:pt x="189439" y="86937"/>
                  </a:lnTo>
                  <a:lnTo>
                    <a:pt x="132010" y="0"/>
                  </a:lnTo>
                  <a:lnTo>
                    <a:pt x="74581" y="86937"/>
                  </a:lnTo>
                  <a:lnTo>
                    <a:pt x="0" y="21017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フリーフォーム: 図形 1246">
              <a:extLst>
                <a:ext uri="{FF2B5EF4-FFF2-40B4-BE49-F238E27FC236}">
                  <a16:creationId xmlns:a16="http://schemas.microsoft.com/office/drawing/2014/main" id="{557EFC54-3F4D-6496-9D96-FFCD3409B17F}"/>
                </a:ext>
              </a:extLst>
            </p:cNvPr>
            <p:cNvSpPr/>
            <p:nvPr/>
          </p:nvSpPr>
          <p:spPr>
            <a:xfrm>
              <a:off x="4852758" y="5022638"/>
              <a:ext cx="76135" cy="1075803"/>
            </a:xfrm>
            <a:custGeom>
              <a:avLst/>
              <a:gdLst>
                <a:gd name="connsiteX0" fmla="*/ 76135 w 76135"/>
                <a:gd name="connsiteY0" fmla="*/ 1075803 h 1075803"/>
                <a:gd name="connsiteX1" fmla="*/ 0 w 76135"/>
                <a:gd name="connsiteY1" fmla="*/ 1075803 h 1075803"/>
                <a:gd name="connsiteX2" fmla="*/ 0 w 76135"/>
                <a:gd name="connsiteY2" fmla="*/ 22794 h 1075803"/>
                <a:gd name="connsiteX3" fmla="*/ 76135 w 76135"/>
                <a:gd name="connsiteY3" fmla="*/ 0 h 10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35" h="1075803">
                  <a:moveTo>
                    <a:pt x="76135" y="1075803"/>
                  </a:moveTo>
                  <a:lnTo>
                    <a:pt x="0" y="1075803"/>
                  </a:lnTo>
                  <a:lnTo>
                    <a:pt x="0" y="22794"/>
                  </a:lnTo>
                  <a:lnTo>
                    <a:pt x="7613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四角形: 上の 2 つの角を丸める 1247">
              <a:extLst>
                <a:ext uri="{FF2B5EF4-FFF2-40B4-BE49-F238E27FC236}">
                  <a16:creationId xmlns:a16="http://schemas.microsoft.com/office/drawing/2014/main" id="{B4102D5B-A483-F5AF-DA7D-EA132040C9A8}"/>
                </a:ext>
              </a:extLst>
            </p:cNvPr>
            <p:cNvSpPr/>
            <p:nvPr/>
          </p:nvSpPr>
          <p:spPr>
            <a:xfrm rot="16200000" flipV="1">
              <a:off x="4720265" y="5508509"/>
              <a:ext cx="357541" cy="272966"/>
            </a:xfrm>
            <a:prstGeom prst="round2SameRect">
              <a:avLst>
                <a:gd name="adj1" fmla="val 50000"/>
                <a:gd name="adj2" fmla="val 18288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フリーフォーム: 図形 1284">
              <a:extLst>
                <a:ext uri="{FF2B5EF4-FFF2-40B4-BE49-F238E27FC236}">
                  <a16:creationId xmlns:a16="http://schemas.microsoft.com/office/drawing/2014/main" id="{244F9B71-AE52-59C8-EE7F-C6CD2BE05FF8}"/>
                </a:ext>
              </a:extLst>
            </p:cNvPr>
            <p:cNvSpPr/>
            <p:nvPr/>
          </p:nvSpPr>
          <p:spPr>
            <a:xfrm>
              <a:off x="3444837" y="4986968"/>
              <a:ext cx="1682245" cy="1926131"/>
            </a:xfrm>
            <a:custGeom>
              <a:avLst/>
              <a:gdLst>
                <a:gd name="connsiteX0" fmla="*/ 1015259 w 1682243"/>
                <a:gd name="connsiteY0" fmla="*/ 834993 h 1926132"/>
                <a:gd name="connsiteX1" fmla="*/ 1020109 w 1682243"/>
                <a:gd name="connsiteY1" fmla="*/ 837626 h 1926132"/>
                <a:gd name="connsiteX2" fmla="*/ 1051654 w 1682243"/>
                <a:gd name="connsiteY2" fmla="*/ 864945 h 1926132"/>
                <a:gd name="connsiteX3" fmla="*/ 1065350 w 1682243"/>
                <a:gd name="connsiteY3" fmla="*/ 844631 h 1926132"/>
                <a:gd name="connsiteX4" fmla="*/ 1079645 w 1682243"/>
                <a:gd name="connsiteY4" fmla="*/ 834993 h 1926132"/>
                <a:gd name="connsiteX5" fmla="*/ 1603666 w 1682243"/>
                <a:gd name="connsiteY5" fmla="*/ 0 h 1926132"/>
                <a:gd name="connsiteX6" fmla="*/ 1641891 w 1682243"/>
                <a:gd name="connsiteY6" fmla="*/ 56696 h 1926132"/>
                <a:gd name="connsiteX7" fmla="*/ 1658337 w 1682243"/>
                <a:gd name="connsiteY7" fmla="*/ 138155 h 1926132"/>
                <a:gd name="connsiteX8" fmla="*/ 1658337 w 1682243"/>
                <a:gd name="connsiteY8" fmla="*/ 414689 h 1926132"/>
                <a:gd name="connsiteX9" fmla="*/ 1682243 w 1682243"/>
                <a:gd name="connsiteY9" fmla="*/ 392336 h 1926132"/>
                <a:gd name="connsiteX10" fmla="*/ 1682243 w 1682243"/>
                <a:gd name="connsiteY10" fmla="*/ 564773 h 1926132"/>
                <a:gd name="connsiteX11" fmla="*/ 1627511 w 1682243"/>
                <a:gd name="connsiteY11" fmla="*/ 564773 h 1926132"/>
                <a:gd name="connsiteX12" fmla="*/ 1580865 w 1682243"/>
                <a:gd name="connsiteY12" fmla="*/ 564773 h 1926132"/>
                <a:gd name="connsiteX13" fmla="*/ 1591154 w 1682243"/>
                <a:gd name="connsiteY13" fmla="*/ 615737 h 1926132"/>
                <a:gd name="connsiteX14" fmla="*/ 1591154 w 1682243"/>
                <a:gd name="connsiteY14" fmla="*/ 700312 h 1926132"/>
                <a:gd name="connsiteX15" fmla="*/ 1507796 w 1682243"/>
                <a:gd name="connsiteY15" fmla="*/ 826069 h 1926132"/>
                <a:gd name="connsiteX16" fmla="*/ 1484527 w 1682243"/>
                <a:gd name="connsiteY16" fmla="*/ 830767 h 1926132"/>
                <a:gd name="connsiteX17" fmla="*/ 1484527 w 1682243"/>
                <a:gd name="connsiteY17" fmla="*/ 1110123 h 1926132"/>
                <a:gd name="connsiteX18" fmla="*/ 1580621 w 1682243"/>
                <a:gd name="connsiteY18" fmla="*/ 1284862 h 1926132"/>
                <a:gd name="connsiteX19" fmla="*/ 1448593 w 1682243"/>
                <a:gd name="connsiteY19" fmla="*/ 1524944 h 1926132"/>
                <a:gd name="connsiteX20" fmla="*/ 1316565 w 1682243"/>
                <a:gd name="connsiteY20" fmla="*/ 1284862 h 1926132"/>
                <a:gd name="connsiteX21" fmla="*/ 1411917 w 1682243"/>
                <a:gd name="connsiteY21" fmla="*/ 1111473 h 1926132"/>
                <a:gd name="connsiteX22" fmla="*/ 1408392 w 1682243"/>
                <a:gd name="connsiteY22" fmla="*/ 1111473 h 1926132"/>
                <a:gd name="connsiteX23" fmla="*/ 1408392 w 1682243"/>
                <a:gd name="connsiteY23" fmla="*/ 836795 h 1926132"/>
                <a:gd name="connsiteX24" fmla="*/ 1368107 w 1682243"/>
                <a:gd name="connsiteY24" fmla="*/ 836795 h 1926132"/>
                <a:gd name="connsiteX25" fmla="*/ 1367951 w 1682243"/>
                <a:gd name="connsiteY25" fmla="*/ 836730 h 1926132"/>
                <a:gd name="connsiteX26" fmla="*/ 1361164 w 1682243"/>
                <a:gd name="connsiteY26" fmla="*/ 841306 h 1926132"/>
                <a:gd name="connsiteX27" fmla="*/ 1322486 w 1682243"/>
                <a:gd name="connsiteY27" fmla="*/ 853312 h 1926132"/>
                <a:gd name="connsiteX28" fmla="*/ 1354713 w 1682243"/>
                <a:gd name="connsiteY28" fmla="*/ 901109 h 1926132"/>
                <a:gd name="connsiteX29" fmla="*/ 1368676 w 1682243"/>
                <a:gd name="connsiteY29" fmla="*/ 970272 h 1926132"/>
                <a:gd name="connsiteX30" fmla="*/ 1316633 w 1682243"/>
                <a:gd name="connsiteY30" fmla="*/ 1095914 h 1926132"/>
                <a:gd name="connsiteX31" fmla="*/ 1272873 w 1682243"/>
                <a:gd name="connsiteY31" fmla="*/ 1125418 h 1926132"/>
                <a:gd name="connsiteX32" fmla="*/ 1272873 w 1682243"/>
                <a:gd name="connsiteY32" fmla="*/ 1669491 h 1926132"/>
                <a:gd name="connsiteX33" fmla="*/ 1196348 w 1682243"/>
                <a:gd name="connsiteY33" fmla="*/ 1784941 h 1926132"/>
                <a:gd name="connsiteX34" fmla="*/ 1159123 w 1682243"/>
                <a:gd name="connsiteY34" fmla="*/ 1792456 h 1926132"/>
                <a:gd name="connsiteX35" fmla="*/ 1159123 w 1682243"/>
                <a:gd name="connsiteY35" fmla="*/ 1812808 h 1926132"/>
                <a:gd name="connsiteX36" fmla="*/ 1045799 w 1682243"/>
                <a:gd name="connsiteY36" fmla="*/ 1926132 h 1926132"/>
                <a:gd name="connsiteX37" fmla="*/ 408502 w 1682243"/>
                <a:gd name="connsiteY37" fmla="*/ 1926132 h 1926132"/>
                <a:gd name="connsiteX38" fmla="*/ 295178 w 1682243"/>
                <a:gd name="connsiteY38" fmla="*/ 1812808 h 1926132"/>
                <a:gd name="connsiteX39" fmla="*/ 295178 w 1682243"/>
                <a:gd name="connsiteY39" fmla="*/ 1785875 h 1926132"/>
                <a:gd name="connsiteX40" fmla="*/ 280031 w 1682243"/>
                <a:gd name="connsiteY40" fmla="*/ 1782817 h 1926132"/>
                <a:gd name="connsiteX41" fmla="*/ 186993 w 1682243"/>
                <a:gd name="connsiteY41" fmla="*/ 1642455 h 1926132"/>
                <a:gd name="connsiteX42" fmla="*/ 186992 w 1682243"/>
                <a:gd name="connsiteY42" fmla="*/ 1146077 h 1926132"/>
                <a:gd name="connsiteX43" fmla="*/ 177684 w 1682243"/>
                <a:gd name="connsiteY43" fmla="*/ 1147956 h 1926132"/>
                <a:gd name="connsiteX44" fmla="*/ 0 w 1682243"/>
                <a:gd name="connsiteY44" fmla="*/ 970272 h 1926132"/>
                <a:gd name="connsiteX45" fmla="*/ 108521 w 1682243"/>
                <a:gd name="connsiteY45" fmla="*/ 806552 h 1926132"/>
                <a:gd name="connsiteX46" fmla="*/ 130631 w 1682243"/>
                <a:gd name="connsiteY46" fmla="*/ 802088 h 1926132"/>
                <a:gd name="connsiteX47" fmla="*/ 116188 w 1682243"/>
                <a:gd name="connsiteY47" fmla="*/ 796417 h 1926132"/>
                <a:gd name="connsiteX48" fmla="*/ 7075 w 1682243"/>
                <a:gd name="connsiteY48" fmla="*/ 602598 h 1926132"/>
                <a:gd name="connsiteX49" fmla="*/ 7075 w 1682243"/>
                <a:gd name="connsiteY49" fmla="*/ 478012 h 1926132"/>
                <a:gd name="connsiteX50" fmla="*/ 98779 w 1682243"/>
                <a:gd name="connsiteY50" fmla="*/ 450557 h 1926132"/>
                <a:gd name="connsiteX51" fmla="*/ 98779 w 1682243"/>
                <a:gd name="connsiteY51" fmla="*/ 450555 h 1926132"/>
                <a:gd name="connsiteX52" fmla="*/ 1348489 w 1682243"/>
                <a:gd name="connsiteY52" fmla="*/ 76398 h 1926132"/>
                <a:gd name="connsiteX53" fmla="*/ 1348489 w 1682243"/>
                <a:gd name="connsiteY53" fmla="*/ 76399 h 1926132"/>
                <a:gd name="connsiteX54" fmla="*/ 1408392 w 1682243"/>
                <a:gd name="connsiteY54" fmla="*/ 58465 h 1926132"/>
                <a:gd name="connsiteX55" fmla="*/ 1408392 w 1682243"/>
                <a:gd name="connsiteY55" fmla="*/ 58464 h 1926132"/>
                <a:gd name="connsiteX56" fmla="*/ 1484527 w 1682243"/>
                <a:gd name="connsiteY56" fmla="*/ 35670 h 1926132"/>
                <a:gd name="connsiteX57" fmla="*/ 1495693 w 1682243"/>
                <a:gd name="connsiteY57" fmla="*/ 32327 h 1926132"/>
                <a:gd name="connsiteX58" fmla="*/ 1495693 w 1682243"/>
                <a:gd name="connsiteY58" fmla="*/ 32327 h 1926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682243" h="1926132">
                  <a:moveTo>
                    <a:pt x="1015259" y="834993"/>
                  </a:moveTo>
                  <a:lnTo>
                    <a:pt x="1020109" y="837626"/>
                  </a:lnTo>
                  <a:lnTo>
                    <a:pt x="1051654" y="864945"/>
                  </a:lnTo>
                  <a:lnTo>
                    <a:pt x="1065350" y="844631"/>
                  </a:lnTo>
                  <a:lnTo>
                    <a:pt x="1079645" y="834993"/>
                  </a:lnTo>
                  <a:close/>
                  <a:moveTo>
                    <a:pt x="1603666" y="0"/>
                  </a:moveTo>
                  <a:lnTo>
                    <a:pt x="1641891" y="56696"/>
                  </a:lnTo>
                  <a:cubicBezTo>
                    <a:pt x="1652481" y="81733"/>
                    <a:pt x="1658337" y="109260"/>
                    <a:pt x="1658337" y="138155"/>
                  </a:cubicBezTo>
                  <a:lnTo>
                    <a:pt x="1658337" y="414689"/>
                  </a:lnTo>
                  <a:lnTo>
                    <a:pt x="1682243" y="392336"/>
                  </a:lnTo>
                  <a:lnTo>
                    <a:pt x="1682243" y="564773"/>
                  </a:lnTo>
                  <a:lnTo>
                    <a:pt x="1627511" y="564773"/>
                  </a:lnTo>
                  <a:lnTo>
                    <a:pt x="1580865" y="564773"/>
                  </a:lnTo>
                  <a:lnTo>
                    <a:pt x="1591154" y="615737"/>
                  </a:lnTo>
                  <a:lnTo>
                    <a:pt x="1591154" y="700312"/>
                  </a:lnTo>
                  <a:cubicBezTo>
                    <a:pt x="1591154" y="756845"/>
                    <a:pt x="1556782" y="805350"/>
                    <a:pt x="1507796" y="826069"/>
                  </a:cubicBezTo>
                  <a:lnTo>
                    <a:pt x="1484527" y="830767"/>
                  </a:lnTo>
                  <a:lnTo>
                    <a:pt x="1484527" y="1110123"/>
                  </a:lnTo>
                  <a:lnTo>
                    <a:pt x="1580621" y="1284862"/>
                  </a:lnTo>
                  <a:lnTo>
                    <a:pt x="1448593" y="1524944"/>
                  </a:lnTo>
                  <a:lnTo>
                    <a:pt x="1316565" y="1284862"/>
                  </a:lnTo>
                  <a:lnTo>
                    <a:pt x="1411917" y="1111473"/>
                  </a:lnTo>
                  <a:lnTo>
                    <a:pt x="1408392" y="1111473"/>
                  </a:lnTo>
                  <a:lnTo>
                    <a:pt x="1408392" y="836795"/>
                  </a:lnTo>
                  <a:lnTo>
                    <a:pt x="1368107" y="836795"/>
                  </a:lnTo>
                  <a:lnTo>
                    <a:pt x="1367951" y="836730"/>
                  </a:lnTo>
                  <a:lnTo>
                    <a:pt x="1361164" y="841306"/>
                  </a:lnTo>
                  <a:lnTo>
                    <a:pt x="1322486" y="853312"/>
                  </a:lnTo>
                  <a:lnTo>
                    <a:pt x="1354713" y="901109"/>
                  </a:lnTo>
                  <a:cubicBezTo>
                    <a:pt x="1363704" y="922367"/>
                    <a:pt x="1368676" y="945739"/>
                    <a:pt x="1368676" y="970272"/>
                  </a:cubicBezTo>
                  <a:cubicBezTo>
                    <a:pt x="1368676" y="1019338"/>
                    <a:pt x="1348788" y="1063759"/>
                    <a:pt x="1316633" y="1095914"/>
                  </a:cubicBezTo>
                  <a:lnTo>
                    <a:pt x="1272873" y="1125418"/>
                  </a:lnTo>
                  <a:lnTo>
                    <a:pt x="1272873" y="1669491"/>
                  </a:lnTo>
                  <a:cubicBezTo>
                    <a:pt x="1272873" y="1721390"/>
                    <a:pt x="1241318" y="1765920"/>
                    <a:pt x="1196348" y="1784941"/>
                  </a:cubicBezTo>
                  <a:lnTo>
                    <a:pt x="1159123" y="1792456"/>
                  </a:lnTo>
                  <a:lnTo>
                    <a:pt x="1159123" y="1812808"/>
                  </a:lnTo>
                  <a:cubicBezTo>
                    <a:pt x="1159123" y="1875395"/>
                    <a:pt x="1108386" y="1926132"/>
                    <a:pt x="1045799" y="1926132"/>
                  </a:cubicBezTo>
                  <a:lnTo>
                    <a:pt x="408502" y="1926132"/>
                  </a:lnTo>
                  <a:cubicBezTo>
                    <a:pt x="345915" y="1926132"/>
                    <a:pt x="295178" y="1875395"/>
                    <a:pt x="295178" y="1812808"/>
                  </a:cubicBezTo>
                  <a:lnTo>
                    <a:pt x="295178" y="1785875"/>
                  </a:lnTo>
                  <a:lnTo>
                    <a:pt x="280031" y="1782817"/>
                  </a:lnTo>
                  <a:cubicBezTo>
                    <a:pt x="225356" y="1759691"/>
                    <a:pt x="186993" y="1705553"/>
                    <a:pt x="186993" y="1642455"/>
                  </a:cubicBezTo>
                  <a:lnTo>
                    <a:pt x="186992" y="1146077"/>
                  </a:lnTo>
                  <a:lnTo>
                    <a:pt x="177684" y="1147956"/>
                  </a:lnTo>
                  <a:cubicBezTo>
                    <a:pt x="79552" y="1147956"/>
                    <a:pt x="0" y="1068404"/>
                    <a:pt x="0" y="970272"/>
                  </a:cubicBezTo>
                  <a:cubicBezTo>
                    <a:pt x="0" y="896673"/>
                    <a:pt x="44748" y="833526"/>
                    <a:pt x="108521" y="806552"/>
                  </a:cubicBezTo>
                  <a:lnTo>
                    <a:pt x="130631" y="802088"/>
                  </a:lnTo>
                  <a:lnTo>
                    <a:pt x="116188" y="796417"/>
                  </a:lnTo>
                  <a:cubicBezTo>
                    <a:pt x="50772" y="756670"/>
                    <a:pt x="7075" y="684737"/>
                    <a:pt x="7075" y="602598"/>
                  </a:cubicBezTo>
                  <a:lnTo>
                    <a:pt x="7075" y="478012"/>
                  </a:lnTo>
                  <a:lnTo>
                    <a:pt x="98779" y="450557"/>
                  </a:lnTo>
                  <a:lnTo>
                    <a:pt x="98779" y="450555"/>
                  </a:lnTo>
                  <a:lnTo>
                    <a:pt x="1348489" y="76398"/>
                  </a:lnTo>
                  <a:lnTo>
                    <a:pt x="1348489" y="76399"/>
                  </a:lnTo>
                  <a:lnTo>
                    <a:pt x="1408392" y="58465"/>
                  </a:lnTo>
                  <a:lnTo>
                    <a:pt x="1408392" y="58464"/>
                  </a:lnTo>
                  <a:lnTo>
                    <a:pt x="1484527" y="35670"/>
                  </a:lnTo>
                  <a:lnTo>
                    <a:pt x="1495693" y="32327"/>
                  </a:lnTo>
                  <a:lnTo>
                    <a:pt x="1495693" y="32327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2D452185-5D6D-C0B1-44AD-DDA86C543918}"/>
              </a:ext>
            </a:extLst>
          </p:cNvPr>
          <p:cNvGrpSpPr/>
          <p:nvPr/>
        </p:nvGrpSpPr>
        <p:grpSpPr>
          <a:xfrm>
            <a:off x="7067286" y="1112189"/>
            <a:ext cx="1930531" cy="2164410"/>
            <a:chOff x="7067286" y="1112189"/>
            <a:chExt cx="1930531" cy="2164410"/>
          </a:xfrm>
        </p:grpSpPr>
        <p:sp>
          <p:nvSpPr>
            <p:cNvPr id="1328" name="星: 10 pt 1327">
              <a:extLst>
                <a:ext uri="{FF2B5EF4-FFF2-40B4-BE49-F238E27FC236}">
                  <a16:creationId xmlns:a16="http://schemas.microsoft.com/office/drawing/2014/main" id="{D2B20CD1-D3E4-1A74-586B-C0FD0A62FF51}"/>
                </a:ext>
              </a:extLst>
            </p:cNvPr>
            <p:cNvSpPr/>
            <p:nvPr/>
          </p:nvSpPr>
          <p:spPr>
            <a:xfrm>
              <a:off x="8379843" y="1117211"/>
              <a:ext cx="617974" cy="617974"/>
            </a:xfrm>
            <a:prstGeom prst="star10">
              <a:avLst>
                <a:gd name="adj" fmla="val 34440"/>
                <a:gd name="hf" fmla="val 105146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89" name="グループ化 1288">
              <a:extLst>
                <a:ext uri="{FF2B5EF4-FFF2-40B4-BE49-F238E27FC236}">
                  <a16:creationId xmlns:a16="http://schemas.microsoft.com/office/drawing/2014/main" id="{0F1207D5-6B16-F054-2388-385156313021}"/>
                </a:ext>
              </a:extLst>
            </p:cNvPr>
            <p:cNvGrpSpPr/>
            <p:nvPr/>
          </p:nvGrpSpPr>
          <p:grpSpPr>
            <a:xfrm>
              <a:off x="7067286" y="1112189"/>
              <a:ext cx="1682240" cy="2164410"/>
              <a:chOff x="5078609" y="1716038"/>
              <a:chExt cx="1682240" cy="2164410"/>
            </a:xfrm>
          </p:grpSpPr>
          <p:sp>
            <p:nvSpPr>
              <p:cNvPr id="1290" name="四角形: 上の 2 つの角を丸める 1289">
                <a:extLst>
                  <a:ext uri="{FF2B5EF4-FFF2-40B4-BE49-F238E27FC236}">
                    <a16:creationId xmlns:a16="http://schemas.microsoft.com/office/drawing/2014/main" id="{E4AEE0DC-ED33-D3A0-0B91-49C02C416EF1}"/>
                  </a:ext>
                </a:extLst>
              </p:cNvPr>
              <p:cNvSpPr/>
              <p:nvPr/>
            </p:nvSpPr>
            <p:spPr>
              <a:xfrm flipV="1">
                <a:off x="6300517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四角形: 上の 2 つの角を丸める 1290">
                <a:extLst>
                  <a:ext uri="{FF2B5EF4-FFF2-40B4-BE49-F238E27FC236}">
                    <a16:creationId xmlns:a16="http://schemas.microsoft.com/office/drawing/2014/main" id="{A167BA09-28AD-AA2F-BD94-DBDBF901A79B}"/>
                  </a:ext>
                </a:extLst>
              </p:cNvPr>
              <p:cNvSpPr/>
              <p:nvPr/>
            </p:nvSpPr>
            <p:spPr>
              <a:xfrm flipV="1">
                <a:off x="5412362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83F2809E-5179-DF2F-7800-1A5F07EB68D6}"/>
                  </a:ext>
                </a:extLst>
              </p:cNvPr>
              <p:cNvSpPr/>
              <p:nvPr/>
            </p:nvSpPr>
            <p:spPr>
              <a:xfrm rot="10800000">
                <a:off x="5753625" y="3030531"/>
                <a:ext cx="835463" cy="795121"/>
              </a:xfrm>
              <a:custGeom>
                <a:avLst/>
                <a:gdLst>
                  <a:gd name="connsiteX0" fmla="*/ 111564 w 835463"/>
                  <a:gd name="connsiteY0" fmla="*/ 795121 h 795121"/>
                  <a:gd name="connsiteX1" fmla="*/ 0 w 835463"/>
                  <a:gd name="connsiteY1" fmla="*/ 795121 h 795121"/>
                  <a:gd name="connsiteX2" fmla="*/ 54972 w 835463"/>
                  <a:gd name="connsiteY2" fmla="*/ 662926 h 795121"/>
                  <a:gd name="connsiteX3" fmla="*/ 0 w 835463"/>
                  <a:gd name="connsiteY3" fmla="*/ 662926 h 795121"/>
                  <a:gd name="connsiteX4" fmla="*/ 54972 w 835463"/>
                  <a:gd name="connsiteY4" fmla="*/ 530731 h 795121"/>
                  <a:gd name="connsiteX5" fmla="*/ 0 w 835463"/>
                  <a:gd name="connsiteY5" fmla="*/ 530731 h 795121"/>
                  <a:gd name="connsiteX6" fmla="*/ 54972 w 835463"/>
                  <a:gd name="connsiteY6" fmla="*/ 398536 h 795121"/>
                  <a:gd name="connsiteX7" fmla="*/ 0 w 835463"/>
                  <a:gd name="connsiteY7" fmla="*/ 398536 h 795121"/>
                  <a:gd name="connsiteX8" fmla="*/ 54972 w 835463"/>
                  <a:gd name="connsiteY8" fmla="*/ 266341 h 795121"/>
                  <a:gd name="connsiteX9" fmla="*/ 0 w 835463"/>
                  <a:gd name="connsiteY9" fmla="*/ 266341 h 795121"/>
                  <a:gd name="connsiteX10" fmla="*/ 54973 w 835463"/>
                  <a:gd name="connsiteY10" fmla="*/ 134144 h 795121"/>
                  <a:gd name="connsiteX11" fmla="*/ 0 w 835463"/>
                  <a:gd name="connsiteY11" fmla="*/ 134144 h 795121"/>
                  <a:gd name="connsiteX12" fmla="*/ 55782 w 835463"/>
                  <a:gd name="connsiteY12" fmla="*/ 0 h 795121"/>
                  <a:gd name="connsiteX13" fmla="*/ 111564 w 835463"/>
                  <a:gd name="connsiteY13" fmla="*/ 134144 h 795121"/>
                  <a:gd name="connsiteX14" fmla="*/ 56592 w 835463"/>
                  <a:gd name="connsiteY14" fmla="*/ 134144 h 795121"/>
                  <a:gd name="connsiteX15" fmla="*/ 111564 w 835463"/>
                  <a:gd name="connsiteY15" fmla="*/ 266341 h 795121"/>
                  <a:gd name="connsiteX16" fmla="*/ 56593 w 835463"/>
                  <a:gd name="connsiteY16" fmla="*/ 266341 h 795121"/>
                  <a:gd name="connsiteX17" fmla="*/ 111564 w 835463"/>
                  <a:gd name="connsiteY17" fmla="*/ 398536 h 795121"/>
                  <a:gd name="connsiteX18" fmla="*/ 56593 w 835463"/>
                  <a:gd name="connsiteY18" fmla="*/ 398536 h 795121"/>
                  <a:gd name="connsiteX19" fmla="*/ 111564 w 835463"/>
                  <a:gd name="connsiteY19" fmla="*/ 530731 h 795121"/>
                  <a:gd name="connsiteX20" fmla="*/ 56593 w 835463"/>
                  <a:gd name="connsiteY20" fmla="*/ 530731 h 795121"/>
                  <a:gd name="connsiteX21" fmla="*/ 111564 w 835463"/>
                  <a:gd name="connsiteY21" fmla="*/ 662926 h 795121"/>
                  <a:gd name="connsiteX22" fmla="*/ 56593 w 835463"/>
                  <a:gd name="connsiteY22" fmla="*/ 662926 h 795121"/>
                  <a:gd name="connsiteX23" fmla="*/ 252058 w 835463"/>
                  <a:gd name="connsiteY23" fmla="*/ 795121 h 795121"/>
                  <a:gd name="connsiteX24" fmla="*/ 140494 w 835463"/>
                  <a:gd name="connsiteY24" fmla="*/ 795121 h 795121"/>
                  <a:gd name="connsiteX25" fmla="*/ 195466 w 835463"/>
                  <a:gd name="connsiteY25" fmla="*/ 662926 h 795121"/>
                  <a:gd name="connsiteX26" fmla="*/ 140494 w 835463"/>
                  <a:gd name="connsiteY26" fmla="*/ 662926 h 795121"/>
                  <a:gd name="connsiteX27" fmla="*/ 195466 w 835463"/>
                  <a:gd name="connsiteY27" fmla="*/ 530731 h 795121"/>
                  <a:gd name="connsiteX28" fmla="*/ 140494 w 835463"/>
                  <a:gd name="connsiteY28" fmla="*/ 530731 h 795121"/>
                  <a:gd name="connsiteX29" fmla="*/ 195466 w 835463"/>
                  <a:gd name="connsiteY29" fmla="*/ 398536 h 795121"/>
                  <a:gd name="connsiteX30" fmla="*/ 140494 w 835463"/>
                  <a:gd name="connsiteY30" fmla="*/ 398536 h 795121"/>
                  <a:gd name="connsiteX31" fmla="*/ 195466 w 835463"/>
                  <a:gd name="connsiteY31" fmla="*/ 266341 h 795121"/>
                  <a:gd name="connsiteX32" fmla="*/ 140494 w 835463"/>
                  <a:gd name="connsiteY32" fmla="*/ 266341 h 795121"/>
                  <a:gd name="connsiteX33" fmla="*/ 195467 w 835463"/>
                  <a:gd name="connsiteY33" fmla="*/ 134144 h 795121"/>
                  <a:gd name="connsiteX34" fmla="*/ 140494 w 835463"/>
                  <a:gd name="connsiteY34" fmla="*/ 134144 h 795121"/>
                  <a:gd name="connsiteX35" fmla="*/ 196276 w 835463"/>
                  <a:gd name="connsiteY35" fmla="*/ 0 h 795121"/>
                  <a:gd name="connsiteX36" fmla="*/ 252058 w 835463"/>
                  <a:gd name="connsiteY36" fmla="*/ 134144 h 795121"/>
                  <a:gd name="connsiteX37" fmla="*/ 197086 w 835463"/>
                  <a:gd name="connsiteY37" fmla="*/ 134144 h 795121"/>
                  <a:gd name="connsiteX38" fmla="*/ 252058 w 835463"/>
                  <a:gd name="connsiteY38" fmla="*/ 266341 h 795121"/>
                  <a:gd name="connsiteX39" fmla="*/ 197087 w 835463"/>
                  <a:gd name="connsiteY39" fmla="*/ 266341 h 795121"/>
                  <a:gd name="connsiteX40" fmla="*/ 252058 w 835463"/>
                  <a:gd name="connsiteY40" fmla="*/ 398536 h 795121"/>
                  <a:gd name="connsiteX41" fmla="*/ 197087 w 835463"/>
                  <a:gd name="connsiteY41" fmla="*/ 398536 h 795121"/>
                  <a:gd name="connsiteX42" fmla="*/ 252058 w 835463"/>
                  <a:gd name="connsiteY42" fmla="*/ 530731 h 795121"/>
                  <a:gd name="connsiteX43" fmla="*/ 197087 w 835463"/>
                  <a:gd name="connsiteY43" fmla="*/ 530731 h 795121"/>
                  <a:gd name="connsiteX44" fmla="*/ 252058 w 835463"/>
                  <a:gd name="connsiteY44" fmla="*/ 662926 h 795121"/>
                  <a:gd name="connsiteX45" fmla="*/ 197087 w 835463"/>
                  <a:gd name="connsiteY45" fmla="*/ 662926 h 795121"/>
                  <a:gd name="connsiteX46" fmla="*/ 402076 w 835463"/>
                  <a:gd name="connsiteY46" fmla="*/ 795121 h 795121"/>
                  <a:gd name="connsiteX47" fmla="*/ 290512 w 835463"/>
                  <a:gd name="connsiteY47" fmla="*/ 795121 h 795121"/>
                  <a:gd name="connsiteX48" fmla="*/ 345484 w 835463"/>
                  <a:gd name="connsiteY48" fmla="*/ 662926 h 795121"/>
                  <a:gd name="connsiteX49" fmla="*/ 290512 w 835463"/>
                  <a:gd name="connsiteY49" fmla="*/ 662926 h 795121"/>
                  <a:gd name="connsiteX50" fmla="*/ 345484 w 835463"/>
                  <a:gd name="connsiteY50" fmla="*/ 530731 h 795121"/>
                  <a:gd name="connsiteX51" fmla="*/ 290512 w 835463"/>
                  <a:gd name="connsiteY51" fmla="*/ 530731 h 795121"/>
                  <a:gd name="connsiteX52" fmla="*/ 345484 w 835463"/>
                  <a:gd name="connsiteY52" fmla="*/ 398536 h 795121"/>
                  <a:gd name="connsiteX53" fmla="*/ 290512 w 835463"/>
                  <a:gd name="connsiteY53" fmla="*/ 398536 h 795121"/>
                  <a:gd name="connsiteX54" fmla="*/ 345484 w 835463"/>
                  <a:gd name="connsiteY54" fmla="*/ 266341 h 795121"/>
                  <a:gd name="connsiteX55" fmla="*/ 290512 w 835463"/>
                  <a:gd name="connsiteY55" fmla="*/ 266341 h 795121"/>
                  <a:gd name="connsiteX56" fmla="*/ 345485 w 835463"/>
                  <a:gd name="connsiteY56" fmla="*/ 134144 h 795121"/>
                  <a:gd name="connsiteX57" fmla="*/ 290512 w 835463"/>
                  <a:gd name="connsiteY57" fmla="*/ 134144 h 795121"/>
                  <a:gd name="connsiteX58" fmla="*/ 346294 w 835463"/>
                  <a:gd name="connsiteY58" fmla="*/ 0 h 795121"/>
                  <a:gd name="connsiteX59" fmla="*/ 402076 w 835463"/>
                  <a:gd name="connsiteY59" fmla="*/ 134144 h 795121"/>
                  <a:gd name="connsiteX60" fmla="*/ 347104 w 835463"/>
                  <a:gd name="connsiteY60" fmla="*/ 134144 h 795121"/>
                  <a:gd name="connsiteX61" fmla="*/ 402076 w 835463"/>
                  <a:gd name="connsiteY61" fmla="*/ 266341 h 795121"/>
                  <a:gd name="connsiteX62" fmla="*/ 347105 w 835463"/>
                  <a:gd name="connsiteY62" fmla="*/ 266341 h 795121"/>
                  <a:gd name="connsiteX63" fmla="*/ 402076 w 835463"/>
                  <a:gd name="connsiteY63" fmla="*/ 398536 h 795121"/>
                  <a:gd name="connsiteX64" fmla="*/ 347105 w 835463"/>
                  <a:gd name="connsiteY64" fmla="*/ 398536 h 795121"/>
                  <a:gd name="connsiteX65" fmla="*/ 402076 w 835463"/>
                  <a:gd name="connsiteY65" fmla="*/ 530731 h 795121"/>
                  <a:gd name="connsiteX66" fmla="*/ 347105 w 835463"/>
                  <a:gd name="connsiteY66" fmla="*/ 530731 h 795121"/>
                  <a:gd name="connsiteX67" fmla="*/ 402076 w 835463"/>
                  <a:gd name="connsiteY67" fmla="*/ 662926 h 795121"/>
                  <a:gd name="connsiteX68" fmla="*/ 347105 w 835463"/>
                  <a:gd name="connsiteY68" fmla="*/ 662926 h 795121"/>
                  <a:gd name="connsiteX69" fmla="*/ 542570 w 835463"/>
                  <a:gd name="connsiteY69" fmla="*/ 795121 h 795121"/>
                  <a:gd name="connsiteX70" fmla="*/ 431006 w 835463"/>
                  <a:gd name="connsiteY70" fmla="*/ 795121 h 795121"/>
                  <a:gd name="connsiteX71" fmla="*/ 485978 w 835463"/>
                  <a:gd name="connsiteY71" fmla="*/ 662926 h 795121"/>
                  <a:gd name="connsiteX72" fmla="*/ 431006 w 835463"/>
                  <a:gd name="connsiteY72" fmla="*/ 662926 h 795121"/>
                  <a:gd name="connsiteX73" fmla="*/ 485978 w 835463"/>
                  <a:gd name="connsiteY73" fmla="*/ 530731 h 795121"/>
                  <a:gd name="connsiteX74" fmla="*/ 431006 w 835463"/>
                  <a:gd name="connsiteY74" fmla="*/ 530731 h 795121"/>
                  <a:gd name="connsiteX75" fmla="*/ 485978 w 835463"/>
                  <a:gd name="connsiteY75" fmla="*/ 398536 h 795121"/>
                  <a:gd name="connsiteX76" fmla="*/ 431006 w 835463"/>
                  <a:gd name="connsiteY76" fmla="*/ 398536 h 795121"/>
                  <a:gd name="connsiteX77" fmla="*/ 485978 w 835463"/>
                  <a:gd name="connsiteY77" fmla="*/ 266341 h 795121"/>
                  <a:gd name="connsiteX78" fmla="*/ 431006 w 835463"/>
                  <a:gd name="connsiteY78" fmla="*/ 266341 h 795121"/>
                  <a:gd name="connsiteX79" fmla="*/ 485979 w 835463"/>
                  <a:gd name="connsiteY79" fmla="*/ 134144 h 795121"/>
                  <a:gd name="connsiteX80" fmla="*/ 431006 w 835463"/>
                  <a:gd name="connsiteY80" fmla="*/ 134144 h 795121"/>
                  <a:gd name="connsiteX81" fmla="*/ 486788 w 835463"/>
                  <a:gd name="connsiteY81" fmla="*/ 0 h 795121"/>
                  <a:gd name="connsiteX82" fmla="*/ 542570 w 835463"/>
                  <a:gd name="connsiteY82" fmla="*/ 134144 h 795121"/>
                  <a:gd name="connsiteX83" fmla="*/ 487598 w 835463"/>
                  <a:gd name="connsiteY83" fmla="*/ 134144 h 795121"/>
                  <a:gd name="connsiteX84" fmla="*/ 542570 w 835463"/>
                  <a:gd name="connsiteY84" fmla="*/ 266341 h 795121"/>
                  <a:gd name="connsiteX85" fmla="*/ 487599 w 835463"/>
                  <a:gd name="connsiteY85" fmla="*/ 266341 h 795121"/>
                  <a:gd name="connsiteX86" fmla="*/ 542570 w 835463"/>
                  <a:gd name="connsiteY86" fmla="*/ 398536 h 795121"/>
                  <a:gd name="connsiteX87" fmla="*/ 487599 w 835463"/>
                  <a:gd name="connsiteY87" fmla="*/ 398536 h 795121"/>
                  <a:gd name="connsiteX88" fmla="*/ 542570 w 835463"/>
                  <a:gd name="connsiteY88" fmla="*/ 530731 h 795121"/>
                  <a:gd name="connsiteX89" fmla="*/ 487599 w 835463"/>
                  <a:gd name="connsiteY89" fmla="*/ 530731 h 795121"/>
                  <a:gd name="connsiteX90" fmla="*/ 542570 w 835463"/>
                  <a:gd name="connsiteY90" fmla="*/ 662926 h 795121"/>
                  <a:gd name="connsiteX91" fmla="*/ 487599 w 835463"/>
                  <a:gd name="connsiteY91" fmla="*/ 662926 h 795121"/>
                  <a:gd name="connsiteX92" fmla="*/ 694969 w 835463"/>
                  <a:gd name="connsiteY92" fmla="*/ 795121 h 795121"/>
                  <a:gd name="connsiteX93" fmla="*/ 583405 w 835463"/>
                  <a:gd name="connsiteY93" fmla="*/ 795121 h 795121"/>
                  <a:gd name="connsiteX94" fmla="*/ 638377 w 835463"/>
                  <a:gd name="connsiteY94" fmla="*/ 662926 h 795121"/>
                  <a:gd name="connsiteX95" fmla="*/ 583405 w 835463"/>
                  <a:gd name="connsiteY95" fmla="*/ 662926 h 795121"/>
                  <a:gd name="connsiteX96" fmla="*/ 638377 w 835463"/>
                  <a:gd name="connsiteY96" fmla="*/ 530731 h 795121"/>
                  <a:gd name="connsiteX97" fmla="*/ 583405 w 835463"/>
                  <a:gd name="connsiteY97" fmla="*/ 530731 h 795121"/>
                  <a:gd name="connsiteX98" fmla="*/ 638377 w 835463"/>
                  <a:gd name="connsiteY98" fmla="*/ 398536 h 795121"/>
                  <a:gd name="connsiteX99" fmla="*/ 583405 w 835463"/>
                  <a:gd name="connsiteY99" fmla="*/ 398536 h 795121"/>
                  <a:gd name="connsiteX100" fmla="*/ 638377 w 835463"/>
                  <a:gd name="connsiteY100" fmla="*/ 266341 h 795121"/>
                  <a:gd name="connsiteX101" fmla="*/ 583405 w 835463"/>
                  <a:gd name="connsiteY101" fmla="*/ 266341 h 795121"/>
                  <a:gd name="connsiteX102" fmla="*/ 638378 w 835463"/>
                  <a:gd name="connsiteY102" fmla="*/ 134144 h 795121"/>
                  <a:gd name="connsiteX103" fmla="*/ 583405 w 835463"/>
                  <a:gd name="connsiteY103" fmla="*/ 134144 h 795121"/>
                  <a:gd name="connsiteX104" fmla="*/ 639187 w 835463"/>
                  <a:gd name="connsiteY104" fmla="*/ 0 h 795121"/>
                  <a:gd name="connsiteX105" fmla="*/ 694969 w 835463"/>
                  <a:gd name="connsiteY105" fmla="*/ 134144 h 795121"/>
                  <a:gd name="connsiteX106" fmla="*/ 639997 w 835463"/>
                  <a:gd name="connsiteY106" fmla="*/ 134144 h 795121"/>
                  <a:gd name="connsiteX107" fmla="*/ 694969 w 835463"/>
                  <a:gd name="connsiteY107" fmla="*/ 266341 h 795121"/>
                  <a:gd name="connsiteX108" fmla="*/ 639998 w 835463"/>
                  <a:gd name="connsiteY108" fmla="*/ 266341 h 795121"/>
                  <a:gd name="connsiteX109" fmla="*/ 694969 w 835463"/>
                  <a:gd name="connsiteY109" fmla="*/ 398536 h 795121"/>
                  <a:gd name="connsiteX110" fmla="*/ 639998 w 835463"/>
                  <a:gd name="connsiteY110" fmla="*/ 398536 h 795121"/>
                  <a:gd name="connsiteX111" fmla="*/ 694969 w 835463"/>
                  <a:gd name="connsiteY111" fmla="*/ 530731 h 795121"/>
                  <a:gd name="connsiteX112" fmla="*/ 639998 w 835463"/>
                  <a:gd name="connsiteY112" fmla="*/ 530731 h 795121"/>
                  <a:gd name="connsiteX113" fmla="*/ 694969 w 835463"/>
                  <a:gd name="connsiteY113" fmla="*/ 662926 h 795121"/>
                  <a:gd name="connsiteX114" fmla="*/ 639998 w 835463"/>
                  <a:gd name="connsiteY114" fmla="*/ 662926 h 795121"/>
                  <a:gd name="connsiteX115" fmla="*/ 835463 w 835463"/>
                  <a:gd name="connsiteY115" fmla="*/ 795121 h 795121"/>
                  <a:gd name="connsiteX116" fmla="*/ 723899 w 835463"/>
                  <a:gd name="connsiteY116" fmla="*/ 795121 h 795121"/>
                  <a:gd name="connsiteX117" fmla="*/ 778871 w 835463"/>
                  <a:gd name="connsiteY117" fmla="*/ 662926 h 795121"/>
                  <a:gd name="connsiteX118" fmla="*/ 723899 w 835463"/>
                  <a:gd name="connsiteY118" fmla="*/ 662926 h 795121"/>
                  <a:gd name="connsiteX119" fmla="*/ 778871 w 835463"/>
                  <a:gd name="connsiteY119" fmla="*/ 530731 h 795121"/>
                  <a:gd name="connsiteX120" fmla="*/ 723899 w 835463"/>
                  <a:gd name="connsiteY120" fmla="*/ 530731 h 795121"/>
                  <a:gd name="connsiteX121" fmla="*/ 778871 w 835463"/>
                  <a:gd name="connsiteY121" fmla="*/ 398536 h 795121"/>
                  <a:gd name="connsiteX122" fmla="*/ 723899 w 835463"/>
                  <a:gd name="connsiteY122" fmla="*/ 398536 h 795121"/>
                  <a:gd name="connsiteX123" fmla="*/ 778871 w 835463"/>
                  <a:gd name="connsiteY123" fmla="*/ 266341 h 795121"/>
                  <a:gd name="connsiteX124" fmla="*/ 723899 w 835463"/>
                  <a:gd name="connsiteY124" fmla="*/ 266341 h 795121"/>
                  <a:gd name="connsiteX125" fmla="*/ 778872 w 835463"/>
                  <a:gd name="connsiteY125" fmla="*/ 134144 h 795121"/>
                  <a:gd name="connsiteX126" fmla="*/ 723899 w 835463"/>
                  <a:gd name="connsiteY126" fmla="*/ 134144 h 795121"/>
                  <a:gd name="connsiteX127" fmla="*/ 779681 w 835463"/>
                  <a:gd name="connsiteY127" fmla="*/ 0 h 795121"/>
                  <a:gd name="connsiteX128" fmla="*/ 835463 w 835463"/>
                  <a:gd name="connsiteY128" fmla="*/ 134144 h 795121"/>
                  <a:gd name="connsiteX129" fmla="*/ 780491 w 835463"/>
                  <a:gd name="connsiteY129" fmla="*/ 134144 h 795121"/>
                  <a:gd name="connsiteX130" fmla="*/ 835463 w 835463"/>
                  <a:gd name="connsiteY130" fmla="*/ 266341 h 795121"/>
                  <a:gd name="connsiteX131" fmla="*/ 780492 w 835463"/>
                  <a:gd name="connsiteY131" fmla="*/ 266341 h 795121"/>
                  <a:gd name="connsiteX132" fmla="*/ 835463 w 835463"/>
                  <a:gd name="connsiteY132" fmla="*/ 398536 h 795121"/>
                  <a:gd name="connsiteX133" fmla="*/ 780492 w 835463"/>
                  <a:gd name="connsiteY133" fmla="*/ 398536 h 795121"/>
                  <a:gd name="connsiteX134" fmla="*/ 835463 w 835463"/>
                  <a:gd name="connsiteY134" fmla="*/ 530731 h 795121"/>
                  <a:gd name="connsiteX135" fmla="*/ 780492 w 835463"/>
                  <a:gd name="connsiteY135" fmla="*/ 530731 h 795121"/>
                  <a:gd name="connsiteX136" fmla="*/ 835463 w 835463"/>
                  <a:gd name="connsiteY136" fmla="*/ 662926 h 795121"/>
                  <a:gd name="connsiteX137" fmla="*/ 780492 w 835463"/>
                  <a:gd name="connsiteY137" fmla="*/ 662926 h 79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835463" h="795121">
                    <a:moveTo>
                      <a:pt x="111564" y="795121"/>
                    </a:moveTo>
                    <a:lnTo>
                      <a:pt x="0" y="795121"/>
                    </a:lnTo>
                    <a:lnTo>
                      <a:pt x="54972" y="662926"/>
                    </a:lnTo>
                    <a:lnTo>
                      <a:pt x="0" y="662926"/>
                    </a:lnTo>
                    <a:lnTo>
                      <a:pt x="54972" y="530731"/>
                    </a:lnTo>
                    <a:lnTo>
                      <a:pt x="0" y="530731"/>
                    </a:lnTo>
                    <a:lnTo>
                      <a:pt x="54972" y="398536"/>
                    </a:lnTo>
                    <a:lnTo>
                      <a:pt x="0" y="398536"/>
                    </a:lnTo>
                    <a:lnTo>
                      <a:pt x="54972" y="266341"/>
                    </a:lnTo>
                    <a:lnTo>
                      <a:pt x="0" y="266341"/>
                    </a:lnTo>
                    <a:lnTo>
                      <a:pt x="54973" y="134144"/>
                    </a:lnTo>
                    <a:lnTo>
                      <a:pt x="0" y="134144"/>
                    </a:lnTo>
                    <a:lnTo>
                      <a:pt x="55782" y="0"/>
                    </a:lnTo>
                    <a:lnTo>
                      <a:pt x="111564" y="134144"/>
                    </a:lnTo>
                    <a:lnTo>
                      <a:pt x="56592" y="134144"/>
                    </a:lnTo>
                    <a:lnTo>
                      <a:pt x="111564" y="266341"/>
                    </a:lnTo>
                    <a:lnTo>
                      <a:pt x="56593" y="266341"/>
                    </a:lnTo>
                    <a:lnTo>
                      <a:pt x="111564" y="398536"/>
                    </a:lnTo>
                    <a:lnTo>
                      <a:pt x="56593" y="398536"/>
                    </a:lnTo>
                    <a:lnTo>
                      <a:pt x="111564" y="530731"/>
                    </a:lnTo>
                    <a:lnTo>
                      <a:pt x="56593" y="530731"/>
                    </a:lnTo>
                    <a:lnTo>
                      <a:pt x="111564" y="662926"/>
                    </a:lnTo>
                    <a:lnTo>
                      <a:pt x="56593" y="662926"/>
                    </a:lnTo>
                    <a:close/>
                    <a:moveTo>
                      <a:pt x="252058" y="795121"/>
                    </a:moveTo>
                    <a:lnTo>
                      <a:pt x="140494" y="795121"/>
                    </a:lnTo>
                    <a:lnTo>
                      <a:pt x="195466" y="662926"/>
                    </a:lnTo>
                    <a:lnTo>
                      <a:pt x="140494" y="662926"/>
                    </a:lnTo>
                    <a:lnTo>
                      <a:pt x="195466" y="530731"/>
                    </a:lnTo>
                    <a:lnTo>
                      <a:pt x="140494" y="530731"/>
                    </a:lnTo>
                    <a:lnTo>
                      <a:pt x="195466" y="398536"/>
                    </a:lnTo>
                    <a:lnTo>
                      <a:pt x="140494" y="398536"/>
                    </a:lnTo>
                    <a:lnTo>
                      <a:pt x="195466" y="266341"/>
                    </a:lnTo>
                    <a:lnTo>
                      <a:pt x="140494" y="266341"/>
                    </a:lnTo>
                    <a:lnTo>
                      <a:pt x="195467" y="134144"/>
                    </a:lnTo>
                    <a:lnTo>
                      <a:pt x="140494" y="134144"/>
                    </a:lnTo>
                    <a:lnTo>
                      <a:pt x="196276" y="0"/>
                    </a:lnTo>
                    <a:lnTo>
                      <a:pt x="252058" y="134144"/>
                    </a:lnTo>
                    <a:lnTo>
                      <a:pt x="197086" y="134144"/>
                    </a:lnTo>
                    <a:lnTo>
                      <a:pt x="252058" y="266341"/>
                    </a:lnTo>
                    <a:lnTo>
                      <a:pt x="197087" y="266341"/>
                    </a:lnTo>
                    <a:lnTo>
                      <a:pt x="252058" y="398536"/>
                    </a:lnTo>
                    <a:lnTo>
                      <a:pt x="197087" y="398536"/>
                    </a:lnTo>
                    <a:lnTo>
                      <a:pt x="252058" y="530731"/>
                    </a:lnTo>
                    <a:lnTo>
                      <a:pt x="197087" y="530731"/>
                    </a:lnTo>
                    <a:lnTo>
                      <a:pt x="252058" y="662926"/>
                    </a:lnTo>
                    <a:lnTo>
                      <a:pt x="197087" y="662926"/>
                    </a:lnTo>
                    <a:close/>
                    <a:moveTo>
                      <a:pt x="402076" y="795121"/>
                    </a:moveTo>
                    <a:lnTo>
                      <a:pt x="290512" y="795121"/>
                    </a:lnTo>
                    <a:lnTo>
                      <a:pt x="345484" y="662926"/>
                    </a:lnTo>
                    <a:lnTo>
                      <a:pt x="290512" y="662926"/>
                    </a:lnTo>
                    <a:lnTo>
                      <a:pt x="345484" y="530731"/>
                    </a:lnTo>
                    <a:lnTo>
                      <a:pt x="290512" y="530731"/>
                    </a:lnTo>
                    <a:lnTo>
                      <a:pt x="345484" y="398536"/>
                    </a:lnTo>
                    <a:lnTo>
                      <a:pt x="290512" y="398536"/>
                    </a:lnTo>
                    <a:lnTo>
                      <a:pt x="345484" y="266341"/>
                    </a:lnTo>
                    <a:lnTo>
                      <a:pt x="290512" y="266341"/>
                    </a:lnTo>
                    <a:lnTo>
                      <a:pt x="345485" y="134144"/>
                    </a:lnTo>
                    <a:lnTo>
                      <a:pt x="290512" y="134144"/>
                    </a:lnTo>
                    <a:lnTo>
                      <a:pt x="346294" y="0"/>
                    </a:lnTo>
                    <a:lnTo>
                      <a:pt x="402076" y="134144"/>
                    </a:lnTo>
                    <a:lnTo>
                      <a:pt x="347104" y="134144"/>
                    </a:lnTo>
                    <a:lnTo>
                      <a:pt x="402076" y="266341"/>
                    </a:lnTo>
                    <a:lnTo>
                      <a:pt x="347105" y="266341"/>
                    </a:lnTo>
                    <a:lnTo>
                      <a:pt x="402076" y="398536"/>
                    </a:lnTo>
                    <a:lnTo>
                      <a:pt x="347105" y="398536"/>
                    </a:lnTo>
                    <a:lnTo>
                      <a:pt x="402076" y="530731"/>
                    </a:lnTo>
                    <a:lnTo>
                      <a:pt x="347105" y="530731"/>
                    </a:lnTo>
                    <a:lnTo>
                      <a:pt x="402076" y="662926"/>
                    </a:lnTo>
                    <a:lnTo>
                      <a:pt x="347105" y="662926"/>
                    </a:lnTo>
                    <a:close/>
                    <a:moveTo>
                      <a:pt x="542570" y="795121"/>
                    </a:moveTo>
                    <a:lnTo>
                      <a:pt x="431006" y="795121"/>
                    </a:lnTo>
                    <a:lnTo>
                      <a:pt x="485978" y="662926"/>
                    </a:lnTo>
                    <a:lnTo>
                      <a:pt x="431006" y="662926"/>
                    </a:lnTo>
                    <a:lnTo>
                      <a:pt x="485978" y="530731"/>
                    </a:lnTo>
                    <a:lnTo>
                      <a:pt x="431006" y="530731"/>
                    </a:lnTo>
                    <a:lnTo>
                      <a:pt x="485978" y="398536"/>
                    </a:lnTo>
                    <a:lnTo>
                      <a:pt x="431006" y="398536"/>
                    </a:lnTo>
                    <a:lnTo>
                      <a:pt x="485978" y="266341"/>
                    </a:lnTo>
                    <a:lnTo>
                      <a:pt x="431006" y="266341"/>
                    </a:lnTo>
                    <a:lnTo>
                      <a:pt x="485979" y="134144"/>
                    </a:lnTo>
                    <a:lnTo>
                      <a:pt x="431006" y="134144"/>
                    </a:lnTo>
                    <a:lnTo>
                      <a:pt x="486788" y="0"/>
                    </a:lnTo>
                    <a:lnTo>
                      <a:pt x="542570" y="134144"/>
                    </a:lnTo>
                    <a:lnTo>
                      <a:pt x="487598" y="134144"/>
                    </a:lnTo>
                    <a:lnTo>
                      <a:pt x="542570" y="266341"/>
                    </a:lnTo>
                    <a:lnTo>
                      <a:pt x="487599" y="266341"/>
                    </a:lnTo>
                    <a:lnTo>
                      <a:pt x="542570" y="398536"/>
                    </a:lnTo>
                    <a:lnTo>
                      <a:pt x="487599" y="398536"/>
                    </a:lnTo>
                    <a:lnTo>
                      <a:pt x="542570" y="530731"/>
                    </a:lnTo>
                    <a:lnTo>
                      <a:pt x="487599" y="530731"/>
                    </a:lnTo>
                    <a:lnTo>
                      <a:pt x="542570" y="662926"/>
                    </a:lnTo>
                    <a:lnTo>
                      <a:pt x="487599" y="662926"/>
                    </a:lnTo>
                    <a:close/>
                    <a:moveTo>
                      <a:pt x="694969" y="795121"/>
                    </a:moveTo>
                    <a:lnTo>
                      <a:pt x="583405" y="795121"/>
                    </a:lnTo>
                    <a:lnTo>
                      <a:pt x="638377" y="662926"/>
                    </a:lnTo>
                    <a:lnTo>
                      <a:pt x="583405" y="662926"/>
                    </a:lnTo>
                    <a:lnTo>
                      <a:pt x="638377" y="530731"/>
                    </a:lnTo>
                    <a:lnTo>
                      <a:pt x="583405" y="530731"/>
                    </a:lnTo>
                    <a:lnTo>
                      <a:pt x="638377" y="398536"/>
                    </a:lnTo>
                    <a:lnTo>
                      <a:pt x="583405" y="398536"/>
                    </a:lnTo>
                    <a:lnTo>
                      <a:pt x="638377" y="266341"/>
                    </a:lnTo>
                    <a:lnTo>
                      <a:pt x="583405" y="266341"/>
                    </a:lnTo>
                    <a:lnTo>
                      <a:pt x="638378" y="134144"/>
                    </a:lnTo>
                    <a:lnTo>
                      <a:pt x="583405" y="134144"/>
                    </a:lnTo>
                    <a:lnTo>
                      <a:pt x="639187" y="0"/>
                    </a:lnTo>
                    <a:lnTo>
                      <a:pt x="694969" y="134144"/>
                    </a:lnTo>
                    <a:lnTo>
                      <a:pt x="639997" y="134144"/>
                    </a:lnTo>
                    <a:lnTo>
                      <a:pt x="694969" y="266341"/>
                    </a:lnTo>
                    <a:lnTo>
                      <a:pt x="639998" y="266341"/>
                    </a:lnTo>
                    <a:lnTo>
                      <a:pt x="694969" y="398536"/>
                    </a:lnTo>
                    <a:lnTo>
                      <a:pt x="639998" y="398536"/>
                    </a:lnTo>
                    <a:lnTo>
                      <a:pt x="694969" y="530731"/>
                    </a:lnTo>
                    <a:lnTo>
                      <a:pt x="639998" y="530731"/>
                    </a:lnTo>
                    <a:lnTo>
                      <a:pt x="694969" y="662926"/>
                    </a:lnTo>
                    <a:lnTo>
                      <a:pt x="639998" y="662926"/>
                    </a:lnTo>
                    <a:close/>
                    <a:moveTo>
                      <a:pt x="835463" y="795121"/>
                    </a:moveTo>
                    <a:lnTo>
                      <a:pt x="723899" y="795121"/>
                    </a:lnTo>
                    <a:lnTo>
                      <a:pt x="778871" y="662926"/>
                    </a:lnTo>
                    <a:lnTo>
                      <a:pt x="723899" y="662926"/>
                    </a:lnTo>
                    <a:lnTo>
                      <a:pt x="778871" y="530731"/>
                    </a:lnTo>
                    <a:lnTo>
                      <a:pt x="723899" y="530731"/>
                    </a:lnTo>
                    <a:lnTo>
                      <a:pt x="778871" y="398536"/>
                    </a:lnTo>
                    <a:lnTo>
                      <a:pt x="723899" y="398536"/>
                    </a:lnTo>
                    <a:lnTo>
                      <a:pt x="778871" y="266341"/>
                    </a:lnTo>
                    <a:lnTo>
                      <a:pt x="723899" y="266341"/>
                    </a:lnTo>
                    <a:lnTo>
                      <a:pt x="778872" y="134144"/>
                    </a:lnTo>
                    <a:lnTo>
                      <a:pt x="723899" y="134144"/>
                    </a:lnTo>
                    <a:lnTo>
                      <a:pt x="779681" y="0"/>
                    </a:lnTo>
                    <a:lnTo>
                      <a:pt x="835463" y="134144"/>
                    </a:lnTo>
                    <a:lnTo>
                      <a:pt x="780491" y="134144"/>
                    </a:lnTo>
                    <a:lnTo>
                      <a:pt x="835463" y="266341"/>
                    </a:lnTo>
                    <a:lnTo>
                      <a:pt x="780492" y="266341"/>
                    </a:lnTo>
                    <a:lnTo>
                      <a:pt x="835463" y="398536"/>
                    </a:lnTo>
                    <a:lnTo>
                      <a:pt x="780492" y="398536"/>
                    </a:lnTo>
                    <a:lnTo>
                      <a:pt x="835463" y="530731"/>
                    </a:lnTo>
                    <a:lnTo>
                      <a:pt x="780492" y="530731"/>
                    </a:lnTo>
                    <a:lnTo>
                      <a:pt x="835463" y="662926"/>
                    </a:lnTo>
                    <a:lnTo>
                      <a:pt x="780492" y="6629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平行四辺形 1292">
                <a:extLst>
                  <a:ext uri="{FF2B5EF4-FFF2-40B4-BE49-F238E27FC236}">
                    <a16:creationId xmlns:a16="http://schemas.microsoft.com/office/drawing/2014/main" id="{D5E91557-BF15-FC79-6395-EE455538D2A4}"/>
                  </a:ext>
                </a:extLst>
              </p:cNvPr>
              <p:cNvSpPr/>
              <p:nvPr/>
            </p:nvSpPr>
            <p:spPr>
              <a:xfrm>
                <a:off x="5799328" y="2941862"/>
                <a:ext cx="684970" cy="906113"/>
              </a:xfrm>
              <a:prstGeom prst="parallelogram">
                <a:avLst>
                  <a:gd name="adj" fmla="val 7304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四角形: 角を丸くする 1293">
                <a:extLst>
                  <a:ext uri="{FF2B5EF4-FFF2-40B4-BE49-F238E27FC236}">
                    <a16:creationId xmlns:a16="http://schemas.microsoft.com/office/drawing/2014/main" id="{D59462CA-DDB9-D72B-8DBD-0E398507AEAA}"/>
                  </a:ext>
                </a:extLst>
              </p:cNvPr>
              <p:cNvSpPr/>
              <p:nvPr/>
            </p:nvSpPr>
            <p:spPr>
              <a:xfrm rot="20700000">
                <a:off x="5841310" y="3129672"/>
                <a:ext cx="559309" cy="55930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四角形: 角を丸くする 1294">
                <a:extLst>
                  <a:ext uri="{FF2B5EF4-FFF2-40B4-BE49-F238E27FC236}">
                    <a16:creationId xmlns:a16="http://schemas.microsoft.com/office/drawing/2014/main" id="{206B9B68-694F-3539-694E-9A2971007734}"/>
                  </a:ext>
                </a:extLst>
              </p:cNvPr>
              <p:cNvSpPr/>
              <p:nvPr/>
            </p:nvSpPr>
            <p:spPr>
              <a:xfrm rot="20700000">
                <a:off x="5926205" y="3214570"/>
                <a:ext cx="389520" cy="38951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8C3DFB2E-343E-3232-0ED6-876515F69CB2}"/>
                  </a:ext>
                </a:extLst>
              </p:cNvPr>
              <p:cNvGrpSpPr/>
              <p:nvPr/>
            </p:nvGrpSpPr>
            <p:grpSpPr>
              <a:xfrm>
                <a:off x="5392175" y="1850725"/>
                <a:ext cx="1368674" cy="1133776"/>
                <a:chOff x="5392175" y="1850725"/>
                <a:chExt cx="1368674" cy="1133776"/>
              </a:xfrm>
            </p:grpSpPr>
            <p:sp>
              <p:nvSpPr>
                <p:cNvPr id="1305" name="四角形: 上の 2 つの角を丸める 1304">
                  <a:extLst>
                    <a:ext uri="{FF2B5EF4-FFF2-40B4-BE49-F238E27FC236}">
                      <a16:creationId xmlns:a16="http://schemas.microsoft.com/office/drawing/2014/main" id="{968A534C-E343-FB8B-D258-984B82A20A23}"/>
                    </a:ext>
                  </a:extLst>
                </p:cNvPr>
                <p:cNvSpPr/>
                <p:nvPr/>
              </p:nvSpPr>
              <p:spPr>
                <a:xfrm rot="5400000" flipV="1">
                  <a:off x="5920308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楕円 1305">
                  <a:extLst>
                    <a:ext uri="{FF2B5EF4-FFF2-40B4-BE49-F238E27FC236}">
                      <a16:creationId xmlns:a16="http://schemas.microsoft.com/office/drawing/2014/main" id="{26CE89D0-A887-A637-7933-58B02784598F}"/>
                    </a:ext>
                  </a:extLst>
                </p:cNvPr>
                <p:cNvSpPr/>
                <p:nvPr/>
              </p:nvSpPr>
              <p:spPr>
                <a:xfrm>
                  <a:off x="6405482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楕円 1306">
                  <a:extLst>
                    <a:ext uri="{FF2B5EF4-FFF2-40B4-BE49-F238E27FC236}">
                      <a16:creationId xmlns:a16="http://schemas.microsoft.com/office/drawing/2014/main" id="{E2F2A6F6-7AB4-EDB8-71B1-4C41B8967697}"/>
                    </a:ext>
                  </a:extLst>
                </p:cNvPr>
                <p:cNvSpPr/>
                <p:nvPr/>
              </p:nvSpPr>
              <p:spPr>
                <a:xfrm>
                  <a:off x="6477828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楕円 1307">
                  <a:extLst>
                    <a:ext uri="{FF2B5EF4-FFF2-40B4-BE49-F238E27FC236}">
                      <a16:creationId xmlns:a16="http://schemas.microsoft.com/office/drawing/2014/main" id="{B7162D20-65C7-AEE9-D862-F4DCA4F4144C}"/>
                    </a:ext>
                  </a:extLst>
                </p:cNvPr>
                <p:cNvSpPr/>
                <p:nvPr/>
              </p:nvSpPr>
              <p:spPr>
                <a:xfrm>
                  <a:off x="6533305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四角形: 上の 2 つの角を丸める 1308">
                  <a:extLst>
                    <a:ext uri="{FF2B5EF4-FFF2-40B4-BE49-F238E27FC236}">
                      <a16:creationId xmlns:a16="http://schemas.microsoft.com/office/drawing/2014/main" id="{193F2582-0C7A-D333-A789-5482C774243E}"/>
                    </a:ext>
                  </a:extLst>
                </p:cNvPr>
                <p:cNvSpPr/>
                <p:nvPr/>
              </p:nvSpPr>
              <p:spPr>
                <a:xfrm>
                  <a:off x="5623872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四角形: 上の 2 つの角を丸める 1309">
                  <a:extLst>
                    <a:ext uri="{FF2B5EF4-FFF2-40B4-BE49-F238E27FC236}">
                      <a16:creationId xmlns:a16="http://schemas.microsoft.com/office/drawing/2014/main" id="{B6F5ADDC-2D9E-C964-EAFB-50B47104E4A3}"/>
                    </a:ext>
                  </a:extLst>
                </p:cNvPr>
                <p:cNvSpPr/>
                <p:nvPr/>
              </p:nvSpPr>
              <p:spPr>
                <a:xfrm flipV="1">
                  <a:off x="5623872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四角形: 上の 2 つの角を丸める 1310">
                  <a:extLst>
                    <a:ext uri="{FF2B5EF4-FFF2-40B4-BE49-F238E27FC236}">
                      <a16:creationId xmlns:a16="http://schemas.microsoft.com/office/drawing/2014/main" id="{7CBDF554-DBFE-D1AF-7561-5663A7683651}"/>
                    </a:ext>
                  </a:extLst>
                </p:cNvPr>
                <p:cNvSpPr/>
                <p:nvPr/>
              </p:nvSpPr>
              <p:spPr>
                <a:xfrm>
                  <a:off x="6214422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四角形: 上の 2 つの角を丸める 1311">
                  <a:extLst>
                    <a:ext uri="{FF2B5EF4-FFF2-40B4-BE49-F238E27FC236}">
                      <a16:creationId xmlns:a16="http://schemas.microsoft.com/office/drawing/2014/main" id="{61B6B030-891E-D1FD-5767-C9518EEAF200}"/>
                    </a:ext>
                  </a:extLst>
                </p:cNvPr>
                <p:cNvSpPr/>
                <p:nvPr/>
              </p:nvSpPr>
              <p:spPr>
                <a:xfrm>
                  <a:off x="5793337" y="2388835"/>
                  <a:ext cx="251620" cy="1199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四角形: 上の 2 つの角を丸める 74">
                  <a:extLst>
                    <a:ext uri="{FF2B5EF4-FFF2-40B4-BE49-F238E27FC236}">
                      <a16:creationId xmlns:a16="http://schemas.microsoft.com/office/drawing/2014/main" id="{CB39C709-150A-BBA2-431B-4ADDF07204E3}"/>
                    </a:ext>
                  </a:extLst>
                </p:cNvPr>
                <p:cNvSpPr/>
                <p:nvPr/>
              </p:nvSpPr>
              <p:spPr>
                <a:xfrm rot="16200000">
                  <a:off x="5994244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四角形: 上の 2 つの角を丸める 1314">
                  <a:extLst>
                    <a:ext uri="{FF2B5EF4-FFF2-40B4-BE49-F238E27FC236}">
                      <a16:creationId xmlns:a16="http://schemas.microsoft.com/office/drawing/2014/main" id="{D993A4E3-9B8B-3271-028F-C8EA5C32120B}"/>
                    </a:ext>
                  </a:extLst>
                </p:cNvPr>
                <p:cNvSpPr/>
                <p:nvPr/>
              </p:nvSpPr>
              <p:spPr>
                <a:xfrm rot="900000" flipV="1">
                  <a:off x="5793337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四角形: 上の 2 つの角を丸める 1315">
                  <a:extLst>
                    <a:ext uri="{FF2B5EF4-FFF2-40B4-BE49-F238E27FC236}">
                      <a16:creationId xmlns:a16="http://schemas.microsoft.com/office/drawing/2014/main" id="{2ED793D4-BCD7-F1A1-29C2-9B4E37AAF987}"/>
                    </a:ext>
                  </a:extLst>
                </p:cNvPr>
                <p:cNvSpPr/>
                <p:nvPr/>
              </p:nvSpPr>
              <p:spPr>
                <a:xfrm rot="16200000" flipV="1">
                  <a:off x="5193417" y="2276629"/>
                  <a:ext cx="83971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54FCEBF9-A08D-3CA4-B56E-8C213F928475}"/>
                    </a:ext>
                  </a:extLst>
                </p:cNvPr>
                <p:cNvSpPr/>
                <p:nvPr/>
              </p:nvSpPr>
              <p:spPr>
                <a:xfrm>
                  <a:off x="5392175" y="2628900"/>
                  <a:ext cx="355367" cy="35536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楕円 1317">
                  <a:extLst>
                    <a:ext uri="{FF2B5EF4-FFF2-40B4-BE49-F238E27FC236}">
                      <a16:creationId xmlns:a16="http://schemas.microsoft.com/office/drawing/2014/main" id="{B1553638-F025-26B7-EC02-54E1DA9A708F}"/>
                    </a:ext>
                  </a:extLst>
                </p:cNvPr>
                <p:cNvSpPr/>
                <p:nvPr/>
              </p:nvSpPr>
              <p:spPr>
                <a:xfrm>
                  <a:off x="5464521" y="2697957"/>
                  <a:ext cx="212494" cy="21249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47FAE174-E154-C380-D043-832E2B4A8A0B}"/>
                    </a:ext>
                  </a:extLst>
                </p:cNvPr>
                <p:cNvSpPr/>
                <p:nvPr/>
              </p:nvSpPr>
              <p:spPr>
                <a:xfrm>
                  <a:off x="5519998" y="2750344"/>
                  <a:ext cx="107720" cy="10771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楕円 1319">
                  <a:extLst>
                    <a:ext uri="{FF2B5EF4-FFF2-40B4-BE49-F238E27FC236}">
                      <a16:creationId xmlns:a16="http://schemas.microsoft.com/office/drawing/2014/main" id="{2AA5FB08-73F0-7CD7-7165-3693C997486E}"/>
                    </a:ext>
                  </a:extLst>
                </p:cNvPr>
                <p:cNvSpPr/>
                <p:nvPr/>
              </p:nvSpPr>
              <p:spPr>
                <a:xfrm>
                  <a:off x="5884097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楕円 1320">
                  <a:extLst>
                    <a:ext uri="{FF2B5EF4-FFF2-40B4-BE49-F238E27FC236}">
                      <a16:creationId xmlns:a16="http://schemas.microsoft.com/office/drawing/2014/main" id="{BFE548D0-3F93-589B-DF24-6BDA97A77F57}"/>
                    </a:ext>
                  </a:extLst>
                </p:cNvPr>
                <p:cNvSpPr/>
                <p:nvPr/>
              </p:nvSpPr>
              <p:spPr>
                <a:xfrm>
                  <a:off x="6286661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四角形: 上の 2 つの角を丸める 1321">
                  <a:extLst>
                    <a:ext uri="{FF2B5EF4-FFF2-40B4-BE49-F238E27FC236}">
                      <a16:creationId xmlns:a16="http://schemas.microsoft.com/office/drawing/2014/main" id="{8D1DDA6A-E601-1A3C-3D50-7F3A79051EB8}"/>
                    </a:ext>
                  </a:extLst>
                </p:cNvPr>
                <p:cNvSpPr/>
                <p:nvPr/>
              </p:nvSpPr>
              <p:spPr>
                <a:xfrm>
                  <a:off x="5601727" y="1850725"/>
                  <a:ext cx="863944" cy="226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4EF01223-B430-AA8A-EB09-8AF8119C2411}"/>
                  </a:ext>
                </a:extLst>
              </p:cNvPr>
              <p:cNvGrpSpPr/>
              <p:nvPr/>
            </p:nvGrpSpPr>
            <p:grpSpPr>
              <a:xfrm>
                <a:off x="5078609" y="1716038"/>
                <a:ext cx="478307" cy="2164410"/>
                <a:chOff x="5053487" y="1604057"/>
                <a:chExt cx="503430" cy="2278097"/>
              </a:xfrm>
            </p:grpSpPr>
            <p:sp>
              <p:nvSpPr>
                <p:cNvPr id="1299" name="ひし形 1298">
                  <a:extLst>
                    <a:ext uri="{FF2B5EF4-FFF2-40B4-BE49-F238E27FC236}">
                      <a16:creationId xmlns:a16="http://schemas.microsoft.com/office/drawing/2014/main" id="{B0730F16-F680-C04F-2CA0-881DDC121E6D}"/>
                    </a:ext>
                  </a:extLst>
                </p:cNvPr>
                <p:cNvSpPr/>
                <p:nvPr/>
              </p:nvSpPr>
              <p:spPr>
                <a:xfrm>
                  <a:off x="5160445" y="1604057"/>
                  <a:ext cx="277925" cy="505385"/>
                </a:xfrm>
                <a:prstGeom prst="diamond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0" name="グループ化 1299">
                  <a:extLst>
                    <a:ext uri="{FF2B5EF4-FFF2-40B4-BE49-F238E27FC236}">
                      <a16:creationId xmlns:a16="http://schemas.microsoft.com/office/drawing/2014/main" id="{6F5043BE-8568-D856-9909-72DB40301771}"/>
                    </a:ext>
                  </a:extLst>
                </p:cNvPr>
                <p:cNvGrpSpPr/>
                <p:nvPr/>
              </p:nvGrpSpPr>
              <p:grpSpPr>
                <a:xfrm>
                  <a:off x="5053487" y="2042511"/>
                  <a:ext cx="503430" cy="1839643"/>
                  <a:chOff x="925321" y="2042511"/>
                  <a:chExt cx="503430" cy="1839643"/>
                </a:xfrm>
                <a:solidFill>
                  <a:srgbClr val="FFFF00"/>
                </a:solidFill>
              </p:grpSpPr>
              <p:sp>
                <p:nvSpPr>
                  <p:cNvPr id="1301" name="四角形: 上の 2 つの角を丸める 1300">
                    <a:extLst>
                      <a:ext uri="{FF2B5EF4-FFF2-40B4-BE49-F238E27FC236}">
                        <a16:creationId xmlns:a16="http://schemas.microsoft.com/office/drawing/2014/main" id="{310BBAEC-4D0A-1A48-A9E0-766B5FE67326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2791820"/>
                    <a:ext cx="431966" cy="85568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2" name="フリーフォーム: 図形 1301">
                    <a:extLst>
                      <a:ext uri="{FF2B5EF4-FFF2-40B4-BE49-F238E27FC236}">
                        <a16:creationId xmlns:a16="http://schemas.microsoft.com/office/drawing/2014/main" id="{D2364F88-C77F-CFBA-5B79-2523DDF4E3A3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1" y="2770715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台形 1302">
                    <a:extLst>
                      <a:ext uri="{FF2B5EF4-FFF2-40B4-BE49-F238E27FC236}">
                        <a16:creationId xmlns:a16="http://schemas.microsoft.com/office/drawing/2014/main" id="{E136C78C-1BB9-5E6C-1257-C5CB2B9F10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17" y="2042511"/>
                    <a:ext cx="80134" cy="1839643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4" name="四角形: 上の 2 つの角を丸める 1303">
                    <a:extLst>
                      <a:ext uri="{FF2B5EF4-FFF2-40B4-BE49-F238E27FC236}">
                        <a16:creationId xmlns:a16="http://schemas.microsoft.com/office/drawing/2014/main" id="{56B59F95-3EBF-33AE-9CFB-3C86684D2E3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528915"/>
                    <a:ext cx="376321" cy="287303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324" name="四角形: 上の 2 つの角を丸める 1323">
              <a:extLst>
                <a:ext uri="{FF2B5EF4-FFF2-40B4-BE49-F238E27FC236}">
                  <a16:creationId xmlns:a16="http://schemas.microsoft.com/office/drawing/2014/main" id="{C3A7F1B3-66BF-3FA2-0049-628438D4EC08}"/>
                </a:ext>
              </a:extLst>
            </p:cNvPr>
            <p:cNvSpPr/>
            <p:nvPr/>
          </p:nvSpPr>
          <p:spPr>
            <a:xfrm rot="20700000" flipV="1">
              <a:off x="8203099" y="1706077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四角形: 上の 2 つの角を丸める 1324">
              <a:extLst>
                <a:ext uri="{FF2B5EF4-FFF2-40B4-BE49-F238E27FC236}">
                  <a16:creationId xmlns:a16="http://schemas.microsoft.com/office/drawing/2014/main" id="{5FDE22B1-712A-28B6-FD94-C0BAF9F4C97A}"/>
                </a:ext>
              </a:extLst>
            </p:cNvPr>
            <p:cNvSpPr/>
            <p:nvPr/>
          </p:nvSpPr>
          <p:spPr>
            <a:xfrm flipV="1">
              <a:off x="7927056" y="2164968"/>
              <a:ext cx="369401" cy="149067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B40E7EAE-24EB-FCBC-35A9-53847A499087}"/>
              </a:ext>
            </a:extLst>
          </p:cNvPr>
          <p:cNvGrpSpPr/>
          <p:nvPr/>
        </p:nvGrpSpPr>
        <p:grpSpPr>
          <a:xfrm>
            <a:off x="1136337" y="4162605"/>
            <a:ext cx="1682241" cy="1997251"/>
            <a:chOff x="5078608" y="1850725"/>
            <a:chExt cx="1682241" cy="1997251"/>
          </a:xfrm>
        </p:grpSpPr>
        <p:sp>
          <p:nvSpPr>
            <p:cNvPr id="1330" name="四角形: 上の 2 つの角を丸める 1329">
              <a:extLst>
                <a:ext uri="{FF2B5EF4-FFF2-40B4-BE49-F238E27FC236}">
                  <a16:creationId xmlns:a16="http://schemas.microsoft.com/office/drawing/2014/main" id="{9FB5061C-A42D-4532-C6D3-3241FFFF1762}"/>
                </a:ext>
              </a:extLst>
            </p:cNvPr>
            <p:cNvSpPr/>
            <p:nvPr/>
          </p:nvSpPr>
          <p:spPr>
            <a:xfrm flipV="1">
              <a:off x="6300517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四角形: 上の 2 つの角を丸める 1330">
              <a:extLst>
                <a:ext uri="{FF2B5EF4-FFF2-40B4-BE49-F238E27FC236}">
                  <a16:creationId xmlns:a16="http://schemas.microsoft.com/office/drawing/2014/main" id="{53ABF9CD-88C3-829C-FC13-CE836F26FD43}"/>
                </a:ext>
              </a:extLst>
            </p:cNvPr>
            <p:cNvSpPr/>
            <p:nvPr/>
          </p:nvSpPr>
          <p:spPr>
            <a:xfrm flipV="1">
              <a:off x="5412362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4299F46B-E74F-788D-261F-93D278C5BE07}"/>
                </a:ext>
              </a:extLst>
            </p:cNvPr>
            <p:cNvSpPr/>
            <p:nvPr/>
          </p:nvSpPr>
          <p:spPr>
            <a:xfrm rot="10800000">
              <a:off x="5753625" y="3030531"/>
              <a:ext cx="835463" cy="795121"/>
            </a:xfrm>
            <a:custGeom>
              <a:avLst/>
              <a:gdLst>
                <a:gd name="connsiteX0" fmla="*/ 111564 w 835463"/>
                <a:gd name="connsiteY0" fmla="*/ 795121 h 795121"/>
                <a:gd name="connsiteX1" fmla="*/ 0 w 835463"/>
                <a:gd name="connsiteY1" fmla="*/ 795121 h 795121"/>
                <a:gd name="connsiteX2" fmla="*/ 54972 w 835463"/>
                <a:gd name="connsiteY2" fmla="*/ 662926 h 795121"/>
                <a:gd name="connsiteX3" fmla="*/ 0 w 835463"/>
                <a:gd name="connsiteY3" fmla="*/ 662926 h 795121"/>
                <a:gd name="connsiteX4" fmla="*/ 54972 w 835463"/>
                <a:gd name="connsiteY4" fmla="*/ 530731 h 795121"/>
                <a:gd name="connsiteX5" fmla="*/ 0 w 835463"/>
                <a:gd name="connsiteY5" fmla="*/ 530731 h 795121"/>
                <a:gd name="connsiteX6" fmla="*/ 54972 w 835463"/>
                <a:gd name="connsiteY6" fmla="*/ 398536 h 795121"/>
                <a:gd name="connsiteX7" fmla="*/ 0 w 835463"/>
                <a:gd name="connsiteY7" fmla="*/ 398536 h 795121"/>
                <a:gd name="connsiteX8" fmla="*/ 54972 w 835463"/>
                <a:gd name="connsiteY8" fmla="*/ 266341 h 795121"/>
                <a:gd name="connsiteX9" fmla="*/ 0 w 835463"/>
                <a:gd name="connsiteY9" fmla="*/ 266341 h 795121"/>
                <a:gd name="connsiteX10" fmla="*/ 54973 w 835463"/>
                <a:gd name="connsiteY10" fmla="*/ 134144 h 795121"/>
                <a:gd name="connsiteX11" fmla="*/ 0 w 835463"/>
                <a:gd name="connsiteY11" fmla="*/ 134144 h 795121"/>
                <a:gd name="connsiteX12" fmla="*/ 55782 w 835463"/>
                <a:gd name="connsiteY12" fmla="*/ 0 h 795121"/>
                <a:gd name="connsiteX13" fmla="*/ 111564 w 835463"/>
                <a:gd name="connsiteY13" fmla="*/ 134144 h 795121"/>
                <a:gd name="connsiteX14" fmla="*/ 56592 w 835463"/>
                <a:gd name="connsiteY14" fmla="*/ 134144 h 795121"/>
                <a:gd name="connsiteX15" fmla="*/ 111564 w 835463"/>
                <a:gd name="connsiteY15" fmla="*/ 266341 h 795121"/>
                <a:gd name="connsiteX16" fmla="*/ 56593 w 835463"/>
                <a:gd name="connsiteY16" fmla="*/ 266341 h 795121"/>
                <a:gd name="connsiteX17" fmla="*/ 111564 w 835463"/>
                <a:gd name="connsiteY17" fmla="*/ 398536 h 795121"/>
                <a:gd name="connsiteX18" fmla="*/ 56593 w 835463"/>
                <a:gd name="connsiteY18" fmla="*/ 398536 h 795121"/>
                <a:gd name="connsiteX19" fmla="*/ 111564 w 835463"/>
                <a:gd name="connsiteY19" fmla="*/ 530731 h 795121"/>
                <a:gd name="connsiteX20" fmla="*/ 56593 w 835463"/>
                <a:gd name="connsiteY20" fmla="*/ 530731 h 795121"/>
                <a:gd name="connsiteX21" fmla="*/ 111564 w 835463"/>
                <a:gd name="connsiteY21" fmla="*/ 662926 h 795121"/>
                <a:gd name="connsiteX22" fmla="*/ 56593 w 835463"/>
                <a:gd name="connsiteY22" fmla="*/ 662926 h 795121"/>
                <a:gd name="connsiteX23" fmla="*/ 252058 w 835463"/>
                <a:gd name="connsiteY23" fmla="*/ 795121 h 795121"/>
                <a:gd name="connsiteX24" fmla="*/ 140494 w 835463"/>
                <a:gd name="connsiteY24" fmla="*/ 795121 h 795121"/>
                <a:gd name="connsiteX25" fmla="*/ 195466 w 835463"/>
                <a:gd name="connsiteY25" fmla="*/ 662926 h 795121"/>
                <a:gd name="connsiteX26" fmla="*/ 140494 w 835463"/>
                <a:gd name="connsiteY26" fmla="*/ 662926 h 795121"/>
                <a:gd name="connsiteX27" fmla="*/ 195466 w 835463"/>
                <a:gd name="connsiteY27" fmla="*/ 530731 h 795121"/>
                <a:gd name="connsiteX28" fmla="*/ 140494 w 835463"/>
                <a:gd name="connsiteY28" fmla="*/ 530731 h 795121"/>
                <a:gd name="connsiteX29" fmla="*/ 195466 w 835463"/>
                <a:gd name="connsiteY29" fmla="*/ 398536 h 795121"/>
                <a:gd name="connsiteX30" fmla="*/ 140494 w 835463"/>
                <a:gd name="connsiteY30" fmla="*/ 398536 h 795121"/>
                <a:gd name="connsiteX31" fmla="*/ 195466 w 835463"/>
                <a:gd name="connsiteY31" fmla="*/ 266341 h 795121"/>
                <a:gd name="connsiteX32" fmla="*/ 140494 w 835463"/>
                <a:gd name="connsiteY32" fmla="*/ 266341 h 795121"/>
                <a:gd name="connsiteX33" fmla="*/ 195467 w 835463"/>
                <a:gd name="connsiteY33" fmla="*/ 134144 h 795121"/>
                <a:gd name="connsiteX34" fmla="*/ 140494 w 835463"/>
                <a:gd name="connsiteY34" fmla="*/ 134144 h 795121"/>
                <a:gd name="connsiteX35" fmla="*/ 196276 w 835463"/>
                <a:gd name="connsiteY35" fmla="*/ 0 h 795121"/>
                <a:gd name="connsiteX36" fmla="*/ 252058 w 835463"/>
                <a:gd name="connsiteY36" fmla="*/ 134144 h 795121"/>
                <a:gd name="connsiteX37" fmla="*/ 197086 w 835463"/>
                <a:gd name="connsiteY37" fmla="*/ 134144 h 795121"/>
                <a:gd name="connsiteX38" fmla="*/ 252058 w 835463"/>
                <a:gd name="connsiteY38" fmla="*/ 266341 h 795121"/>
                <a:gd name="connsiteX39" fmla="*/ 197087 w 835463"/>
                <a:gd name="connsiteY39" fmla="*/ 266341 h 795121"/>
                <a:gd name="connsiteX40" fmla="*/ 252058 w 835463"/>
                <a:gd name="connsiteY40" fmla="*/ 398536 h 795121"/>
                <a:gd name="connsiteX41" fmla="*/ 197087 w 835463"/>
                <a:gd name="connsiteY41" fmla="*/ 398536 h 795121"/>
                <a:gd name="connsiteX42" fmla="*/ 252058 w 835463"/>
                <a:gd name="connsiteY42" fmla="*/ 530731 h 795121"/>
                <a:gd name="connsiteX43" fmla="*/ 197087 w 835463"/>
                <a:gd name="connsiteY43" fmla="*/ 530731 h 795121"/>
                <a:gd name="connsiteX44" fmla="*/ 252058 w 835463"/>
                <a:gd name="connsiteY44" fmla="*/ 662926 h 795121"/>
                <a:gd name="connsiteX45" fmla="*/ 197087 w 835463"/>
                <a:gd name="connsiteY45" fmla="*/ 662926 h 795121"/>
                <a:gd name="connsiteX46" fmla="*/ 402076 w 835463"/>
                <a:gd name="connsiteY46" fmla="*/ 795121 h 795121"/>
                <a:gd name="connsiteX47" fmla="*/ 290512 w 835463"/>
                <a:gd name="connsiteY47" fmla="*/ 795121 h 795121"/>
                <a:gd name="connsiteX48" fmla="*/ 345484 w 835463"/>
                <a:gd name="connsiteY48" fmla="*/ 662926 h 795121"/>
                <a:gd name="connsiteX49" fmla="*/ 290512 w 835463"/>
                <a:gd name="connsiteY49" fmla="*/ 662926 h 795121"/>
                <a:gd name="connsiteX50" fmla="*/ 345484 w 835463"/>
                <a:gd name="connsiteY50" fmla="*/ 530731 h 795121"/>
                <a:gd name="connsiteX51" fmla="*/ 290512 w 835463"/>
                <a:gd name="connsiteY51" fmla="*/ 530731 h 795121"/>
                <a:gd name="connsiteX52" fmla="*/ 345484 w 835463"/>
                <a:gd name="connsiteY52" fmla="*/ 398536 h 795121"/>
                <a:gd name="connsiteX53" fmla="*/ 290512 w 835463"/>
                <a:gd name="connsiteY53" fmla="*/ 398536 h 795121"/>
                <a:gd name="connsiteX54" fmla="*/ 345484 w 835463"/>
                <a:gd name="connsiteY54" fmla="*/ 266341 h 795121"/>
                <a:gd name="connsiteX55" fmla="*/ 290512 w 835463"/>
                <a:gd name="connsiteY55" fmla="*/ 266341 h 795121"/>
                <a:gd name="connsiteX56" fmla="*/ 345485 w 835463"/>
                <a:gd name="connsiteY56" fmla="*/ 134144 h 795121"/>
                <a:gd name="connsiteX57" fmla="*/ 290512 w 835463"/>
                <a:gd name="connsiteY57" fmla="*/ 134144 h 795121"/>
                <a:gd name="connsiteX58" fmla="*/ 346294 w 835463"/>
                <a:gd name="connsiteY58" fmla="*/ 0 h 795121"/>
                <a:gd name="connsiteX59" fmla="*/ 402076 w 835463"/>
                <a:gd name="connsiteY59" fmla="*/ 134144 h 795121"/>
                <a:gd name="connsiteX60" fmla="*/ 347104 w 835463"/>
                <a:gd name="connsiteY60" fmla="*/ 134144 h 795121"/>
                <a:gd name="connsiteX61" fmla="*/ 402076 w 835463"/>
                <a:gd name="connsiteY61" fmla="*/ 266341 h 795121"/>
                <a:gd name="connsiteX62" fmla="*/ 347105 w 835463"/>
                <a:gd name="connsiteY62" fmla="*/ 266341 h 795121"/>
                <a:gd name="connsiteX63" fmla="*/ 402076 w 835463"/>
                <a:gd name="connsiteY63" fmla="*/ 398536 h 795121"/>
                <a:gd name="connsiteX64" fmla="*/ 347105 w 835463"/>
                <a:gd name="connsiteY64" fmla="*/ 398536 h 795121"/>
                <a:gd name="connsiteX65" fmla="*/ 402076 w 835463"/>
                <a:gd name="connsiteY65" fmla="*/ 530731 h 795121"/>
                <a:gd name="connsiteX66" fmla="*/ 347105 w 835463"/>
                <a:gd name="connsiteY66" fmla="*/ 530731 h 795121"/>
                <a:gd name="connsiteX67" fmla="*/ 402076 w 835463"/>
                <a:gd name="connsiteY67" fmla="*/ 662926 h 795121"/>
                <a:gd name="connsiteX68" fmla="*/ 347105 w 835463"/>
                <a:gd name="connsiteY68" fmla="*/ 662926 h 795121"/>
                <a:gd name="connsiteX69" fmla="*/ 542570 w 835463"/>
                <a:gd name="connsiteY69" fmla="*/ 795121 h 795121"/>
                <a:gd name="connsiteX70" fmla="*/ 431006 w 835463"/>
                <a:gd name="connsiteY70" fmla="*/ 795121 h 795121"/>
                <a:gd name="connsiteX71" fmla="*/ 485978 w 835463"/>
                <a:gd name="connsiteY71" fmla="*/ 662926 h 795121"/>
                <a:gd name="connsiteX72" fmla="*/ 431006 w 835463"/>
                <a:gd name="connsiteY72" fmla="*/ 662926 h 795121"/>
                <a:gd name="connsiteX73" fmla="*/ 485978 w 835463"/>
                <a:gd name="connsiteY73" fmla="*/ 530731 h 795121"/>
                <a:gd name="connsiteX74" fmla="*/ 431006 w 835463"/>
                <a:gd name="connsiteY74" fmla="*/ 530731 h 795121"/>
                <a:gd name="connsiteX75" fmla="*/ 485978 w 835463"/>
                <a:gd name="connsiteY75" fmla="*/ 398536 h 795121"/>
                <a:gd name="connsiteX76" fmla="*/ 431006 w 835463"/>
                <a:gd name="connsiteY76" fmla="*/ 398536 h 795121"/>
                <a:gd name="connsiteX77" fmla="*/ 485978 w 835463"/>
                <a:gd name="connsiteY77" fmla="*/ 266341 h 795121"/>
                <a:gd name="connsiteX78" fmla="*/ 431006 w 835463"/>
                <a:gd name="connsiteY78" fmla="*/ 266341 h 795121"/>
                <a:gd name="connsiteX79" fmla="*/ 485979 w 835463"/>
                <a:gd name="connsiteY79" fmla="*/ 134144 h 795121"/>
                <a:gd name="connsiteX80" fmla="*/ 431006 w 835463"/>
                <a:gd name="connsiteY80" fmla="*/ 134144 h 795121"/>
                <a:gd name="connsiteX81" fmla="*/ 486788 w 835463"/>
                <a:gd name="connsiteY81" fmla="*/ 0 h 795121"/>
                <a:gd name="connsiteX82" fmla="*/ 542570 w 835463"/>
                <a:gd name="connsiteY82" fmla="*/ 134144 h 795121"/>
                <a:gd name="connsiteX83" fmla="*/ 487598 w 835463"/>
                <a:gd name="connsiteY83" fmla="*/ 134144 h 795121"/>
                <a:gd name="connsiteX84" fmla="*/ 542570 w 835463"/>
                <a:gd name="connsiteY84" fmla="*/ 266341 h 795121"/>
                <a:gd name="connsiteX85" fmla="*/ 487599 w 835463"/>
                <a:gd name="connsiteY85" fmla="*/ 266341 h 795121"/>
                <a:gd name="connsiteX86" fmla="*/ 542570 w 835463"/>
                <a:gd name="connsiteY86" fmla="*/ 398536 h 795121"/>
                <a:gd name="connsiteX87" fmla="*/ 487599 w 835463"/>
                <a:gd name="connsiteY87" fmla="*/ 398536 h 795121"/>
                <a:gd name="connsiteX88" fmla="*/ 542570 w 835463"/>
                <a:gd name="connsiteY88" fmla="*/ 530731 h 795121"/>
                <a:gd name="connsiteX89" fmla="*/ 487599 w 835463"/>
                <a:gd name="connsiteY89" fmla="*/ 530731 h 795121"/>
                <a:gd name="connsiteX90" fmla="*/ 542570 w 835463"/>
                <a:gd name="connsiteY90" fmla="*/ 662926 h 795121"/>
                <a:gd name="connsiteX91" fmla="*/ 487599 w 835463"/>
                <a:gd name="connsiteY91" fmla="*/ 662926 h 795121"/>
                <a:gd name="connsiteX92" fmla="*/ 694969 w 835463"/>
                <a:gd name="connsiteY92" fmla="*/ 795121 h 795121"/>
                <a:gd name="connsiteX93" fmla="*/ 583405 w 835463"/>
                <a:gd name="connsiteY93" fmla="*/ 795121 h 795121"/>
                <a:gd name="connsiteX94" fmla="*/ 638377 w 835463"/>
                <a:gd name="connsiteY94" fmla="*/ 662926 h 795121"/>
                <a:gd name="connsiteX95" fmla="*/ 583405 w 835463"/>
                <a:gd name="connsiteY95" fmla="*/ 662926 h 795121"/>
                <a:gd name="connsiteX96" fmla="*/ 638377 w 835463"/>
                <a:gd name="connsiteY96" fmla="*/ 530731 h 795121"/>
                <a:gd name="connsiteX97" fmla="*/ 583405 w 835463"/>
                <a:gd name="connsiteY97" fmla="*/ 530731 h 795121"/>
                <a:gd name="connsiteX98" fmla="*/ 638377 w 835463"/>
                <a:gd name="connsiteY98" fmla="*/ 398536 h 795121"/>
                <a:gd name="connsiteX99" fmla="*/ 583405 w 835463"/>
                <a:gd name="connsiteY99" fmla="*/ 398536 h 795121"/>
                <a:gd name="connsiteX100" fmla="*/ 638377 w 835463"/>
                <a:gd name="connsiteY100" fmla="*/ 266341 h 795121"/>
                <a:gd name="connsiteX101" fmla="*/ 583405 w 835463"/>
                <a:gd name="connsiteY101" fmla="*/ 266341 h 795121"/>
                <a:gd name="connsiteX102" fmla="*/ 638378 w 835463"/>
                <a:gd name="connsiteY102" fmla="*/ 134144 h 795121"/>
                <a:gd name="connsiteX103" fmla="*/ 583405 w 835463"/>
                <a:gd name="connsiteY103" fmla="*/ 134144 h 795121"/>
                <a:gd name="connsiteX104" fmla="*/ 639187 w 835463"/>
                <a:gd name="connsiteY104" fmla="*/ 0 h 795121"/>
                <a:gd name="connsiteX105" fmla="*/ 694969 w 835463"/>
                <a:gd name="connsiteY105" fmla="*/ 134144 h 795121"/>
                <a:gd name="connsiteX106" fmla="*/ 639997 w 835463"/>
                <a:gd name="connsiteY106" fmla="*/ 134144 h 795121"/>
                <a:gd name="connsiteX107" fmla="*/ 694969 w 835463"/>
                <a:gd name="connsiteY107" fmla="*/ 266341 h 795121"/>
                <a:gd name="connsiteX108" fmla="*/ 639998 w 835463"/>
                <a:gd name="connsiteY108" fmla="*/ 266341 h 795121"/>
                <a:gd name="connsiteX109" fmla="*/ 694969 w 835463"/>
                <a:gd name="connsiteY109" fmla="*/ 398536 h 795121"/>
                <a:gd name="connsiteX110" fmla="*/ 639998 w 835463"/>
                <a:gd name="connsiteY110" fmla="*/ 398536 h 795121"/>
                <a:gd name="connsiteX111" fmla="*/ 694969 w 835463"/>
                <a:gd name="connsiteY111" fmla="*/ 530731 h 795121"/>
                <a:gd name="connsiteX112" fmla="*/ 639998 w 835463"/>
                <a:gd name="connsiteY112" fmla="*/ 530731 h 795121"/>
                <a:gd name="connsiteX113" fmla="*/ 694969 w 835463"/>
                <a:gd name="connsiteY113" fmla="*/ 662926 h 795121"/>
                <a:gd name="connsiteX114" fmla="*/ 639998 w 835463"/>
                <a:gd name="connsiteY114" fmla="*/ 662926 h 795121"/>
                <a:gd name="connsiteX115" fmla="*/ 835463 w 835463"/>
                <a:gd name="connsiteY115" fmla="*/ 795121 h 795121"/>
                <a:gd name="connsiteX116" fmla="*/ 723899 w 835463"/>
                <a:gd name="connsiteY116" fmla="*/ 795121 h 795121"/>
                <a:gd name="connsiteX117" fmla="*/ 778871 w 835463"/>
                <a:gd name="connsiteY117" fmla="*/ 662926 h 795121"/>
                <a:gd name="connsiteX118" fmla="*/ 723899 w 835463"/>
                <a:gd name="connsiteY118" fmla="*/ 662926 h 795121"/>
                <a:gd name="connsiteX119" fmla="*/ 778871 w 835463"/>
                <a:gd name="connsiteY119" fmla="*/ 530731 h 795121"/>
                <a:gd name="connsiteX120" fmla="*/ 723899 w 835463"/>
                <a:gd name="connsiteY120" fmla="*/ 530731 h 795121"/>
                <a:gd name="connsiteX121" fmla="*/ 778871 w 835463"/>
                <a:gd name="connsiteY121" fmla="*/ 398536 h 795121"/>
                <a:gd name="connsiteX122" fmla="*/ 723899 w 835463"/>
                <a:gd name="connsiteY122" fmla="*/ 398536 h 795121"/>
                <a:gd name="connsiteX123" fmla="*/ 778871 w 835463"/>
                <a:gd name="connsiteY123" fmla="*/ 266341 h 795121"/>
                <a:gd name="connsiteX124" fmla="*/ 723899 w 835463"/>
                <a:gd name="connsiteY124" fmla="*/ 266341 h 795121"/>
                <a:gd name="connsiteX125" fmla="*/ 778872 w 835463"/>
                <a:gd name="connsiteY125" fmla="*/ 134144 h 795121"/>
                <a:gd name="connsiteX126" fmla="*/ 723899 w 835463"/>
                <a:gd name="connsiteY126" fmla="*/ 134144 h 795121"/>
                <a:gd name="connsiteX127" fmla="*/ 779681 w 835463"/>
                <a:gd name="connsiteY127" fmla="*/ 0 h 795121"/>
                <a:gd name="connsiteX128" fmla="*/ 835463 w 835463"/>
                <a:gd name="connsiteY128" fmla="*/ 134144 h 795121"/>
                <a:gd name="connsiteX129" fmla="*/ 780491 w 835463"/>
                <a:gd name="connsiteY129" fmla="*/ 134144 h 795121"/>
                <a:gd name="connsiteX130" fmla="*/ 835463 w 835463"/>
                <a:gd name="connsiteY130" fmla="*/ 266341 h 795121"/>
                <a:gd name="connsiteX131" fmla="*/ 780492 w 835463"/>
                <a:gd name="connsiteY131" fmla="*/ 266341 h 795121"/>
                <a:gd name="connsiteX132" fmla="*/ 835463 w 835463"/>
                <a:gd name="connsiteY132" fmla="*/ 398536 h 795121"/>
                <a:gd name="connsiteX133" fmla="*/ 780492 w 835463"/>
                <a:gd name="connsiteY133" fmla="*/ 398536 h 795121"/>
                <a:gd name="connsiteX134" fmla="*/ 835463 w 835463"/>
                <a:gd name="connsiteY134" fmla="*/ 530731 h 795121"/>
                <a:gd name="connsiteX135" fmla="*/ 780492 w 835463"/>
                <a:gd name="connsiteY135" fmla="*/ 530731 h 795121"/>
                <a:gd name="connsiteX136" fmla="*/ 835463 w 835463"/>
                <a:gd name="connsiteY136" fmla="*/ 662926 h 795121"/>
                <a:gd name="connsiteX137" fmla="*/ 780492 w 835463"/>
                <a:gd name="connsiteY137" fmla="*/ 662926 h 79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835463" h="795121">
                  <a:moveTo>
                    <a:pt x="111564" y="795121"/>
                  </a:moveTo>
                  <a:lnTo>
                    <a:pt x="0" y="795121"/>
                  </a:lnTo>
                  <a:lnTo>
                    <a:pt x="54972" y="662926"/>
                  </a:lnTo>
                  <a:lnTo>
                    <a:pt x="0" y="662926"/>
                  </a:lnTo>
                  <a:lnTo>
                    <a:pt x="54972" y="530731"/>
                  </a:lnTo>
                  <a:lnTo>
                    <a:pt x="0" y="530731"/>
                  </a:lnTo>
                  <a:lnTo>
                    <a:pt x="54972" y="398536"/>
                  </a:lnTo>
                  <a:lnTo>
                    <a:pt x="0" y="398536"/>
                  </a:lnTo>
                  <a:lnTo>
                    <a:pt x="54972" y="266341"/>
                  </a:lnTo>
                  <a:lnTo>
                    <a:pt x="0" y="266341"/>
                  </a:lnTo>
                  <a:lnTo>
                    <a:pt x="54973" y="134144"/>
                  </a:lnTo>
                  <a:lnTo>
                    <a:pt x="0" y="134144"/>
                  </a:lnTo>
                  <a:lnTo>
                    <a:pt x="55782" y="0"/>
                  </a:lnTo>
                  <a:lnTo>
                    <a:pt x="111564" y="134144"/>
                  </a:lnTo>
                  <a:lnTo>
                    <a:pt x="56592" y="134144"/>
                  </a:lnTo>
                  <a:lnTo>
                    <a:pt x="111564" y="266341"/>
                  </a:lnTo>
                  <a:lnTo>
                    <a:pt x="56593" y="266341"/>
                  </a:lnTo>
                  <a:lnTo>
                    <a:pt x="111564" y="398536"/>
                  </a:lnTo>
                  <a:lnTo>
                    <a:pt x="56593" y="398536"/>
                  </a:lnTo>
                  <a:lnTo>
                    <a:pt x="111564" y="530731"/>
                  </a:lnTo>
                  <a:lnTo>
                    <a:pt x="56593" y="530731"/>
                  </a:lnTo>
                  <a:lnTo>
                    <a:pt x="111564" y="662926"/>
                  </a:lnTo>
                  <a:lnTo>
                    <a:pt x="56593" y="662926"/>
                  </a:lnTo>
                  <a:close/>
                  <a:moveTo>
                    <a:pt x="252058" y="795121"/>
                  </a:moveTo>
                  <a:lnTo>
                    <a:pt x="140494" y="795121"/>
                  </a:lnTo>
                  <a:lnTo>
                    <a:pt x="195466" y="662926"/>
                  </a:lnTo>
                  <a:lnTo>
                    <a:pt x="140494" y="662926"/>
                  </a:lnTo>
                  <a:lnTo>
                    <a:pt x="195466" y="530731"/>
                  </a:lnTo>
                  <a:lnTo>
                    <a:pt x="140494" y="530731"/>
                  </a:lnTo>
                  <a:lnTo>
                    <a:pt x="195466" y="398536"/>
                  </a:lnTo>
                  <a:lnTo>
                    <a:pt x="140494" y="398536"/>
                  </a:lnTo>
                  <a:lnTo>
                    <a:pt x="195466" y="266341"/>
                  </a:lnTo>
                  <a:lnTo>
                    <a:pt x="140494" y="266341"/>
                  </a:lnTo>
                  <a:lnTo>
                    <a:pt x="195467" y="134144"/>
                  </a:lnTo>
                  <a:lnTo>
                    <a:pt x="140494" y="134144"/>
                  </a:lnTo>
                  <a:lnTo>
                    <a:pt x="196276" y="0"/>
                  </a:lnTo>
                  <a:lnTo>
                    <a:pt x="252058" y="134144"/>
                  </a:lnTo>
                  <a:lnTo>
                    <a:pt x="197086" y="134144"/>
                  </a:lnTo>
                  <a:lnTo>
                    <a:pt x="252058" y="266341"/>
                  </a:lnTo>
                  <a:lnTo>
                    <a:pt x="197087" y="266341"/>
                  </a:lnTo>
                  <a:lnTo>
                    <a:pt x="252058" y="398536"/>
                  </a:lnTo>
                  <a:lnTo>
                    <a:pt x="197087" y="398536"/>
                  </a:lnTo>
                  <a:lnTo>
                    <a:pt x="252058" y="530731"/>
                  </a:lnTo>
                  <a:lnTo>
                    <a:pt x="197087" y="530731"/>
                  </a:lnTo>
                  <a:lnTo>
                    <a:pt x="252058" y="662926"/>
                  </a:lnTo>
                  <a:lnTo>
                    <a:pt x="197087" y="662926"/>
                  </a:lnTo>
                  <a:close/>
                  <a:moveTo>
                    <a:pt x="402076" y="795121"/>
                  </a:moveTo>
                  <a:lnTo>
                    <a:pt x="290512" y="795121"/>
                  </a:lnTo>
                  <a:lnTo>
                    <a:pt x="345484" y="662926"/>
                  </a:lnTo>
                  <a:lnTo>
                    <a:pt x="290512" y="662926"/>
                  </a:lnTo>
                  <a:lnTo>
                    <a:pt x="345484" y="530731"/>
                  </a:lnTo>
                  <a:lnTo>
                    <a:pt x="290512" y="530731"/>
                  </a:lnTo>
                  <a:lnTo>
                    <a:pt x="345484" y="398536"/>
                  </a:lnTo>
                  <a:lnTo>
                    <a:pt x="290512" y="398536"/>
                  </a:lnTo>
                  <a:lnTo>
                    <a:pt x="345484" y="266341"/>
                  </a:lnTo>
                  <a:lnTo>
                    <a:pt x="290512" y="266341"/>
                  </a:lnTo>
                  <a:lnTo>
                    <a:pt x="345485" y="134144"/>
                  </a:lnTo>
                  <a:lnTo>
                    <a:pt x="290512" y="134144"/>
                  </a:lnTo>
                  <a:lnTo>
                    <a:pt x="346294" y="0"/>
                  </a:lnTo>
                  <a:lnTo>
                    <a:pt x="402076" y="134144"/>
                  </a:lnTo>
                  <a:lnTo>
                    <a:pt x="347104" y="134144"/>
                  </a:lnTo>
                  <a:lnTo>
                    <a:pt x="402076" y="266341"/>
                  </a:lnTo>
                  <a:lnTo>
                    <a:pt x="347105" y="266341"/>
                  </a:lnTo>
                  <a:lnTo>
                    <a:pt x="402076" y="398536"/>
                  </a:lnTo>
                  <a:lnTo>
                    <a:pt x="347105" y="398536"/>
                  </a:lnTo>
                  <a:lnTo>
                    <a:pt x="402076" y="530731"/>
                  </a:lnTo>
                  <a:lnTo>
                    <a:pt x="347105" y="530731"/>
                  </a:lnTo>
                  <a:lnTo>
                    <a:pt x="402076" y="662926"/>
                  </a:lnTo>
                  <a:lnTo>
                    <a:pt x="347105" y="662926"/>
                  </a:lnTo>
                  <a:close/>
                  <a:moveTo>
                    <a:pt x="542570" y="795121"/>
                  </a:moveTo>
                  <a:lnTo>
                    <a:pt x="431006" y="795121"/>
                  </a:lnTo>
                  <a:lnTo>
                    <a:pt x="485978" y="662926"/>
                  </a:lnTo>
                  <a:lnTo>
                    <a:pt x="431006" y="662926"/>
                  </a:lnTo>
                  <a:lnTo>
                    <a:pt x="485978" y="530731"/>
                  </a:lnTo>
                  <a:lnTo>
                    <a:pt x="431006" y="530731"/>
                  </a:lnTo>
                  <a:lnTo>
                    <a:pt x="485978" y="398536"/>
                  </a:lnTo>
                  <a:lnTo>
                    <a:pt x="431006" y="398536"/>
                  </a:lnTo>
                  <a:lnTo>
                    <a:pt x="485978" y="266341"/>
                  </a:lnTo>
                  <a:lnTo>
                    <a:pt x="431006" y="266341"/>
                  </a:lnTo>
                  <a:lnTo>
                    <a:pt x="485979" y="134144"/>
                  </a:lnTo>
                  <a:lnTo>
                    <a:pt x="431006" y="134144"/>
                  </a:lnTo>
                  <a:lnTo>
                    <a:pt x="486788" y="0"/>
                  </a:lnTo>
                  <a:lnTo>
                    <a:pt x="542570" y="134144"/>
                  </a:lnTo>
                  <a:lnTo>
                    <a:pt x="487598" y="134144"/>
                  </a:lnTo>
                  <a:lnTo>
                    <a:pt x="542570" y="266341"/>
                  </a:lnTo>
                  <a:lnTo>
                    <a:pt x="487599" y="266341"/>
                  </a:lnTo>
                  <a:lnTo>
                    <a:pt x="542570" y="398536"/>
                  </a:lnTo>
                  <a:lnTo>
                    <a:pt x="487599" y="398536"/>
                  </a:lnTo>
                  <a:lnTo>
                    <a:pt x="542570" y="530731"/>
                  </a:lnTo>
                  <a:lnTo>
                    <a:pt x="487599" y="530731"/>
                  </a:lnTo>
                  <a:lnTo>
                    <a:pt x="542570" y="662926"/>
                  </a:lnTo>
                  <a:lnTo>
                    <a:pt x="487599" y="662926"/>
                  </a:lnTo>
                  <a:close/>
                  <a:moveTo>
                    <a:pt x="694969" y="795121"/>
                  </a:moveTo>
                  <a:lnTo>
                    <a:pt x="583405" y="795121"/>
                  </a:lnTo>
                  <a:lnTo>
                    <a:pt x="638377" y="662926"/>
                  </a:lnTo>
                  <a:lnTo>
                    <a:pt x="583405" y="662926"/>
                  </a:lnTo>
                  <a:lnTo>
                    <a:pt x="638377" y="530731"/>
                  </a:lnTo>
                  <a:lnTo>
                    <a:pt x="583405" y="530731"/>
                  </a:lnTo>
                  <a:lnTo>
                    <a:pt x="638377" y="398536"/>
                  </a:lnTo>
                  <a:lnTo>
                    <a:pt x="583405" y="398536"/>
                  </a:lnTo>
                  <a:lnTo>
                    <a:pt x="638377" y="266341"/>
                  </a:lnTo>
                  <a:lnTo>
                    <a:pt x="583405" y="266341"/>
                  </a:lnTo>
                  <a:lnTo>
                    <a:pt x="638378" y="134144"/>
                  </a:lnTo>
                  <a:lnTo>
                    <a:pt x="583405" y="134144"/>
                  </a:lnTo>
                  <a:lnTo>
                    <a:pt x="639187" y="0"/>
                  </a:lnTo>
                  <a:lnTo>
                    <a:pt x="694969" y="134144"/>
                  </a:lnTo>
                  <a:lnTo>
                    <a:pt x="639997" y="134144"/>
                  </a:lnTo>
                  <a:lnTo>
                    <a:pt x="694969" y="266341"/>
                  </a:lnTo>
                  <a:lnTo>
                    <a:pt x="639998" y="266341"/>
                  </a:lnTo>
                  <a:lnTo>
                    <a:pt x="694969" y="398536"/>
                  </a:lnTo>
                  <a:lnTo>
                    <a:pt x="639998" y="398536"/>
                  </a:lnTo>
                  <a:lnTo>
                    <a:pt x="694969" y="530731"/>
                  </a:lnTo>
                  <a:lnTo>
                    <a:pt x="639998" y="530731"/>
                  </a:lnTo>
                  <a:lnTo>
                    <a:pt x="694969" y="662926"/>
                  </a:lnTo>
                  <a:lnTo>
                    <a:pt x="639998" y="662926"/>
                  </a:lnTo>
                  <a:close/>
                  <a:moveTo>
                    <a:pt x="835463" y="795121"/>
                  </a:moveTo>
                  <a:lnTo>
                    <a:pt x="723899" y="795121"/>
                  </a:lnTo>
                  <a:lnTo>
                    <a:pt x="778871" y="662926"/>
                  </a:lnTo>
                  <a:lnTo>
                    <a:pt x="723899" y="662926"/>
                  </a:lnTo>
                  <a:lnTo>
                    <a:pt x="778871" y="530731"/>
                  </a:lnTo>
                  <a:lnTo>
                    <a:pt x="723899" y="530731"/>
                  </a:lnTo>
                  <a:lnTo>
                    <a:pt x="778871" y="398536"/>
                  </a:lnTo>
                  <a:lnTo>
                    <a:pt x="723899" y="398536"/>
                  </a:lnTo>
                  <a:lnTo>
                    <a:pt x="778871" y="266341"/>
                  </a:lnTo>
                  <a:lnTo>
                    <a:pt x="723899" y="266341"/>
                  </a:lnTo>
                  <a:lnTo>
                    <a:pt x="778872" y="134144"/>
                  </a:lnTo>
                  <a:lnTo>
                    <a:pt x="723899" y="134144"/>
                  </a:lnTo>
                  <a:lnTo>
                    <a:pt x="779681" y="0"/>
                  </a:lnTo>
                  <a:lnTo>
                    <a:pt x="835463" y="134144"/>
                  </a:lnTo>
                  <a:lnTo>
                    <a:pt x="780491" y="134144"/>
                  </a:lnTo>
                  <a:lnTo>
                    <a:pt x="835463" y="266341"/>
                  </a:lnTo>
                  <a:lnTo>
                    <a:pt x="780492" y="266341"/>
                  </a:lnTo>
                  <a:lnTo>
                    <a:pt x="835463" y="398536"/>
                  </a:lnTo>
                  <a:lnTo>
                    <a:pt x="780492" y="398536"/>
                  </a:lnTo>
                  <a:lnTo>
                    <a:pt x="835463" y="530731"/>
                  </a:lnTo>
                  <a:lnTo>
                    <a:pt x="780492" y="530731"/>
                  </a:lnTo>
                  <a:lnTo>
                    <a:pt x="835463" y="662926"/>
                  </a:lnTo>
                  <a:lnTo>
                    <a:pt x="780492" y="6629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平行四辺形 1332">
              <a:extLst>
                <a:ext uri="{FF2B5EF4-FFF2-40B4-BE49-F238E27FC236}">
                  <a16:creationId xmlns:a16="http://schemas.microsoft.com/office/drawing/2014/main" id="{A352C8CA-0174-AE95-B858-34EF8D662BE5}"/>
                </a:ext>
              </a:extLst>
            </p:cNvPr>
            <p:cNvSpPr/>
            <p:nvPr/>
          </p:nvSpPr>
          <p:spPr>
            <a:xfrm>
              <a:off x="5799328" y="2941862"/>
              <a:ext cx="684970" cy="906113"/>
            </a:xfrm>
            <a:prstGeom prst="parallelogram">
              <a:avLst>
                <a:gd name="adj" fmla="val 7304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四角形: 角を丸くする 1333">
              <a:extLst>
                <a:ext uri="{FF2B5EF4-FFF2-40B4-BE49-F238E27FC236}">
                  <a16:creationId xmlns:a16="http://schemas.microsoft.com/office/drawing/2014/main" id="{362C95F3-D0CB-F151-C815-599F76DB60ED}"/>
                </a:ext>
              </a:extLst>
            </p:cNvPr>
            <p:cNvSpPr/>
            <p:nvPr/>
          </p:nvSpPr>
          <p:spPr>
            <a:xfrm rot="20700000">
              <a:off x="5841310" y="3129672"/>
              <a:ext cx="559309" cy="5593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四角形: 角を丸くする 1334">
              <a:extLst>
                <a:ext uri="{FF2B5EF4-FFF2-40B4-BE49-F238E27FC236}">
                  <a16:creationId xmlns:a16="http://schemas.microsoft.com/office/drawing/2014/main" id="{4192862C-52E2-8393-0507-766EC1B02FA2}"/>
                </a:ext>
              </a:extLst>
            </p:cNvPr>
            <p:cNvSpPr/>
            <p:nvPr/>
          </p:nvSpPr>
          <p:spPr>
            <a:xfrm rot="20700000">
              <a:off x="5926205" y="3214570"/>
              <a:ext cx="389520" cy="38951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6" name="グループ化 1335">
              <a:extLst>
                <a:ext uri="{FF2B5EF4-FFF2-40B4-BE49-F238E27FC236}">
                  <a16:creationId xmlns:a16="http://schemas.microsoft.com/office/drawing/2014/main" id="{1C0FFE74-EAA1-A1CB-A0F6-E82B47C600BA}"/>
                </a:ext>
              </a:extLst>
            </p:cNvPr>
            <p:cNvGrpSpPr/>
            <p:nvPr/>
          </p:nvGrpSpPr>
          <p:grpSpPr>
            <a:xfrm>
              <a:off x="5392175" y="1850725"/>
              <a:ext cx="1368674" cy="1133776"/>
              <a:chOff x="5392175" y="1850725"/>
              <a:chExt cx="1368674" cy="1133776"/>
            </a:xfrm>
          </p:grpSpPr>
          <p:sp>
            <p:nvSpPr>
              <p:cNvPr id="1345" name="四角形: 上の 2 つの角を丸める 1344">
                <a:extLst>
                  <a:ext uri="{FF2B5EF4-FFF2-40B4-BE49-F238E27FC236}">
                    <a16:creationId xmlns:a16="http://schemas.microsoft.com/office/drawing/2014/main" id="{99C783C0-AE45-E407-BA21-6D9D1DB80580}"/>
                  </a:ext>
                </a:extLst>
              </p:cNvPr>
              <p:cNvSpPr/>
              <p:nvPr/>
            </p:nvSpPr>
            <p:spPr>
              <a:xfrm rot="5400000" flipV="1">
                <a:off x="5920308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楕円 1345">
                <a:extLst>
                  <a:ext uri="{FF2B5EF4-FFF2-40B4-BE49-F238E27FC236}">
                    <a16:creationId xmlns:a16="http://schemas.microsoft.com/office/drawing/2014/main" id="{ED64E78C-0AAA-5B52-6294-9DB86481A95A}"/>
                  </a:ext>
                </a:extLst>
              </p:cNvPr>
              <p:cNvSpPr/>
              <p:nvPr/>
            </p:nvSpPr>
            <p:spPr>
              <a:xfrm>
                <a:off x="6405482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E000D32A-B9C7-0334-4F81-762D2A612F09}"/>
                  </a:ext>
                </a:extLst>
              </p:cNvPr>
              <p:cNvSpPr/>
              <p:nvPr/>
            </p:nvSpPr>
            <p:spPr>
              <a:xfrm>
                <a:off x="6477828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83F3D7AD-F3F4-04AB-1D9F-117C2098E0AE}"/>
                  </a:ext>
                </a:extLst>
              </p:cNvPr>
              <p:cNvSpPr/>
              <p:nvPr/>
            </p:nvSpPr>
            <p:spPr>
              <a:xfrm>
                <a:off x="6533305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ACD1F754-5191-E5FC-6A97-80721BC55F6B}"/>
                  </a:ext>
                </a:extLst>
              </p:cNvPr>
              <p:cNvSpPr/>
              <p:nvPr/>
            </p:nvSpPr>
            <p:spPr>
              <a:xfrm>
                <a:off x="5623872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四角形: 上の 2 つの角を丸める 1349">
                <a:extLst>
                  <a:ext uri="{FF2B5EF4-FFF2-40B4-BE49-F238E27FC236}">
                    <a16:creationId xmlns:a16="http://schemas.microsoft.com/office/drawing/2014/main" id="{69DDE747-DC03-D625-9557-AAE4B0D70C84}"/>
                  </a:ext>
                </a:extLst>
              </p:cNvPr>
              <p:cNvSpPr/>
              <p:nvPr/>
            </p:nvSpPr>
            <p:spPr>
              <a:xfrm flipV="1">
                <a:off x="5623872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四角形: 上の 2 つの角を丸める 1350">
                <a:extLst>
                  <a:ext uri="{FF2B5EF4-FFF2-40B4-BE49-F238E27FC236}">
                    <a16:creationId xmlns:a16="http://schemas.microsoft.com/office/drawing/2014/main" id="{12FFCA25-3008-57B2-9FD8-4A3C63074970}"/>
                  </a:ext>
                </a:extLst>
              </p:cNvPr>
              <p:cNvSpPr/>
              <p:nvPr/>
            </p:nvSpPr>
            <p:spPr>
              <a:xfrm>
                <a:off x="6214422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四角形: 上の 2 つの角を丸める 1351">
                <a:extLst>
                  <a:ext uri="{FF2B5EF4-FFF2-40B4-BE49-F238E27FC236}">
                    <a16:creationId xmlns:a16="http://schemas.microsoft.com/office/drawing/2014/main" id="{9346092C-E894-F1E5-B0BA-E7A260EB5349}"/>
                  </a:ext>
                </a:extLst>
              </p:cNvPr>
              <p:cNvSpPr/>
              <p:nvPr/>
            </p:nvSpPr>
            <p:spPr>
              <a:xfrm>
                <a:off x="5793337" y="2388835"/>
                <a:ext cx="251620" cy="1199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74">
                <a:extLst>
                  <a:ext uri="{FF2B5EF4-FFF2-40B4-BE49-F238E27FC236}">
                    <a16:creationId xmlns:a16="http://schemas.microsoft.com/office/drawing/2014/main" id="{A0EEF612-F46D-DD98-5B7D-F8A1EC339C17}"/>
                  </a:ext>
                </a:extLst>
              </p:cNvPr>
              <p:cNvSpPr/>
              <p:nvPr/>
            </p:nvSpPr>
            <p:spPr>
              <a:xfrm rot="16200000">
                <a:off x="5994244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1CC7A9ED-9F53-55FF-A20C-5FED33B79DCB}"/>
                  </a:ext>
                </a:extLst>
              </p:cNvPr>
              <p:cNvSpPr/>
              <p:nvPr/>
            </p:nvSpPr>
            <p:spPr>
              <a:xfrm rot="900000" flipV="1">
                <a:off x="6214422" y="2227978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四角形: 上の 2 つの角を丸める 1354">
                <a:extLst>
                  <a:ext uri="{FF2B5EF4-FFF2-40B4-BE49-F238E27FC236}">
                    <a16:creationId xmlns:a16="http://schemas.microsoft.com/office/drawing/2014/main" id="{063E862D-150A-DC55-BA7E-DA9580F6936A}"/>
                  </a:ext>
                </a:extLst>
              </p:cNvPr>
              <p:cNvSpPr/>
              <p:nvPr/>
            </p:nvSpPr>
            <p:spPr>
              <a:xfrm rot="20700000" flipV="1">
                <a:off x="5793337" y="2227978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四角形: 上の 2 つの角を丸める 1355">
                <a:extLst>
                  <a:ext uri="{FF2B5EF4-FFF2-40B4-BE49-F238E27FC236}">
                    <a16:creationId xmlns:a16="http://schemas.microsoft.com/office/drawing/2014/main" id="{F4B645B5-511C-81DF-23D7-243F64511396}"/>
                  </a:ext>
                </a:extLst>
              </p:cNvPr>
              <p:cNvSpPr/>
              <p:nvPr/>
            </p:nvSpPr>
            <p:spPr>
              <a:xfrm rot="16200000" flipV="1">
                <a:off x="5193417" y="2276629"/>
                <a:ext cx="83971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3B90CBED-9B68-3273-D353-E910357322CF}"/>
                  </a:ext>
                </a:extLst>
              </p:cNvPr>
              <p:cNvSpPr/>
              <p:nvPr/>
            </p:nvSpPr>
            <p:spPr>
              <a:xfrm>
                <a:off x="5392175" y="2628900"/>
                <a:ext cx="355367" cy="35536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楕円 1357">
                <a:extLst>
                  <a:ext uri="{FF2B5EF4-FFF2-40B4-BE49-F238E27FC236}">
                    <a16:creationId xmlns:a16="http://schemas.microsoft.com/office/drawing/2014/main" id="{130F056A-E674-0AA4-407F-05F317486900}"/>
                  </a:ext>
                </a:extLst>
              </p:cNvPr>
              <p:cNvSpPr/>
              <p:nvPr/>
            </p:nvSpPr>
            <p:spPr>
              <a:xfrm>
                <a:off x="5464521" y="2697957"/>
                <a:ext cx="212494" cy="21249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楕円 1358">
                <a:extLst>
                  <a:ext uri="{FF2B5EF4-FFF2-40B4-BE49-F238E27FC236}">
                    <a16:creationId xmlns:a16="http://schemas.microsoft.com/office/drawing/2014/main" id="{3A5F1125-9791-5E3E-3AFF-DF454692751A}"/>
                  </a:ext>
                </a:extLst>
              </p:cNvPr>
              <p:cNvSpPr/>
              <p:nvPr/>
            </p:nvSpPr>
            <p:spPr>
              <a:xfrm>
                <a:off x="5519998" y="2750344"/>
                <a:ext cx="107720" cy="1077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楕円 1359">
                <a:extLst>
                  <a:ext uri="{FF2B5EF4-FFF2-40B4-BE49-F238E27FC236}">
                    <a16:creationId xmlns:a16="http://schemas.microsoft.com/office/drawing/2014/main" id="{6585321B-0687-176F-B2B8-5D2999C6CBB9}"/>
                  </a:ext>
                </a:extLst>
              </p:cNvPr>
              <p:cNvSpPr/>
              <p:nvPr/>
            </p:nvSpPr>
            <p:spPr>
              <a:xfrm>
                <a:off x="5905220" y="2409346"/>
                <a:ext cx="62702" cy="7209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楕円 1360">
                <a:extLst>
                  <a:ext uri="{FF2B5EF4-FFF2-40B4-BE49-F238E27FC236}">
                    <a16:creationId xmlns:a16="http://schemas.microsoft.com/office/drawing/2014/main" id="{CBC114E2-1DB1-9102-B199-05FDD30BD682}"/>
                  </a:ext>
                </a:extLst>
              </p:cNvPr>
              <p:cNvSpPr/>
              <p:nvPr/>
            </p:nvSpPr>
            <p:spPr>
              <a:xfrm>
                <a:off x="6307784" y="2409346"/>
                <a:ext cx="62702" cy="7209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四角形: 上の 2 つの角を丸める 1361">
                <a:extLst>
                  <a:ext uri="{FF2B5EF4-FFF2-40B4-BE49-F238E27FC236}">
                    <a16:creationId xmlns:a16="http://schemas.microsoft.com/office/drawing/2014/main" id="{087E4D40-93E8-3E9D-D11F-14A21DA59030}"/>
                  </a:ext>
                </a:extLst>
              </p:cNvPr>
              <p:cNvSpPr/>
              <p:nvPr/>
            </p:nvSpPr>
            <p:spPr>
              <a:xfrm>
                <a:off x="5601727" y="1850725"/>
                <a:ext cx="863944" cy="2266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四角形: 上の 2 つの角を丸める 1363">
                <a:extLst>
                  <a:ext uri="{FF2B5EF4-FFF2-40B4-BE49-F238E27FC236}">
                    <a16:creationId xmlns:a16="http://schemas.microsoft.com/office/drawing/2014/main" id="{3025FD33-95D2-0D51-B73C-46103EBD91CD}"/>
                  </a:ext>
                </a:extLst>
              </p:cNvPr>
              <p:cNvSpPr/>
              <p:nvPr/>
            </p:nvSpPr>
            <p:spPr>
              <a:xfrm flipV="1">
                <a:off x="5899123" y="2777485"/>
                <a:ext cx="449798" cy="12081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7" name="四角形: 上の 2 つの角を丸める 1336">
              <a:extLst>
                <a:ext uri="{FF2B5EF4-FFF2-40B4-BE49-F238E27FC236}">
                  <a16:creationId xmlns:a16="http://schemas.microsoft.com/office/drawing/2014/main" id="{8085EFEB-44EB-5F47-A53E-76FA5E4289FC}"/>
                </a:ext>
              </a:extLst>
            </p:cNvPr>
            <p:cNvSpPr/>
            <p:nvPr/>
          </p:nvSpPr>
          <p:spPr>
            <a:xfrm flipV="1">
              <a:off x="5265157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8" name="グループ化 1337">
              <a:extLst>
                <a:ext uri="{FF2B5EF4-FFF2-40B4-BE49-F238E27FC236}">
                  <a16:creationId xmlns:a16="http://schemas.microsoft.com/office/drawing/2014/main" id="{B6B62394-DDA1-10B1-8A04-7673FC617D3E}"/>
                </a:ext>
              </a:extLst>
            </p:cNvPr>
            <p:cNvGrpSpPr/>
            <p:nvPr/>
          </p:nvGrpSpPr>
          <p:grpSpPr>
            <a:xfrm>
              <a:off x="5078608" y="2251912"/>
              <a:ext cx="478307" cy="1596063"/>
              <a:chOff x="5053486" y="2168078"/>
              <a:chExt cx="503430" cy="1679897"/>
            </a:xfrm>
          </p:grpSpPr>
          <p:sp>
            <p:nvSpPr>
              <p:cNvPr id="1339" name="ひし形 1338">
                <a:extLst>
                  <a:ext uri="{FF2B5EF4-FFF2-40B4-BE49-F238E27FC236}">
                    <a16:creationId xmlns:a16="http://schemas.microsoft.com/office/drawing/2014/main" id="{8001E189-87DA-7ACD-1713-0DC9EDB5794D}"/>
                  </a:ext>
                </a:extLst>
              </p:cNvPr>
              <p:cNvSpPr/>
              <p:nvPr/>
            </p:nvSpPr>
            <p:spPr>
              <a:xfrm>
                <a:off x="5160445" y="2168078"/>
                <a:ext cx="277926" cy="505385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0" name="グループ化 1339">
                <a:extLst>
                  <a:ext uri="{FF2B5EF4-FFF2-40B4-BE49-F238E27FC236}">
                    <a16:creationId xmlns:a16="http://schemas.microsoft.com/office/drawing/2014/main" id="{55EB072A-DC0A-F3D0-86D6-5D6BCA7ACF09}"/>
                  </a:ext>
                </a:extLst>
              </p:cNvPr>
              <p:cNvGrpSpPr/>
              <p:nvPr/>
            </p:nvGrpSpPr>
            <p:grpSpPr>
              <a:xfrm>
                <a:off x="5053486" y="2603267"/>
                <a:ext cx="503430" cy="1244708"/>
                <a:chOff x="925320" y="2603267"/>
                <a:chExt cx="503430" cy="1244708"/>
              </a:xfrm>
              <a:solidFill>
                <a:srgbClr val="FFFF00"/>
              </a:solidFill>
            </p:grpSpPr>
            <p:sp>
              <p:nvSpPr>
                <p:cNvPr id="1341" name="四角形: 上の 2 つの角を丸める 1340">
                  <a:extLst>
                    <a:ext uri="{FF2B5EF4-FFF2-40B4-BE49-F238E27FC236}">
                      <a16:creationId xmlns:a16="http://schemas.microsoft.com/office/drawing/2014/main" id="{671AEBB7-2799-7690-B79E-2D3663C7F4EF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330E482A-7B53-A075-B68D-13E8A11D2F82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台形 1342">
                  <a:extLst>
                    <a:ext uri="{FF2B5EF4-FFF2-40B4-BE49-F238E27FC236}">
                      <a16:creationId xmlns:a16="http://schemas.microsoft.com/office/drawing/2014/main" id="{DD3ACC42-C8B9-E437-EB0D-1FFF7F3D9CA0}"/>
                    </a:ext>
                  </a:extLst>
                </p:cNvPr>
                <p:cNvSpPr/>
                <p:nvPr/>
              </p:nvSpPr>
              <p:spPr>
                <a:xfrm rot="10800000">
                  <a:off x="1133420" y="2603267"/>
                  <a:ext cx="80134" cy="1244708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四角形: 上の 2 つの角を丸める 1343">
                  <a:extLst>
                    <a:ext uri="{FF2B5EF4-FFF2-40B4-BE49-F238E27FC236}">
                      <a16:creationId xmlns:a16="http://schemas.microsoft.com/office/drawing/2014/main" id="{9112049C-3E65-0971-86DC-62D07CA3A756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12337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135752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pptx268_ジャック、兵士のイラスト</dc:title>
  <dc:subject>pptx268_ジャック、兵士のイラスト</dc:subject>
  <dc:creator>でじけろお</dc:creator>
  <cp:revision>1</cp:revision>
  <dcterms:created xsi:type="dcterms:W3CDTF">2018-05-20T00:31:01Z</dcterms:created>
  <dcterms:modified xsi:type="dcterms:W3CDTF">2024-05-05T08:41:44Z</dcterms:modified>
  <cp:version>1</cp:version>
</cp:coreProperties>
</file>