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22" r:id="rId2"/>
    <p:sldId id="52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ECFF"/>
    <a:srgbClr val="008000"/>
    <a:srgbClr val="FFFF00"/>
    <a:srgbClr val="00FF00"/>
    <a:srgbClr val="FF3399"/>
    <a:srgbClr val="993300"/>
    <a:srgbClr val="663300"/>
    <a:srgbClr val="6600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2024/5/5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8989D3EC-2ED1-9F61-D883-EF3392ED52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20345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93CA16F7-2D20-C8D4-D2FC-EB0E7F61A1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868740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5EC96B42-848A-176C-8E10-3382DA05B3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17135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A832CBD3-BD17-B617-543A-41275FED0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20345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57B84A7-75F3-9D65-BEF0-779D8140BC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868740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D2ACF3C-5056-4A54-3113-383D8BDE541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17135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ダイヤマークのイラスト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764D934D-C285-385B-67CE-3FBB6BD6FDAF}"/>
              </a:ext>
            </a:extLst>
          </p:cNvPr>
          <p:cNvGrpSpPr/>
          <p:nvPr/>
        </p:nvGrpSpPr>
        <p:grpSpPr>
          <a:xfrm>
            <a:off x="6965299" y="1147509"/>
            <a:ext cx="1929707" cy="2215649"/>
            <a:chOff x="3206696" y="4670445"/>
            <a:chExt cx="1299523" cy="1492085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842AE51D-38EB-B8C6-CCFD-7F1FB3683F04}"/>
                </a:ext>
              </a:extLst>
            </p:cNvPr>
            <p:cNvSpPr/>
            <p:nvPr/>
          </p:nvSpPr>
          <p:spPr>
            <a:xfrm>
              <a:off x="3206696" y="4670445"/>
              <a:ext cx="1299523" cy="1492085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15772A2-0825-FB6F-AADE-E7C66DD0FEED}"/>
                </a:ext>
              </a:extLst>
            </p:cNvPr>
            <p:cNvGrpSpPr/>
            <p:nvPr/>
          </p:nvGrpSpPr>
          <p:grpSpPr>
            <a:xfrm>
              <a:off x="3447329" y="4987904"/>
              <a:ext cx="799339" cy="683677"/>
              <a:chOff x="1148524" y="5090747"/>
              <a:chExt cx="799339" cy="683677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150B5A1D-4A2A-7492-A908-1A9863544332}"/>
                  </a:ext>
                </a:extLst>
              </p:cNvPr>
              <p:cNvGrpSpPr/>
              <p:nvPr/>
            </p:nvGrpSpPr>
            <p:grpSpPr>
              <a:xfrm>
                <a:off x="1148524" y="5090747"/>
                <a:ext cx="799339" cy="683677"/>
                <a:chOff x="1415943" y="1872232"/>
                <a:chExt cx="799339" cy="683677"/>
              </a:xfrm>
            </p:grpSpPr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C7F6DF23-35DE-7512-47A1-BC32C2038CAE}"/>
                    </a:ext>
                  </a:extLst>
                </p:cNvPr>
                <p:cNvSpPr/>
                <p:nvPr/>
              </p:nvSpPr>
              <p:spPr>
                <a:xfrm>
                  <a:off x="1415943" y="1872232"/>
                  <a:ext cx="340330" cy="34033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D15BEEDC-EC50-0A82-5C1E-8C8FDD910BAB}"/>
                    </a:ext>
                  </a:extLst>
                </p:cNvPr>
                <p:cNvSpPr/>
                <p:nvPr/>
              </p:nvSpPr>
              <p:spPr>
                <a:xfrm>
                  <a:off x="1874952" y="1872232"/>
                  <a:ext cx="340330" cy="34033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月 93">
                  <a:extLst>
                    <a:ext uri="{FF2B5EF4-FFF2-40B4-BE49-F238E27FC236}">
                      <a16:creationId xmlns:a16="http://schemas.microsoft.com/office/drawing/2014/main" id="{CED1B3E9-FAB1-7B0A-EF06-AC74FC33F172}"/>
                    </a:ext>
                  </a:extLst>
                </p:cNvPr>
                <p:cNvSpPr/>
                <p:nvPr/>
              </p:nvSpPr>
              <p:spPr>
                <a:xfrm rot="16200000">
                  <a:off x="1686314" y="2131716"/>
                  <a:ext cx="224850" cy="62353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1608485A-4B87-53B5-AFE2-47FC6320A974}"/>
                  </a:ext>
                </a:extLst>
              </p:cNvPr>
              <p:cNvSpPr/>
              <p:nvPr/>
            </p:nvSpPr>
            <p:spPr>
              <a:xfrm>
                <a:off x="1207989" y="5181355"/>
                <a:ext cx="221400" cy="113229"/>
              </a:xfrm>
              <a:custGeom>
                <a:avLst/>
                <a:gdLst>
                  <a:gd name="connsiteX0" fmla="*/ 595868 w 1178274"/>
                  <a:gd name="connsiteY0" fmla="*/ 39 h 602598"/>
                  <a:gd name="connsiteX1" fmla="*/ 891443 w 1178274"/>
                  <a:gd name="connsiteY1" fmla="*/ 83476 h 602598"/>
                  <a:gd name="connsiteX2" fmla="*/ 1178119 w 1178274"/>
                  <a:gd name="connsiteY2" fmla="*/ 602598 h 602598"/>
                  <a:gd name="connsiteX3" fmla="*/ 922512 w 1178274"/>
                  <a:gd name="connsiteY3" fmla="*/ 596755 h 602598"/>
                  <a:gd name="connsiteX4" fmla="*/ 760248 w 1178274"/>
                  <a:gd name="connsiteY4" fmla="*/ 302922 h 602598"/>
                  <a:gd name="connsiteX5" fmla="*/ 424610 w 1178274"/>
                  <a:gd name="connsiteY5" fmla="*/ 299087 h 602598"/>
                  <a:gd name="connsiteX6" fmla="*/ 255673 w 1178274"/>
                  <a:gd name="connsiteY6" fmla="*/ 589136 h 602598"/>
                  <a:gd name="connsiteX7" fmla="*/ 0 w 1178274"/>
                  <a:gd name="connsiteY7" fmla="*/ 589135 h 602598"/>
                  <a:gd name="connsiteX8" fmla="*/ 298464 w 1178274"/>
                  <a:gd name="connsiteY8" fmla="*/ 76700 h 602598"/>
                  <a:gd name="connsiteX9" fmla="*/ 595868 w 1178274"/>
                  <a:gd name="connsiteY9" fmla="*/ 39 h 60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8274" h="602598">
                    <a:moveTo>
                      <a:pt x="595868" y="39"/>
                    </a:moveTo>
                    <a:cubicBezTo>
                      <a:pt x="698300" y="1210"/>
                      <a:pt x="800427" y="29063"/>
                      <a:pt x="891443" y="83476"/>
                    </a:cubicBezTo>
                    <a:cubicBezTo>
                      <a:pt x="1073475" y="192303"/>
                      <a:pt x="1182965" y="390571"/>
                      <a:pt x="1178119" y="602598"/>
                    </a:cubicBezTo>
                    <a:lnTo>
                      <a:pt x="922512" y="596755"/>
                    </a:lnTo>
                    <a:cubicBezTo>
                      <a:pt x="925255" y="476744"/>
                      <a:pt x="863281" y="364520"/>
                      <a:pt x="760248" y="302922"/>
                    </a:cubicBezTo>
                    <a:cubicBezTo>
                      <a:pt x="657215" y="241324"/>
                      <a:pt x="529024" y="239859"/>
                      <a:pt x="424610" y="299087"/>
                    </a:cubicBezTo>
                    <a:cubicBezTo>
                      <a:pt x="320195" y="358315"/>
                      <a:pt x="255673" y="469093"/>
                      <a:pt x="255673" y="589136"/>
                    </a:cubicBezTo>
                    <a:lnTo>
                      <a:pt x="0" y="589135"/>
                    </a:lnTo>
                    <a:cubicBezTo>
                      <a:pt x="0" y="377053"/>
                      <a:pt x="113992" y="181338"/>
                      <a:pt x="298464" y="76700"/>
                    </a:cubicBezTo>
                    <a:cubicBezTo>
                      <a:pt x="390699" y="24381"/>
                      <a:pt x="493436" y="-1132"/>
                      <a:pt x="595868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A413CFF-759E-0158-7D85-32A9ADAB1E12}"/>
                  </a:ext>
                </a:extLst>
              </p:cNvPr>
              <p:cNvSpPr/>
              <p:nvPr/>
            </p:nvSpPr>
            <p:spPr>
              <a:xfrm>
                <a:off x="1665189" y="5181355"/>
                <a:ext cx="221400" cy="113229"/>
              </a:xfrm>
              <a:custGeom>
                <a:avLst/>
                <a:gdLst>
                  <a:gd name="connsiteX0" fmla="*/ 595868 w 1178274"/>
                  <a:gd name="connsiteY0" fmla="*/ 39 h 602598"/>
                  <a:gd name="connsiteX1" fmla="*/ 891443 w 1178274"/>
                  <a:gd name="connsiteY1" fmla="*/ 83476 h 602598"/>
                  <a:gd name="connsiteX2" fmla="*/ 1178119 w 1178274"/>
                  <a:gd name="connsiteY2" fmla="*/ 602598 h 602598"/>
                  <a:gd name="connsiteX3" fmla="*/ 922512 w 1178274"/>
                  <a:gd name="connsiteY3" fmla="*/ 596755 h 602598"/>
                  <a:gd name="connsiteX4" fmla="*/ 760248 w 1178274"/>
                  <a:gd name="connsiteY4" fmla="*/ 302922 h 602598"/>
                  <a:gd name="connsiteX5" fmla="*/ 424610 w 1178274"/>
                  <a:gd name="connsiteY5" fmla="*/ 299087 h 602598"/>
                  <a:gd name="connsiteX6" fmla="*/ 255673 w 1178274"/>
                  <a:gd name="connsiteY6" fmla="*/ 589136 h 602598"/>
                  <a:gd name="connsiteX7" fmla="*/ 0 w 1178274"/>
                  <a:gd name="connsiteY7" fmla="*/ 589135 h 602598"/>
                  <a:gd name="connsiteX8" fmla="*/ 298464 w 1178274"/>
                  <a:gd name="connsiteY8" fmla="*/ 76700 h 602598"/>
                  <a:gd name="connsiteX9" fmla="*/ 595868 w 1178274"/>
                  <a:gd name="connsiteY9" fmla="*/ 39 h 60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8274" h="602598">
                    <a:moveTo>
                      <a:pt x="595868" y="39"/>
                    </a:moveTo>
                    <a:cubicBezTo>
                      <a:pt x="698300" y="1210"/>
                      <a:pt x="800427" y="29063"/>
                      <a:pt x="891443" y="83476"/>
                    </a:cubicBezTo>
                    <a:cubicBezTo>
                      <a:pt x="1073475" y="192303"/>
                      <a:pt x="1182965" y="390571"/>
                      <a:pt x="1178119" y="602598"/>
                    </a:cubicBezTo>
                    <a:lnTo>
                      <a:pt x="922512" y="596755"/>
                    </a:lnTo>
                    <a:cubicBezTo>
                      <a:pt x="925255" y="476744"/>
                      <a:pt x="863281" y="364520"/>
                      <a:pt x="760248" y="302922"/>
                    </a:cubicBezTo>
                    <a:cubicBezTo>
                      <a:pt x="657215" y="241324"/>
                      <a:pt x="529024" y="239859"/>
                      <a:pt x="424610" y="299087"/>
                    </a:cubicBezTo>
                    <a:cubicBezTo>
                      <a:pt x="320195" y="358315"/>
                      <a:pt x="255673" y="469093"/>
                      <a:pt x="255673" y="589136"/>
                    </a:cubicBezTo>
                    <a:lnTo>
                      <a:pt x="0" y="589135"/>
                    </a:lnTo>
                    <a:cubicBezTo>
                      <a:pt x="0" y="377053"/>
                      <a:pt x="113992" y="181338"/>
                      <a:pt x="298464" y="76700"/>
                    </a:cubicBezTo>
                    <a:cubicBezTo>
                      <a:pt x="390699" y="24381"/>
                      <a:pt x="493436" y="-1132"/>
                      <a:pt x="595868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BABE0B04-4416-13B8-14D0-E5AD00B1CBAE}"/>
              </a:ext>
            </a:extLst>
          </p:cNvPr>
          <p:cNvGrpSpPr/>
          <p:nvPr/>
        </p:nvGrpSpPr>
        <p:grpSpPr>
          <a:xfrm>
            <a:off x="1096296" y="1147509"/>
            <a:ext cx="1929707" cy="2215649"/>
            <a:chOff x="3206696" y="1150005"/>
            <a:chExt cx="1299523" cy="1492085"/>
          </a:xfrm>
        </p:grpSpPr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C9C874CD-56B7-1D82-D22C-F9A32141B420}"/>
                </a:ext>
              </a:extLst>
            </p:cNvPr>
            <p:cNvSpPr/>
            <p:nvPr/>
          </p:nvSpPr>
          <p:spPr>
            <a:xfrm>
              <a:off x="3206696" y="1150005"/>
              <a:ext cx="1299523" cy="1492085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AB8342E1-965A-022E-6810-2AC5C4BCCF65}"/>
                </a:ext>
              </a:extLst>
            </p:cNvPr>
            <p:cNvGrpSpPr/>
            <p:nvPr/>
          </p:nvGrpSpPr>
          <p:grpSpPr>
            <a:xfrm>
              <a:off x="3478033" y="1584897"/>
              <a:ext cx="770159" cy="496368"/>
              <a:chOff x="1430533" y="1886822"/>
              <a:chExt cx="770159" cy="496368"/>
            </a:xfrm>
          </p:grpSpPr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560A4349-B899-4F59-071E-A41D61D32880}"/>
                  </a:ext>
                </a:extLst>
              </p:cNvPr>
              <p:cNvSpPr/>
              <p:nvPr/>
            </p:nvSpPr>
            <p:spPr>
              <a:xfrm>
                <a:off x="1430533" y="1886822"/>
                <a:ext cx="311150" cy="31115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5D1A1DE7-09C1-0851-40C8-3DF38737BF39}"/>
                  </a:ext>
                </a:extLst>
              </p:cNvPr>
              <p:cNvSpPr/>
              <p:nvPr/>
            </p:nvSpPr>
            <p:spPr>
              <a:xfrm>
                <a:off x="1889542" y="1886822"/>
                <a:ext cx="311150" cy="31115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BFCFA38A-01C5-0FC9-19E6-13B676788970}"/>
                  </a:ext>
                </a:extLst>
              </p:cNvPr>
              <p:cNvSpPr/>
              <p:nvPr/>
            </p:nvSpPr>
            <p:spPr>
              <a:xfrm>
                <a:off x="1501971" y="1958260"/>
                <a:ext cx="168274" cy="1682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5BA59FCA-CE35-1409-2CC9-283019F4E69B}"/>
                  </a:ext>
                </a:extLst>
              </p:cNvPr>
              <p:cNvSpPr/>
              <p:nvPr/>
            </p:nvSpPr>
            <p:spPr>
              <a:xfrm>
                <a:off x="1960980" y="1958260"/>
                <a:ext cx="168274" cy="1682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月 315">
                <a:extLst>
                  <a:ext uri="{FF2B5EF4-FFF2-40B4-BE49-F238E27FC236}">
                    <a16:creationId xmlns:a16="http://schemas.microsoft.com/office/drawing/2014/main" id="{E21307F7-D1FC-612B-6143-5FA10E58FD08}"/>
                  </a:ext>
                </a:extLst>
              </p:cNvPr>
              <p:cNvSpPr/>
              <p:nvPr/>
            </p:nvSpPr>
            <p:spPr>
              <a:xfrm rot="16200000">
                <a:off x="1746798" y="2216649"/>
                <a:ext cx="103882" cy="229200"/>
              </a:xfrm>
              <a:prstGeom prst="moon">
                <a:avLst>
                  <a:gd name="adj" fmla="val 87500"/>
                </a:avLst>
              </a:pr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84022925-A3DA-EC6F-F2B7-E8359A2004AC}"/>
              </a:ext>
            </a:extLst>
          </p:cNvPr>
          <p:cNvGrpSpPr/>
          <p:nvPr/>
        </p:nvGrpSpPr>
        <p:grpSpPr>
          <a:xfrm>
            <a:off x="996398" y="3992225"/>
            <a:ext cx="1929707" cy="2215649"/>
            <a:chOff x="9020756" y="1150005"/>
            <a:chExt cx="1299523" cy="1492085"/>
          </a:xfrm>
        </p:grpSpPr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2897BF3A-D244-8A28-8281-450DCCD30DD5}"/>
                </a:ext>
              </a:extLst>
            </p:cNvPr>
            <p:cNvSpPr/>
            <p:nvPr/>
          </p:nvSpPr>
          <p:spPr>
            <a:xfrm>
              <a:off x="9020756" y="1150005"/>
              <a:ext cx="1299523" cy="1492085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81FF0214-64B7-A155-4187-58F52BB5C207}"/>
                </a:ext>
              </a:extLst>
            </p:cNvPr>
            <p:cNvGrpSpPr/>
            <p:nvPr/>
          </p:nvGrpSpPr>
          <p:grpSpPr>
            <a:xfrm>
              <a:off x="9171105" y="1439508"/>
              <a:ext cx="1020008" cy="946990"/>
              <a:chOff x="4850565" y="1431888"/>
              <a:chExt cx="1020008" cy="946990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C0F6C7D4-4CC9-4B75-F212-001E08660098}"/>
                  </a:ext>
                </a:extLst>
              </p:cNvPr>
              <p:cNvGrpSpPr/>
              <p:nvPr/>
            </p:nvGrpSpPr>
            <p:grpSpPr>
              <a:xfrm>
                <a:off x="4850565" y="1431888"/>
                <a:ext cx="1020008" cy="939279"/>
                <a:chOff x="1410257" y="1805206"/>
                <a:chExt cx="810710" cy="746549"/>
              </a:xfrm>
            </p:grpSpPr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9CCAD227-3DBD-588B-0A6A-5220753A3142}"/>
                    </a:ext>
                  </a:extLst>
                </p:cNvPr>
                <p:cNvSpPr/>
                <p:nvPr/>
              </p:nvSpPr>
              <p:spPr>
                <a:xfrm>
                  <a:off x="1410257" y="1805206"/>
                  <a:ext cx="351702" cy="35170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7FB1FAF0-08ED-EACC-2D11-8FFED274DBBC}"/>
                    </a:ext>
                  </a:extLst>
                </p:cNvPr>
                <p:cNvSpPr/>
                <p:nvPr/>
              </p:nvSpPr>
              <p:spPr>
                <a:xfrm>
                  <a:off x="1869265" y="1805212"/>
                  <a:ext cx="351702" cy="35170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17850BDF-B0B8-72D4-DA0B-2766D55CB09B}"/>
                    </a:ext>
                  </a:extLst>
                </p:cNvPr>
                <p:cNvSpPr/>
                <p:nvPr/>
              </p:nvSpPr>
              <p:spPr>
                <a:xfrm>
                  <a:off x="1563248" y="1958199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8AACB29E-541F-A64D-6512-4C0EE392A642}"/>
                    </a:ext>
                  </a:extLst>
                </p:cNvPr>
                <p:cNvSpPr/>
                <p:nvPr/>
              </p:nvSpPr>
              <p:spPr>
                <a:xfrm>
                  <a:off x="2022257" y="1958200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1D999D0E-8A94-40EA-7A6B-F975246C35F4}"/>
                    </a:ext>
                  </a:extLst>
                </p:cNvPr>
                <p:cNvSpPr/>
                <p:nvPr/>
              </p:nvSpPr>
              <p:spPr>
                <a:xfrm>
                  <a:off x="1690316" y="2148435"/>
                  <a:ext cx="230354" cy="403320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041B69D-FF1A-B084-1906-47094AE44072}"/>
                  </a:ext>
                </a:extLst>
              </p:cNvPr>
              <p:cNvSpPr/>
              <p:nvPr/>
            </p:nvSpPr>
            <p:spPr>
              <a:xfrm>
                <a:off x="5202926" y="2074636"/>
                <a:ext cx="289824" cy="304242"/>
              </a:xfrm>
              <a:custGeom>
                <a:avLst/>
                <a:gdLst>
                  <a:gd name="connsiteX0" fmla="*/ 144912 w 289824"/>
                  <a:gd name="connsiteY0" fmla="*/ 0 h 304242"/>
                  <a:gd name="connsiteX1" fmla="*/ 243223 w 289824"/>
                  <a:gd name="connsiteY1" fmla="*/ 5155 h 304242"/>
                  <a:gd name="connsiteX2" fmla="*/ 285378 w 289824"/>
                  <a:gd name="connsiteY2" fmla="*/ 11961 h 304242"/>
                  <a:gd name="connsiteX3" fmla="*/ 289824 w 289824"/>
                  <a:gd name="connsiteY3" fmla="*/ 50521 h 304242"/>
                  <a:gd name="connsiteX4" fmla="*/ 144912 w 289824"/>
                  <a:gd name="connsiteY4" fmla="*/ 304242 h 304242"/>
                  <a:gd name="connsiteX5" fmla="*/ 0 w 289824"/>
                  <a:gd name="connsiteY5" fmla="*/ 50521 h 304242"/>
                  <a:gd name="connsiteX6" fmla="*/ 4447 w 289824"/>
                  <a:gd name="connsiteY6" fmla="*/ 11961 h 304242"/>
                  <a:gd name="connsiteX7" fmla="*/ 46601 w 289824"/>
                  <a:gd name="connsiteY7" fmla="*/ 5155 h 304242"/>
                  <a:gd name="connsiteX8" fmla="*/ 144912 w 289824"/>
                  <a:gd name="connsiteY8" fmla="*/ 0 h 304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9824" h="304242">
                    <a:moveTo>
                      <a:pt x="144912" y="0"/>
                    </a:moveTo>
                    <a:cubicBezTo>
                      <a:pt x="178589" y="0"/>
                      <a:pt x="211468" y="1775"/>
                      <a:pt x="243223" y="5155"/>
                    </a:cubicBezTo>
                    <a:lnTo>
                      <a:pt x="285378" y="11961"/>
                    </a:lnTo>
                    <a:lnTo>
                      <a:pt x="289824" y="50521"/>
                    </a:lnTo>
                    <a:cubicBezTo>
                      <a:pt x="289824" y="190647"/>
                      <a:pt x="224945" y="304242"/>
                      <a:pt x="144912" y="304242"/>
                    </a:cubicBezTo>
                    <a:cubicBezTo>
                      <a:pt x="64879" y="304242"/>
                      <a:pt x="0" y="190647"/>
                      <a:pt x="0" y="50521"/>
                    </a:cubicBezTo>
                    <a:lnTo>
                      <a:pt x="4447" y="11961"/>
                    </a:lnTo>
                    <a:lnTo>
                      <a:pt x="46601" y="5155"/>
                    </a:lnTo>
                    <a:cubicBezTo>
                      <a:pt x="78357" y="1775"/>
                      <a:pt x="111236" y="0"/>
                      <a:pt x="144912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8C769835-9EAF-FDF6-BA78-0F6B55674E6F}"/>
              </a:ext>
            </a:extLst>
          </p:cNvPr>
          <p:cNvGrpSpPr/>
          <p:nvPr/>
        </p:nvGrpSpPr>
        <p:grpSpPr>
          <a:xfrm>
            <a:off x="4005216" y="3955543"/>
            <a:ext cx="1929707" cy="2215649"/>
            <a:chOff x="9020756" y="2912495"/>
            <a:chExt cx="1299523" cy="1492085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C92A020D-BC48-DCDF-46F3-12C0DC3AA6F0}"/>
                </a:ext>
              </a:extLst>
            </p:cNvPr>
            <p:cNvSpPr/>
            <p:nvPr/>
          </p:nvSpPr>
          <p:spPr>
            <a:xfrm>
              <a:off x="9020756" y="2912495"/>
              <a:ext cx="1299523" cy="1492085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7F2A61C0-241F-3139-F810-62113C3A7D71}"/>
                </a:ext>
              </a:extLst>
            </p:cNvPr>
            <p:cNvGrpSpPr/>
            <p:nvPr/>
          </p:nvGrpSpPr>
          <p:grpSpPr>
            <a:xfrm>
              <a:off x="9264683" y="3246057"/>
              <a:ext cx="810916" cy="1002144"/>
              <a:chOff x="4943080" y="3322257"/>
              <a:chExt cx="810916" cy="1002144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01F068F4-20E7-29D1-977C-155322A5F051}"/>
                  </a:ext>
                </a:extLst>
              </p:cNvPr>
              <p:cNvGrpSpPr/>
              <p:nvPr/>
            </p:nvGrpSpPr>
            <p:grpSpPr>
              <a:xfrm>
                <a:off x="4970449" y="3322257"/>
                <a:ext cx="770159" cy="580904"/>
                <a:chOff x="1430533" y="1886822"/>
                <a:chExt cx="770159" cy="580904"/>
              </a:xfrm>
            </p:grpSpPr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CC7FC5CF-CAB0-99B9-2769-F24855E39F62}"/>
                    </a:ext>
                  </a:extLst>
                </p:cNvPr>
                <p:cNvSpPr/>
                <p:nvPr/>
              </p:nvSpPr>
              <p:spPr>
                <a:xfrm>
                  <a:off x="1430533" y="1886822"/>
                  <a:ext cx="311150" cy="31115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AC38769E-76CC-5C67-B96C-A11C1414FF8C}"/>
                    </a:ext>
                  </a:extLst>
                </p:cNvPr>
                <p:cNvSpPr/>
                <p:nvPr/>
              </p:nvSpPr>
              <p:spPr>
                <a:xfrm>
                  <a:off x="1889542" y="1886822"/>
                  <a:ext cx="311150" cy="31115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3C69B96A-7678-1F22-4D22-36FD01DDD7A4}"/>
                    </a:ext>
                  </a:extLst>
                </p:cNvPr>
                <p:cNvSpPr/>
                <p:nvPr/>
              </p:nvSpPr>
              <p:spPr>
                <a:xfrm>
                  <a:off x="1487891" y="2015790"/>
                  <a:ext cx="196434" cy="5321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BBFA4BAA-9B82-E596-3AEF-4B136692A519}"/>
                    </a:ext>
                  </a:extLst>
                </p:cNvPr>
                <p:cNvSpPr/>
                <p:nvPr/>
              </p:nvSpPr>
              <p:spPr>
                <a:xfrm>
                  <a:off x="1946900" y="2015790"/>
                  <a:ext cx="196434" cy="5321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月 124">
                  <a:extLst>
                    <a:ext uri="{FF2B5EF4-FFF2-40B4-BE49-F238E27FC236}">
                      <a16:creationId xmlns:a16="http://schemas.microsoft.com/office/drawing/2014/main" id="{610ADA94-5788-CE2F-7AA8-707380AEE861}"/>
                    </a:ext>
                  </a:extLst>
                </p:cNvPr>
                <p:cNvSpPr/>
                <p:nvPr/>
              </p:nvSpPr>
              <p:spPr>
                <a:xfrm rot="16200000" flipH="1">
                  <a:off x="1708705" y="2268047"/>
                  <a:ext cx="180068" cy="2192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FE204868-23A3-A9F1-084E-4ACF7DA198FE}"/>
                    </a:ext>
                  </a:extLst>
                </p:cNvPr>
                <p:cNvSpPr/>
                <p:nvPr/>
              </p:nvSpPr>
              <p:spPr>
                <a:xfrm>
                  <a:off x="1499689" y="2126528"/>
                  <a:ext cx="121941" cy="80558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4FDF2790-FB99-85B2-F56D-2AFB133C3B44}"/>
                    </a:ext>
                  </a:extLst>
                </p:cNvPr>
                <p:cNvSpPr/>
                <p:nvPr/>
              </p:nvSpPr>
              <p:spPr>
                <a:xfrm>
                  <a:off x="2033089" y="2126528"/>
                  <a:ext cx="121941" cy="80558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5" name="楕円 255">
                <a:extLst>
                  <a:ext uri="{FF2B5EF4-FFF2-40B4-BE49-F238E27FC236}">
                    <a16:creationId xmlns:a16="http://schemas.microsoft.com/office/drawing/2014/main" id="{0F06F468-B122-C7FB-82EA-F27DBA8912D7}"/>
                  </a:ext>
                </a:extLst>
              </p:cNvPr>
              <p:cNvSpPr/>
              <p:nvPr/>
            </p:nvSpPr>
            <p:spPr>
              <a:xfrm>
                <a:off x="5632055" y="36135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255">
                <a:extLst>
                  <a:ext uri="{FF2B5EF4-FFF2-40B4-BE49-F238E27FC236}">
                    <a16:creationId xmlns:a16="http://schemas.microsoft.com/office/drawing/2014/main" id="{FD4D6B36-FC1D-1564-5F5A-125EB433B4ED}"/>
                  </a:ext>
                </a:extLst>
              </p:cNvPr>
              <p:cNvSpPr/>
              <p:nvPr/>
            </p:nvSpPr>
            <p:spPr>
              <a:xfrm>
                <a:off x="5632055" y="38548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255">
                <a:extLst>
                  <a:ext uri="{FF2B5EF4-FFF2-40B4-BE49-F238E27FC236}">
                    <a16:creationId xmlns:a16="http://schemas.microsoft.com/office/drawing/2014/main" id="{28AF3EDE-751B-1010-BDF5-BAD67CACB926}"/>
                  </a:ext>
                </a:extLst>
              </p:cNvPr>
              <p:cNvSpPr/>
              <p:nvPr/>
            </p:nvSpPr>
            <p:spPr>
              <a:xfrm>
                <a:off x="5632055" y="412786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255">
                <a:extLst>
                  <a:ext uri="{FF2B5EF4-FFF2-40B4-BE49-F238E27FC236}">
                    <a16:creationId xmlns:a16="http://schemas.microsoft.com/office/drawing/2014/main" id="{642932D1-C56A-3BDD-B3C7-90903CD68AD5}"/>
                  </a:ext>
                </a:extLst>
              </p:cNvPr>
              <p:cNvSpPr/>
              <p:nvPr/>
            </p:nvSpPr>
            <p:spPr>
              <a:xfrm>
                <a:off x="4943080" y="36135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255">
                <a:extLst>
                  <a:ext uri="{FF2B5EF4-FFF2-40B4-BE49-F238E27FC236}">
                    <a16:creationId xmlns:a16="http://schemas.microsoft.com/office/drawing/2014/main" id="{DFCF3493-E709-4452-A174-15CEDC82FE4B}"/>
                  </a:ext>
                </a:extLst>
              </p:cNvPr>
              <p:cNvSpPr/>
              <p:nvPr/>
            </p:nvSpPr>
            <p:spPr>
              <a:xfrm>
                <a:off x="4943080" y="38548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255">
                <a:extLst>
                  <a:ext uri="{FF2B5EF4-FFF2-40B4-BE49-F238E27FC236}">
                    <a16:creationId xmlns:a16="http://schemas.microsoft.com/office/drawing/2014/main" id="{945332DC-1BD5-344B-2281-573AFB1DAC3A}"/>
                  </a:ext>
                </a:extLst>
              </p:cNvPr>
              <p:cNvSpPr/>
              <p:nvPr/>
            </p:nvSpPr>
            <p:spPr>
              <a:xfrm>
                <a:off x="4943080" y="412786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D135C342-8407-8947-D74E-66123703CBEC}"/>
              </a:ext>
            </a:extLst>
          </p:cNvPr>
          <p:cNvGrpSpPr/>
          <p:nvPr/>
        </p:nvGrpSpPr>
        <p:grpSpPr>
          <a:xfrm>
            <a:off x="3988146" y="1147963"/>
            <a:ext cx="1929707" cy="2231756"/>
            <a:chOff x="3206696" y="2924826"/>
            <a:chExt cx="1299523" cy="1502932"/>
          </a:xfrm>
        </p:grpSpPr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9CA27D9B-B77E-5A34-CA8B-E5EE8730E2D2}"/>
                </a:ext>
              </a:extLst>
            </p:cNvPr>
            <p:cNvSpPr/>
            <p:nvPr/>
          </p:nvSpPr>
          <p:spPr>
            <a:xfrm>
              <a:off x="3206696" y="2935673"/>
              <a:ext cx="1299523" cy="1492085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8778B587-1B11-A4DD-EA0D-B173DE915C70}"/>
                </a:ext>
              </a:extLst>
            </p:cNvPr>
            <p:cNvGrpSpPr/>
            <p:nvPr/>
          </p:nvGrpSpPr>
          <p:grpSpPr>
            <a:xfrm>
              <a:off x="3480780" y="3357562"/>
              <a:ext cx="311150" cy="241258"/>
              <a:chOff x="1163114" y="3388339"/>
              <a:chExt cx="311150" cy="241258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CB34C8EE-14F9-C445-8AD8-9E7EB0D465EA}"/>
                  </a:ext>
                </a:extLst>
              </p:cNvPr>
              <p:cNvSpPr/>
              <p:nvPr/>
            </p:nvSpPr>
            <p:spPr>
              <a:xfrm>
                <a:off x="1163114" y="3388339"/>
                <a:ext cx="311150" cy="241258"/>
              </a:xfrm>
              <a:custGeom>
                <a:avLst/>
                <a:gdLst>
                  <a:gd name="connsiteX0" fmla="*/ 29167 w 311150"/>
                  <a:gd name="connsiteY0" fmla="*/ 0 h 241258"/>
                  <a:gd name="connsiteX1" fmla="*/ 308989 w 311150"/>
                  <a:gd name="connsiteY1" fmla="*/ 74978 h 241258"/>
                  <a:gd name="connsiteX2" fmla="*/ 311150 w 311150"/>
                  <a:gd name="connsiteY2" fmla="*/ 85683 h 241258"/>
                  <a:gd name="connsiteX3" fmla="*/ 155575 w 311150"/>
                  <a:gd name="connsiteY3" fmla="*/ 241258 h 241258"/>
                  <a:gd name="connsiteX4" fmla="*/ 0 w 311150"/>
                  <a:gd name="connsiteY4" fmla="*/ 85683 h 241258"/>
                  <a:gd name="connsiteX5" fmla="*/ 12226 w 311150"/>
                  <a:gd name="connsiteY5" fmla="*/ 25126 h 241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1150" h="241258">
                    <a:moveTo>
                      <a:pt x="29167" y="0"/>
                    </a:moveTo>
                    <a:lnTo>
                      <a:pt x="308989" y="74978"/>
                    </a:lnTo>
                    <a:lnTo>
                      <a:pt x="311150" y="85683"/>
                    </a:lnTo>
                    <a:cubicBezTo>
                      <a:pt x="311150" y="171605"/>
                      <a:pt x="241497" y="241258"/>
                      <a:pt x="155575" y="241258"/>
                    </a:cubicBezTo>
                    <a:cubicBezTo>
                      <a:pt x="69653" y="241258"/>
                      <a:pt x="0" y="171605"/>
                      <a:pt x="0" y="85683"/>
                    </a:cubicBezTo>
                    <a:cubicBezTo>
                      <a:pt x="0" y="64203"/>
                      <a:pt x="4353" y="43739"/>
                      <a:pt x="12226" y="25126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48039FB5-5E6A-987C-6B6F-5722DA7BFF7B}"/>
                  </a:ext>
                </a:extLst>
              </p:cNvPr>
              <p:cNvSpPr/>
              <p:nvPr/>
            </p:nvSpPr>
            <p:spPr>
              <a:xfrm>
                <a:off x="1234552" y="3408617"/>
                <a:ext cx="168274" cy="149542"/>
              </a:xfrm>
              <a:custGeom>
                <a:avLst/>
                <a:gdLst>
                  <a:gd name="connsiteX0" fmla="*/ 33411 w 168274"/>
                  <a:gd name="connsiteY0" fmla="*/ 0 h 149542"/>
                  <a:gd name="connsiteX1" fmla="*/ 162027 w 168274"/>
                  <a:gd name="connsiteY1" fmla="*/ 34462 h 149542"/>
                  <a:gd name="connsiteX2" fmla="*/ 168274 w 168274"/>
                  <a:gd name="connsiteY2" fmla="*/ 65405 h 149542"/>
                  <a:gd name="connsiteX3" fmla="*/ 84137 w 168274"/>
                  <a:gd name="connsiteY3" fmla="*/ 149542 h 149542"/>
                  <a:gd name="connsiteX4" fmla="*/ 0 w 168274"/>
                  <a:gd name="connsiteY4" fmla="*/ 65405 h 149542"/>
                  <a:gd name="connsiteX5" fmla="*/ 24643 w 168274"/>
                  <a:gd name="connsiteY5" fmla="*/ 5911 h 14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274" h="149542">
                    <a:moveTo>
                      <a:pt x="33411" y="0"/>
                    </a:moveTo>
                    <a:lnTo>
                      <a:pt x="162027" y="34462"/>
                    </a:lnTo>
                    <a:lnTo>
                      <a:pt x="168274" y="65405"/>
                    </a:lnTo>
                    <a:cubicBezTo>
                      <a:pt x="168274" y="111873"/>
                      <a:pt x="130605" y="149542"/>
                      <a:pt x="84137" y="149542"/>
                    </a:cubicBezTo>
                    <a:cubicBezTo>
                      <a:pt x="37669" y="149542"/>
                      <a:pt x="0" y="111873"/>
                      <a:pt x="0" y="65405"/>
                    </a:cubicBezTo>
                    <a:cubicBezTo>
                      <a:pt x="0" y="42171"/>
                      <a:pt x="9417" y="21137"/>
                      <a:pt x="24643" y="591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2A957798-DB01-20B4-5FF5-35F7493951B5}"/>
                </a:ext>
              </a:extLst>
            </p:cNvPr>
            <p:cNvGrpSpPr/>
            <p:nvPr/>
          </p:nvGrpSpPr>
          <p:grpSpPr>
            <a:xfrm flipH="1">
              <a:off x="3951996" y="3357562"/>
              <a:ext cx="311150" cy="241258"/>
              <a:chOff x="1163114" y="3388339"/>
              <a:chExt cx="311150" cy="241258"/>
            </a:xfrm>
          </p:grpSpPr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8E3251ED-9D60-3B37-5B26-8D7542BC494B}"/>
                  </a:ext>
                </a:extLst>
              </p:cNvPr>
              <p:cNvSpPr/>
              <p:nvPr/>
            </p:nvSpPr>
            <p:spPr>
              <a:xfrm>
                <a:off x="1163114" y="3388339"/>
                <a:ext cx="311150" cy="241258"/>
              </a:xfrm>
              <a:custGeom>
                <a:avLst/>
                <a:gdLst>
                  <a:gd name="connsiteX0" fmla="*/ 29167 w 311150"/>
                  <a:gd name="connsiteY0" fmla="*/ 0 h 241258"/>
                  <a:gd name="connsiteX1" fmla="*/ 308989 w 311150"/>
                  <a:gd name="connsiteY1" fmla="*/ 74978 h 241258"/>
                  <a:gd name="connsiteX2" fmla="*/ 311150 w 311150"/>
                  <a:gd name="connsiteY2" fmla="*/ 85683 h 241258"/>
                  <a:gd name="connsiteX3" fmla="*/ 155575 w 311150"/>
                  <a:gd name="connsiteY3" fmla="*/ 241258 h 241258"/>
                  <a:gd name="connsiteX4" fmla="*/ 0 w 311150"/>
                  <a:gd name="connsiteY4" fmla="*/ 85683 h 241258"/>
                  <a:gd name="connsiteX5" fmla="*/ 12226 w 311150"/>
                  <a:gd name="connsiteY5" fmla="*/ 25126 h 241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1150" h="241258">
                    <a:moveTo>
                      <a:pt x="29167" y="0"/>
                    </a:moveTo>
                    <a:lnTo>
                      <a:pt x="308989" y="74978"/>
                    </a:lnTo>
                    <a:lnTo>
                      <a:pt x="311150" y="85683"/>
                    </a:lnTo>
                    <a:cubicBezTo>
                      <a:pt x="311150" y="171605"/>
                      <a:pt x="241497" y="241258"/>
                      <a:pt x="155575" y="241258"/>
                    </a:cubicBezTo>
                    <a:cubicBezTo>
                      <a:pt x="69653" y="241258"/>
                      <a:pt x="0" y="171605"/>
                      <a:pt x="0" y="85683"/>
                    </a:cubicBezTo>
                    <a:cubicBezTo>
                      <a:pt x="0" y="64203"/>
                      <a:pt x="4353" y="43739"/>
                      <a:pt x="12226" y="25126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2599B8AD-E53E-FC1B-64B3-8A1034071FA9}"/>
                  </a:ext>
                </a:extLst>
              </p:cNvPr>
              <p:cNvSpPr/>
              <p:nvPr/>
            </p:nvSpPr>
            <p:spPr>
              <a:xfrm>
                <a:off x="1234552" y="3408617"/>
                <a:ext cx="168274" cy="149542"/>
              </a:xfrm>
              <a:custGeom>
                <a:avLst/>
                <a:gdLst>
                  <a:gd name="connsiteX0" fmla="*/ 33411 w 168274"/>
                  <a:gd name="connsiteY0" fmla="*/ 0 h 149542"/>
                  <a:gd name="connsiteX1" fmla="*/ 162027 w 168274"/>
                  <a:gd name="connsiteY1" fmla="*/ 34462 h 149542"/>
                  <a:gd name="connsiteX2" fmla="*/ 168274 w 168274"/>
                  <a:gd name="connsiteY2" fmla="*/ 65405 h 149542"/>
                  <a:gd name="connsiteX3" fmla="*/ 84137 w 168274"/>
                  <a:gd name="connsiteY3" fmla="*/ 149542 h 149542"/>
                  <a:gd name="connsiteX4" fmla="*/ 0 w 168274"/>
                  <a:gd name="connsiteY4" fmla="*/ 65405 h 149542"/>
                  <a:gd name="connsiteX5" fmla="*/ 24643 w 168274"/>
                  <a:gd name="connsiteY5" fmla="*/ 5911 h 14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274" h="149542">
                    <a:moveTo>
                      <a:pt x="33411" y="0"/>
                    </a:moveTo>
                    <a:lnTo>
                      <a:pt x="162027" y="34462"/>
                    </a:lnTo>
                    <a:lnTo>
                      <a:pt x="168274" y="65405"/>
                    </a:lnTo>
                    <a:cubicBezTo>
                      <a:pt x="168274" y="111873"/>
                      <a:pt x="130605" y="149542"/>
                      <a:pt x="84137" y="149542"/>
                    </a:cubicBezTo>
                    <a:cubicBezTo>
                      <a:pt x="37669" y="149542"/>
                      <a:pt x="0" y="111873"/>
                      <a:pt x="0" y="65405"/>
                    </a:cubicBezTo>
                    <a:cubicBezTo>
                      <a:pt x="0" y="42171"/>
                      <a:pt x="9417" y="21137"/>
                      <a:pt x="24643" y="591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4" name="月 323">
              <a:extLst>
                <a:ext uri="{FF2B5EF4-FFF2-40B4-BE49-F238E27FC236}">
                  <a16:creationId xmlns:a16="http://schemas.microsoft.com/office/drawing/2014/main" id="{D1D5196E-3C47-B7C7-E95F-7C70BCC8A814}"/>
                </a:ext>
              </a:extLst>
            </p:cNvPr>
            <p:cNvSpPr/>
            <p:nvPr/>
          </p:nvSpPr>
          <p:spPr>
            <a:xfrm rot="5400000">
              <a:off x="3800088" y="3539324"/>
              <a:ext cx="135732" cy="503270"/>
            </a:xfrm>
            <a:prstGeom prst="moon">
              <a:avLst>
                <a:gd name="adj" fmla="val 87500"/>
              </a:avLst>
            </a:prstGeom>
            <a:solidFill>
              <a:srgbClr val="FF66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71C778CA-AC8A-B1E6-B053-0F5BA52038C9}"/>
                </a:ext>
              </a:extLst>
            </p:cNvPr>
            <p:cNvSpPr/>
            <p:nvPr/>
          </p:nvSpPr>
          <p:spPr>
            <a:xfrm rot="20700000">
              <a:off x="3849312" y="2924826"/>
              <a:ext cx="414129" cy="410249"/>
            </a:xfrm>
            <a:custGeom>
              <a:avLst/>
              <a:gdLst>
                <a:gd name="connsiteX0" fmla="*/ 422841 w 759757"/>
                <a:gd name="connsiteY0" fmla="*/ 415726 h 752642"/>
                <a:gd name="connsiteX1" fmla="*/ 759757 w 759757"/>
                <a:gd name="connsiteY1" fmla="*/ 415726 h 752642"/>
                <a:gd name="connsiteX2" fmla="*/ 759757 w 759757"/>
                <a:gd name="connsiteY2" fmla="*/ 510976 h 752642"/>
                <a:gd name="connsiteX3" fmla="*/ 525235 w 759757"/>
                <a:gd name="connsiteY3" fmla="*/ 510976 h 752642"/>
                <a:gd name="connsiteX4" fmla="*/ 525235 w 759757"/>
                <a:gd name="connsiteY4" fmla="*/ 752642 h 752642"/>
                <a:gd name="connsiteX5" fmla="*/ 422841 w 759757"/>
                <a:gd name="connsiteY5" fmla="*/ 752642 h 752642"/>
                <a:gd name="connsiteX6" fmla="*/ 0 w 759757"/>
                <a:gd name="connsiteY6" fmla="*/ 415726 h 752642"/>
                <a:gd name="connsiteX7" fmla="*/ 336916 w 759757"/>
                <a:gd name="connsiteY7" fmla="*/ 415726 h 752642"/>
                <a:gd name="connsiteX8" fmla="*/ 336916 w 759757"/>
                <a:gd name="connsiteY8" fmla="*/ 752642 h 752642"/>
                <a:gd name="connsiteX9" fmla="*/ 241666 w 759757"/>
                <a:gd name="connsiteY9" fmla="*/ 752642 h 752642"/>
                <a:gd name="connsiteX10" fmla="*/ 241666 w 759757"/>
                <a:gd name="connsiteY10" fmla="*/ 518120 h 752642"/>
                <a:gd name="connsiteX11" fmla="*/ 0 w 759757"/>
                <a:gd name="connsiteY11" fmla="*/ 518120 h 752642"/>
                <a:gd name="connsiteX12" fmla="*/ 422841 w 759757"/>
                <a:gd name="connsiteY12" fmla="*/ 0 h 752642"/>
                <a:gd name="connsiteX13" fmla="*/ 525235 w 759757"/>
                <a:gd name="connsiteY13" fmla="*/ 0 h 752642"/>
                <a:gd name="connsiteX14" fmla="*/ 525235 w 759757"/>
                <a:gd name="connsiteY14" fmla="*/ 241666 h 752642"/>
                <a:gd name="connsiteX15" fmla="*/ 759757 w 759757"/>
                <a:gd name="connsiteY15" fmla="*/ 241666 h 752642"/>
                <a:gd name="connsiteX16" fmla="*/ 759757 w 759757"/>
                <a:gd name="connsiteY16" fmla="*/ 336916 h 752642"/>
                <a:gd name="connsiteX17" fmla="*/ 422841 w 759757"/>
                <a:gd name="connsiteY17" fmla="*/ 336916 h 752642"/>
                <a:gd name="connsiteX18" fmla="*/ 241666 w 759757"/>
                <a:gd name="connsiteY18" fmla="*/ 0 h 752642"/>
                <a:gd name="connsiteX19" fmla="*/ 336916 w 759757"/>
                <a:gd name="connsiteY19" fmla="*/ 0 h 752642"/>
                <a:gd name="connsiteX20" fmla="*/ 336916 w 759757"/>
                <a:gd name="connsiteY20" fmla="*/ 336916 h 752642"/>
                <a:gd name="connsiteX21" fmla="*/ 0 w 759757"/>
                <a:gd name="connsiteY21" fmla="*/ 336916 h 752642"/>
                <a:gd name="connsiteX22" fmla="*/ 0 w 759757"/>
                <a:gd name="connsiteY22" fmla="*/ 234522 h 752642"/>
                <a:gd name="connsiteX23" fmla="*/ 241666 w 759757"/>
                <a:gd name="connsiteY23" fmla="*/ 234522 h 752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59757" h="752642">
                  <a:moveTo>
                    <a:pt x="422841" y="415726"/>
                  </a:moveTo>
                  <a:lnTo>
                    <a:pt x="759757" y="415726"/>
                  </a:lnTo>
                  <a:lnTo>
                    <a:pt x="759757" y="510976"/>
                  </a:lnTo>
                  <a:lnTo>
                    <a:pt x="525235" y="510976"/>
                  </a:lnTo>
                  <a:lnTo>
                    <a:pt x="525235" y="752642"/>
                  </a:lnTo>
                  <a:lnTo>
                    <a:pt x="422841" y="752642"/>
                  </a:lnTo>
                  <a:close/>
                  <a:moveTo>
                    <a:pt x="0" y="415726"/>
                  </a:moveTo>
                  <a:lnTo>
                    <a:pt x="336916" y="415726"/>
                  </a:lnTo>
                  <a:lnTo>
                    <a:pt x="336916" y="752642"/>
                  </a:lnTo>
                  <a:lnTo>
                    <a:pt x="241666" y="752642"/>
                  </a:lnTo>
                  <a:lnTo>
                    <a:pt x="241666" y="518120"/>
                  </a:lnTo>
                  <a:lnTo>
                    <a:pt x="0" y="518120"/>
                  </a:lnTo>
                  <a:close/>
                  <a:moveTo>
                    <a:pt x="422841" y="0"/>
                  </a:moveTo>
                  <a:lnTo>
                    <a:pt x="525235" y="0"/>
                  </a:lnTo>
                  <a:lnTo>
                    <a:pt x="525235" y="241666"/>
                  </a:lnTo>
                  <a:lnTo>
                    <a:pt x="759757" y="241666"/>
                  </a:lnTo>
                  <a:lnTo>
                    <a:pt x="759757" y="336916"/>
                  </a:lnTo>
                  <a:lnTo>
                    <a:pt x="422841" y="336916"/>
                  </a:lnTo>
                  <a:close/>
                  <a:moveTo>
                    <a:pt x="241666" y="0"/>
                  </a:moveTo>
                  <a:lnTo>
                    <a:pt x="336916" y="0"/>
                  </a:lnTo>
                  <a:lnTo>
                    <a:pt x="336916" y="336916"/>
                  </a:lnTo>
                  <a:lnTo>
                    <a:pt x="0" y="336916"/>
                  </a:lnTo>
                  <a:lnTo>
                    <a:pt x="0" y="234522"/>
                  </a:lnTo>
                  <a:lnTo>
                    <a:pt x="241666" y="23452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7812649C-9D23-4F9F-06F2-5C3673F4D5F4}"/>
              </a:ext>
            </a:extLst>
          </p:cNvPr>
          <p:cNvGrpSpPr/>
          <p:nvPr/>
        </p:nvGrpSpPr>
        <p:grpSpPr>
          <a:xfrm>
            <a:off x="6965298" y="3971373"/>
            <a:ext cx="1929707" cy="2215649"/>
            <a:chOff x="9020756" y="4642168"/>
            <a:chExt cx="1299523" cy="1492085"/>
          </a:xfrm>
        </p:grpSpPr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925B7288-1160-3068-AA84-0364CA0F31D1}"/>
                </a:ext>
              </a:extLst>
            </p:cNvPr>
            <p:cNvSpPr/>
            <p:nvPr/>
          </p:nvSpPr>
          <p:spPr>
            <a:xfrm>
              <a:off x="9020756" y="4642168"/>
              <a:ext cx="1299523" cy="1492085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B04F9D5A-1D08-65DD-8DB0-08F5F7132F2D}"/>
                </a:ext>
              </a:extLst>
            </p:cNvPr>
            <p:cNvGrpSpPr/>
            <p:nvPr/>
          </p:nvGrpSpPr>
          <p:grpSpPr>
            <a:xfrm>
              <a:off x="9180268" y="5089529"/>
              <a:ext cx="991166" cy="516165"/>
              <a:chOff x="4840043" y="5114929"/>
              <a:chExt cx="991166" cy="516165"/>
            </a:xfrm>
          </p:grpSpPr>
          <p:sp>
            <p:nvSpPr>
              <p:cNvPr id="339" name="月 338">
                <a:extLst>
                  <a:ext uri="{FF2B5EF4-FFF2-40B4-BE49-F238E27FC236}">
                    <a16:creationId xmlns:a16="http://schemas.microsoft.com/office/drawing/2014/main" id="{590EBA7F-2DF8-5835-45E4-E1FD7BDA9DC2}"/>
                  </a:ext>
                </a:extLst>
              </p:cNvPr>
              <p:cNvSpPr/>
              <p:nvPr/>
            </p:nvSpPr>
            <p:spPr>
              <a:xfrm rot="5400000">
                <a:off x="4904766" y="5050206"/>
                <a:ext cx="271170" cy="400616"/>
              </a:xfrm>
              <a:prstGeom prst="moon">
                <a:avLst>
                  <a:gd name="adj" fmla="val 5391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BD80E1A2-C32E-6884-35C4-1F1A2229C9A2}"/>
                  </a:ext>
                </a:extLst>
              </p:cNvPr>
              <p:cNvSpPr/>
              <p:nvPr/>
            </p:nvSpPr>
            <p:spPr>
              <a:xfrm>
                <a:off x="5009445" y="5149160"/>
                <a:ext cx="87612" cy="876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月 340">
                <a:extLst>
                  <a:ext uri="{FF2B5EF4-FFF2-40B4-BE49-F238E27FC236}">
                    <a16:creationId xmlns:a16="http://schemas.microsoft.com/office/drawing/2014/main" id="{674922C4-3424-E12B-9B95-796E77A09E42}"/>
                  </a:ext>
                </a:extLst>
              </p:cNvPr>
              <p:cNvSpPr/>
              <p:nvPr/>
            </p:nvSpPr>
            <p:spPr>
              <a:xfrm rot="5400000">
                <a:off x="5495316" y="5050206"/>
                <a:ext cx="271170" cy="400616"/>
              </a:xfrm>
              <a:prstGeom prst="moon">
                <a:avLst>
                  <a:gd name="adj" fmla="val 5391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2DC70C81-D750-DD6E-FA9D-4FF2F63D958C}"/>
                  </a:ext>
                </a:extLst>
              </p:cNvPr>
              <p:cNvSpPr/>
              <p:nvPr/>
            </p:nvSpPr>
            <p:spPr>
              <a:xfrm>
                <a:off x="5599995" y="5149160"/>
                <a:ext cx="87612" cy="876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月 346">
                <a:extLst>
                  <a:ext uri="{FF2B5EF4-FFF2-40B4-BE49-F238E27FC236}">
                    <a16:creationId xmlns:a16="http://schemas.microsoft.com/office/drawing/2014/main" id="{541D1BF8-A86F-327E-4292-28707ABCA10A}"/>
                  </a:ext>
                </a:extLst>
              </p:cNvPr>
              <p:cNvSpPr/>
              <p:nvPr/>
            </p:nvSpPr>
            <p:spPr>
              <a:xfrm rot="16200000">
                <a:off x="5250604" y="5186752"/>
                <a:ext cx="184364" cy="704320"/>
              </a:xfrm>
              <a:prstGeom prst="moon">
                <a:avLst>
                  <a:gd name="adj" fmla="val 53915"/>
                </a:avLst>
              </a:pr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85981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ダイヤマークのイラスト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764D934D-C285-385B-67CE-3FBB6BD6FDAF}"/>
              </a:ext>
            </a:extLst>
          </p:cNvPr>
          <p:cNvGrpSpPr/>
          <p:nvPr/>
        </p:nvGrpSpPr>
        <p:grpSpPr>
          <a:xfrm>
            <a:off x="6965299" y="1147509"/>
            <a:ext cx="1929707" cy="2215649"/>
            <a:chOff x="3206696" y="4670445"/>
            <a:chExt cx="1299523" cy="1492085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842AE51D-38EB-B8C6-CCFD-7F1FB3683F04}"/>
                </a:ext>
              </a:extLst>
            </p:cNvPr>
            <p:cNvSpPr/>
            <p:nvPr/>
          </p:nvSpPr>
          <p:spPr>
            <a:xfrm>
              <a:off x="3206696" y="4670445"/>
              <a:ext cx="1299523" cy="1492085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15772A2-0825-FB6F-AADE-E7C66DD0FEED}"/>
                </a:ext>
              </a:extLst>
            </p:cNvPr>
            <p:cNvGrpSpPr/>
            <p:nvPr/>
          </p:nvGrpSpPr>
          <p:grpSpPr>
            <a:xfrm>
              <a:off x="3447329" y="4987904"/>
              <a:ext cx="799339" cy="683677"/>
              <a:chOff x="1148524" y="5090747"/>
              <a:chExt cx="799339" cy="683677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150B5A1D-4A2A-7492-A908-1A9863544332}"/>
                  </a:ext>
                </a:extLst>
              </p:cNvPr>
              <p:cNvGrpSpPr/>
              <p:nvPr/>
            </p:nvGrpSpPr>
            <p:grpSpPr>
              <a:xfrm>
                <a:off x="1148524" y="5090747"/>
                <a:ext cx="799339" cy="683677"/>
                <a:chOff x="1415943" y="1872232"/>
                <a:chExt cx="799339" cy="683677"/>
              </a:xfrm>
            </p:grpSpPr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C7F6DF23-35DE-7512-47A1-BC32C2038CAE}"/>
                    </a:ext>
                  </a:extLst>
                </p:cNvPr>
                <p:cNvSpPr/>
                <p:nvPr/>
              </p:nvSpPr>
              <p:spPr>
                <a:xfrm>
                  <a:off x="1415943" y="1872232"/>
                  <a:ext cx="340330" cy="34033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D15BEEDC-EC50-0A82-5C1E-8C8FDD910BAB}"/>
                    </a:ext>
                  </a:extLst>
                </p:cNvPr>
                <p:cNvSpPr/>
                <p:nvPr/>
              </p:nvSpPr>
              <p:spPr>
                <a:xfrm>
                  <a:off x="1874952" y="1872232"/>
                  <a:ext cx="340330" cy="34033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月 93">
                  <a:extLst>
                    <a:ext uri="{FF2B5EF4-FFF2-40B4-BE49-F238E27FC236}">
                      <a16:creationId xmlns:a16="http://schemas.microsoft.com/office/drawing/2014/main" id="{CED1B3E9-FAB1-7B0A-EF06-AC74FC33F172}"/>
                    </a:ext>
                  </a:extLst>
                </p:cNvPr>
                <p:cNvSpPr/>
                <p:nvPr/>
              </p:nvSpPr>
              <p:spPr>
                <a:xfrm rot="16200000">
                  <a:off x="1686314" y="2131716"/>
                  <a:ext cx="224850" cy="62353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1608485A-4B87-53B5-AFE2-47FC6320A974}"/>
                  </a:ext>
                </a:extLst>
              </p:cNvPr>
              <p:cNvSpPr/>
              <p:nvPr/>
            </p:nvSpPr>
            <p:spPr>
              <a:xfrm>
                <a:off x="1207989" y="5181355"/>
                <a:ext cx="221400" cy="113229"/>
              </a:xfrm>
              <a:custGeom>
                <a:avLst/>
                <a:gdLst>
                  <a:gd name="connsiteX0" fmla="*/ 595868 w 1178274"/>
                  <a:gd name="connsiteY0" fmla="*/ 39 h 602598"/>
                  <a:gd name="connsiteX1" fmla="*/ 891443 w 1178274"/>
                  <a:gd name="connsiteY1" fmla="*/ 83476 h 602598"/>
                  <a:gd name="connsiteX2" fmla="*/ 1178119 w 1178274"/>
                  <a:gd name="connsiteY2" fmla="*/ 602598 h 602598"/>
                  <a:gd name="connsiteX3" fmla="*/ 922512 w 1178274"/>
                  <a:gd name="connsiteY3" fmla="*/ 596755 h 602598"/>
                  <a:gd name="connsiteX4" fmla="*/ 760248 w 1178274"/>
                  <a:gd name="connsiteY4" fmla="*/ 302922 h 602598"/>
                  <a:gd name="connsiteX5" fmla="*/ 424610 w 1178274"/>
                  <a:gd name="connsiteY5" fmla="*/ 299087 h 602598"/>
                  <a:gd name="connsiteX6" fmla="*/ 255673 w 1178274"/>
                  <a:gd name="connsiteY6" fmla="*/ 589136 h 602598"/>
                  <a:gd name="connsiteX7" fmla="*/ 0 w 1178274"/>
                  <a:gd name="connsiteY7" fmla="*/ 589135 h 602598"/>
                  <a:gd name="connsiteX8" fmla="*/ 298464 w 1178274"/>
                  <a:gd name="connsiteY8" fmla="*/ 76700 h 602598"/>
                  <a:gd name="connsiteX9" fmla="*/ 595868 w 1178274"/>
                  <a:gd name="connsiteY9" fmla="*/ 39 h 60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8274" h="602598">
                    <a:moveTo>
                      <a:pt x="595868" y="39"/>
                    </a:moveTo>
                    <a:cubicBezTo>
                      <a:pt x="698300" y="1210"/>
                      <a:pt x="800427" y="29063"/>
                      <a:pt x="891443" y="83476"/>
                    </a:cubicBezTo>
                    <a:cubicBezTo>
                      <a:pt x="1073475" y="192303"/>
                      <a:pt x="1182965" y="390571"/>
                      <a:pt x="1178119" y="602598"/>
                    </a:cubicBezTo>
                    <a:lnTo>
                      <a:pt x="922512" y="596755"/>
                    </a:lnTo>
                    <a:cubicBezTo>
                      <a:pt x="925255" y="476744"/>
                      <a:pt x="863281" y="364520"/>
                      <a:pt x="760248" y="302922"/>
                    </a:cubicBezTo>
                    <a:cubicBezTo>
                      <a:pt x="657215" y="241324"/>
                      <a:pt x="529024" y="239859"/>
                      <a:pt x="424610" y="299087"/>
                    </a:cubicBezTo>
                    <a:cubicBezTo>
                      <a:pt x="320195" y="358315"/>
                      <a:pt x="255673" y="469093"/>
                      <a:pt x="255673" y="589136"/>
                    </a:cubicBezTo>
                    <a:lnTo>
                      <a:pt x="0" y="589135"/>
                    </a:lnTo>
                    <a:cubicBezTo>
                      <a:pt x="0" y="377053"/>
                      <a:pt x="113992" y="181338"/>
                      <a:pt x="298464" y="76700"/>
                    </a:cubicBezTo>
                    <a:cubicBezTo>
                      <a:pt x="390699" y="24381"/>
                      <a:pt x="493436" y="-1132"/>
                      <a:pt x="595868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A413CFF-759E-0158-7D85-32A9ADAB1E12}"/>
                  </a:ext>
                </a:extLst>
              </p:cNvPr>
              <p:cNvSpPr/>
              <p:nvPr/>
            </p:nvSpPr>
            <p:spPr>
              <a:xfrm>
                <a:off x="1665189" y="5181355"/>
                <a:ext cx="221400" cy="113229"/>
              </a:xfrm>
              <a:custGeom>
                <a:avLst/>
                <a:gdLst>
                  <a:gd name="connsiteX0" fmla="*/ 595868 w 1178274"/>
                  <a:gd name="connsiteY0" fmla="*/ 39 h 602598"/>
                  <a:gd name="connsiteX1" fmla="*/ 891443 w 1178274"/>
                  <a:gd name="connsiteY1" fmla="*/ 83476 h 602598"/>
                  <a:gd name="connsiteX2" fmla="*/ 1178119 w 1178274"/>
                  <a:gd name="connsiteY2" fmla="*/ 602598 h 602598"/>
                  <a:gd name="connsiteX3" fmla="*/ 922512 w 1178274"/>
                  <a:gd name="connsiteY3" fmla="*/ 596755 h 602598"/>
                  <a:gd name="connsiteX4" fmla="*/ 760248 w 1178274"/>
                  <a:gd name="connsiteY4" fmla="*/ 302922 h 602598"/>
                  <a:gd name="connsiteX5" fmla="*/ 424610 w 1178274"/>
                  <a:gd name="connsiteY5" fmla="*/ 299087 h 602598"/>
                  <a:gd name="connsiteX6" fmla="*/ 255673 w 1178274"/>
                  <a:gd name="connsiteY6" fmla="*/ 589136 h 602598"/>
                  <a:gd name="connsiteX7" fmla="*/ 0 w 1178274"/>
                  <a:gd name="connsiteY7" fmla="*/ 589135 h 602598"/>
                  <a:gd name="connsiteX8" fmla="*/ 298464 w 1178274"/>
                  <a:gd name="connsiteY8" fmla="*/ 76700 h 602598"/>
                  <a:gd name="connsiteX9" fmla="*/ 595868 w 1178274"/>
                  <a:gd name="connsiteY9" fmla="*/ 39 h 60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8274" h="602598">
                    <a:moveTo>
                      <a:pt x="595868" y="39"/>
                    </a:moveTo>
                    <a:cubicBezTo>
                      <a:pt x="698300" y="1210"/>
                      <a:pt x="800427" y="29063"/>
                      <a:pt x="891443" y="83476"/>
                    </a:cubicBezTo>
                    <a:cubicBezTo>
                      <a:pt x="1073475" y="192303"/>
                      <a:pt x="1182965" y="390571"/>
                      <a:pt x="1178119" y="602598"/>
                    </a:cubicBezTo>
                    <a:lnTo>
                      <a:pt x="922512" y="596755"/>
                    </a:lnTo>
                    <a:cubicBezTo>
                      <a:pt x="925255" y="476744"/>
                      <a:pt x="863281" y="364520"/>
                      <a:pt x="760248" y="302922"/>
                    </a:cubicBezTo>
                    <a:cubicBezTo>
                      <a:pt x="657215" y="241324"/>
                      <a:pt x="529024" y="239859"/>
                      <a:pt x="424610" y="299087"/>
                    </a:cubicBezTo>
                    <a:cubicBezTo>
                      <a:pt x="320195" y="358315"/>
                      <a:pt x="255673" y="469093"/>
                      <a:pt x="255673" y="589136"/>
                    </a:cubicBezTo>
                    <a:lnTo>
                      <a:pt x="0" y="589135"/>
                    </a:lnTo>
                    <a:cubicBezTo>
                      <a:pt x="0" y="377053"/>
                      <a:pt x="113992" y="181338"/>
                      <a:pt x="298464" y="76700"/>
                    </a:cubicBezTo>
                    <a:cubicBezTo>
                      <a:pt x="390699" y="24381"/>
                      <a:pt x="493436" y="-1132"/>
                      <a:pt x="595868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BABE0B04-4416-13B8-14D0-E5AD00B1CBAE}"/>
              </a:ext>
            </a:extLst>
          </p:cNvPr>
          <p:cNvGrpSpPr/>
          <p:nvPr/>
        </p:nvGrpSpPr>
        <p:grpSpPr>
          <a:xfrm>
            <a:off x="1096296" y="1147509"/>
            <a:ext cx="1929707" cy="2215649"/>
            <a:chOff x="3206696" y="1150005"/>
            <a:chExt cx="1299523" cy="1492085"/>
          </a:xfrm>
        </p:grpSpPr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C9C874CD-56B7-1D82-D22C-F9A32141B420}"/>
                </a:ext>
              </a:extLst>
            </p:cNvPr>
            <p:cNvSpPr/>
            <p:nvPr/>
          </p:nvSpPr>
          <p:spPr>
            <a:xfrm>
              <a:off x="3206696" y="1150005"/>
              <a:ext cx="1299523" cy="1492085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AB8342E1-965A-022E-6810-2AC5C4BCCF65}"/>
                </a:ext>
              </a:extLst>
            </p:cNvPr>
            <p:cNvGrpSpPr/>
            <p:nvPr/>
          </p:nvGrpSpPr>
          <p:grpSpPr>
            <a:xfrm>
              <a:off x="3478033" y="1584897"/>
              <a:ext cx="770159" cy="496368"/>
              <a:chOff x="1430533" y="1886822"/>
              <a:chExt cx="770159" cy="496368"/>
            </a:xfrm>
          </p:grpSpPr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560A4349-B899-4F59-071E-A41D61D32880}"/>
                  </a:ext>
                </a:extLst>
              </p:cNvPr>
              <p:cNvSpPr/>
              <p:nvPr/>
            </p:nvSpPr>
            <p:spPr>
              <a:xfrm>
                <a:off x="1430533" y="1886822"/>
                <a:ext cx="311150" cy="31115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5D1A1DE7-09C1-0851-40C8-3DF38737BF39}"/>
                  </a:ext>
                </a:extLst>
              </p:cNvPr>
              <p:cNvSpPr/>
              <p:nvPr/>
            </p:nvSpPr>
            <p:spPr>
              <a:xfrm>
                <a:off x="1889542" y="1886822"/>
                <a:ext cx="311150" cy="31115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BFCFA38A-01C5-0FC9-19E6-13B676788970}"/>
                  </a:ext>
                </a:extLst>
              </p:cNvPr>
              <p:cNvSpPr/>
              <p:nvPr/>
            </p:nvSpPr>
            <p:spPr>
              <a:xfrm>
                <a:off x="1501971" y="1958260"/>
                <a:ext cx="168274" cy="168274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5BA59FCA-CE35-1409-2CC9-283019F4E69B}"/>
                  </a:ext>
                </a:extLst>
              </p:cNvPr>
              <p:cNvSpPr/>
              <p:nvPr/>
            </p:nvSpPr>
            <p:spPr>
              <a:xfrm>
                <a:off x="1960980" y="1958260"/>
                <a:ext cx="168274" cy="168274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月 315">
                <a:extLst>
                  <a:ext uri="{FF2B5EF4-FFF2-40B4-BE49-F238E27FC236}">
                    <a16:creationId xmlns:a16="http://schemas.microsoft.com/office/drawing/2014/main" id="{E21307F7-D1FC-612B-6143-5FA10E58FD08}"/>
                  </a:ext>
                </a:extLst>
              </p:cNvPr>
              <p:cNvSpPr/>
              <p:nvPr/>
            </p:nvSpPr>
            <p:spPr>
              <a:xfrm rot="16200000">
                <a:off x="1746798" y="2216649"/>
                <a:ext cx="103882" cy="229200"/>
              </a:xfrm>
              <a:prstGeom prst="moon">
                <a:avLst>
                  <a:gd name="adj" fmla="val 87500"/>
                </a:avLst>
              </a:pr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84022925-A3DA-EC6F-F2B7-E8359A2004AC}"/>
              </a:ext>
            </a:extLst>
          </p:cNvPr>
          <p:cNvGrpSpPr/>
          <p:nvPr/>
        </p:nvGrpSpPr>
        <p:grpSpPr>
          <a:xfrm>
            <a:off x="996398" y="3992225"/>
            <a:ext cx="1929707" cy="2215649"/>
            <a:chOff x="9020756" y="1150005"/>
            <a:chExt cx="1299523" cy="1492085"/>
          </a:xfrm>
        </p:grpSpPr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2897BF3A-D244-8A28-8281-450DCCD30DD5}"/>
                </a:ext>
              </a:extLst>
            </p:cNvPr>
            <p:cNvSpPr/>
            <p:nvPr/>
          </p:nvSpPr>
          <p:spPr>
            <a:xfrm>
              <a:off x="9020756" y="1150005"/>
              <a:ext cx="1299523" cy="1492085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81FF0214-64B7-A155-4187-58F52BB5C207}"/>
                </a:ext>
              </a:extLst>
            </p:cNvPr>
            <p:cNvGrpSpPr/>
            <p:nvPr/>
          </p:nvGrpSpPr>
          <p:grpSpPr>
            <a:xfrm>
              <a:off x="9171105" y="1439508"/>
              <a:ext cx="1020008" cy="946990"/>
              <a:chOff x="4850565" y="1431888"/>
              <a:chExt cx="1020008" cy="946990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C0F6C7D4-4CC9-4B75-F212-001E08660098}"/>
                  </a:ext>
                </a:extLst>
              </p:cNvPr>
              <p:cNvGrpSpPr/>
              <p:nvPr/>
            </p:nvGrpSpPr>
            <p:grpSpPr>
              <a:xfrm>
                <a:off x="4850565" y="1431888"/>
                <a:ext cx="1020008" cy="939279"/>
                <a:chOff x="1410257" y="1805206"/>
                <a:chExt cx="810710" cy="746549"/>
              </a:xfrm>
            </p:grpSpPr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9CCAD227-3DBD-588B-0A6A-5220753A3142}"/>
                    </a:ext>
                  </a:extLst>
                </p:cNvPr>
                <p:cNvSpPr/>
                <p:nvPr/>
              </p:nvSpPr>
              <p:spPr>
                <a:xfrm>
                  <a:off x="1410257" y="1805206"/>
                  <a:ext cx="351702" cy="35170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7FB1FAF0-08ED-EACC-2D11-8FFED274DBBC}"/>
                    </a:ext>
                  </a:extLst>
                </p:cNvPr>
                <p:cNvSpPr/>
                <p:nvPr/>
              </p:nvSpPr>
              <p:spPr>
                <a:xfrm>
                  <a:off x="1869265" y="1805212"/>
                  <a:ext cx="351702" cy="35170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17850BDF-B0B8-72D4-DA0B-2766D55CB09B}"/>
                    </a:ext>
                  </a:extLst>
                </p:cNvPr>
                <p:cNvSpPr/>
                <p:nvPr/>
              </p:nvSpPr>
              <p:spPr>
                <a:xfrm>
                  <a:off x="1563248" y="1958199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8AACB29E-541F-A64D-6512-4C0EE392A642}"/>
                    </a:ext>
                  </a:extLst>
                </p:cNvPr>
                <p:cNvSpPr/>
                <p:nvPr/>
              </p:nvSpPr>
              <p:spPr>
                <a:xfrm>
                  <a:off x="2022257" y="1958200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1D999D0E-8A94-40EA-7A6B-F975246C35F4}"/>
                    </a:ext>
                  </a:extLst>
                </p:cNvPr>
                <p:cNvSpPr/>
                <p:nvPr/>
              </p:nvSpPr>
              <p:spPr>
                <a:xfrm>
                  <a:off x="1690316" y="2148435"/>
                  <a:ext cx="230354" cy="403320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041B69D-FF1A-B084-1906-47094AE44072}"/>
                  </a:ext>
                </a:extLst>
              </p:cNvPr>
              <p:cNvSpPr/>
              <p:nvPr/>
            </p:nvSpPr>
            <p:spPr>
              <a:xfrm>
                <a:off x="5202926" y="2074636"/>
                <a:ext cx="289824" cy="304242"/>
              </a:xfrm>
              <a:custGeom>
                <a:avLst/>
                <a:gdLst>
                  <a:gd name="connsiteX0" fmla="*/ 144912 w 289824"/>
                  <a:gd name="connsiteY0" fmla="*/ 0 h 304242"/>
                  <a:gd name="connsiteX1" fmla="*/ 243223 w 289824"/>
                  <a:gd name="connsiteY1" fmla="*/ 5155 h 304242"/>
                  <a:gd name="connsiteX2" fmla="*/ 285378 w 289824"/>
                  <a:gd name="connsiteY2" fmla="*/ 11961 h 304242"/>
                  <a:gd name="connsiteX3" fmla="*/ 289824 w 289824"/>
                  <a:gd name="connsiteY3" fmla="*/ 50521 h 304242"/>
                  <a:gd name="connsiteX4" fmla="*/ 144912 w 289824"/>
                  <a:gd name="connsiteY4" fmla="*/ 304242 h 304242"/>
                  <a:gd name="connsiteX5" fmla="*/ 0 w 289824"/>
                  <a:gd name="connsiteY5" fmla="*/ 50521 h 304242"/>
                  <a:gd name="connsiteX6" fmla="*/ 4447 w 289824"/>
                  <a:gd name="connsiteY6" fmla="*/ 11961 h 304242"/>
                  <a:gd name="connsiteX7" fmla="*/ 46601 w 289824"/>
                  <a:gd name="connsiteY7" fmla="*/ 5155 h 304242"/>
                  <a:gd name="connsiteX8" fmla="*/ 144912 w 289824"/>
                  <a:gd name="connsiteY8" fmla="*/ 0 h 304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9824" h="304242">
                    <a:moveTo>
                      <a:pt x="144912" y="0"/>
                    </a:moveTo>
                    <a:cubicBezTo>
                      <a:pt x="178589" y="0"/>
                      <a:pt x="211468" y="1775"/>
                      <a:pt x="243223" y="5155"/>
                    </a:cubicBezTo>
                    <a:lnTo>
                      <a:pt x="285378" y="11961"/>
                    </a:lnTo>
                    <a:lnTo>
                      <a:pt x="289824" y="50521"/>
                    </a:lnTo>
                    <a:cubicBezTo>
                      <a:pt x="289824" y="190647"/>
                      <a:pt x="224945" y="304242"/>
                      <a:pt x="144912" y="304242"/>
                    </a:cubicBezTo>
                    <a:cubicBezTo>
                      <a:pt x="64879" y="304242"/>
                      <a:pt x="0" y="190647"/>
                      <a:pt x="0" y="50521"/>
                    </a:cubicBezTo>
                    <a:lnTo>
                      <a:pt x="4447" y="11961"/>
                    </a:lnTo>
                    <a:lnTo>
                      <a:pt x="46601" y="5155"/>
                    </a:lnTo>
                    <a:cubicBezTo>
                      <a:pt x="78357" y="1775"/>
                      <a:pt x="111236" y="0"/>
                      <a:pt x="144912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8C769835-9EAF-FDF6-BA78-0F6B55674E6F}"/>
              </a:ext>
            </a:extLst>
          </p:cNvPr>
          <p:cNvGrpSpPr/>
          <p:nvPr/>
        </p:nvGrpSpPr>
        <p:grpSpPr>
          <a:xfrm>
            <a:off x="4005216" y="3955543"/>
            <a:ext cx="1929707" cy="2215649"/>
            <a:chOff x="9020756" y="2912495"/>
            <a:chExt cx="1299523" cy="1492085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C92A020D-BC48-DCDF-46F3-12C0DC3AA6F0}"/>
                </a:ext>
              </a:extLst>
            </p:cNvPr>
            <p:cNvSpPr/>
            <p:nvPr/>
          </p:nvSpPr>
          <p:spPr>
            <a:xfrm>
              <a:off x="9020756" y="2912495"/>
              <a:ext cx="1299523" cy="1492085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7F2A61C0-241F-3139-F810-62113C3A7D71}"/>
                </a:ext>
              </a:extLst>
            </p:cNvPr>
            <p:cNvGrpSpPr/>
            <p:nvPr/>
          </p:nvGrpSpPr>
          <p:grpSpPr>
            <a:xfrm>
              <a:off x="9264683" y="3246057"/>
              <a:ext cx="810916" cy="1002144"/>
              <a:chOff x="4943080" y="3322257"/>
              <a:chExt cx="810916" cy="1002144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01F068F4-20E7-29D1-977C-155322A5F051}"/>
                  </a:ext>
                </a:extLst>
              </p:cNvPr>
              <p:cNvGrpSpPr/>
              <p:nvPr/>
            </p:nvGrpSpPr>
            <p:grpSpPr>
              <a:xfrm>
                <a:off x="4970449" y="3322257"/>
                <a:ext cx="770159" cy="580904"/>
                <a:chOff x="1430533" y="1886822"/>
                <a:chExt cx="770159" cy="580904"/>
              </a:xfrm>
            </p:grpSpPr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CC7FC5CF-CAB0-99B9-2769-F24855E39F62}"/>
                    </a:ext>
                  </a:extLst>
                </p:cNvPr>
                <p:cNvSpPr/>
                <p:nvPr/>
              </p:nvSpPr>
              <p:spPr>
                <a:xfrm>
                  <a:off x="1430533" y="1886822"/>
                  <a:ext cx="311150" cy="31115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AC38769E-76CC-5C67-B96C-A11C1414FF8C}"/>
                    </a:ext>
                  </a:extLst>
                </p:cNvPr>
                <p:cNvSpPr/>
                <p:nvPr/>
              </p:nvSpPr>
              <p:spPr>
                <a:xfrm>
                  <a:off x="1889542" y="1886822"/>
                  <a:ext cx="311150" cy="31115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3C69B96A-7678-1F22-4D22-36FD01DDD7A4}"/>
                    </a:ext>
                  </a:extLst>
                </p:cNvPr>
                <p:cNvSpPr/>
                <p:nvPr/>
              </p:nvSpPr>
              <p:spPr>
                <a:xfrm>
                  <a:off x="1487891" y="2015790"/>
                  <a:ext cx="196434" cy="5321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BBFA4BAA-9B82-E596-3AEF-4B136692A519}"/>
                    </a:ext>
                  </a:extLst>
                </p:cNvPr>
                <p:cNvSpPr/>
                <p:nvPr/>
              </p:nvSpPr>
              <p:spPr>
                <a:xfrm>
                  <a:off x="1946900" y="2015790"/>
                  <a:ext cx="196434" cy="5321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月 124">
                  <a:extLst>
                    <a:ext uri="{FF2B5EF4-FFF2-40B4-BE49-F238E27FC236}">
                      <a16:creationId xmlns:a16="http://schemas.microsoft.com/office/drawing/2014/main" id="{610ADA94-5788-CE2F-7AA8-707380AEE861}"/>
                    </a:ext>
                  </a:extLst>
                </p:cNvPr>
                <p:cNvSpPr/>
                <p:nvPr/>
              </p:nvSpPr>
              <p:spPr>
                <a:xfrm rot="16200000" flipH="1">
                  <a:off x="1708705" y="2268047"/>
                  <a:ext cx="180068" cy="2192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FE204868-23A3-A9F1-084E-4ACF7DA198FE}"/>
                    </a:ext>
                  </a:extLst>
                </p:cNvPr>
                <p:cNvSpPr/>
                <p:nvPr/>
              </p:nvSpPr>
              <p:spPr>
                <a:xfrm>
                  <a:off x="1499689" y="2126528"/>
                  <a:ext cx="121941" cy="80558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4FDF2790-FB99-85B2-F56D-2AFB133C3B44}"/>
                    </a:ext>
                  </a:extLst>
                </p:cNvPr>
                <p:cNvSpPr/>
                <p:nvPr/>
              </p:nvSpPr>
              <p:spPr>
                <a:xfrm>
                  <a:off x="2033089" y="2126528"/>
                  <a:ext cx="121941" cy="80558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5" name="楕円 255">
                <a:extLst>
                  <a:ext uri="{FF2B5EF4-FFF2-40B4-BE49-F238E27FC236}">
                    <a16:creationId xmlns:a16="http://schemas.microsoft.com/office/drawing/2014/main" id="{0F06F468-B122-C7FB-82EA-F27DBA8912D7}"/>
                  </a:ext>
                </a:extLst>
              </p:cNvPr>
              <p:cNvSpPr/>
              <p:nvPr/>
            </p:nvSpPr>
            <p:spPr>
              <a:xfrm>
                <a:off x="5632055" y="36135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255">
                <a:extLst>
                  <a:ext uri="{FF2B5EF4-FFF2-40B4-BE49-F238E27FC236}">
                    <a16:creationId xmlns:a16="http://schemas.microsoft.com/office/drawing/2014/main" id="{FD4D6B36-FC1D-1564-5F5A-125EB433B4ED}"/>
                  </a:ext>
                </a:extLst>
              </p:cNvPr>
              <p:cNvSpPr/>
              <p:nvPr/>
            </p:nvSpPr>
            <p:spPr>
              <a:xfrm>
                <a:off x="5632055" y="38548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255">
                <a:extLst>
                  <a:ext uri="{FF2B5EF4-FFF2-40B4-BE49-F238E27FC236}">
                    <a16:creationId xmlns:a16="http://schemas.microsoft.com/office/drawing/2014/main" id="{28AF3EDE-751B-1010-BDF5-BAD67CACB926}"/>
                  </a:ext>
                </a:extLst>
              </p:cNvPr>
              <p:cNvSpPr/>
              <p:nvPr/>
            </p:nvSpPr>
            <p:spPr>
              <a:xfrm>
                <a:off x="5632055" y="412786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255">
                <a:extLst>
                  <a:ext uri="{FF2B5EF4-FFF2-40B4-BE49-F238E27FC236}">
                    <a16:creationId xmlns:a16="http://schemas.microsoft.com/office/drawing/2014/main" id="{642932D1-C56A-3BDD-B3C7-90903CD68AD5}"/>
                  </a:ext>
                </a:extLst>
              </p:cNvPr>
              <p:cNvSpPr/>
              <p:nvPr/>
            </p:nvSpPr>
            <p:spPr>
              <a:xfrm>
                <a:off x="4943080" y="36135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255">
                <a:extLst>
                  <a:ext uri="{FF2B5EF4-FFF2-40B4-BE49-F238E27FC236}">
                    <a16:creationId xmlns:a16="http://schemas.microsoft.com/office/drawing/2014/main" id="{DFCF3493-E709-4452-A174-15CEDC82FE4B}"/>
                  </a:ext>
                </a:extLst>
              </p:cNvPr>
              <p:cNvSpPr/>
              <p:nvPr/>
            </p:nvSpPr>
            <p:spPr>
              <a:xfrm>
                <a:off x="4943080" y="38548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255">
                <a:extLst>
                  <a:ext uri="{FF2B5EF4-FFF2-40B4-BE49-F238E27FC236}">
                    <a16:creationId xmlns:a16="http://schemas.microsoft.com/office/drawing/2014/main" id="{945332DC-1BD5-344B-2281-573AFB1DAC3A}"/>
                  </a:ext>
                </a:extLst>
              </p:cNvPr>
              <p:cNvSpPr/>
              <p:nvPr/>
            </p:nvSpPr>
            <p:spPr>
              <a:xfrm>
                <a:off x="4943080" y="412786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D135C342-8407-8947-D74E-66123703CBEC}"/>
              </a:ext>
            </a:extLst>
          </p:cNvPr>
          <p:cNvGrpSpPr/>
          <p:nvPr/>
        </p:nvGrpSpPr>
        <p:grpSpPr>
          <a:xfrm>
            <a:off x="3988146" y="1147963"/>
            <a:ext cx="1929707" cy="2231756"/>
            <a:chOff x="3206696" y="2924826"/>
            <a:chExt cx="1299523" cy="1502932"/>
          </a:xfrm>
        </p:grpSpPr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9CA27D9B-B77E-5A34-CA8B-E5EE8730E2D2}"/>
                </a:ext>
              </a:extLst>
            </p:cNvPr>
            <p:cNvSpPr/>
            <p:nvPr/>
          </p:nvSpPr>
          <p:spPr>
            <a:xfrm>
              <a:off x="3206696" y="2935673"/>
              <a:ext cx="1299523" cy="1492085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8778B587-1B11-A4DD-EA0D-B173DE915C70}"/>
                </a:ext>
              </a:extLst>
            </p:cNvPr>
            <p:cNvGrpSpPr/>
            <p:nvPr/>
          </p:nvGrpSpPr>
          <p:grpSpPr>
            <a:xfrm>
              <a:off x="3480780" y="3357562"/>
              <a:ext cx="311150" cy="241258"/>
              <a:chOff x="1163114" y="3388339"/>
              <a:chExt cx="311150" cy="241258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CB34C8EE-14F9-C445-8AD8-9E7EB0D465EA}"/>
                  </a:ext>
                </a:extLst>
              </p:cNvPr>
              <p:cNvSpPr/>
              <p:nvPr/>
            </p:nvSpPr>
            <p:spPr>
              <a:xfrm>
                <a:off x="1163114" y="3388339"/>
                <a:ext cx="311150" cy="241258"/>
              </a:xfrm>
              <a:custGeom>
                <a:avLst/>
                <a:gdLst>
                  <a:gd name="connsiteX0" fmla="*/ 29167 w 311150"/>
                  <a:gd name="connsiteY0" fmla="*/ 0 h 241258"/>
                  <a:gd name="connsiteX1" fmla="*/ 308989 w 311150"/>
                  <a:gd name="connsiteY1" fmla="*/ 74978 h 241258"/>
                  <a:gd name="connsiteX2" fmla="*/ 311150 w 311150"/>
                  <a:gd name="connsiteY2" fmla="*/ 85683 h 241258"/>
                  <a:gd name="connsiteX3" fmla="*/ 155575 w 311150"/>
                  <a:gd name="connsiteY3" fmla="*/ 241258 h 241258"/>
                  <a:gd name="connsiteX4" fmla="*/ 0 w 311150"/>
                  <a:gd name="connsiteY4" fmla="*/ 85683 h 241258"/>
                  <a:gd name="connsiteX5" fmla="*/ 12226 w 311150"/>
                  <a:gd name="connsiteY5" fmla="*/ 25126 h 241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1150" h="241258">
                    <a:moveTo>
                      <a:pt x="29167" y="0"/>
                    </a:moveTo>
                    <a:lnTo>
                      <a:pt x="308989" y="74978"/>
                    </a:lnTo>
                    <a:lnTo>
                      <a:pt x="311150" y="85683"/>
                    </a:lnTo>
                    <a:cubicBezTo>
                      <a:pt x="311150" y="171605"/>
                      <a:pt x="241497" y="241258"/>
                      <a:pt x="155575" y="241258"/>
                    </a:cubicBezTo>
                    <a:cubicBezTo>
                      <a:pt x="69653" y="241258"/>
                      <a:pt x="0" y="171605"/>
                      <a:pt x="0" y="85683"/>
                    </a:cubicBezTo>
                    <a:cubicBezTo>
                      <a:pt x="0" y="64203"/>
                      <a:pt x="4353" y="43739"/>
                      <a:pt x="12226" y="25126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48039FB5-5E6A-987C-6B6F-5722DA7BFF7B}"/>
                  </a:ext>
                </a:extLst>
              </p:cNvPr>
              <p:cNvSpPr/>
              <p:nvPr/>
            </p:nvSpPr>
            <p:spPr>
              <a:xfrm>
                <a:off x="1234552" y="3408617"/>
                <a:ext cx="168274" cy="149542"/>
              </a:xfrm>
              <a:custGeom>
                <a:avLst/>
                <a:gdLst>
                  <a:gd name="connsiteX0" fmla="*/ 33411 w 168274"/>
                  <a:gd name="connsiteY0" fmla="*/ 0 h 149542"/>
                  <a:gd name="connsiteX1" fmla="*/ 162027 w 168274"/>
                  <a:gd name="connsiteY1" fmla="*/ 34462 h 149542"/>
                  <a:gd name="connsiteX2" fmla="*/ 168274 w 168274"/>
                  <a:gd name="connsiteY2" fmla="*/ 65405 h 149542"/>
                  <a:gd name="connsiteX3" fmla="*/ 84137 w 168274"/>
                  <a:gd name="connsiteY3" fmla="*/ 149542 h 149542"/>
                  <a:gd name="connsiteX4" fmla="*/ 0 w 168274"/>
                  <a:gd name="connsiteY4" fmla="*/ 65405 h 149542"/>
                  <a:gd name="connsiteX5" fmla="*/ 24643 w 168274"/>
                  <a:gd name="connsiteY5" fmla="*/ 5911 h 14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274" h="149542">
                    <a:moveTo>
                      <a:pt x="33411" y="0"/>
                    </a:moveTo>
                    <a:lnTo>
                      <a:pt x="162027" y="34462"/>
                    </a:lnTo>
                    <a:lnTo>
                      <a:pt x="168274" y="65405"/>
                    </a:lnTo>
                    <a:cubicBezTo>
                      <a:pt x="168274" y="111873"/>
                      <a:pt x="130605" y="149542"/>
                      <a:pt x="84137" y="149542"/>
                    </a:cubicBezTo>
                    <a:cubicBezTo>
                      <a:pt x="37669" y="149542"/>
                      <a:pt x="0" y="111873"/>
                      <a:pt x="0" y="65405"/>
                    </a:cubicBezTo>
                    <a:cubicBezTo>
                      <a:pt x="0" y="42171"/>
                      <a:pt x="9417" y="21137"/>
                      <a:pt x="24643" y="591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2A957798-DB01-20B4-5FF5-35F7493951B5}"/>
                </a:ext>
              </a:extLst>
            </p:cNvPr>
            <p:cNvGrpSpPr/>
            <p:nvPr/>
          </p:nvGrpSpPr>
          <p:grpSpPr>
            <a:xfrm flipH="1">
              <a:off x="3951996" y="3357562"/>
              <a:ext cx="311150" cy="241258"/>
              <a:chOff x="1163114" y="3388339"/>
              <a:chExt cx="311150" cy="241258"/>
            </a:xfrm>
          </p:grpSpPr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8E3251ED-9D60-3B37-5B26-8D7542BC494B}"/>
                  </a:ext>
                </a:extLst>
              </p:cNvPr>
              <p:cNvSpPr/>
              <p:nvPr/>
            </p:nvSpPr>
            <p:spPr>
              <a:xfrm>
                <a:off x="1163114" y="3388339"/>
                <a:ext cx="311150" cy="241258"/>
              </a:xfrm>
              <a:custGeom>
                <a:avLst/>
                <a:gdLst>
                  <a:gd name="connsiteX0" fmla="*/ 29167 w 311150"/>
                  <a:gd name="connsiteY0" fmla="*/ 0 h 241258"/>
                  <a:gd name="connsiteX1" fmla="*/ 308989 w 311150"/>
                  <a:gd name="connsiteY1" fmla="*/ 74978 h 241258"/>
                  <a:gd name="connsiteX2" fmla="*/ 311150 w 311150"/>
                  <a:gd name="connsiteY2" fmla="*/ 85683 h 241258"/>
                  <a:gd name="connsiteX3" fmla="*/ 155575 w 311150"/>
                  <a:gd name="connsiteY3" fmla="*/ 241258 h 241258"/>
                  <a:gd name="connsiteX4" fmla="*/ 0 w 311150"/>
                  <a:gd name="connsiteY4" fmla="*/ 85683 h 241258"/>
                  <a:gd name="connsiteX5" fmla="*/ 12226 w 311150"/>
                  <a:gd name="connsiteY5" fmla="*/ 25126 h 241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1150" h="241258">
                    <a:moveTo>
                      <a:pt x="29167" y="0"/>
                    </a:moveTo>
                    <a:lnTo>
                      <a:pt x="308989" y="74978"/>
                    </a:lnTo>
                    <a:lnTo>
                      <a:pt x="311150" y="85683"/>
                    </a:lnTo>
                    <a:cubicBezTo>
                      <a:pt x="311150" y="171605"/>
                      <a:pt x="241497" y="241258"/>
                      <a:pt x="155575" y="241258"/>
                    </a:cubicBezTo>
                    <a:cubicBezTo>
                      <a:pt x="69653" y="241258"/>
                      <a:pt x="0" y="171605"/>
                      <a:pt x="0" y="85683"/>
                    </a:cubicBezTo>
                    <a:cubicBezTo>
                      <a:pt x="0" y="64203"/>
                      <a:pt x="4353" y="43739"/>
                      <a:pt x="12226" y="25126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2599B8AD-E53E-FC1B-64B3-8A1034071FA9}"/>
                  </a:ext>
                </a:extLst>
              </p:cNvPr>
              <p:cNvSpPr/>
              <p:nvPr/>
            </p:nvSpPr>
            <p:spPr>
              <a:xfrm>
                <a:off x="1234552" y="3408617"/>
                <a:ext cx="168274" cy="149542"/>
              </a:xfrm>
              <a:custGeom>
                <a:avLst/>
                <a:gdLst>
                  <a:gd name="connsiteX0" fmla="*/ 33411 w 168274"/>
                  <a:gd name="connsiteY0" fmla="*/ 0 h 149542"/>
                  <a:gd name="connsiteX1" fmla="*/ 162027 w 168274"/>
                  <a:gd name="connsiteY1" fmla="*/ 34462 h 149542"/>
                  <a:gd name="connsiteX2" fmla="*/ 168274 w 168274"/>
                  <a:gd name="connsiteY2" fmla="*/ 65405 h 149542"/>
                  <a:gd name="connsiteX3" fmla="*/ 84137 w 168274"/>
                  <a:gd name="connsiteY3" fmla="*/ 149542 h 149542"/>
                  <a:gd name="connsiteX4" fmla="*/ 0 w 168274"/>
                  <a:gd name="connsiteY4" fmla="*/ 65405 h 149542"/>
                  <a:gd name="connsiteX5" fmla="*/ 24643 w 168274"/>
                  <a:gd name="connsiteY5" fmla="*/ 5911 h 14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274" h="149542">
                    <a:moveTo>
                      <a:pt x="33411" y="0"/>
                    </a:moveTo>
                    <a:lnTo>
                      <a:pt x="162027" y="34462"/>
                    </a:lnTo>
                    <a:lnTo>
                      <a:pt x="168274" y="65405"/>
                    </a:lnTo>
                    <a:cubicBezTo>
                      <a:pt x="168274" y="111873"/>
                      <a:pt x="130605" y="149542"/>
                      <a:pt x="84137" y="149542"/>
                    </a:cubicBezTo>
                    <a:cubicBezTo>
                      <a:pt x="37669" y="149542"/>
                      <a:pt x="0" y="111873"/>
                      <a:pt x="0" y="65405"/>
                    </a:cubicBezTo>
                    <a:cubicBezTo>
                      <a:pt x="0" y="42171"/>
                      <a:pt x="9417" y="21137"/>
                      <a:pt x="24643" y="591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4" name="月 323">
              <a:extLst>
                <a:ext uri="{FF2B5EF4-FFF2-40B4-BE49-F238E27FC236}">
                  <a16:creationId xmlns:a16="http://schemas.microsoft.com/office/drawing/2014/main" id="{D1D5196E-3C47-B7C7-E95F-7C70BCC8A814}"/>
                </a:ext>
              </a:extLst>
            </p:cNvPr>
            <p:cNvSpPr/>
            <p:nvPr/>
          </p:nvSpPr>
          <p:spPr>
            <a:xfrm rot="5400000">
              <a:off x="3800088" y="3539324"/>
              <a:ext cx="135732" cy="503270"/>
            </a:xfrm>
            <a:prstGeom prst="moon">
              <a:avLst>
                <a:gd name="adj" fmla="val 87500"/>
              </a:avLst>
            </a:prstGeom>
            <a:solidFill>
              <a:srgbClr val="FF66CC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71C778CA-AC8A-B1E6-B053-0F5BA52038C9}"/>
                </a:ext>
              </a:extLst>
            </p:cNvPr>
            <p:cNvSpPr/>
            <p:nvPr/>
          </p:nvSpPr>
          <p:spPr>
            <a:xfrm rot="20700000">
              <a:off x="3849312" y="2924826"/>
              <a:ext cx="414129" cy="410249"/>
            </a:xfrm>
            <a:custGeom>
              <a:avLst/>
              <a:gdLst>
                <a:gd name="connsiteX0" fmla="*/ 422841 w 759757"/>
                <a:gd name="connsiteY0" fmla="*/ 415726 h 752642"/>
                <a:gd name="connsiteX1" fmla="*/ 759757 w 759757"/>
                <a:gd name="connsiteY1" fmla="*/ 415726 h 752642"/>
                <a:gd name="connsiteX2" fmla="*/ 759757 w 759757"/>
                <a:gd name="connsiteY2" fmla="*/ 510976 h 752642"/>
                <a:gd name="connsiteX3" fmla="*/ 525235 w 759757"/>
                <a:gd name="connsiteY3" fmla="*/ 510976 h 752642"/>
                <a:gd name="connsiteX4" fmla="*/ 525235 w 759757"/>
                <a:gd name="connsiteY4" fmla="*/ 752642 h 752642"/>
                <a:gd name="connsiteX5" fmla="*/ 422841 w 759757"/>
                <a:gd name="connsiteY5" fmla="*/ 752642 h 752642"/>
                <a:gd name="connsiteX6" fmla="*/ 0 w 759757"/>
                <a:gd name="connsiteY6" fmla="*/ 415726 h 752642"/>
                <a:gd name="connsiteX7" fmla="*/ 336916 w 759757"/>
                <a:gd name="connsiteY7" fmla="*/ 415726 h 752642"/>
                <a:gd name="connsiteX8" fmla="*/ 336916 w 759757"/>
                <a:gd name="connsiteY8" fmla="*/ 752642 h 752642"/>
                <a:gd name="connsiteX9" fmla="*/ 241666 w 759757"/>
                <a:gd name="connsiteY9" fmla="*/ 752642 h 752642"/>
                <a:gd name="connsiteX10" fmla="*/ 241666 w 759757"/>
                <a:gd name="connsiteY10" fmla="*/ 518120 h 752642"/>
                <a:gd name="connsiteX11" fmla="*/ 0 w 759757"/>
                <a:gd name="connsiteY11" fmla="*/ 518120 h 752642"/>
                <a:gd name="connsiteX12" fmla="*/ 422841 w 759757"/>
                <a:gd name="connsiteY12" fmla="*/ 0 h 752642"/>
                <a:gd name="connsiteX13" fmla="*/ 525235 w 759757"/>
                <a:gd name="connsiteY13" fmla="*/ 0 h 752642"/>
                <a:gd name="connsiteX14" fmla="*/ 525235 w 759757"/>
                <a:gd name="connsiteY14" fmla="*/ 241666 h 752642"/>
                <a:gd name="connsiteX15" fmla="*/ 759757 w 759757"/>
                <a:gd name="connsiteY15" fmla="*/ 241666 h 752642"/>
                <a:gd name="connsiteX16" fmla="*/ 759757 w 759757"/>
                <a:gd name="connsiteY16" fmla="*/ 336916 h 752642"/>
                <a:gd name="connsiteX17" fmla="*/ 422841 w 759757"/>
                <a:gd name="connsiteY17" fmla="*/ 336916 h 752642"/>
                <a:gd name="connsiteX18" fmla="*/ 241666 w 759757"/>
                <a:gd name="connsiteY18" fmla="*/ 0 h 752642"/>
                <a:gd name="connsiteX19" fmla="*/ 336916 w 759757"/>
                <a:gd name="connsiteY19" fmla="*/ 0 h 752642"/>
                <a:gd name="connsiteX20" fmla="*/ 336916 w 759757"/>
                <a:gd name="connsiteY20" fmla="*/ 336916 h 752642"/>
                <a:gd name="connsiteX21" fmla="*/ 0 w 759757"/>
                <a:gd name="connsiteY21" fmla="*/ 336916 h 752642"/>
                <a:gd name="connsiteX22" fmla="*/ 0 w 759757"/>
                <a:gd name="connsiteY22" fmla="*/ 234522 h 752642"/>
                <a:gd name="connsiteX23" fmla="*/ 241666 w 759757"/>
                <a:gd name="connsiteY23" fmla="*/ 234522 h 752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59757" h="752642">
                  <a:moveTo>
                    <a:pt x="422841" y="415726"/>
                  </a:moveTo>
                  <a:lnTo>
                    <a:pt x="759757" y="415726"/>
                  </a:lnTo>
                  <a:lnTo>
                    <a:pt x="759757" y="510976"/>
                  </a:lnTo>
                  <a:lnTo>
                    <a:pt x="525235" y="510976"/>
                  </a:lnTo>
                  <a:lnTo>
                    <a:pt x="525235" y="752642"/>
                  </a:lnTo>
                  <a:lnTo>
                    <a:pt x="422841" y="752642"/>
                  </a:lnTo>
                  <a:close/>
                  <a:moveTo>
                    <a:pt x="0" y="415726"/>
                  </a:moveTo>
                  <a:lnTo>
                    <a:pt x="336916" y="415726"/>
                  </a:lnTo>
                  <a:lnTo>
                    <a:pt x="336916" y="752642"/>
                  </a:lnTo>
                  <a:lnTo>
                    <a:pt x="241666" y="752642"/>
                  </a:lnTo>
                  <a:lnTo>
                    <a:pt x="241666" y="518120"/>
                  </a:lnTo>
                  <a:lnTo>
                    <a:pt x="0" y="518120"/>
                  </a:lnTo>
                  <a:close/>
                  <a:moveTo>
                    <a:pt x="422841" y="0"/>
                  </a:moveTo>
                  <a:lnTo>
                    <a:pt x="525235" y="0"/>
                  </a:lnTo>
                  <a:lnTo>
                    <a:pt x="525235" y="241666"/>
                  </a:lnTo>
                  <a:lnTo>
                    <a:pt x="759757" y="241666"/>
                  </a:lnTo>
                  <a:lnTo>
                    <a:pt x="759757" y="336916"/>
                  </a:lnTo>
                  <a:lnTo>
                    <a:pt x="422841" y="336916"/>
                  </a:lnTo>
                  <a:close/>
                  <a:moveTo>
                    <a:pt x="241666" y="0"/>
                  </a:moveTo>
                  <a:lnTo>
                    <a:pt x="336916" y="0"/>
                  </a:lnTo>
                  <a:lnTo>
                    <a:pt x="336916" y="336916"/>
                  </a:lnTo>
                  <a:lnTo>
                    <a:pt x="0" y="336916"/>
                  </a:lnTo>
                  <a:lnTo>
                    <a:pt x="0" y="234522"/>
                  </a:lnTo>
                  <a:lnTo>
                    <a:pt x="241666" y="23452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7812649C-9D23-4F9F-06F2-5C3673F4D5F4}"/>
              </a:ext>
            </a:extLst>
          </p:cNvPr>
          <p:cNvGrpSpPr/>
          <p:nvPr/>
        </p:nvGrpSpPr>
        <p:grpSpPr>
          <a:xfrm>
            <a:off x="6965298" y="3971373"/>
            <a:ext cx="1929707" cy="2215649"/>
            <a:chOff x="9020756" y="4642168"/>
            <a:chExt cx="1299523" cy="1492085"/>
          </a:xfrm>
        </p:grpSpPr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925B7288-1160-3068-AA84-0364CA0F31D1}"/>
                </a:ext>
              </a:extLst>
            </p:cNvPr>
            <p:cNvSpPr/>
            <p:nvPr/>
          </p:nvSpPr>
          <p:spPr>
            <a:xfrm>
              <a:off x="9020756" y="4642168"/>
              <a:ext cx="1299523" cy="1492085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B04F9D5A-1D08-65DD-8DB0-08F5F7132F2D}"/>
                </a:ext>
              </a:extLst>
            </p:cNvPr>
            <p:cNvGrpSpPr/>
            <p:nvPr/>
          </p:nvGrpSpPr>
          <p:grpSpPr>
            <a:xfrm>
              <a:off x="9180268" y="5089529"/>
              <a:ext cx="991166" cy="516165"/>
              <a:chOff x="4840043" y="5114929"/>
              <a:chExt cx="991166" cy="516165"/>
            </a:xfrm>
          </p:grpSpPr>
          <p:sp>
            <p:nvSpPr>
              <p:cNvPr id="339" name="月 338">
                <a:extLst>
                  <a:ext uri="{FF2B5EF4-FFF2-40B4-BE49-F238E27FC236}">
                    <a16:creationId xmlns:a16="http://schemas.microsoft.com/office/drawing/2014/main" id="{590EBA7F-2DF8-5835-45E4-E1FD7BDA9DC2}"/>
                  </a:ext>
                </a:extLst>
              </p:cNvPr>
              <p:cNvSpPr/>
              <p:nvPr/>
            </p:nvSpPr>
            <p:spPr>
              <a:xfrm rot="5400000">
                <a:off x="4904766" y="5050206"/>
                <a:ext cx="271170" cy="400616"/>
              </a:xfrm>
              <a:prstGeom prst="moon">
                <a:avLst>
                  <a:gd name="adj" fmla="val 53915"/>
                </a:avLst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BD80E1A2-C32E-6884-35C4-1F1A2229C9A2}"/>
                  </a:ext>
                </a:extLst>
              </p:cNvPr>
              <p:cNvSpPr/>
              <p:nvPr/>
            </p:nvSpPr>
            <p:spPr>
              <a:xfrm>
                <a:off x="5009445" y="5149160"/>
                <a:ext cx="87612" cy="8761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月 340">
                <a:extLst>
                  <a:ext uri="{FF2B5EF4-FFF2-40B4-BE49-F238E27FC236}">
                    <a16:creationId xmlns:a16="http://schemas.microsoft.com/office/drawing/2014/main" id="{674922C4-3424-E12B-9B95-796E77A09E42}"/>
                  </a:ext>
                </a:extLst>
              </p:cNvPr>
              <p:cNvSpPr/>
              <p:nvPr/>
            </p:nvSpPr>
            <p:spPr>
              <a:xfrm rot="5400000">
                <a:off x="5495316" y="5050206"/>
                <a:ext cx="271170" cy="400616"/>
              </a:xfrm>
              <a:prstGeom prst="moon">
                <a:avLst>
                  <a:gd name="adj" fmla="val 53915"/>
                </a:avLst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2DC70C81-D750-DD6E-FA9D-4FF2F63D958C}"/>
                  </a:ext>
                </a:extLst>
              </p:cNvPr>
              <p:cNvSpPr/>
              <p:nvPr/>
            </p:nvSpPr>
            <p:spPr>
              <a:xfrm>
                <a:off x="5599995" y="5149160"/>
                <a:ext cx="87612" cy="8761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月 346">
                <a:extLst>
                  <a:ext uri="{FF2B5EF4-FFF2-40B4-BE49-F238E27FC236}">
                    <a16:creationId xmlns:a16="http://schemas.microsoft.com/office/drawing/2014/main" id="{541D1BF8-A86F-327E-4292-28707ABCA10A}"/>
                  </a:ext>
                </a:extLst>
              </p:cNvPr>
              <p:cNvSpPr/>
              <p:nvPr/>
            </p:nvSpPr>
            <p:spPr>
              <a:xfrm rot="16200000">
                <a:off x="5250604" y="5186752"/>
                <a:ext cx="184364" cy="704320"/>
              </a:xfrm>
              <a:prstGeom prst="moon">
                <a:avLst>
                  <a:gd name="adj" fmla="val 53915"/>
                </a:avLst>
              </a:pr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6794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135752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pptx273_ダイヤマークのイラスト</dc:title>
  <dc:subject>pptx273_ダイヤマークのイラスト</dc:subject>
  <dc:creator>でじけろお</dc:creator>
  <cp:revision>1</cp:revision>
  <dcterms:created xsi:type="dcterms:W3CDTF">2018-05-20T00:31:01Z</dcterms:created>
  <dcterms:modified xsi:type="dcterms:W3CDTF">2024-05-05T08:29:04Z</dcterms:modified>
  <cp:version>1</cp:version>
</cp:coreProperties>
</file>