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7" r:id="rId2"/>
    <p:sldId id="4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73499-A627-C3A8-A53A-CB0B73BBF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CC26DECB-6B78-EAD9-E27E-8A76DCEE8325}"/>
              </a:ext>
            </a:extLst>
          </p:cNvPr>
          <p:cNvGrpSpPr>
            <a:grpSpLocks noChangeAspect="1"/>
          </p:cNvGrpSpPr>
          <p:nvPr/>
        </p:nvGrpSpPr>
        <p:grpSpPr>
          <a:xfrm>
            <a:off x="6770565" y="871904"/>
            <a:ext cx="2250440" cy="2449830"/>
            <a:chOff x="6559550" y="476250"/>
            <a:chExt cx="2813050" cy="306228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4F98FDB8-787D-D018-4D4D-237C4DFF9BA7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BB3B230-2EDC-9B9F-D85A-4DD4F1900672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964F20E8-C908-84CF-8DF8-30AABC34D878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25D2E6DD-7A5C-BEC5-1617-C2509B9B55A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8A838F63-A62B-CF8C-A4CA-50AC9C6A788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0574A8BD-E371-FA57-118E-3DFBA4B9FFF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0E9FC5FF-E2AC-2C29-42C3-DE8BABF9D28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BB3E77FE-C763-C17A-F89B-C78D9E957F7B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CDB8F3C6-58C0-B0EB-F158-BC039BED50D8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07ADF3A6-28B9-D148-2205-E652C6CA6F94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A667D2A9-A9A3-CE2B-188C-AC9A2E691AC9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E299D4DD-88BD-AAC7-2C03-F2FD06376220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EDAF5710-0183-2DCA-B601-B9ADDDDF1F3B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5505A0B0-8330-C116-32DB-441062C18380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0127287B-3BBD-E607-1F0E-266924D4BEF8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C0F377BC-68CE-FC1B-8595-1D7AA068815E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DF26464D-C37C-01FE-AC0A-069570C84D07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18B5B52-8E2D-461D-E8B5-FCC147029A35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18B83D60-2748-3C8C-1190-546D4E6509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E7457055-20B4-9A88-E6EB-2730C7C91E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0A770673-51CD-3B05-240D-BBE462AEE38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1D27C2A5-3CFC-3BA8-194A-880EF5BD590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BF274847-332B-518C-18A8-ED0BAB4A42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935983D5-1C43-C6DA-0242-3BA43325DA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329CCC8B-06A7-6865-C08D-D53BA8C0AFC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6AB5778C-3369-7195-3404-E02F47E2EC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1A96426A-8A0E-A43F-8B12-E3EB24784F6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5DBB41D2-3324-761E-E011-E0E054B097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984ED363-2BF0-8836-1E5D-5A534BC5E8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482848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2548A902-0810-450A-80D1-8489F35F5F2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0EF41F27-9A90-541E-A981-C31B5ACAC08C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352E4AB9-E580-683E-E583-378F43DB6AE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222462" y="3795270"/>
                      <a:ext cx="56686" cy="1558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1DBCB4A6-3B19-82CB-88FF-9407F2ED04B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689187" y="3795270"/>
                      <a:ext cx="56686" cy="1558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99E42773-D620-AFBD-D118-495E53C459E4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6271E382-E7F8-DF38-80CF-291A3A332862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11B3B6F5-D98C-B278-A003-434FB65A3589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F05AFBD7-4A3A-1A1F-1237-712F1594211F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9A488263-0959-E1D2-7509-B479691BA87D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68EF0038-C786-62A3-4119-FAF83C7B271B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0FD077F7-A093-7C6D-973D-96487182D843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5625CBAF-DE91-69EC-416C-2E96554D74D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545E961A-BD7A-2C4F-509F-29EE2CBDF18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7FB8E234-F821-3051-5B1A-0E4C8569F2D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0535CEAA-F22C-8EB1-DA57-B784A9B2A197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557DBD3-5494-BFCC-678C-C85C79268AFD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C7F569B8-B8B2-8224-FE68-163F0DDD37A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9AACF115-9A0A-BB6E-DE20-4073C5242D3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2C7B1B7-E0B3-3268-4491-C2B841A3B30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C044FA0D-FB7E-79F5-FC50-8D3B931C7F6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49A802F-56C3-C6D7-2C57-E8FF6BC6ED6D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27CAD88C-7A43-0414-3421-F7EE57B41E7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A7ED3414-27CB-69E0-F9E8-4C83828070A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9ECAAA4A-52B7-B7C1-ED99-7C9524AD771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4FE7245-12A9-2798-811F-EBD36757D7B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B022186C-2B7A-DCAE-E8E4-FD8FEE7B02BB}"/>
                </a:ext>
              </a:extLst>
            </p:cNvPr>
            <p:cNvGrpSpPr/>
            <p:nvPr/>
          </p:nvGrpSpPr>
          <p:grpSpPr>
            <a:xfrm>
              <a:off x="7767639" y="1920240"/>
              <a:ext cx="247651" cy="137503"/>
              <a:chOff x="1897854" y="1935956"/>
              <a:chExt cx="247651" cy="137503"/>
            </a:xfrm>
          </p:grpSpPr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5DC65C2D-7998-848D-4A91-8A45B1167BAE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EDF0D7C3-83F2-20AF-C29C-3AC291ADD837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58B1C3E9-0397-1526-BBCB-C26F048AF8F6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B78606E3-1AD7-1A3E-3A6D-3DFF35E55AAA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C005E3EF-8D2F-2904-8E6E-04B94426ACE1}"/>
                </a:ext>
              </a:extLst>
            </p:cNvPr>
            <p:cNvGrpSpPr/>
            <p:nvPr/>
          </p:nvGrpSpPr>
          <p:grpSpPr>
            <a:xfrm>
              <a:off x="7905516" y="1428184"/>
              <a:ext cx="72750" cy="93770"/>
              <a:chOff x="207192" y="1641123"/>
              <a:chExt cx="368618" cy="475123"/>
            </a:xfrm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05624BCC-2D3A-8589-C9C0-9D16A9CF7EA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E6A70887-D916-1EC3-FAA8-CA9F7F1E4849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楕円 503">
              <a:extLst>
                <a:ext uri="{FF2B5EF4-FFF2-40B4-BE49-F238E27FC236}">
                  <a16:creationId xmlns:a16="http://schemas.microsoft.com/office/drawing/2014/main" id="{429F39A5-E0F0-629F-CD25-BA4EF73C1337}"/>
                </a:ext>
              </a:extLst>
            </p:cNvPr>
            <p:cNvSpPr/>
            <p:nvPr/>
          </p:nvSpPr>
          <p:spPr>
            <a:xfrm>
              <a:off x="7797511" y="12995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1" name="楕円 503">
              <a:extLst>
                <a:ext uri="{FF2B5EF4-FFF2-40B4-BE49-F238E27FC236}">
                  <a16:creationId xmlns:a16="http://schemas.microsoft.com/office/drawing/2014/main" id="{FC55C844-2317-7FC6-E599-AD4F88F2DD94}"/>
                </a:ext>
              </a:extLst>
            </p:cNvPr>
            <p:cNvSpPr/>
            <p:nvPr/>
          </p:nvSpPr>
          <p:spPr>
            <a:xfrm>
              <a:off x="7649873" y="18996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2" name="楕円 503">
              <a:extLst>
                <a:ext uri="{FF2B5EF4-FFF2-40B4-BE49-F238E27FC236}">
                  <a16:creationId xmlns:a16="http://schemas.microsoft.com/office/drawing/2014/main" id="{D513CEEE-ED40-C797-E375-83D7665DE11E}"/>
                </a:ext>
              </a:extLst>
            </p:cNvPr>
            <p:cNvSpPr/>
            <p:nvPr/>
          </p:nvSpPr>
          <p:spPr>
            <a:xfrm>
              <a:off x="8164223" y="15139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FE1A37D-CF41-D3FE-9C9A-A538CB81807F}"/>
                </a:ext>
              </a:extLst>
            </p:cNvPr>
            <p:cNvSpPr/>
            <p:nvPr/>
          </p:nvSpPr>
          <p:spPr>
            <a:xfrm>
              <a:off x="8410575" y="476250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330F015-2A2A-5CC4-8CBE-34F085D5E0A2}"/>
                </a:ext>
              </a:extLst>
            </p:cNvPr>
            <p:cNvSpPr/>
            <p:nvPr/>
          </p:nvSpPr>
          <p:spPr>
            <a:xfrm>
              <a:off x="8567737" y="121628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197B6EA-DD55-6DF9-820B-3F977A24124A}"/>
                </a:ext>
              </a:extLst>
            </p:cNvPr>
            <p:cNvSpPr/>
            <p:nvPr/>
          </p:nvSpPr>
          <p:spPr>
            <a:xfrm>
              <a:off x="8458544" y="135732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5FB7A4C0-ED73-120A-6E83-6722844D1665}"/>
                </a:ext>
              </a:extLst>
            </p:cNvPr>
            <p:cNvGrpSpPr/>
            <p:nvPr/>
          </p:nvGrpSpPr>
          <p:grpSpPr>
            <a:xfrm>
              <a:off x="8565894" y="586190"/>
              <a:ext cx="623543" cy="639090"/>
              <a:chOff x="3148506" y="5039655"/>
              <a:chExt cx="1644154" cy="1685147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F40A34AD-0614-F87A-0E2D-7085AADFCA01}"/>
                  </a:ext>
                </a:extLst>
              </p:cNvPr>
              <p:cNvGrpSpPr/>
              <p:nvPr/>
            </p:nvGrpSpPr>
            <p:grpSpPr>
              <a:xfrm>
                <a:off x="3409614" y="5169891"/>
                <a:ext cx="1251085" cy="1554911"/>
                <a:chOff x="1694463" y="5169891"/>
                <a:chExt cx="1251085" cy="1554911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60C68E03-38FF-A7C8-E20C-8B8AA90FA4E6}"/>
                    </a:ext>
                  </a:extLst>
                </p:cNvPr>
                <p:cNvGrpSpPr/>
                <p:nvPr/>
              </p:nvGrpSpPr>
              <p:grpSpPr>
                <a:xfrm>
                  <a:off x="1694463" y="5246141"/>
                  <a:ext cx="1251085" cy="1478661"/>
                  <a:chOff x="1812135" y="4726946"/>
                  <a:chExt cx="1251085" cy="1478661"/>
                </a:xfrm>
              </p:grpSpPr>
              <p:grpSp>
                <p:nvGrpSpPr>
                  <p:cNvPr id="409" name="グループ化 408">
                    <a:extLst>
                      <a:ext uri="{FF2B5EF4-FFF2-40B4-BE49-F238E27FC236}">
                        <a16:creationId xmlns:a16="http://schemas.microsoft.com/office/drawing/2014/main" id="{702DAC6D-B933-BC4A-7434-55C45D33432A}"/>
                      </a:ext>
                    </a:extLst>
                  </p:cNvPr>
                  <p:cNvGrpSpPr/>
                  <p:nvPr/>
                </p:nvGrpSpPr>
                <p:grpSpPr>
                  <a:xfrm rot="20609789" flipH="1">
                    <a:off x="1812135" y="4933087"/>
                    <a:ext cx="185891" cy="166512"/>
                    <a:chOff x="597606" y="942194"/>
                    <a:chExt cx="689395" cy="617524"/>
                  </a:xfrm>
                  <a:solidFill>
                    <a:srgbClr val="FFCC99"/>
                  </a:solidFill>
                </p:grpSpPr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2CA97D6B-8BF1-6F9D-08AB-4CCFA7869B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428" name="グループ化 427">
                      <a:extLst>
                        <a:ext uri="{FF2B5EF4-FFF2-40B4-BE49-F238E27FC236}">
                          <a16:creationId xmlns:a16="http://schemas.microsoft.com/office/drawing/2014/main" id="{F50F8F26-9C49-F7D1-10A8-B72FDF024A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430" name="四角形: 上の 2 つの角を丸める 429">
                        <a:extLst>
                          <a:ext uri="{FF2B5EF4-FFF2-40B4-BE49-F238E27FC236}">
                            <a16:creationId xmlns:a16="http://schemas.microsoft.com/office/drawing/2014/main" id="{65CA1F48-3323-AD75-ED30-4BB72E793D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31" name="四角形: 上の 2 つの角を丸める 430">
                        <a:extLst>
                          <a:ext uri="{FF2B5EF4-FFF2-40B4-BE49-F238E27FC236}">
                            <a16:creationId xmlns:a16="http://schemas.microsoft.com/office/drawing/2014/main" id="{2DA9696E-A4FF-D2CE-11D1-2BC21B6533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32" name="四角形: 上の 2 つの角を丸める 431">
                        <a:extLst>
                          <a:ext uri="{FF2B5EF4-FFF2-40B4-BE49-F238E27FC236}">
                            <a16:creationId xmlns:a16="http://schemas.microsoft.com/office/drawing/2014/main" id="{D95096D2-B9D6-67EE-4FE4-80DAE3062F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33" name="四角形: 上の 2 つの角を丸める 432">
                        <a:extLst>
                          <a:ext uri="{FF2B5EF4-FFF2-40B4-BE49-F238E27FC236}">
                            <a16:creationId xmlns:a16="http://schemas.microsoft.com/office/drawing/2014/main" id="{D1B6A0B7-BE9D-68BA-18D4-28D7B3BFE33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429" name="四角形: 上の 2 つの角を丸める 135">
                      <a:extLst>
                        <a:ext uri="{FF2B5EF4-FFF2-40B4-BE49-F238E27FC236}">
                          <a16:creationId xmlns:a16="http://schemas.microsoft.com/office/drawing/2014/main" id="{71DB27BD-CC42-BE6D-25AD-FB425A7F6D4E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E0634745-9A7F-6841-D5E5-2739F2243A86}"/>
                      </a:ext>
                    </a:extLst>
                  </p:cNvPr>
                  <p:cNvGrpSpPr/>
                  <p:nvPr/>
                </p:nvGrpSpPr>
                <p:grpSpPr>
                  <a:xfrm rot="809789">
                    <a:off x="2877327" y="4906845"/>
                    <a:ext cx="185893" cy="166513"/>
                    <a:chOff x="597606" y="942194"/>
                    <a:chExt cx="689395" cy="617524"/>
                  </a:xfrm>
                  <a:solidFill>
                    <a:srgbClr val="FFCC99"/>
                  </a:solidFill>
                </p:grpSpPr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5784048D-554F-3AF5-5CC0-2EE1E65475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421" name="グループ化 420">
                      <a:extLst>
                        <a:ext uri="{FF2B5EF4-FFF2-40B4-BE49-F238E27FC236}">
                          <a16:creationId xmlns:a16="http://schemas.microsoft.com/office/drawing/2014/main" id="{F1C24753-D63B-7D76-C771-639EC49ED8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423" name="四角形: 上の 2 つの角を丸める 422">
                        <a:extLst>
                          <a:ext uri="{FF2B5EF4-FFF2-40B4-BE49-F238E27FC236}">
                            <a16:creationId xmlns:a16="http://schemas.microsoft.com/office/drawing/2014/main" id="{A69F4AF7-E20E-B42C-BC3F-937E8B3CB9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24" name="四角形: 上の 2 つの角を丸める 423">
                        <a:extLst>
                          <a:ext uri="{FF2B5EF4-FFF2-40B4-BE49-F238E27FC236}">
                            <a16:creationId xmlns:a16="http://schemas.microsoft.com/office/drawing/2014/main" id="{659936CC-05CF-F8C4-AB6A-A34FFABC0D9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25" name="四角形: 上の 2 つの角を丸める 424">
                        <a:extLst>
                          <a:ext uri="{FF2B5EF4-FFF2-40B4-BE49-F238E27FC236}">
                            <a16:creationId xmlns:a16="http://schemas.microsoft.com/office/drawing/2014/main" id="{05273CB4-4092-69EF-7C90-C4D06C6867D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26" name="四角形: 上の 2 つの角を丸める 425">
                        <a:extLst>
                          <a:ext uri="{FF2B5EF4-FFF2-40B4-BE49-F238E27FC236}">
                            <a16:creationId xmlns:a16="http://schemas.microsoft.com/office/drawing/2014/main" id="{28B93DD3-A273-6264-2399-3CBE8CADB8E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422" name="四角形: 上の 2 つの角を丸める 135">
                      <a:extLst>
                        <a:ext uri="{FF2B5EF4-FFF2-40B4-BE49-F238E27FC236}">
                          <a16:creationId xmlns:a16="http://schemas.microsoft.com/office/drawing/2014/main" id="{DF69E28B-12CF-DD48-4F9E-F8E8BAFA7BB4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77D9CA88-6CF4-9049-F931-B1E1106110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8768" y="5038184"/>
                    <a:ext cx="1181541" cy="1084489"/>
                  </a:xfrm>
                  <a:custGeom>
                    <a:avLst/>
                    <a:gdLst>
                      <a:gd name="connsiteX0" fmla="*/ 1044325 w 1181541"/>
                      <a:gd name="connsiteY0" fmla="*/ 0 h 1084489"/>
                      <a:gd name="connsiteX1" fmla="*/ 1181541 w 1181541"/>
                      <a:gd name="connsiteY1" fmla="*/ 29888 h 1084489"/>
                      <a:gd name="connsiteX2" fmla="*/ 1152305 w 1181541"/>
                      <a:gd name="connsiteY2" fmla="*/ 136271 h 1084489"/>
                      <a:gd name="connsiteX3" fmla="*/ 1005750 w 1181541"/>
                      <a:gd name="connsiteY3" fmla="*/ 368792 h 1084489"/>
                      <a:gd name="connsiteX4" fmla="*/ 955252 w 1181541"/>
                      <a:gd name="connsiteY4" fmla="*/ 412974 h 1084489"/>
                      <a:gd name="connsiteX5" fmla="*/ 959760 w 1181541"/>
                      <a:gd name="connsiteY5" fmla="*/ 432629 h 1084489"/>
                      <a:gd name="connsiteX6" fmla="*/ 923874 w 1181541"/>
                      <a:gd name="connsiteY6" fmla="*/ 526133 h 1084489"/>
                      <a:gd name="connsiteX7" fmla="*/ 884677 w 1181541"/>
                      <a:gd name="connsiteY7" fmla="*/ 554084 h 1084489"/>
                      <a:gd name="connsiteX8" fmla="*/ 885174 w 1181541"/>
                      <a:gd name="connsiteY8" fmla="*/ 555549 h 1084489"/>
                      <a:gd name="connsiteX9" fmla="*/ 892663 w 1181541"/>
                      <a:gd name="connsiteY9" fmla="*/ 614332 h 1084489"/>
                      <a:gd name="connsiteX10" fmla="*/ 897279 w 1181541"/>
                      <a:gd name="connsiteY10" fmla="*/ 790267 h 1084489"/>
                      <a:gd name="connsiteX11" fmla="*/ 894211 w 1181541"/>
                      <a:gd name="connsiteY11" fmla="*/ 831541 h 1084489"/>
                      <a:gd name="connsiteX12" fmla="*/ 885362 w 1181541"/>
                      <a:gd name="connsiteY12" fmla="*/ 862933 h 1084489"/>
                      <a:gd name="connsiteX13" fmla="*/ 886278 w 1181541"/>
                      <a:gd name="connsiteY13" fmla="*/ 863307 h 1084489"/>
                      <a:gd name="connsiteX14" fmla="*/ 1009386 w 1181541"/>
                      <a:gd name="connsiteY14" fmla="*/ 973310 h 1084489"/>
                      <a:gd name="connsiteX15" fmla="*/ 889472 w 1181541"/>
                      <a:gd name="connsiteY15" fmla="*/ 1052616 h 1084489"/>
                      <a:gd name="connsiteX16" fmla="*/ 793178 w 1181541"/>
                      <a:gd name="connsiteY16" fmla="*/ 980075 h 1084489"/>
                      <a:gd name="connsiteX17" fmla="*/ 782001 w 1181541"/>
                      <a:gd name="connsiteY17" fmla="*/ 978516 h 1084489"/>
                      <a:gd name="connsiteX18" fmla="*/ 777469 w 1181541"/>
                      <a:gd name="connsiteY18" fmla="*/ 981747 h 1084489"/>
                      <a:gd name="connsiteX19" fmla="*/ 698385 w 1181541"/>
                      <a:gd name="connsiteY19" fmla="*/ 999885 h 1084489"/>
                      <a:gd name="connsiteX20" fmla="*/ 521988 w 1181541"/>
                      <a:gd name="connsiteY20" fmla="*/ 1004515 h 1084489"/>
                      <a:gd name="connsiteX21" fmla="*/ 480713 w 1181541"/>
                      <a:gd name="connsiteY21" fmla="*/ 1001446 h 1084489"/>
                      <a:gd name="connsiteX22" fmla="*/ 453372 w 1181541"/>
                      <a:gd name="connsiteY22" fmla="*/ 993739 h 1084489"/>
                      <a:gd name="connsiteX23" fmla="*/ 438419 w 1181541"/>
                      <a:gd name="connsiteY23" fmla="*/ 1027511 h 1084489"/>
                      <a:gd name="connsiteX24" fmla="*/ 431889 w 1181541"/>
                      <a:gd name="connsiteY24" fmla="*/ 1080718 h 1084489"/>
                      <a:gd name="connsiteX25" fmla="*/ 288172 w 1181541"/>
                      <a:gd name="connsiteY25" fmla="*/ 1084489 h 1084489"/>
                      <a:gd name="connsiteX26" fmla="*/ 337604 w 1181541"/>
                      <a:gd name="connsiteY26" fmla="*/ 903720 h 1084489"/>
                      <a:gd name="connsiteX27" fmla="*/ 340959 w 1181541"/>
                      <a:gd name="connsiteY27" fmla="*/ 899362 h 1084489"/>
                      <a:gd name="connsiteX28" fmla="*/ 330508 w 1181541"/>
                      <a:gd name="connsiteY28" fmla="*/ 884705 h 1084489"/>
                      <a:gd name="connsiteX29" fmla="*/ 312369 w 1181541"/>
                      <a:gd name="connsiteY29" fmla="*/ 805619 h 1084489"/>
                      <a:gd name="connsiteX30" fmla="*/ 307752 w 1181541"/>
                      <a:gd name="connsiteY30" fmla="*/ 629685 h 1084489"/>
                      <a:gd name="connsiteX31" fmla="*/ 312146 w 1181541"/>
                      <a:gd name="connsiteY31" fmla="*/ 570589 h 1084489"/>
                      <a:gd name="connsiteX32" fmla="*/ 313766 w 1181541"/>
                      <a:gd name="connsiteY32" fmla="*/ 564839 h 1084489"/>
                      <a:gd name="connsiteX33" fmla="*/ 279538 w 1181541"/>
                      <a:gd name="connsiteY33" fmla="*/ 543045 h 1084489"/>
                      <a:gd name="connsiteX34" fmla="*/ 238795 w 1181541"/>
                      <a:gd name="connsiteY34" fmla="*/ 451552 h 1084489"/>
                      <a:gd name="connsiteX35" fmla="*/ 242627 w 1181541"/>
                      <a:gd name="connsiteY35" fmla="*/ 429620 h 1084489"/>
                      <a:gd name="connsiteX36" fmla="*/ 184218 w 1181541"/>
                      <a:gd name="connsiteY36" fmla="*/ 381803 h 1084489"/>
                      <a:gd name="connsiteX37" fmla="*/ 0 w 1181541"/>
                      <a:gd name="connsiteY37" fmla="*/ 61548 h 1084489"/>
                      <a:gd name="connsiteX38" fmla="*/ 135421 w 1181541"/>
                      <a:gd name="connsiteY38" fmla="*/ 24356 h 1084489"/>
                      <a:gd name="connsiteX39" fmla="*/ 330337 w 1181541"/>
                      <a:gd name="connsiteY39" fmla="*/ 321028 h 1084489"/>
                      <a:gd name="connsiteX40" fmla="*/ 335686 w 1181541"/>
                      <a:gd name="connsiteY40" fmla="*/ 324298 h 1084489"/>
                      <a:gd name="connsiteX41" fmla="*/ 366175 w 1181541"/>
                      <a:gd name="connsiteY41" fmla="*/ 317305 h 1084489"/>
                      <a:gd name="connsiteX42" fmla="*/ 459680 w 1181541"/>
                      <a:gd name="connsiteY42" fmla="*/ 353192 h 1084489"/>
                      <a:gd name="connsiteX43" fmla="*/ 466578 w 1181541"/>
                      <a:gd name="connsiteY43" fmla="*/ 362866 h 1084489"/>
                      <a:gd name="connsiteX44" fmla="*/ 479298 w 1181541"/>
                      <a:gd name="connsiteY44" fmla="*/ 355524 h 1084489"/>
                      <a:gd name="connsiteX45" fmla="*/ 592531 w 1181541"/>
                      <a:gd name="connsiteY45" fmla="*/ 329553 h 1084489"/>
                      <a:gd name="connsiteX46" fmla="*/ 706970 w 1181541"/>
                      <a:gd name="connsiteY46" fmla="*/ 349548 h 1084489"/>
                      <a:gd name="connsiteX47" fmla="*/ 725686 w 1181541"/>
                      <a:gd name="connsiteY47" fmla="*/ 359080 h 1084489"/>
                      <a:gd name="connsiteX48" fmla="*/ 734021 w 1181541"/>
                      <a:gd name="connsiteY48" fmla="*/ 345992 h 1084489"/>
                      <a:gd name="connsiteX49" fmla="*/ 825513 w 1181541"/>
                      <a:gd name="connsiteY49" fmla="*/ 305249 h 1084489"/>
                      <a:gd name="connsiteX50" fmla="*/ 857534 w 1181541"/>
                      <a:gd name="connsiteY50" fmla="*/ 310843 h 1084489"/>
                      <a:gd name="connsiteX51" fmla="*/ 888211 w 1181541"/>
                      <a:gd name="connsiteY51" fmla="*/ 287243 h 1084489"/>
                      <a:gd name="connsiteX52" fmla="*/ 1044325 w 1181541"/>
                      <a:gd name="connsiteY52" fmla="*/ 0 h 10844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181541" h="1084489">
                        <a:moveTo>
                          <a:pt x="1044325" y="0"/>
                        </a:moveTo>
                        <a:lnTo>
                          <a:pt x="1181541" y="29888"/>
                        </a:lnTo>
                        <a:cubicBezTo>
                          <a:pt x="1174573" y="66690"/>
                          <a:pt x="1164736" y="102232"/>
                          <a:pt x="1152305" y="136271"/>
                        </a:cubicBezTo>
                        <a:cubicBezTo>
                          <a:pt x="1119671" y="225622"/>
                          <a:pt x="1069163" y="304609"/>
                          <a:pt x="1005750" y="368792"/>
                        </a:cubicBezTo>
                        <a:lnTo>
                          <a:pt x="955252" y="412974"/>
                        </a:lnTo>
                        <a:lnTo>
                          <a:pt x="959760" y="432629"/>
                        </a:lnTo>
                        <a:cubicBezTo>
                          <a:pt x="960708" y="468752"/>
                          <a:pt x="946924" y="501839"/>
                          <a:pt x="923874" y="526133"/>
                        </a:cubicBezTo>
                        <a:lnTo>
                          <a:pt x="884677" y="554084"/>
                        </a:lnTo>
                        <a:lnTo>
                          <a:pt x="885174" y="555549"/>
                        </a:lnTo>
                        <a:cubicBezTo>
                          <a:pt x="889569" y="574484"/>
                          <a:pt x="892133" y="594143"/>
                          <a:pt x="892663" y="614332"/>
                        </a:cubicBezTo>
                        <a:cubicBezTo>
                          <a:pt x="894202" y="672978"/>
                          <a:pt x="895741" y="731623"/>
                          <a:pt x="897279" y="790267"/>
                        </a:cubicBezTo>
                        <a:cubicBezTo>
                          <a:pt x="897649" y="804368"/>
                          <a:pt x="896582" y="818172"/>
                          <a:pt x="894211" y="831541"/>
                        </a:cubicBezTo>
                        <a:lnTo>
                          <a:pt x="885362" y="862933"/>
                        </a:lnTo>
                        <a:lnTo>
                          <a:pt x="886278" y="863307"/>
                        </a:lnTo>
                        <a:cubicBezTo>
                          <a:pt x="934598" y="887883"/>
                          <a:pt x="977386" y="924923"/>
                          <a:pt x="1009386" y="973310"/>
                        </a:cubicBezTo>
                        <a:lnTo>
                          <a:pt x="889472" y="1052616"/>
                        </a:lnTo>
                        <a:cubicBezTo>
                          <a:pt x="865733" y="1016721"/>
                          <a:pt x="831324" y="992050"/>
                          <a:pt x="793178" y="980075"/>
                        </a:cubicBezTo>
                        <a:lnTo>
                          <a:pt x="782001" y="978516"/>
                        </a:lnTo>
                        <a:lnTo>
                          <a:pt x="777469" y="981747"/>
                        </a:lnTo>
                        <a:cubicBezTo>
                          <a:pt x="753303" y="992724"/>
                          <a:pt x="726586" y="999144"/>
                          <a:pt x="698385" y="999885"/>
                        </a:cubicBezTo>
                        <a:lnTo>
                          <a:pt x="521988" y="1004515"/>
                        </a:lnTo>
                        <a:cubicBezTo>
                          <a:pt x="507887" y="1004885"/>
                          <a:pt x="494081" y="1003818"/>
                          <a:pt x="480713" y="1001446"/>
                        </a:cubicBezTo>
                        <a:lnTo>
                          <a:pt x="453372" y="993739"/>
                        </a:lnTo>
                        <a:lnTo>
                          <a:pt x="438419" y="1027511"/>
                        </a:lnTo>
                        <a:cubicBezTo>
                          <a:pt x="433709" y="1044409"/>
                          <a:pt x="431405" y="1062280"/>
                          <a:pt x="431889" y="1080718"/>
                        </a:cubicBezTo>
                        <a:lnTo>
                          <a:pt x="288172" y="1084489"/>
                        </a:lnTo>
                        <a:cubicBezTo>
                          <a:pt x="286433" y="1018214"/>
                          <a:pt x="304734" y="956002"/>
                          <a:pt x="337604" y="903720"/>
                        </a:cubicBezTo>
                        <a:lnTo>
                          <a:pt x="340959" y="899362"/>
                        </a:lnTo>
                        <a:lnTo>
                          <a:pt x="330508" y="884705"/>
                        </a:lnTo>
                        <a:cubicBezTo>
                          <a:pt x="319530" y="860539"/>
                          <a:pt x="313109" y="833821"/>
                          <a:pt x="312369" y="805619"/>
                        </a:cubicBezTo>
                        <a:lnTo>
                          <a:pt x="307752" y="629685"/>
                        </a:lnTo>
                        <a:cubicBezTo>
                          <a:pt x="307222" y="609495"/>
                          <a:pt x="308751" y="589730"/>
                          <a:pt x="312146" y="570589"/>
                        </a:cubicBezTo>
                        <a:lnTo>
                          <a:pt x="313766" y="564839"/>
                        </a:lnTo>
                        <a:lnTo>
                          <a:pt x="279538" y="543045"/>
                        </a:lnTo>
                        <a:cubicBezTo>
                          <a:pt x="255244" y="519994"/>
                          <a:pt x="239743" y="487676"/>
                          <a:pt x="238795" y="451552"/>
                        </a:cubicBezTo>
                        <a:lnTo>
                          <a:pt x="242627" y="429620"/>
                        </a:lnTo>
                        <a:lnTo>
                          <a:pt x="184218" y="381803"/>
                        </a:lnTo>
                        <a:cubicBezTo>
                          <a:pt x="96756" y="298922"/>
                          <a:pt x="31238" y="188876"/>
                          <a:pt x="0" y="61548"/>
                        </a:cubicBezTo>
                        <a:lnTo>
                          <a:pt x="135421" y="24356"/>
                        </a:lnTo>
                        <a:cubicBezTo>
                          <a:pt x="165132" y="149440"/>
                          <a:pt x="236324" y="253428"/>
                          <a:pt x="330337" y="321028"/>
                        </a:cubicBezTo>
                        <a:lnTo>
                          <a:pt x="335686" y="324298"/>
                        </a:lnTo>
                        <a:lnTo>
                          <a:pt x="366175" y="317305"/>
                        </a:lnTo>
                        <a:cubicBezTo>
                          <a:pt x="402297" y="316357"/>
                          <a:pt x="435385" y="330140"/>
                          <a:pt x="459680" y="353192"/>
                        </a:cubicBezTo>
                        <a:lnTo>
                          <a:pt x="466578" y="362866"/>
                        </a:lnTo>
                        <a:lnTo>
                          <a:pt x="479298" y="355524"/>
                        </a:lnTo>
                        <a:cubicBezTo>
                          <a:pt x="513898" y="339806"/>
                          <a:pt x="552151" y="330613"/>
                          <a:pt x="592531" y="329553"/>
                        </a:cubicBezTo>
                        <a:cubicBezTo>
                          <a:pt x="632910" y="328494"/>
                          <a:pt x="671593" y="335667"/>
                          <a:pt x="706970" y="349548"/>
                        </a:cubicBezTo>
                        <a:lnTo>
                          <a:pt x="725686" y="359080"/>
                        </a:lnTo>
                        <a:lnTo>
                          <a:pt x="734021" y="345992"/>
                        </a:lnTo>
                        <a:cubicBezTo>
                          <a:pt x="757072" y="321697"/>
                          <a:pt x="789391" y="306197"/>
                          <a:pt x="825513" y="305249"/>
                        </a:cubicBezTo>
                        <a:lnTo>
                          <a:pt x="857534" y="310843"/>
                        </a:lnTo>
                        <a:lnTo>
                          <a:pt x="888211" y="287243"/>
                        </a:lnTo>
                        <a:cubicBezTo>
                          <a:pt x="966733" y="215530"/>
                          <a:pt x="1023307" y="115639"/>
                          <a:pt x="1044325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2" name="四角形: 上の 2 つの角を丸める 411">
                    <a:extLst>
                      <a:ext uri="{FF2B5EF4-FFF2-40B4-BE49-F238E27FC236}">
                        <a16:creationId xmlns:a16="http://schemas.microsoft.com/office/drawing/2014/main" id="{2B076D4E-85AA-B754-369E-3FC33B67730A}"/>
                      </a:ext>
                    </a:extLst>
                  </p:cNvPr>
                  <p:cNvSpPr/>
                  <p:nvPr/>
                </p:nvSpPr>
                <p:spPr bwMode="auto">
                  <a:xfrm rot="19709789">
                    <a:off x="2703462" y="6027524"/>
                    <a:ext cx="236437" cy="108773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3" name="四角形: 上の 2 つの角を丸める 412">
                    <a:extLst>
                      <a:ext uri="{FF2B5EF4-FFF2-40B4-BE49-F238E27FC236}">
                        <a16:creationId xmlns:a16="http://schemas.microsoft.com/office/drawing/2014/main" id="{424FAF39-86EE-2E1A-F71C-0F1BE2488C4D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246932" y="5346273"/>
                    <a:ext cx="399671" cy="459621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rgbClr val="FF99FF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ABE676B6-E832-D424-78DE-34736CE72180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1989405" y="5001080"/>
                    <a:ext cx="221827" cy="22590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27B5E5DC-C8F2-90E8-3BC0-87A5EC4F20A7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668818" y="4983247"/>
                    <a:ext cx="221827" cy="22590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329C32B3-4579-C3B5-7FA6-430E3E202465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020261" y="5032502"/>
                    <a:ext cx="160116" cy="16306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7239F0FD-F316-19BA-8430-1133BC5C024F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699673" y="5014669"/>
                    <a:ext cx="160116" cy="16306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546A9FE5-6738-1042-6BA6-2C6546512A8E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082650" y="4726946"/>
                    <a:ext cx="713629" cy="71362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FF1CC28B-D4CE-43C3-3982-93953EF08A5B}"/>
                      </a:ext>
                    </a:extLst>
                  </p:cNvPr>
                  <p:cNvSpPr/>
                  <p:nvPr/>
                </p:nvSpPr>
                <p:spPr bwMode="auto">
                  <a:xfrm rot="21509789">
                    <a:off x="2067306" y="6096834"/>
                    <a:ext cx="236437" cy="108773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63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1873618E-CD49-7DB3-A082-709DE930D458}"/>
                    </a:ext>
                  </a:extLst>
                </p:cNvPr>
                <p:cNvSpPr/>
                <p:nvPr/>
              </p:nvSpPr>
              <p:spPr bwMode="auto">
                <a:xfrm>
                  <a:off x="2005798" y="5169891"/>
                  <a:ext cx="595104" cy="287934"/>
                </a:xfrm>
                <a:custGeom>
                  <a:avLst/>
                  <a:gdLst>
                    <a:gd name="connsiteX0" fmla="*/ 377014 w 595104"/>
                    <a:gd name="connsiteY0" fmla="*/ 50 h 287934"/>
                    <a:gd name="connsiteX1" fmla="*/ 484990 w 595104"/>
                    <a:gd name="connsiteY1" fmla="*/ 40284 h 287934"/>
                    <a:gd name="connsiteX2" fmla="*/ 409782 w 595104"/>
                    <a:gd name="connsiteY2" fmla="*/ 31564 h 287934"/>
                    <a:gd name="connsiteX3" fmla="*/ 391743 w 595104"/>
                    <a:gd name="connsiteY3" fmla="*/ 33296 h 287934"/>
                    <a:gd name="connsiteX4" fmla="*/ 441003 w 595104"/>
                    <a:gd name="connsiteY4" fmla="*/ 54279 h 287934"/>
                    <a:gd name="connsiteX5" fmla="*/ 450618 w 595104"/>
                    <a:gd name="connsiteY5" fmla="*/ 55522 h 287934"/>
                    <a:gd name="connsiteX6" fmla="*/ 592367 w 595104"/>
                    <a:gd name="connsiteY6" fmla="*/ 216208 h 287934"/>
                    <a:gd name="connsiteX7" fmla="*/ 525890 w 595104"/>
                    <a:gd name="connsiteY7" fmla="*/ 155779 h 287934"/>
                    <a:gd name="connsiteX8" fmla="*/ 469310 w 595104"/>
                    <a:gd name="connsiteY8" fmla="*/ 131238 h 287934"/>
                    <a:gd name="connsiteX9" fmla="*/ 470701 w 595104"/>
                    <a:gd name="connsiteY9" fmla="*/ 133153 h 287934"/>
                    <a:gd name="connsiteX10" fmla="*/ 457953 w 595104"/>
                    <a:gd name="connsiteY10" fmla="*/ 129371 h 287934"/>
                    <a:gd name="connsiteX11" fmla="*/ 477831 w 595104"/>
                    <a:gd name="connsiteY11" fmla="*/ 145536 h 287934"/>
                    <a:gd name="connsiteX12" fmla="*/ 506642 w 595104"/>
                    <a:gd name="connsiteY12" fmla="*/ 240020 h 287934"/>
                    <a:gd name="connsiteX13" fmla="*/ 348663 w 595104"/>
                    <a:gd name="connsiteY13" fmla="*/ 139904 h 287934"/>
                    <a:gd name="connsiteX14" fmla="*/ 298584 w 595104"/>
                    <a:gd name="connsiteY14" fmla="*/ 130367 h 287934"/>
                    <a:gd name="connsiteX15" fmla="*/ 267829 w 595104"/>
                    <a:gd name="connsiteY15" fmla="*/ 129210 h 287934"/>
                    <a:gd name="connsiteX16" fmla="*/ 244661 w 595104"/>
                    <a:gd name="connsiteY16" fmla="*/ 135539 h 287934"/>
                    <a:gd name="connsiteX17" fmla="*/ 69942 w 595104"/>
                    <a:gd name="connsiteY17" fmla="*/ 278971 h 287934"/>
                    <a:gd name="connsiteX18" fmla="*/ 65990 w 595104"/>
                    <a:gd name="connsiteY18" fmla="*/ 222313 h 287934"/>
                    <a:gd name="connsiteX19" fmla="*/ 6356 w 595104"/>
                    <a:gd name="connsiteY19" fmla="*/ 287934 h 287934"/>
                    <a:gd name="connsiteX20" fmla="*/ 103348 w 595104"/>
                    <a:gd name="connsiteY20" fmla="*/ 92987 h 287934"/>
                    <a:gd name="connsiteX21" fmla="*/ 163230 w 595104"/>
                    <a:gd name="connsiteY21" fmla="*/ 62152 h 287934"/>
                    <a:gd name="connsiteX22" fmla="*/ 101006 w 595104"/>
                    <a:gd name="connsiteY22" fmla="*/ 66947 h 287934"/>
                    <a:gd name="connsiteX23" fmla="*/ 31541 w 595104"/>
                    <a:gd name="connsiteY23" fmla="*/ 85528 h 287934"/>
                    <a:gd name="connsiteX24" fmla="*/ 186828 w 595104"/>
                    <a:gd name="connsiteY24" fmla="*/ 32028 h 287934"/>
                    <a:gd name="connsiteX25" fmla="*/ 228711 w 595104"/>
                    <a:gd name="connsiteY25" fmla="*/ 34941 h 287934"/>
                    <a:gd name="connsiteX26" fmla="*/ 253279 w 595104"/>
                    <a:gd name="connsiteY26" fmla="*/ 23160 h 287934"/>
                    <a:gd name="connsiteX27" fmla="*/ 314217 w 595104"/>
                    <a:gd name="connsiteY27" fmla="*/ 6627 h 287934"/>
                    <a:gd name="connsiteX28" fmla="*/ 377014 w 595104"/>
                    <a:gd name="connsiteY28" fmla="*/ 50 h 28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95104" h="287934">
                      <a:moveTo>
                        <a:pt x="377014" y="50"/>
                      </a:moveTo>
                      <a:cubicBezTo>
                        <a:pt x="435857" y="-989"/>
                        <a:pt x="480090" y="14046"/>
                        <a:pt x="484990" y="40284"/>
                      </a:cubicBezTo>
                      <a:cubicBezTo>
                        <a:pt x="463642" y="34496"/>
                        <a:pt x="437887" y="31588"/>
                        <a:pt x="409782" y="31564"/>
                      </a:cubicBezTo>
                      <a:lnTo>
                        <a:pt x="391743" y="33296"/>
                      </a:lnTo>
                      <a:lnTo>
                        <a:pt x="441003" y="54279"/>
                      </a:lnTo>
                      <a:lnTo>
                        <a:pt x="450618" y="55522"/>
                      </a:lnTo>
                      <a:cubicBezTo>
                        <a:pt x="545845" y="81038"/>
                        <a:pt x="609309" y="152980"/>
                        <a:pt x="592367" y="216208"/>
                      </a:cubicBezTo>
                      <a:cubicBezTo>
                        <a:pt x="575696" y="193443"/>
                        <a:pt x="552879" y="172883"/>
                        <a:pt x="525890" y="155779"/>
                      </a:cubicBezTo>
                      <a:lnTo>
                        <a:pt x="469310" y="131238"/>
                      </a:lnTo>
                      <a:lnTo>
                        <a:pt x="470701" y="133153"/>
                      </a:lnTo>
                      <a:lnTo>
                        <a:pt x="457953" y="129371"/>
                      </a:lnTo>
                      <a:lnTo>
                        <a:pt x="477831" y="145536"/>
                      </a:lnTo>
                      <a:cubicBezTo>
                        <a:pt x="503483" y="174614"/>
                        <a:pt x="515113" y="208406"/>
                        <a:pt x="506642" y="240020"/>
                      </a:cubicBezTo>
                      <a:cubicBezTo>
                        <a:pt x="473301" y="194490"/>
                        <a:pt x="415372" y="157778"/>
                        <a:pt x="348663" y="139904"/>
                      </a:cubicBezTo>
                      <a:cubicBezTo>
                        <a:pt x="331986" y="135435"/>
                        <a:pt x="315195" y="132260"/>
                        <a:pt x="298584" y="130367"/>
                      </a:cubicBezTo>
                      <a:lnTo>
                        <a:pt x="267829" y="129210"/>
                      </a:lnTo>
                      <a:lnTo>
                        <a:pt x="244661" y="135539"/>
                      </a:lnTo>
                      <a:cubicBezTo>
                        <a:pt x="165823" y="164226"/>
                        <a:pt x="101092" y="217365"/>
                        <a:pt x="69942" y="278971"/>
                      </a:cubicBezTo>
                      <a:lnTo>
                        <a:pt x="65990" y="222313"/>
                      </a:lnTo>
                      <a:lnTo>
                        <a:pt x="6356" y="287934"/>
                      </a:lnTo>
                      <a:cubicBezTo>
                        <a:pt x="-16706" y="224553"/>
                        <a:pt x="24655" y="147925"/>
                        <a:pt x="103348" y="92987"/>
                      </a:cubicBezTo>
                      <a:lnTo>
                        <a:pt x="163230" y="62152"/>
                      </a:lnTo>
                      <a:lnTo>
                        <a:pt x="101006" y="66947"/>
                      </a:lnTo>
                      <a:cubicBezTo>
                        <a:pt x="74477" y="71252"/>
                        <a:pt x="50675" y="77550"/>
                        <a:pt x="31541" y="85528"/>
                      </a:cubicBezTo>
                      <a:cubicBezTo>
                        <a:pt x="31541" y="55981"/>
                        <a:pt x="101065" y="32028"/>
                        <a:pt x="186828" y="32028"/>
                      </a:cubicBezTo>
                      <a:lnTo>
                        <a:pt x="228711" y="34941"/>
                      </a:lnTo>
                      <a:lnTo>
                        <a:pt x="253279" y="23160"/>
                      </a:lnTo>
                      <a:cubicBezTo>
                        <a:pt x="271696" y="16403"/>
                        <a:pt x="292272" y="10726"/>
                        <a:pt x="314217" y="6627"/>
                      </a:cubicBezTo>
                      <a:cubicBezTo>
                        <a:pt x="336162" y="2529"/>
                        <a:pt x="357400" y="396"/>
                        <a:pt x="377014" y="5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601DE55D-296D-E3A1-4EF1-D9B0448CBD1A}"/>
                  </a:ext>
                </a:extLst>
              </p:cNvPr>
              <p:cNvGrpSpPr/>
              <p:nvPr/>
            </p:nvGrpSpPr>
            <p:grpSpPr>
              <a:xfrm>
                <a:off x="3810526" y="5467614"/>
                <a:ext cx="446050" cy="462774"/>
                <a:chOff x="4449175" y="5360676"/>
                <a:chExt cx="570677" cy="592074"/>
              </a:xfrm>
            </p:grpSpPr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B51A791F-DB23-E2BB-0BC8-260C32C1A8AD}"/>
                    </a:ext>
                  </a:extLst>
                </p:cNvPr>
                <p:cNvSpPr/>
                <p:nvPr/>
              </p:nvSpPr>
              <p:spPr bwMode="auto">
                <a:xfrm>
                  <a:off x="4518674" y="5559104"/>
                  <a:ext cx="440538" cy="391730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1678110-0510-DC6B-D594-0EB1150A9513}"/>
                    </a:ext>
                  </a:extLst>
                </p:cNvPr>
                <p:cNvSpPr/>
                <p:nvPr/>
              </p:nvSpPr>
              <p:spPr bwMode="auto">
                <a:xfrm>
                  <a:off x="4538949" y="5773815"/>
                  <a:ext cx="399989" cy="178935"/>
                </a:xfrm>
                <a:custGeom>
                  <a:avLst/>
                  <a:gdLst>
                    <a:gd name="connsiteX0" fmla="*/ 156632 w 313264"/>
                    <a:gd name="connsiteY0" fmla="*/ 0 h 140139"/>
                    <a:gd name="connsiteX1" fmla="*/ 308925 w 313264"/>
                    <a:gd name="connsiteY1" fmla="*/ 44929 h 140139"/>
                    <a:gd name="connsiteX2" fmla="*/ 313264 w 313264"/>
                    <a:gd name="connsiteY2" fmla="*/ 49513 h 140139"/>
                    <a:gd name="connsiteX3" fmla="*/ 278616 w 313264"/>
                    <a:gd name="connsiteY3" fmla="*/ 95210 h 140139"/>
                    <a:gd name="connsiteX4" fmla="*/ 156632 w 313264"/>
                    <a:gd name="connsiteY4" fmla="*/ 140139 h 140139"/>
                    <a:gd name="connsiteX5" fmla="*/ 34648 w 313264"/>
                    <a:gd name="connsiteY5" fmla="*/ 95210 h 140139"/>
                    <a:gd name="connsiteX6" fmla="*/ 0 w 313264"/>
                    <a:gd name="connsiteY6" fmla="*/ 49513 h 140139"/>
                    <a:gd name="connsiteX7" fmla="*/ 4340 w 313264"/>
                    <a:gd name="connsiteY7" fmla="*/ 44929 h 140139"/>
                    <a:gd name="connsiteX8" fmla="*/ 156632 w 313264"/>
                    <a:gd name="connsiteY8" fmla="*/ 0 h 140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264" h="140139">
                      <a:moveTo>
                        <a:pt x="156632" y="0"/>
                      </a:moveTo>
                      <a:cubicBezTo>
                        <a:pt x="216106" y="0"/>
                        <a:pt x="269950" y="17170"/>
                        <a:pt x="308925" y="44929"/>
                      </a:cubicBezTo>
                      <a:lnTo>
                        <a:pt x="313264" y="49513"/>
                      </a:lnTo>
                      <a:lnTo>
                        <a:pt x="278616" y="95210"/>
                      </a:lnTo>
                      <a:cubicBezTo>
                        <a:pt x="247397" y="122969"/>
                        <a:pt x="204270" y="140139"/>
                        <a:pt x="156632" y="140139"/>
                      </a:cubicBezTo>
                      <a:cubicBezTo>
                        <a:pt x="108995" y="140139"/>
                        <a:pt x="65867" y="122969"/>
                        <a:pt x="34648" y="95210"/>
                      </a:cubicBezTo>
                      <a:lnTo>
                        <a:pt x="0" y="49513"/>
                      </a:lnTo>
                      <a:lnTo>
                        <a:pt x="4340" y="44929"/>
                      </a:lnTo>
                      <a:cubicBezTo>
                        <a:pt x="43315" y="17170"/>
                        <a:pt x="97158" y="0"/>
                        <a:pt x="156632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9E814ED4-0812-4875-B022-BA295556DB83}"/>
                    </a:ext>
                  </a:extLst>
                </p:cNvPr>
                <p:cNvSpPr/>
                <p:nvPr/>
              </p:nvSpPr>
              <p:spPr bwMode="auto">
                <a:xfrm>
                  <a:off x="4449175" y="5360676"/>
                  <a:ext cx="570677" cy="193305"/>
                </a:xfrm>
                <a:custGeom>
                  <a:avLst/>
                  <a:gdLst>
                    <a:gd name="connsiteX0" fmla="*/ 0 w 582672"/>
                    <a:gd name="connsiteY0" fmla="*/ 4 h 197368"/>
                    <a:gd name="connsiteX1" fmla="*/ 148456 w 582672"/>
                    <a:gd name="connsiteY1" fmla="*/ 86109 h 197368"/>
                    <a:gd name="connsiteX2" fmla="*/ 148456 w 582672"/>
                    <a:gd name="connsiteY2" fmla="*/ 111259 h 197368"/>
                    <a:gd name="connsiteX3" fmla="*/ 0 w 582672"/>
                    <a:gd name="connsiteY3" fmla="*/ 197364 h 197368"/>
                    <a:gd name="connsiteX4" fmla="*/ 0 w 582672"/>
                    <a:gd name="connsiteY4" fmla="*/ 152827 h 197368"/>
                    <a:gd name="connsiteX5" fmla="*/ 93348 w 582672"/>
                    <a:gd name="connsiteY5" fmla="*/ 98684 h 197368"/>
                    <a:gd name="connsiteX6" fmla="*/ 0 w 582672"/>
                    <a:gd name="connsiteY6" fmla="*/ 44541 h 197368"/>
                    <a:gd name="connsiteX7" fmla="*/ 582672 w 582672"/>
                    <a:gd name="connsiteY7" fmla="*/ 0 h 197368"/>
                    <a:gd name="connsiteX8" fmla="*/ 582672 w 582672"/>
                    <a:gd name="connsiteY8" fmla="*/ 44539 h 197368"/>
                    <a:gd name="connsiteX9" fmla="*/ 489319 w 582672"/>
                    <a:gd name="connsiteY9" fmla="*/ 98684 h 197368"/>
                    <a:gd name="connsiteX10" fmla="*/ 582672 w 582672"/>
                    <a:gd name="connsiteY10" fmla="*/ 152829 h 197368"/>
                    <a:gd name="connsiteX11" fmla="*/ 582672 w 582672"/>
                    <a:gd name="connsiteY11" fmla="*/ 197368 h 197368"/>
                    <a:gd name="connsiteX12" fmla="*/ 434208 w 582672"/>
                    <a:gd name="connsiteY12" fmla="*/ 111259 h 197368"/>
                    <a:gd name="connsiteX13" fmla="*/ 434208 w 582672"/>
                    <a:gd name="connsiteY13" fmla="*/ 86109 h 197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82672" h="197368">
                      <a:moveTo>
                        <a:pt x="0" y="4"/>
                      </a:moveTo>
                      <a:lnTo>
                        <a:pt x="148456" y="86109"/>
                      </a:lnTo>
                      <a:lnTo>
                        <a:pt x="148456" y="111259"/>
                      </a:lnTo>
                      <a:lnTo>
                        <a:pt x="0" y="197364"/>
                      </a:lnTo>
                      <a:lnTo>
                        <a:pt x="0" y="152827"/>
                      </a:lnTo>
                      <a:lnTo>
                        <a:pt x="93348" y="98684"/>
                      </a:lnTo>
                      <a:lnTo>
                        <a:pt x="0" y="44541"/>
                      </a:lnTo>
                      <a:close/>
                      <a:moveTo>
                        <a:pt x="582672" y="0"/>
                      </a:moveTo>
                      <a:lnTo>
                        <a:pt x="582672" y="44539"/>
                      </a:lnTo>
                      <a:lnTo>
                        <a:pt x="489319" y="98684"/>
                      </a:lnTo>
                      <a:lnTo>
                        <a:pt x="582672" y="152829"/>
                      </a:lnTo>
                      <a:lnTo>
                        <a:pt x="582672" y="197368"/>
                      </a:lnTo>
                      <a:lnTo>
                        <a:pt x="434208" y="111259"/>
                      </a:lnTo>
                      <a:lnTo>
                        <a:pt x="434208" y="861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158580BF-4FE1-3924-D286-47EA49DD77F0}"/>
                    </a:ext>
                  </a:extLst>
                </p:cNvPr>
                <p:cNvSpPr/>
                <p:nvPr/>
              </p:nvSpPr>
              <p:spPr bwMode="auto">
                <a:xfrm>
                  <a:off x="4633862" y="5557517"/>
                  <a:ext cx="210161" cy="88541"/>
                </a:xfrm>
                <a:custGeom>
                  <a:avLst/>
                  <a:gdLst>
                    <a:gd name="connsiteX0" fmla="*/ 107289 w 214578"/>
                    <a:gd name="connsiteY0" fmla="*/ 0 h 90402"/>
                    <a:gd name="connsiteX1" fmla="*/ 194830 w 214578"/>
                    <a:gd name="connsiteY1" fmla="*/ 15716 h 90402"/>
                    <a:gd name="connsiteX2" fmla="*/ 214578 w 214578"/>
                    <a:gd name="connsiteY2" fmla="*/ 27555 h 90402"/>
                    <a:gd name="connsiteX3" fmla="*/ 212435 w 214578"/>
                    <a:gd name="connsiteY3" fmla="*/ 31829 h 90402"/>
                    <a:gd name="connsiteX4" fmla="*/ 107289 w 214578"/>
                    <a:gd name="connsiteY4" fmla="*/ 90402 h 90402"/>
                    <a:gd name="connsiteX5" fmla="*/ 2143 w 214578"/>
                    <a:gd name="connsiteY5" fmla="*/ 31829 h 90402"/>
                    <a:gd name="connsiteX6" fmla="*/ 0 w 214578"/>
                    <a:gd name="connsiteY6" fmla="*/ 27555 h 90402"/>
                    <a:gd name="connsiteX7" fmla="*/ 19748 w 214578"/>
                    <a:gd name="connsiteY7" fmla="*/ 15716 h 90402"/>
                    <a:gd name="connsiteX8" fmla="*/ 107289 w 214578"/>
                    <a:gd name="connsiteY8" fmla="*/ 0 h 90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4578" h="90402">
                      <a:moveTo>
                        <a:pt x="107289" y="0"/>
                      </a:moveTo>
                      <a:cubicBezTo>
                        <a:pt x="138341" y="0"/>
                        <a:pt x="167923" y="5596"/>
                        <a:pt x="194830" y="15716"/>
                      </a:cubicBezTo>
                      <a:lnTo>
                        <a:pt x="214578" y="27555"/>
                      </a:lnTo>
                      <a:lnTo>
                        <a:pt x="212435" y="31829"/>
                      </a:lnTo>
                      <a:cubicBezTo>
                        <a:pt x="185526" y="68018"/>
                        <a:pt x="148351" y="90402"/>
                        <a:pt x="107289" y="90402"/>
                      </a:cubicBezTo>
                      <a:cubicBezTo>
                        <a:pt x="66227" y="90402"/>
                        <a:pt x="29052" y="68018"/>
                        <a:pt x="2143" y="31829"/>
                      </a:cubicBezTo>
                      <a:lnTo>
                        <a:pt x="0" y="27555"/>
                      </a:lnTo>
                      <a:lnTo>
                        <a:pt x="19748" y="15716"/>
                      </a:lnTo>
                      <a:cubicBezTo>
                        <a:pt x="46655" y="5596"/>
                        <a:pt x="76237" y="0"/>
                        <a:pt x="10728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2" name="楕円 22">
                <a:extLst>
                  <a:ext uri="{FF2B5EF4-FFF2-40B4-BE49-F238E27FC236}">
                    <a16:creationId xmlns:a16="http://schemas.microsoft.com/office/drawing/2014/main" id="{F5A43C38-AFFB-27FB-934E-513D1F3CB724}"/>
                  </a:ext>
                </a:extLst>
              </p:cNvPr>
              <p:cNvSpPr/>
              <p:nvPr/>
            </p:nvSpPr>
            <p:spPr>
              <a:xfrm rot="9000000">
                <a:off x="3541065" y="5108423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楕円 22">
                <a:extLst>
                  <a:ext uri="{FF2B5EF4-FFF2-40B4-BE49-F238E27FC236}">
                    <a16:creationId xmlns:a16="http://schemas.microsoft.com/office/drawing/2014/main" id="{D9D5CF5D-7E6D-1BD5-5937-8510CD56964E}"/>
                  </a:ext>
                </a:extLst>
              </p:cNvPr>
              <p:cNvSpPr/>
              <p:nvPr/>
            </p:nvSpPr>
            <p:spPr>
              <a:xfrm rot="6300000">
                <a:off x="3178755" y="5522490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楕円 22">
                <a:extLst>
                  <a:ext uri="{FF2B5EF4-FFF2-40B4-BE49-F238E27FC236}">
                    <a16:creationId xmlns:a16="http://schemas.microsoft.com/office/drawing/2014/main" id="{9DB15D5A-6B4B-9E0A-E438-BD18A274DC20}"/>
                  </a:ext>
                </a:extLst>
              </p:cNvPr>
              <p:cNvSpPr/>
              <p:nvPr/>
            </p:nvSpPr>
            <p:spPr>
              <a:xfrm rot="12600000">
                <a:off x="4308816" y="5056663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楕円 22">
                <a:extLst>
                  <a:ext uri="{FF2B5EF4-FFF2-40B4-BE49-F238E27FC236}">
                    <a16:creationId xmlns:a16="http://schemas.microsoft.com/office/drawing/2014/main" id="{858F5370-B07E-0539-80E9-B52EC58307FC}"/>
                  </a:ext>
                </a:extLst>
              </p:cNvPr>
              <p:cNvSpPr/>
              <p:nvPr/>
            </p:nvSpPr>
            <p:spPr>
              <a:xfrm rot="15300000">
                <a:off x="4645245" y="5764029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楕円 22">
                <a:extLst>
                  <a:ext uri="{FF2B5EF4-FFF2-40B4-BE49-F238E27FC236}">
                    <a16:creationId xmlns:a16="http://schemas.microsoft.com/office/drawing/2014/main" id="{457EC816-8A70-E9D1-36E6-1245CD8E3F7A}"/>
                  </a:ext>
                </a:extLst>
              </p:cNvPr>
              <p:cNvSpPr/>
              <p:nvPr/>
            </p:nvSpPr>
            <p:spPr>
              <a:xfrm rot="13500000">
                <a:off x="4650257" y="5296830"/>
                <a:ext cx="73318" cy="111176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84" name="楕円 22">
                <a:extLst>
                  <a:ext uri="{FF2B5EF4-FFF2-40B4-BE49-F238E27FC236}">
                    <a16:creationId xmlns:a16="http://schemas.microsoft.com/office/drawing/2014/main" id="{6AA8E7D8-95B8-D5C6-3B53-9C7C0576E676}"/>
                  </a:ext>
                </a:extLst>
              </p:cNvPr>
              <p:cNvSpPr/>
              <p:nvPr/>
            </p:nvSpPr>
            <p:spPr>
              <a:xfrm rot="9900000">
                <a:off x="3977158" y="5039655"/>
                <a:ext cx="73318" cy="111176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楕円 22">
                <a:extLst>
                  <a:ext uri="{FF2B5EF4-FFF2-40B4-BE49-F238E27FC236}">
                    <a16:creationId xmlns:a16="http://schemas.microsoft.com/office/drawing/2014/main" id="{2D5B48E2-D413-6BDB-702A-F6E1E11B45CB}"/>
                  </a:ext>
                </a:extLst>
              </p:cNvPr>
              <p:cNvSpPr/>
              <p:nvPr/>
            </p:nvSpPr>
            <p:spPr>
              <a:xfrm rot="8100000">
                <a:off x="3297708" y="5280954"/>
                <a:ext cx="73318" cy="111176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楕円 22">
                <a:extLst>
                  <a:ext uri="{FF2B5EF4-FFF2-40B4-BE49-F238E27FC236}">
                    <a16:creationId xmlns:a16="http://schemas.microsoft.com/office/drawing/2014/main" id="{DF5B1A5E-9B13-C78A-913D-CB714BE0801C}"/>
                  </a:ext>
                </a:extLst>
              </p:cNvPr>
              <p:cNvSpPr/>
              <p:nvPr/>
            </p:nvSpPr>
            <p:spPr>
              <a:xfrm>
                <a:off x="3767738" y="5651092"/>
                <a:ext cx="73318" cy="111176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楕円 22">
                <a:extLst>
                  <a:ext uri="{FF2B5EF4-FFF2-40B4-BE49-F238E27FC236}">
                    <a16:creationId xmlns:a16="http://schemas.microsoft.com/office/drawing/2014/main" id="{8C313342-B8DE-4058-CAA7-BECBE7555855}"/>
                  </a:ext>
                </a:extLst>
              </p:cNvPr>
              <p:cNvSpPr/>
              <p:nvPr/>
            </p:nvSpPr>
            <p:spPr>
              <a:xfrm>
                <a:off x="4225731" y="5660617"/>
                <a:ext cx="73318" cy="111176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0512162F-7CF6-C278-0F8D-355D7780FBD1}"/>
              </a:ext>
            </a:extLst>
          </p:cNvPr>
          <p:cNvGrpSpPr>
            <a:grpSpLocks noChangeAspect="1"/>
          </p:cNvGrpSpPr>
          <p:nvPr/>
        </p:nvGrpSpPr>
        <p:grpSpPr>
          <a:xfrm>
            <a:off x="865065" y="3875454"/>
            <a:ext cx="2280920" cy="2373630"/>
            <a:chOff x="654050" y="3479800"/>
            <a:chExt cx="2851150" cy="296703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4203531-1394-A5AE-492F-DF747A86CD1A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43349A7-CBC7-8EF4-4BE2-47A858BB3928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6E7DA78-0747-5B18-B279-2C84701EC67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FEFCE537-7DCB-6CE7-D2BF-81C22A491B7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3C720909-7C20-505B-3AA9-84C0F08E98A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A851C0FC-89DE-7873-CEAE-ECFE77118D7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40D6FBCE-750E-E538-2D59-F40C36C3220B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BB2E671F-1D2A-01C6-12B3-C522485E9AD6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D748A82B-0D47-CDC2-EE74-60DD98BF6873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B4B768D4-4966-F26F-4849-BE4D6A19D43E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BC94222C-8540-6DA7-B655-C09146FC0A8C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E980FEAC-EC64-1D36-D484-6DDD1107122B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DE5A2873-3C26-65C2-4643-D2A2BCE55064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5B88653E-3B34-1E86-A764-800DE5FAEB68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C80E3024-E966-0A55-1BCA-68301D8D3CEE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CFC22219-943D-B5DC-15F2-9DD3347F73BF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833C4D9E-0417-0C4E-8746-A40792EF6130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41A724D8-080B-BF4C-DEEB-DCA7EA176083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3C3FDF22-C086-D151-8405-210A5D6E0F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5EF8F829-27EE-957F-225A-09C3868373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DC0D5D8C-DE33-EB95-A5C3-2C60405D447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FC0B4F5D-066E-DCEE-E720-6D8E87BC31B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3183335A-D6FF-2AC7-81AD-5FD7354B4F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95DC67FD-378C-A2DB-86B4-AC77B2ED01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8715D8A9-D3C2-631D-AE17-DF0C4B533A2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5B66CD35-EED5-B4A8-3A2E-3DAFDE1B327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5B12E7EF-5439-6D4D-1964-11AD7DE7C5D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0E61245F-493E-6409-F136-42802A32CE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BB4BA2E4-F5F0-4147-E0C8-E86EB1D8CB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1610B95F-291F-290A-DFC0-AAE58616DC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098438A6-069B-AA5E-AB38-4ECB6E0778AA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F7D654F3-F281-B7E0-CABD-2DBB44247039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68CBC634-14FE-9DC3-2A95-CF79726F950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7231ADCB-6852-03A5-D755-06DB512B3D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EB6B2511-9018-EB4A-0565-A577AB6085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01F24B66-AA34-1744-2CA1-26FA9CAF0E9A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388EE3F2-E377-AE08-B97C-89A7268EC9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F8DD6876-572F-2A83-A7FE-BBFD73DAA7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AA6BD322-49E3-7A6C-4312-6ECD3BC08D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B2F38AE5-F453-6D62-8CA9-2CF80C962F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366DD201-61D0-6573-FEDB-CCAB3FDA733D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9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D97B5990-3DAB-32D3-8890-99196E5B8DF7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9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CBD5D26-CA86-63E8-8A92-FB5250A43A5F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3C61E8B-C2AA-B215-AF69-211A341F9F01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F572D79E-E1F5-E2A7-2BA7-B79319E60DE0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E921FAC-08D1-56E9-5161-0B0B44874CF0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26E2423-86BA-E9FB-547F-B42AAAC4928E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97F5D6C-8B39-AF91-8327-AE958CB33973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7A614D7-784A-EFFE-A0B4-4908200FB6C8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20159241-1125-5125-9A7A-A7709AB17E5A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63304E89-09F6-ED76-4692-A09EF0F64135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3DC1E7A7-8F7D-5D2D-61F8-A8C9E5693BA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A7B8B8DB-10AB-44BF-AFBF-55B11C8FEA4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57F46050-1DE7-F2A1-B820-D909DFD7358C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974C9315-D5AE-DFFE-D106-8997F650DCA7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BC645C48-A7E8-2E10-D88D-DC5851CA2D4C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7779DB1C-9869-70CC-F8E9-78812C5D6A5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BE3AE6E3-EADC-6A4E-ABA4-1E4C81C00AE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FE56CAC0-A7D4-11C7-C311-C7C2BF55A32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B3D12132-6009-43CA-31B2-4A0E05F6A2C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688F5717-82E3-E01D-0F18-F7B20FA0E66D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5B7C2F0A-4D19-C045-2538-390E23E76A0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B8CFAD7-B716-2C73-CA59-ADCBB01AB15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54B177CD-F03C-FF7B-42DE-9BA2A9B4046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2A407241-8C15-F6A3-6594-AEACE27B09A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D8730CBE-AA6B-2D2C-F770-7DE860AFFB7B}"/>
                </a:ext>
              </a:extLst>
            </p:cNvPr>
            <p:cNvGrpSpPr/>
            <p:nvPr/>
          </p:nvGrpSpPr>
          <p:grpSpPr>
            <a:xfrm>
              <a:off x="1933574" y="4879182"/>
              <a:ext cx="173832" cy="88656"/>
              <a:chOff x="334566" y="1660922"/>
              <a:chExt cx="176212" cy="126206"/>
            </a:xfrm>
          </p:grpSpPr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D0C5C8F8-9C01-0EE2-0533-774270CED9E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ED05AFF-9782-46EF-2EF9-83AFECCD4CAF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913F63E4-A0A2-8EBE-2B3F-7E1DB44B2790}"/>
                </a:ext>
              </a:extLst>
            </p:cNvPr>
            <p:cNvGrpSpPr/>
            <p:nvPr/>
          </p:nvGrpSpPr>
          <p:grpSpPr>
            <a:xfrm>
              <a:off x="2036300" y="4369586"/>
              <a:ext cx="72750" cy="93770"/>
              <a:chOff x="207192" y="1641123"/>
              <a:chExt cx="368618" cy="475123"/>
            </a:xfrm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A748AD3-B71E-35B5-BF45-41DC240AE667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29AEB48E-B590-494D-F359-C4F58241D087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9" name="楕円 503">
              <a:extLst>
                <a:ext uri="{FF2B5EF4-FFF2-40B4-BE49-F238E27FC236}">
                  <a16:creationId xmlns:a16="http://schemas.microsoft.com/office/drawing/2014/main" id="{C792FF85-8F32-42B6-6231-2362702E3738}"/>
                </a:ext>
              </a:extLst>
            </p:cNvPr>
            <p:cNvSpPr/>
            <p:nvPr/>
          </p:nvSpPr>
          <p:spPr>
            <a:xfrm>
              <a:off x="1702805" y="466192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0" name="楕円 503">
              <a:extLst>
                <a:ext uri="{FF2B5EF4-FFF2-40B4-BE49-F238E27FC236}">
                  <a16:creationId xmlns:a16="http://schemas.microsoft.com/office/drawing/2014/main" id="{111E338C-ADE4-8A82-23D2-7E2CB9870F20}"/>
                </a:ext>
              </a:extLst>
            </p:cNvPr>
            <p:cNvSpPr/>
            <p:nvPr/>
          </p:nvSpPr>
          <p:spPr>
            <a:xfrm>
              <a:off x="1879018" y="42952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1" name="楕円 503">
              <a:extLst>
                <a:ext uri="{FF2B5EF4-FFF2-40B4-BE49-F238E27FC236}">
                  <a16:creationId xmlns:a16="http://schemas.microsoft.com/office/drawing/2014/main" id="{A63F552C-2D57-A6EA-307F-202F24977F39}"/>
                </a:ext>
              </a:extLst>
            </p:cNvPr>
            <p:cNvSpPr/>
            <p:nvPr/>
          </p:nvSpPr>
          <p:spPr>
            <a:xfrm>
              <a:off x="2255255" y="47905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E88ECC8A-FEAC-8E94-D273-4438F9DCF3FA}"/>
                </a:ext>
              </a:extLst>
            </p:cNvPr>
            <p:cNvSpPr/>
            <p:nvPr/>
          </p:nvSpPr>
          <p:spPr>
            <a:xfrm>
              <a:off x="2543175" y="3479800"/>
              <a:ext cx="962025" cy="8549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FF000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5F9A9F0E-190E-CF98-A91F-C6FE33865B99}"/>
                </a:ext>
              </a:extLst>
            </p:cNvPr>
            <p:cNvSpPr/>
            <p:nvPr/>
          </p:nvSpPr>
          <p:spPr>
            <a:xfrm>
              <a:off x="2700337" y="421983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8540EEA0-3940-EAF2-758F-22009BC149D1}"/>
                </a:ext>
              </a:extLst>
            </p:cNvPr>
            <p:cNvSpPr/>
            <p:nvPr/>
          </p:nvSpPr>
          <p:spPr>
            <a:xfrm>
              <a:off x="2591144" y="436087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56536A46-DC81-73FC-55E3-080A7CB895BC}"/>
                </a:ext>
              </a:extLst>
            </p:cNvPr>
            <p:cNvGrpSpPr/>
            <p:nvPr/>
          </p:nvGrpSpPr>
          <p:grpSpPr>
            <a:xfrm>
              <a:off x="2701807" y="3643861"/>
              <a:ext cx="656332" cy="600056"/>
              <a:chOff x="2259973" y="1356906"/>
              <a:chExt cx="1805935" cy="1651088"/>
            </a:xfrm>
          </p:grpSpPr>
          <p:sp>
            <p:nvSpPr>
              <p:cNvPr id="435" name="Freeform 12">
                <a:extLst>
                  <a:ext uri="{FF2B5EF4-FFF2-40B4-BE49-F238E27FC236}">
                    <a16:creationId xmlns:a16="http://schemas.microsoft.com/office/drawing/2014/main" id="{A90D45A4-33CB-0DF9-FC87-9406D752C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9973" y="1356906"/>
                <a:ext cx="1805935" cy="459194"/>
              </a:xfrm>
              <a:custGeom>
                <a:avLst/>
                <a:gdLst>
                  <a:gd name="T0" fmla="*/ 567 w 1581"/>
                  <a:gd name="T1" fmla="*/ 197 h 402"/>
                  <a:gd name="T2" fmla="*/ 519 w 1581"/>
                  <a:gd name="T3" fmla="*/ 168 h 402"/>
                  <a:gd name="T4" fmla="*/ 463 w 1581"/>
                  <a:gd name="T5" fmla="*/ 142 h 402"/>
                  <a:gd name="T6" fmla="*/ 415 w 1581"/>
                  <a:gd name="T7" fmla="*/ 132 h 402"/>
                  <a:gd name="T8" fmla="*/ 340 w 1581"/>
                  <a:gd name="T9" fmla="*/ 126 h 402"/>
                  <a:gd name="T10" fmla="*/ 299 w 1581"/>
                  <a:gd name="T11" fmla="*/ 128 h 402"/>
                  <a:gd name="T12" fmla="*/ 193 w 1581"/>
                  <a:gd name="T13" fmla="*/ 196 h 402"/>
                  <a:gd name="T14" fmla="*/ 115 w 1581"/>
                  <a:gd name="T15" fmla="*/ 216 h 402"/>
                  <a:gd name="T16" fmla="*/ 70 w 1581"/>
                  <a:gd name="T17" fmla="*/ 231 h 402"/>
                  <a:gd name="T18" fmla="*/ 12 w 1581"/>
                  <a:gd name="T19" fmla="*/ 255 h 402"/>
                  <a:gd name="T20" fmla="*/ 0 w 1581"/>
                  <a:gd name="T21" fmla="*/ 266 h 402"/>
                  <a:gd name="T22" fmla="*/ 4 w 1581"/>
                  <a:gd name="T23" fmla="*/ 283 h 402"/>
                  <a:gd name="T24" fmla="*/ 11 w 1581"/>
                  <a:gd name="T25" fmla="*/ 309 h 402"/>
                  <a:gd name="T26" fmla="*/ 12 w 1581"/>
                  <a:gd name="T27" fmla="*/ 341 h 402"/>
                  <a:gd name="T28" fmla="*/ 25 w 1581"/>
                  <a:gd name="T29" fmla="*/ 362 h 402"/>
                  <a:gd name="T30" fmla="*/ 44 w 1581"/>
                  <a:gd name="T31" fmla="*/ 374 h 402"/>
                  <a:gd name="T32" fmla="*/ 91 w 1581"/>
                  <a:gd name="T33" fmla="*/ 386 h 402"/>
                  <a:gd name="T34" fmla="*/ 197 w 1581"/>
                  <a:gd name="T35" fmla="*/ 393 h 402"/>
                  <a:gd name="T36" fmla="*/ 319 w 1581"/>
                  <a:gd name="T37" fmla="*/ 402 h 402"/>
                  <a:gd name="T38" fmla="*/ 453 w 1581"/>
                  <a:gd name="T39" fmla="*/ 398 h 402"/>
                  <a:gd name="T40" fmla="*/ 1552 w 1581"/>
                  <a:gd name="T41" fmla="*/ 319 h 402"/>
                  <a:gd name="T42" fmla="*/ 1579 w 1581"/>
                  <a:gd name="T43" fmla="*/ 313 h 402"/>
                  <a:gd name="T44" fmla="*/ 1581 w 1581"/>
                  <a:gd name="T45" fmla="*/ 310 h 402"/>
                  <a:gd name="T46" fmla="*/ 1535 w 1581"/>
                  <a:gd name="T47" fmla="*/ 301 h 402"/>
                  <a:gd name="T48" fmla="*/ 1427 w 1581"/>
                  <a:gd name="T49" fmla="*/ 304 h 402"/>
                  <a:gd name="T50" fmla="*/ 1094 w 1581"/>
                  <a:gd name="T51" fmla="*/ 320 h 402"/>
                  <a:gd name="T52" fmla="*/ 1113 w 1581"/>
                  <a:gd name="T53" fmla="*/ 305 h 402"/>
                  <a:gd name="T54" fmla="*/ 1116 w 1581"/>
                  <a:gd name="T55" fmla="*/ 297 h 402"/>
                  <a:gd name="T56" fmla="*/ 1113 w 1581"/>
                  <a:gd name="T57" fmla="*/ 267 h 402"/>
                  <a:gd name="T58" fmla="*/ 1123 w 1581"/>
                  <a:gd name="T59" fmla="*/ 249 h 402"/>
                  <a:gd name="T60" fmla="*/ 1319 w 1581"/>
                  <a:gd name="T61" fmla="*/ 215 h 402"/>
                  <a:gd name="T62" fmla="*/ 1327 w 1581"/>
                  <a:gd name="T63" fmla="*/ 210 h 402"/>
                  <a:gd name="T64" fmla="*/ 1322 w 1581"/>
                  <a:gd name="T65" fmla="*/ 205 h 402"/>
                  <a:gd name="T66" fmla="*/ 1300 w 1581"/>
                  <a:gd name="T67" fmla="*/ 200 h 402"/>
                  <a:gd name="T68" fmla="*/ 1118 w 1581"/>
                  <a:gd name="T69" fmla="*/ 142 h 402"/>
                  <a:gd name="T70" fmla="*/ 1140 w 1581"/>
                  <a:gd name="T71" fmla="*/ 12 h 402"/>
                  <a:gd name="T72" fmla="*/ 1137 w 1581"/>
                  <a:gd name="T73" fmla="*/ 8 h 402"/>
                  <a:gd name="T74" fmla="*/ 1122 w 1581"/>
                  <a:gd name="T75" fmla="*/ 3 h 402"/>
                  <a:gd name="T76" fmla="*/ 1093 w 1581"/>
                  <a:gd name="T77" fmla="*/ 0 h 402"/>
                  <a:gd name="T78" fmla="*/ 1084 w 1581"/>
                  <a:gd name="T79" fmla="*/ 10 h 402"/>
                  <a:gd name="T80" fmla="*/ 991 w 1581"/>
                  <a:gd name="T81" fmla="*/ 170 h 402"/>
                  <a:gd name="T82" fmla="*/ 976 w 1581"/>
                  <a:gd name="T83" fmla="*/ 186 h 402"/>
                  <a:gd name="T84" fmla="*/ 966 w 1581"/>
                  <a:gd name="T85" fmla="*/ 192 h 402"/>
                  <a:gd name="T86" fmla="*/ 879 w 1581"/>
                  <a:gd name="T87" fmla="*/ 2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1" h="402">
                    <a:moveTo>
                      <a:pt x="805" y="207"/>
                    </a:moveTo>
                    <a:lnTo>
                      <a:pt x="567" y="197"/>
                    </a:lnTo>
                    <a:lnTo>
                      <a:pt x="567" y="197"/>
                    </a:lnTo>
                    <a:lnTo>
                      <a:pt x="558" y="191"/>
                    </a:lnTo>
                    <a:lnTo>
                      <a:pt x="535" y="177"/>
                    </a:lnTo>
                    <a:lnTo>
                      <a:pt x="519" y="168"/>
                    </a:lnTo>
                    <a:lnTo>
                      <a:pt x="501" y="159"/>
                    </a:lnTo>
                    <a:lnTo>
                      <a:pt x="482" y="150"/>
                    </a:lnTo>
                    <a:lnTo>
                      <a:pt x="463" y="142"/>
                    </a:lnTo>
                    <a:lnTo>
                      <a:pt x="463" y="142"/>
                    </a:lnTo>
                    <a:lnTo>
                      <a:pt x="440" y="137"/>
                    </a:lnTo>
                    <a:lnTo>
                      <a:pt x="415" y="132"/>
                    </a:lnTo>
                    <a:lnTo>
                      <a:pt x="389" y="130"/>
                    </a:lnTo>
                    <a:lnTo>
                      <a:pt x="362" y="127"/>
                    </a:lnTo>
                    <a:lnTo>
                      <a:pt x="340" y="126"/>
                    </a:lnTo>
                    <a:lnTo>
                      <a:pt x="319" y="126"/>
                    </a:lnTo>
                    <a:lnTo>
                      <a:pt x="305" y="127"/>
                    </a:lnTo>
                    <a:lnTo>
                      <a:pt x="299" y="128"/>
                    </a:lnTo>
                    <a:lnTo>
                      <a:pt x="299" y="128"/>
                    </a:lnTo>
                    <a:lnTo>
                      <a:pt x="246" y="163"/>
                    </a:lnTo>
                    <a:lnTo>
                      <a:pt x="193" y="196"/>
                    </a:lnTo>
                    <a:lnTo>
                      <a:pt x="193" y="196"/>
                    </a:lnTo>
                    <a:lnTo>
                      <a:pt x="148" y="207"/>
                    </a:lnTo>
                    <a:lnTo>
                      <a:pt x="115" y="216"/>
                    </a:lnTo>
                    <a:lnTo>
                      <a:pt x="92" y="224"/>
                    </a:lnTo>
                    <a:lnTo>
                      <a:pt x="92" y="224"/>
                    </a:lnTo>
                    <a:lnTo>
                      <a:pt x="70" y="231"/>
                    </a:lnTo>
                    <a:lnTo>
                      <a:pt x="40" y="243"/>
                    </a:lnTo>
                    <a:lnTo>
                      <a:pt x="25" y="249"/>
                    </a:lnTo>
                    <a:lnTo>
                      <a:pt x="12" y="255"/>
                    </a:lnTo>
                    <a:lnTo>
                      <a:pt x="4" y="261"/>
                    </a:lnTo>
                    <a:lnTo>
                      <a:pt x="2" y="26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2" y="273"/>
                    </a:lnTo>
                    <a:lnTo>
                      <a:pt x="4" y="283"/>
                    </a:lnTo>
                    <a:lnTo>
                      <a:pt x="8" y="295"/>
                    </a:lnTo>
                    <a:lnTo>
                      <a:pt x="11" y="309"/>
                    </a:lnTo>
                    <a:lnTo>
                      <a:pt x="11" y="309"/>
                    </a:lnTo>
                    <a:lnTo>
                      <a:pt x="11" y="324"/>
                    </a:lnTo>
                    <a:lnTo>
                      <a:pt x="12" y="332"/>
                    </a:lnTo>
                    <a:lnTo>
                      <a:pt x="12" y="341"/>
                    </a:lnTo>
                    <a:lnTo>
                      <a:pt x="14" y="348"/>
                    </a:lnTo>
                    <a:lnTo>
                      <a:pt x="18" y="356"/>
                    </a:lnTo>
                    <a:lnTo>
                      <a:pt x="25" y="362"/>
                    </a:lnTo>
                    <a:lnTo>
                      <a:pt x="32" y="369"/>
                    </a:lnTo>
                    <a:lnTo>
                      <a:pt x="32" y="369"/>
                    </a:lnTo>
                    <a:lnTo>
                      <a:pt x="44" y="374"/>
                    </a:lnTo>
                    <a:lnTo>
                      <a:pt x="54" y="377"/>
                    </a:lnTo>
                    <a:lnTo>
                      <a:pt x="75" y="384"/>
                    </a:lnTo>
                    <a:lnTo>
                      <a:pt x="91" y="386"/>
                    </a:lnTo>
                    <a:lnTo>
                      <a:pt x="98" y="388"/>
                    </a:lnTo>
                    <a:lnTo>
                      <a:pt x="98" y="388"/>
                    </a:lnTo>
                    <a:lnTo>
                      <a:pt x="197" y="393"/>
                    </a:lnTo>
                    <a:lnTo>
                      <a:pt x="271" y="398"/>
                    </a:lnTo>
                    <a:lnTo>
                      <a:pt x="319" y="402"/>
                    </a:lnTo>
                    <a:lnTo>
                      <a:pt x="319" y="402"/>
                    </a:lnTo>
                    <a:lnTo>
                      <a:pt x="340" y="402"/>
                    </a:lnTo>
                    <a:lnTo>
                      <a:pt x="371" y="402"/>
                    </a:lnTo>
                    <a:lnTo>
                      <a:pt x="453" y="398"/>
                    </a:lnTo>
                    <a:lnTo>
                      <a:pt x="561" y="393"/>
                    </a:lnTo>
                    <a:lnTo>
                      <a:pt x="561" y="393"/>
                    </a:lnTo>
                    <a:lnTo>
                      <a:pt x="1552" y="319"/>
                    </a:lnTo>
                    <a:lnTo>
                      <a:pt x="1552" y="319"/>
                    </a:lnTo>
                    <a:lnTo>
                      <a:pt x="1572" y="315"/>
                    </a:lnTo>
                    <a:lnTo>
                      <a:pt x="1579" y="313"/>
                    </a:lnTo>
                    <a:lnTo>
                      <a:pt x="1581" y="311"/>
                    </a:lnTo>
                    <a:lnTo>
                      <a:pt x="1581" y="310"/>
                    </a:lnTo>
                    <a:lnTo>
                      <a:pt x="1581" y="310"/>
                    </a:lnTo>
                    <a:lnTo>
                      <a:pt x="1573" y="308"/>
                    </a:lnTo>
                    <a:lnTo>
                      <a:pt x="1557" y="305"/>
                    </a:lnTo>
                    <a:lnTo>
                      <a:pt x="1535" y="301"/>
                    </a:lnTo>
                    <a:lnTo>
                      <a:pt x="1508" y="300"/>
                    </a:lnTo>
                    <a:lnTo>
                      <a:pt x="1508" y="300"/>
                    </a:lnTo>
                    <a:lnTo>
                      <a:pt x="1427" y="304"/>
                    </a:lnTo>
                    <a:lnTo>
                      <a:pt x="1287" y="310"/>
                    </a:lnTo>
                    <a:lnTo>
                      <a:pt x="1094" y="320"/>
                    </a:lnTo>
                    <a:lnTo>
                      <a:pt x="1094" y="320"/>
                    </a:lnTo>
                    <a:lnTo>
                      <a:pt x="1102" y="316"/>
                    </a:lnTo>
                    <a:lnTo>
                      <a:pt x="1108" y="311"/>
                    </a:lnTo>
                    <a:lnTo>
                      <a:pt x="1113" y="305"/>
                    </a:lnTo>
                    <a:lnTo>
                      <a:pt x="1113" y="305"/>
                    </a:lnTo>
                    <a:lnTo>
                      <a:pt x="1115" y="302"/>
                    </a:lnTo>
                    <a:lnTo>
                      <a:pt x="1116" y="297"/>
                    </a:lnTo>
                    <a:lnTo>
                      <a:pt x="1116" y="285"/>
                    </a:lnTo>
                    <a:lnTo>
                      <a:pt x="1113" y="267"/>
                    </a:lnTo>
                    <a:lnTo>
                      <a:pt x="1113" y="267"/>
                    </a:lnTo>
                    <a:lnTo>
                      <a:pt x="1115" y="263"/>
                    </a:lnTo>
                    <a:lnTo>
                      <a:pt x="1118" y="257"/>
                    </a:lnTo>
                    <a:lnTo>
                      <a:pt x="1123" y="249"/>
                    </a:lnTo>
                    <a:lnTo>
                      <a:pt x="1140" y="243"/>
                    </a:lnTo>
                    <a:lnTo>
                      <a:pt x="1319" y="215"/>
                    </a:lnTo>
                    <a:lnTo>
                      <a:pt x="1319" y="215"/>
                    </a:lnTo>
                    <a:lnTo>
                      <a:pt x="1324" y="214"/>
                    </a:lnTo>
                    <a:lnTo>
                      <a:pt x="1327" y="211"/>
                    </a:lnTo>
                    <a:lnTo>
                      <a:pt x="1327" y="210"/>
                    </a:lnTo>
                    <a:lnTo>
                      <a:pt x="1327" y="208"/>
                    </a:lnTo>
                    <a:lnTo>
                      <a:pt x="1327" y="208"/>
                    </a:lnTo>
                    <a:lnTo>
                      <a:pt x="1322" y="205"/>
                    </a:lnTo>
                    <a:lnTo>
                      <a:pt x="1315" y="202"/>
                    </a:lnTo>
                    <a:lnTo>
                      <a:pt x="1308" y="200"/>
                    </a:lnTo>
                    <a:lnTo>
                      <a:pt x="1300" y="200"/>
                    </a:lnTo>
                    <a:lnTo>
                      <a:pt x="1300" y="200"/>
                    </a:lnTo>
                    <a:lnTo>
                      <a:pt x="1106" y="220"/>
                    </a:lnTo>
                    <a:lnTo>
                      <a:pt x="1118" y="142"/>
                    </a:lnTo>
                    <a:lnTo>
                      <a:pt x="1118" y="142"/>
                    </a:lnTo>
                    <a:lnTo>
                      <a:pt x="1130" y="78"/>
                    </a:lnTo>
                    <a:lnTo>
                      <a:pt x="1140" y="12"/>
                    </a:lnTo>
                    <a:lnTo>
                      <a:pt x="1140" y="12"/>
                    </a:lnTo>
                    <a:lnTo>
                      <a:pt x="1139" y="9"/>
                    </a:lnTo>
                    <a:lnTo>
                      <a:pt x="1137" y="8"/>
                    </a:lnTo>
                    <a:lnTo>
                      <a:pt x="1132" y="5"/>
                    </a:lnTo>
                    <a:lnTo>
                      <a:pt x="1132" y="5"/>
                    </a:lnTo>
                    <a:lnTo>
                      <a:pt x="1122" y="3"/>
                    </a:lnTo>
                    <a:lnTo>
                      <a:pt x="1109" y="0"/>
                    </a:lnTo>
                    <a:lnTo>
                      <a:pt x="1098" y="0"/>
                    </a:lnTo>
                    <a:lnTo>
                      <a:pt x="1093" y="0"/>
                    </a:lnTo>
                    <a:lnTo>
                      <a:pt x="1090" y="1"/>
                    </a:lnTo>
                    <a:lnTo>
                      <a:pt x="1090" y="1"/>
                    </a:lnTo>
                    <a:lnTo>
                      <a:pt x="1084" y="10"/>
                    </a:lnTo>
                    <a:lnTo>
                      <a:pt x="1071" y="31"/>
                    </a:lnTo>
                    <a:lnTo>
                      <a:pt x="1038" y="88"/>
                    </a:lnTo>
                    <a:lnTo>
                      <a:pt x="991" y="170"/>
                    </a:lnTo>
                    <a:lnTo>
                      <a:pt x="991" y="170"/>
                    </a:lnTo>
                    <a:lnTo>
                      <a:pt x="985" y="178"/>
                    </a:lnTo>
                    <a:lnTo>
                      <a:pt x="976" y="186"/>
                    </a:lnTo>
                    <a:lnTo>
                      <a:pt x="971" y="189"/>
                    </a:lnTo>
                    <a:lnTo>
                      <a:pt x="966" y="192"/>
                    </a:lnTo>
                    <a:lnTo>
                      <a:pt x="966" y="192"/>
                    </a:lnTo>
                    <a:lnTo>
                      <a:pt x="954" y="195"/>
                    </a:lnTo>
                    <a:lnTo>
                      <a:pt x="934" y="197"/>
                    </a:lnTo>
                    <a:lnTo>
                      <a:pt x="879" y="202"/>
                    </a:lnTo>
                    <a:lnTo>
                      <a:pt x="805" y="207"/>
                    </a:lnTo>
                    <a:lnTo>
                      <a:pt x="805" y="207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71214F3C-E3DB-BDB2-AAB1-FE2A240705D0}"/>
                  </a:ext>
                </a:extLst>
              </p:cNvPr>
              <p:cNvSpPr/>
              <p:nvPr/>
            </p:nvSpPr>
            <p:spPr>
              <a:xfrm>
                <a:off x="2927350" y="185102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87687924-B543-0126-2225-6CBEDFAAD234}"/>
                  </a:ext>
                </a:extLst>
              </p:cNvPr>
              <p:cNvSpPr/>
              <p:nvPr/>
            </p:nvSpPr>
            <p:spPr>
              <a:xfrm>
                <a:off x="3111500" y="19589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E01EE9B6-9481-F68C-CE09-46FCCBDE48C6}"/>
                  </a:ext>
                </a:extLst>
              </p:cNvPr>
              <p:cNvSpPr/>
              <p:nvPr/>
            </p:nvSpPr>
            <p:spPr>
              <a:xfrm>
                <a:off x="3333750" y="2149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9FF48CD2-BE8D-18A8-CB42-F1948B38669B}"/>
                  </a:ext>
                </a:extLst>
              </p:cNvPr>
              <p:cNvSpPr/>
              <p:nvPr/>
            </p:nvSpPr>
            <p:spPr>
              <a:xfrm>
                <a:off x="3302000" y="2403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5BB882DB-424F-1E11-7367-8F7BADC3ADA0}"/>
                  </a:ext>
                </a:extLst>
              </p:cNvPr>
              <p:cNvSpPr/>
              <p:nvPr/>
            </p:nvSpPr>
            <p:spPr>
              <a:xfrm>
                <a:off x="3060700" y="2657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418FEDEE-CAD8-634D-78E5-1A9305367556}"/>
                  </a:ext>
                </a:extLst>
              </p:cNvPr>
              <p:cNvSpPr/>
              <p:nvPr/>
            </p:nvSpPr>
            <p:spPr>
              <a:xfrm>
                <a:off x="3181350" y="285432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4FC987DB-D36D-61CF-9F9E-B849C9BF3EFD}"/>
                  </a:ext>
                </a:extLst>
              </p:cNvPr>
              <p:cNvSpPr/>
              <p:nvPr/>
            </p:nvSpPr>
            <p:spPr>
              <a:xfrm>
                <a:off x="3397250" y="29622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3BD0E9D2-064C-0B72-24C6-7DA3F5DCF44A}"/>
              </a:ext>
            </a:extLst>
          </p:cNvPr>
          <p:cNvGrpSpPr>
            <a:grpSpLocks noChangeAspect="1"/>
          </p:cNvGrpSpPr>
          <p:nvPr/>
        </p:nvGrpSpPr>
        <p:grpSpPr>
          <a:xfrm>
            <a:off x="3824165" y="3875454"/>
            <a:ext cx="2209800" cy="2373630"/>
            <a:chOff x="3613150" y="3479800"/>
            <a:chExt cx="2762250" cy="2967038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8E8ECE5-2909-5D17-3F71-ED0B4D38D782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5F67FE5-6FDA-B649-155B-B7C0797562E0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4065442-7DF0-E5E5-69C7-1B012F9FF50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7C2E3D10-9DD7-C97B-E97A-5F4F33EE5A9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7103B791-646F-6049-B318-9FF759A59B6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8EA53046-CE51-1391-78CB-3C5FC0C4F09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8F0B824D-1CDB-7B07-0D66-826746B9545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D569C58C-613D-A27F-89F5-988945B652B6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9BC053B2-37E2-7F22-0A08-B13AF4E0D24A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C6EA8CD1-9D5E-5729-C1E8-B7959084DD2E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7A3D7126-6F84-464F-EDF3-8EBF87E11C52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160F952-D5F4-349D-0308-9501C1DB63F9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3DD2472D-03B6-8BAD-80AA-0974B403459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E5A5F2A5-5B54-4A60-40F8-BAC91FB890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6F6225CB-0134-F853-0E90-0796584E8B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3E5F1A07-468C-CEE2-64D8-BC19ED6D75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B21E75C6-3F72-52AB-188A-E79421E220E9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1FF96172-91FC-9624-D382-283758D1712D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A4EF3996-1D0F-0124-349A-E1079936CE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8FDC80F5-3B97-5FB5-BC97-EF425BEC50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BCDA6873-F4EE-DBBB-E82C-04F461BF78F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60EA6E4E-B0F3-5A6D-8CEE-128F122FC4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DD0527E8-116B-99E9-F7DD-963CFC2BFC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E3A8317D-BDBF-0B33-7140-EAA127E2753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40E34537-80D6-BCE0-21B8-E07ACB8FC5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9BF5985D-E2A1-2476-D995-F6A1B9498A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2D51A8E5-2ED1-D906-B29D-12265F5E5E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029ACC82-4491-C9A6-ACB2-424666AFDD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49924" y="4436249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0050DDED-3E8B-55CE-0B6A-28D8BC5624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5694" y="4436249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339D8AD4-1167-76AF-3D8C-08B30D2915FC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31C489A5-54D0-920F-BD75-118B704CD265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8BCD7158-47E0-78AD-3478-937A74CBD47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1722BB02-B9D3-E0A8-94A9-50C2AC5379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F5ADEB68-A2E0-7A11-140E-09E15A65138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6628E2E8-CF35-5DDB-F161-192AE515C867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593BB225-442B-6887-EABC-B9E14AC2C7D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EC85A2E7-8C99-5329-4DC4-FB274A706A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3AB52E1F-111F-2ECD-EC6C-4B4C8CB9F3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41641" y="4785011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3B9E5A39-34B3-F3BE-790A-CC9F39AD8B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C3F138A9-D4B4-A7AF-0262-A8AA0392F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BD8FAF0E-928B-09E2-0C4A-3D4C214EAB40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841FFDD8-EF95-8481-6904-5F8AD5CFD0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39C7D313-40DD-82FC-C5C7-8E90CEA1D8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E28301F7-07AC-1DBD-7FDD-B4798C4819C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76F7ECB8-1A02-9758-6343-96AA11AF954F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3EB8406-5C93-AA29-9E5B-564FCDFD37F7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29F24EF5-0A12-E0A7-F8BC-9188C5DAC7C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F18F7AE4-4035-CB76-FFF7-D354988B0F1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397E4B37-A571-7D57-3526-C933198AA06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00CF2264-58F4-CE17-B3E7-A4495BA769C7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3E700691-1865-516F-1865-4E1062B3A52B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1D8F9961-817A-88F6-8000-03F9A76E6B5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2E53D431-7DF0-4F21-4AFE-2BB9DDC364D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38755FE9-FDE6-3FFF-4EA1-AB864637133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715B6D6-4FAC-C042-CADA-EDEB3D183EB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CE89304-C47B-43B0-82BF-3ECD14707B7C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8C352D4D-670F-43CB-2475-A285E458A2B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8BC6390C-017E-7926-19DE-A69EB1D6AED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72A4A847-AE0A-6B31-CC06-973D9ADEE94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8B72084F-D3B8-9FC6-A73F-591AF203D68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661DA115-F42A-D1C1-174C-9EA77F14B298}"/>
                </a:ext>
              </a:extLst>
            </p:cNvPr>
            <p:cNvGrpSpPr/>
            <p:nvPr/>
          </p:nvGrpSpPr>
          <p:grpSpPr>
            <a:xfrm>
              <a:off x="4857749" y="4924425"/>
              <a:ext cx="173832" cy="88656"/>
              <a:chOff x="334566" y="1660922"/>
              <a:chExt cx="176212" cy="126206"/>
            </a:xfrm>
          </p:grpSpPr>
          <p:sp>
            <p:nvSpPr>
              <p:cNvPr id="382" name="月 381">
                <a:extLst>
                  <a:ext uri="{FF2B5EF4-FFF2-40B4-BE49-F238E27FC236}">
                    <a16:creationId xmlns:a16="http://schemas.microsoft.com/office/drawing/2014/main" id="{856A7773-B785-283C-8E11-E64C78E374EA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351B8EA-CB23-904D-326E-D1C7DE53622D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096676A9-C1C9-E694-D6B2-C7E699D996D5}"/>
                </a:ext>
              </a:extLst>
            </p:cNvPr>
            <p:cNvGrpSpPr/>
            <p:nvPr/>
          </p:nvGrpSpPr>
          <p:grpSpPr>
            <a:xfrm>
              <a:off x="4917612" y="4393398"/>
              <a:ext cx="72750" cy="93770"/>
              <a:chOff x="207192" y="1641123"/>
              <a:chExt cx="368618" cy="475123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B39AF5DC-FF09-C1EA-0873-840DD55A9646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CF51356-B169-077F-1AEC-0818EF964915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6" name="楕円 503">
              <a:extLst>
                <a:ext uri="{FF2B5EF4-FFF2-40B4-BE49-F238E27FC236}">
                  <a16:creationId xmlns:a16="http://schemas.microsoft.com/office/drawing/2014/main" id="{A279179B-0604-DB3D-CA3C-60E69505F178}"/>
                </a:ext>
              </a:extLst>
            </p:cNvPr>
            <p:cNvSpPr/>
            <p:nvPr/>
          </p:nvSpPr>
          <p:spPr>
            <a:xfrm>
              <a:off x="5060367" y="424282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7" name="楕円 503">
              <a:extLst>
                <a:ext uri="{FF2B5EF4-FFF2-40B4-BE49-F238E27FC236}">
                  <a16:creationId xmlns:a16="http://schemas.microsoft.com/office/drawing/2014/main" id="{F46F53D2-D57B-640E-6F5C-8AB2D219193C}"/>
                </a:ext>
              </a:extLst>
            </p:cNvPr>
            <p:cNvSpPr/>
            <p:nvPr/>
          </p:nvSpPr>
          <p:spPr>
            <a:xfrm>
              <a:off x="5179429" y="48190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8" name="楕円 503">
              <a:extLst>
                <a:ext uri="{FF2B5EF4-FFF2-40B4-BE49-F238E27FC236}">
                  <a16:creationId xmlns:a16="http://schemas.microsoft.com/office/drawing/2014/main" id="{C278E463-3AA7-6BD7-8213-D4A8F8697FC7}"/>
                </a:ext>
              </a:extLst>
            </p:cNvPr>
            <p:cNvSpPr/>
            <p:nvPr/>
          </p:nvSpPr>
          <p:spPr>
            <a:xfrm>
              <a:off x="4612692" y="47428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32A23D33-9E04-918F-BB0E-3CD18105BB55}"/>
                </a:ext>
              </a:extLst>
            </p:cNvPr>
            <p:cNvSpPr/>
            <p:nvPr/>
          </p:nvSpPr>
          <p:spPr>
            <a:xfrm>
              <a:off x="5413375" y="3479800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6D22C94A-DF5E-E996-2BDC-233FFDCAEBAE}"/>
                </a:ext>
              </a:extLst>
            </p:cNvPr>
            <p:cNvSpPr/>
            <p:nvPr/>
          </p:nvSpPr>
          <p:spPr>
            <a:xfrm>
              <a:off x="5570537" y="421983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3EA03C99-E4A8-4277-A3B7-E0F56526C390}"/>
                </a:ext>
              </a:extLst>
            </p:cNvPr>
            <p:cNvSpPr/>
            <p:nvPr/>
          </p:nvSpPr>
          <p:spPr>
            <a:xfrm>
              <a:off x="5461344" y="436087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4D0F9446-D1A6-3C77-A5CB-707C18349CDD}"/>
                </a:ext>
              </a:extLst>
            </p:cNvPr>
            <p:cNvGrpSpPr/>
            <p:nvPr/>
          </p:nvGrpSpPr>
          <p:grpSpPr>
            <a:xfrm>
              <a:off x="5518003" y="3541891"/>
              <a:ext cx="718476" cy="723826"/>
              <a:chOff x="3624997" y="3770326"/>
              <a:chExt cx="2652969" cy="2672726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E43A86C5-4DA3-C8E0-ED49-D91F4B6426CA}"/>
                  </a:ext>
                </a:extLst>
              </p:cNvPr>
              <p:cNvGrpSpPr/>
              <p:nvPr/>
            </p:nvGrpSpPr>
            <p:grpSpPr>
              <a:xfrm>
                <a:off x="3661476" y="4346061"/>
                <a:ext cx="2587854" cy="2096991"/>
                <a:chOff x="1146054" y="1448780"/>
                <a:chExt cx="2587854" cy="2096991"/>
              </a:xfrm>
            </p:grpSpPr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AA2EE742-C513-2F4B-5D5F-A7EC8DB8ECE1}"/>
                    </a:ext>
                  </a:extLst>
                </p:cNvPr>
                <p:cNvGrpSpPr/>
                <p:nvPr/>
              </p:nvGrpSpPr>
              <p:grpSpPr>
                <a:xfrm>
                  <a:off x="1784350" y="1448780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475" name="台形 474">
                    <a:extLst>
                      <a:ext uri="{FF2B5EF4-FFF2-40B4-BE49-F238E27FC236}">
                        <a16:creationId xmlns:a16="http://schemas.microsoft.com/office/drawing/2014/main" id="{23631F34-FAA6-E885-D64B-6260F7E30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楕円 475">
                    <a:extLst>
                      <a:ext uri="{FF2B5EF4-FFF2-40B4-BE49-F238E27FC236}">
                        <a16:creationId xmlns:a16="http://schemas.microsoft.com/office/drawing/2014/main" id="{2A039E6D-E979-7568-1CF4-D62762665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09827585-A974-7FAA-C5FE-E6F64BB379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B1399038-C838-94BC-5B2A-09280000EEE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D2C771EF-07CB-EFF0-F4B8-F4EC67C237C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四角形: 上の 2 つの角を丸める 479">
                    <a:extLst>
                      <a:ext uri="{FF2B5EF4-FFF2-40B4-BE49-F238E27FC236}">
                        <a16:creationId xmlns:a16="http://schemas.microsoft.com/office/drawing/2014/main" id="{C1B6D3E2-FC43-E5BD-498B-F3D9F422AF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DB8537EE-513A-6658-25D4-B8A0E147C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71E98B11-AC36-0E0C-4CC4-0BD785089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60607" y="2957564"/>
                    <a:ext cx="194140" cy="257304"/>
                  </a:xfrm>
                  <a:custGeom>
                    <a:avLst/>
                    <a:gdLst>
                      <a:gd name="connsiteX0" fmla="*/ 187710 w 194140"/>
                      <a:gd name="connsiteY0" fmla="*/ 0 h 257304"/>
                      <a:gd name="connsiteX1" fmla="*/ 194140 w 194140"/>
                      <a:gd name="connsiteY1" fmla="*/ 31849 h 257304"/>
                      <a:gd name="connsiteX2" fmla="*/ 194139 w 194140"/>
                      <a:gd name="connsiteY2" fmla="*/ 160234 h 257304"/>
                      <a:gd name="connsiteX3" fmla="*/ 97069 w 194140"/>
                      <a:gd name="connsiteY3" fmla="*/ 257304 h 257304"/>
                      <a:gd name="connsiteX4" fmla="*/ 97070 w 194140"/>
                      <a:gd name="connsiteY4" fmla="*/ 257303 h 257304"/>
                      <a:gd name="connsiteX5" fmla="*/ 0 w 194140"/>
                      <a:gd name="connsiteY5" fmla="*/ 160233 h 257304"/>
                      <a:gd name="connsiteX6" fmla="*/ 0 w 194140"/>
                      <a:gd name="connsiteY6" fmla="*/ 108374 h 2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4140" h="257304">
                        <a:moveTo>
                          <a:pt x="187710" y="0"/>
                        </a:moveTo>
                        <a:lnTo>
                          <a:pt x="194140" y="31849"/>
                        </a:lnTo>
                        <a:cubicBezTo>
                          <a:pt x="194140" y="74644"/>
                          <a:pt x="194139" y="117439"/>
                          <a:pt x="194139" y="160234"/>
                        </a:cubicBezTo>
                        <a:cubicBezTo>
                          <a:pt x="194139" y="213844"/>
                          <a:pt x="150679" y="257304"/>
                          <a:pt x="97069" y="257304"/>
                        </a:cubicBezTo>
                        <a:lnTo>
                          <a:pt x="97070" y="257303"/>
                        </a:lnTo>
                        <a:cubicBezTo>
                          <a:pt x="43460" y="257303"/>
                          <a:pt x="0" y="213843"/>
                          <a:pt x="0" y="160233"/>
                        </a:cubicBezTo>
                        <a:lnTo>
                          <a:pt x="0" y="10837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7001FEAD-6463-6567-AB22-5C8D8F1BCCE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181513" y="2957564"/>
                    <a:ext cx="194140" cy="257304"/>
                  </a:xfrm>
                  <a:custGeom>
                    <a:avLst/>
                    <a:gdLst>
                      <a:gd name="connsiteX0" fmla="*/ 187710 w 194140"/>
                      <a:gd name="connsiteY0" fmla="*/ 0 h 257304"/>
                      <a:gd name="connsiteX1" fmla="*/ 194140 w 194140"/>
                      <a:gd name="connsiteY1" fmla="*/ 31849 h 257304"/>
                      <a:gd name="connsiteX2" fmla="*/ 194139 w 194140"/>
                      <a:gd name="connsiteY2" fmla="*/ 160234 h 257304"/>
                      <a:gd name="connsiteX3" fmla="*/ 97069 w 194140"/>
                      <a:gd name="connsiteY3" fmla="*/ 257304 h 257304"/>
                      <a:gd name="connsiteX4" fmla="*/ 97070 w 194140"/>
                      <a:gd name="connsiteY4" fmla="*/ 257303 h 257304"/>
                      <a:gd name="connsiteX5" fmla="*/ 0 w 194140"/>
                      <a:gd name="connsiteY5" fmla="*/ 160233 h 257304"/>
                      <a:gd name="connsiteX6" fmla="*/ 0 w 194140"/>
                      <a:gd name="connsiteY6" fmla="*/ 108374 h 2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4140" h="257304">
                        <a:moveTo>
                          <a:pt x="187710" y="0"/>
                        </a:moveTo>
                        <a:lnTo>
                          <a:pt x="194140" y="31849"/>
                        </a:lnTo>
                        <a:cubicBezTo>
                          <a:pt x="194140" y="74644"/>
                          <a:pt x="194139" y="117439"/>
                          <a:pt x="194139" y="160234"/>
                        </a:cubicBezTo>
                        <a:cubicBezTo>
                          <a:pt x="194139" y="213844"/>
                          <a:pt x="150679" y="257304"/>
                          <a:pt x="97069" y="257304"/>
                        </a:cubicBezTo>
                        <a:lnTo>
                          <a:pt x="97070" y="257303"/>
                        </a:lnTo>
                        <a:cubicBezTo>
                          <a:pt x="43460" y="257303"/>
                          <a:pt x="0" y="213843"/>
                          <a:pt x="0" y="160233"/>
                        </a:cubicBezTo>
                        <a:lnTo>
                          <a:pt x="0" y="10837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4" name="月 483">
                    <a:extLst>
                      <a:ext uri="{FF2B5EF4-FFF2-40B4-BE49-F238E27FC236}">
                        <a16:creationId xmlns:a16="http://schemas.microsoft.com/office/drawing/2014/main" id="{9CD65A90-3B22-BBE0-79DC-FD8014BE192B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4231253" y="2525830"/>
                    <a:ext cx="94661" cy="368448"/>
                  </a:xfrm>
                  <a:prstGeom prst="moon">
                    <a:avLst>
                      <a:gd name="adj" fmla="val 67234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月 484">
                    <a:extLst>
                      <a:ext uri="{FF2B5EF4-FFF2-40B4-BE49-F238E27FC236}">
                        <a16:creationId xmlns:a16="http://schemas.microsoft.com/office/drawing/2014/main" id="{5A94BA07-0D01-D32A-30EF-6557CC1003C1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5184662" y="2525829"/>
                    <a:ext cx="94661" cy="368448"/>
                  </a:xfrm>
                  <a:prstGeom prst="moon">
                    <a:avLst>
                      <a:gd name="adj" fmla="val 67234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月 485">
                    <a:extLst>
                      <a:ext uri="{FF2B5EF4-FFF2-40B4-BE49-F238E27FC236}">
                        <a16:creationId xmlns:a16="http://schemas.microsoft.com/office/drawing/2014/main" id="{3B6FBB8D-F29A-DA89-498B-E1395CA2ABD3}"/>
                      </a:ext>
                    </a:extLst>
                  </p:cNvPr>
                  <p:cNvSpPr/>
                  <p:nvPr/>
                </p:nvSpPr>
                <p:spPr bwMode="auto">
                  <a:xfrm rot="15744746">
                    <a:off x="4675794" y="3396709"/>
                    <a:ext cx="162753" cy="554966"/>
                  </a:xfrm>
                  <a:prstGeom prst="moon">
                    <a:avLst>
                      <a:gd name="adj" fmla="val 39461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D15BF21-F0B6-8E7B-119D-36DCBD43ABEE}"/>
                    </a:ext>
                  </a:extLst>
                </p:cNvPr>
                <p:cNvSpPr/>
                <p:nvPr/>
              </p:nvSpPr>
              <p:spPr bwMode="auto">
                <a:xfrm rot="9000000">
                  <a:off x="2881083" y="2651505"/>
                  <a:ext cx="852825" cy="549375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D8EB411B-CEAC-A4C9-FA66-932CA3CCBFF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1146054" y="2658648"/>
                  <a:ext cx="852825" cy="549375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965CD6EE-925B-0A08-3F4F-8D398024A9D5}"/>
                  </a:ext>
                </a:extLst>
              </p:cNvPr>
              <p:cNvSpPr/>
              <p:nvPr/>
            </p:nvSpPr>
            <p:spPr bwMode="auto">
              <a:xfrm>
                <a:off x="5728312" y="5096011"/>
                <a:ext cx="549654" cy="455494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7E3E6E9B-357A-EF1F-6E17-8483C9585D4B}"/>
                  </a:ext>
                </a:extLst>
              </p:cNvPr>
              <p:cNvSpPr/>
              <p:nvPr/>
            </p:nvSpPr>
            <p:spPr bwMode="auto">
              <a:xfrm>
                <a:off x="5530834" y="4225154"/>
                <a:ext cx="549654" cy="455494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9B0DB915-FE66-D773-3021-DD0AC33C6310}"/>
                  </a:ext>
                </a:extLst>
              </p:cNvPr>
              <p:cNvSpPr/>
              <p:nvPr/>
            </p:nvSpPr>
            <p:spPr bwMode="auto">
              <a:xfrm>
                <a:off x="4657744" y="3770326"/>
                <a:ext cx="549654" cy="455494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0BB670FA-5C62-3608-E383-C482AEAEEA19}"/>
                  </a:ext>
                </a:extLst>
              </p:cNvPr>
              <p:cNvSpPr/>
              <p:nvPr/>
            </p:nvSpPr>
            <p:spPr bwMode="auto">
              <a:xfrm>
                <a:off x="3811031" y="4225154"/>
                <a:ext cx="549654" cy="455494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DBF8696E-1C00-C9DF-B821-F97893F82B9C}"/>
                  </a:ext>
                </a:extLst>
              </p:cNvPr>
              <p:cNvSpPr/>
              <p:nvPr/>
            </p:nvSpPr>
            <p:spPr bwMode="auto">
              <a:xfrm>
                <a:off x="3624997" y="5096011"/>
                <a:ext cx="549654" cy="455494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E55A423D-2C3A-0B5A-2CB5-E6064C6C75EB}"/>
              </a:ext>
            </a:extLst>
          </p:cNvPr>
          <p:cNvGrpSpPr>
            <a:grpSpLocks noChangeAspect="1"/>
          </p:cNvGrpSpPr>
          <p:nvPr/>
        </p:nvGrpSpPr>
        <p:grpSpPr>
          <a:xfrm>
            <a:off x="865065" y="871904"/>
            <a:ext cx="2280920" cy="2449830"/>
            <a:chOff x="654050" y="476250"/>
            <a:chExt cx="2851150" cy="306228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A84F7B8-3AF2-6B79-8509-CF3378F55F33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E79F9D8-03FB-E13A-922D-326510CC7C47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5733C9E5-5EB8-39C0-9BF5-C196129F51A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11F169C9-997D-AA43-87FF-850C66A1EAF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B0C3BB00-1D49-AB43-5440-211F8CB1891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B01EBBFA-F371-3E45-1630-ACE32E2B61B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B6CBABEA-408D-B98F-690F-D8FD9C2B5FC1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74C95A63-0D06-AE5E-7CAE-CB7315063FFF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B868BDD3-1E7D-59E1-41F0-628CB7ADD04F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EA203B0B-FBF4-A342-D958-089956C2604F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ED521C4F-F389-97FB-36C3-CCC11CBC0C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5C2889D1-C099-2630-EECC-5D52EC37911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EB85EB7B-9AB4-E0D4-A543-655FAE31D5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72A47882-767B-A904-422C-777476BC4D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DAA6B55B-8400-A80E-C50B-C4B1DF948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7BC63838-17F1-0FE6-C551-289A0D2A1367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82D918F5-0A2E-906F-B6C9-7101FCF5D98F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DD0588C7-1380-169C-6913-7D3C9B15EBD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185B52D0-B2A8-2598-FACC-80D73CB0FD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F7A694E7-FD1D-4AF9-1F4A-56B9FC5D7F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2679D92F-3CC3-15C8-828C-8D4A92B87F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165D1925-E84A-6627-5817-D70830FA45F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5F6705E2-3330-13D2-07E7-09AF21137BA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236BAC03-FCCD-4BDC-4112-B155670BEC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572C4E56-D013-2221-F876-9946CBC13B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E9E774A9-8DB9-CEC0-56C2-91B8797426A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03CE3C9D-E55A-C97D-8EA4-71A90A9C5DD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C8A666A2-7060-0D95-2DAD-70F53E37EC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BE8F7D7F-FBD9-76EB-2EB2-AD66E54E36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AA13B816-5F88-DC89-D688-949CF21A72A0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648C0BE5-2147-C90D-5EA6-6B913E4A574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8E670A35-7A9D-C250-D792-2EB085CB68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48539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F936226E-1AFD-C807-D069-057BA8A90C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F45647B8-7F46-FD28-A5C1-7DA7CA6C48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20A68AED-C95F-B93F-3B79-74C08B561A19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9120C5E-12FA-B142-AB07-2D84A8EC88B1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CF10C4A0-A08E-3454-08A7-B99BD0CC0ED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8563FCB8-AF2C-A9DE-3215-40ACAA81E6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DE49442F-CEDA-7522-E3E7-C46AAE9E64E7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CBF19E87-847B-D1B1-7EEC-C28C36BDD5C4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575E9209-6BED-61E3-C725-6FDEC6BCCF5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85341F05-58FB-6C32-DF58-C53E6C9F394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77C03691-0D43-63FA-F8D5-F340263D42FC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A4A553-99AB-C76E-A452-9A6E15048735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44DF89E9-C8B0-5381-5DE1-7C436B528F6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C8F8263A-6FA2-9FA9-1965-7A65C6F2EDF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A3005A0-6A40-8625-528A-6718E2BCFF6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1C35AE93-9A1E-8021-B02D-A07E82BDC7D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73222BF-FAA8-902F-1B40-EA7CC46A604E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507F6DDB-0072-B391-A854-DD7C6D3880F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A32CFF0A-EE3E-B2CB-14F6-55CE9CD635B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D2D698E6-9D1B-DBBC-2246-5EE0DB00835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67D4CAF0-4C31-1D86-02FF-CBB56F5DEA6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A4A79B97-6120-97DE-C5E1-B338478CF030}"/>
                </a:ext>
              </a:extLst>
            </p:cNvPr>
            <p:cNvGrpSpPr/>
            <p:nvPr/>
          </p:nvGrpSpPr>
          <p:grpSpPr>
            <a:xfrm>
              <a:off x="1897854" y="1935956"/>
              <a:ext cx="247651" cy="137503"/>
              <a:chOff x="1897854" y="1935956"/>
              <a:chExt cx="247651" cy="137503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B5DC0BC9-9473-7A30-566D-5336D8F61114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D765F10-869D-D318-FAA4-5A67CCFC02BF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60" name="月 359">
                  <a:extLst>
                    <a:ext uri="{FF2B5EF4-FFF2-40B4-BE49-F238E27FC236}">
                      <a16:creationId xmlns:a16="http://schemas.microsoft.com/office/drawing/2014/main" id="{CA124F60-449E-8E6D-4046-7B815A721049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15A5BDF1-3AE1-887B-92F9-565596B4F0C6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C1E5FFDB-F106-C6A4-A673-03231CF844AF}"/>
                </a:ext>
              </a:extLst>
            </p:cNvPr>
            <p:cNvGrpSpPr/>
            <p:nvPr/>
          </p:nvGrpSpPr>
          <p:grpSpPr>
            <a:xfrm>
              <a:off x="2020490" y="1353150"/>
              <a:ext cx="86897" cy="112004"/>
              <a:chOff x="207192" y="1641123"/>
              <a:chExt cx="368618" cy="475123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14178D9C-0DD6-BFF3-220E-0789D6A24AA6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2CA15DF-12F0-2851-9232-CF900B551D95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F2BCD486-40E1-C8AE-196C-C71F0D6079FD}"/>
                </a:ext>
              </a:extLst>
            </p:cNvPr>
            <p:cNvSpPr/>
            <p:nvPr/>
          </p:nvSpPr>
          <p:spPr>
            <a:xfrm>
              <a:off x="2264562" y="133115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5" name="楕円 503">
              <a:extLst>
                <a:ext uri="{FF2B5EF4-FFF2-40B4-BE49-F238E27FC236}">
                  <a16:creationId xmlns:a16="http://schemas.microsoft.com/office/drawing/2014/main" id="{2E77AF1C-C771-12FD-F6E9-29DADB433FB9}"/>
                </a:ext>
              </a:extLst>
            </p:cNvPr>
            <p:cNvSpPr/>
            <p:nvPr/>
          </p:nvSpPr>
          <p:spPr>
            <a:xfrm>
              <a:off x="1824030" y="1202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6" name="楕円 503">
              <a:extLst>
                <a:ext uri="{FF2B5EF4-FFF2-40B4-BE49-F238E27FC236}">
                  <a16:creationId xmlns:a16="http://schemas.microsoft.com/office/drawing/2014/main" id="{D9E6823C-FCE1-39F3-81A1-1E66C9005275}"/>
                </a:ext>
              </a:extLst>
            </p:cNvPr>
            <p:cNvSpPr/>
            <p:nvPr/>
          </p:nvSpPr>
          <p:spPr>
            <a:xfrm>
              <a:off x="1702586" y="181692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099D71A-9A84-7B99-BE5A-0CDD6123675D}"/>
                </a:ext>
              </a:extLst>
            </p:cNvPr>
            <p:cNvSpPr/>
            <p:nvPr/>
          </p:nvSpPr>
          <p:spPr>
            <a:xfrm>
              <a:off x="2543175" y="476250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D32010E7-165A-70BF-B440-7A89AF6C45D2}"/>
                </a:ext>
              </a:extLst>
            </p:cNvPr>
            <p:cNvSpPr/>
            <p:nvPr/>
          </p:nvSpPr>
          <p:spPr>
            <a:xfrm>
              <a:off x="2743993" y="1266378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A60CB80-FAB8-05A7-E1DC-C0A4E8938A35}"/>
                </a:ext>
              </a:extLst>
            </p:cNvPr>
            <p:cNvSpPr/>
            <p:nvPr/>
          </p:nvSpPr>
          <p:spPr>
            <a:xfrm>
              <a:off x="2591144" y="135732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37E9F604-CFD9-7D9C-D791-C9BFDBF42278}"/>
                </a:ext>
              </a:extLst>
            </p:cNvPr>
            <p:cNvGrpSpPr/>
            <p:nvPr/>
          </p:nvGrpSpPr>
          <p:grpSpPr>
            <a:xfrm>
              <a:off x="2700337" y="535868"/>
              <a:ext cx="523877" cy="715211"/>
              <a:chOff x="1859958" y="1336544"/>
              <a:chExt cx="1207093" cy="1647956"/>
            </a:xfrm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80AEB784-6891-9776-8F79-B9637525D710}"/>
                  </a:ext>
                </a:extLst>
              </p:cNvPr>
              <p:cNvSpPr/>
              <p:nvPr/>
            </p:nvSpPr>
            <p:spPr>
              <a:xfrm>
                <a:off x="2349500" y="2049023"/>
                <a:ext cx="717550" cy="935477"/>
              </a:xfrm>
              <a:custGeom>
                <a:avLst/>
                <a:gdLst>
                  <a:gd name="connsiteX0" fmla="*/ 484188 w 717550"/>
                  <a:gd name="connsiteY0" fmla="*/ 0 h 935477"/>
                  <a:gd name="connsiteX1" fmla="*/ 585788 w 717550"/>
                  <a:gd name="connsiteY1" fmla="*/ 38146 h 935477"/>
                  <a:gd name="connsiteX2" fmla="*/ 717550 w 717550"/>
                  <a:gd name="connsiteY2" fmla="*/ 6109 h 935477"/>
                  <a:gd name="connsiteX3" fmla="*/ 717550 w 717550"/>
                  <a:gd name="connsiteY3" fmla="*/ 935477 h 935477"/>
                  <a:gd name="connsiteX4" fmla="*/ 0 w 717550"/>
                  <a:gd name="connsiteY4" fmla="*/ 935477 h 935477"/>
                  <a:gd name="connsiteX5" fmla="*/ 0 w 717550"/>
                  <a:gd name="connsiteY5" fmla="*/ 147047 h 935477"/>
                  <a:gd name="connsiteX6" fmla="*/ 147638 w 717550"/>
                  <a:gd name="connsiteY6" fmla="*/ 59943 h 935477"/>
                  <a:gd name="connsiteX7" fmla="*/ 287338 w 717550"/>
                  <a:gd name="connsiteY7" fmla="*/ 158030 h 935477"/>
                  <a:gd name="connsiteX8" fmla="*/ 484188 w 717550"/>
                  <a:gd name="connsiteY8" fmla="*/ 0 h 93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550" h="935477">
                    <a:moveTo>
                      <a:pt x="484188" y="0"/>
                    </a:moveTo>
                    <a:lnTo>
                      <a:pt x="585788" y="38146"/>
                    </a:lnTo>
                    <a:lnTo>
                      <a:pt x="717550" y="6109"/>
                    </a:lnTo>
                    <a:lnTo>
                      <a:pt x="717550" y="935477"/>
                    </a:lnTo>
                    <a:lnTo>
                      <a:pt x="0" y="935477"/>
                    </a:lnTo>
                    <a:lnTo>
                      <a:pt x="0" y="147047"/>
                    </a:lnTo>
                    <a:lnTo>
                      <a:pt x="147638" y="59943"/>
                    </a:lnTo>
                    <a:lnTo>
                      <a:pt x="287338" y="158030"/>
                    </a:lnTo>
                    <a:lnTo>
                      <a:pt x="48418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DD228C70-1207-382A-8662-A28E829C8725}"/>
                  </a:ext>
                </a:extLst>
              </p:cNvPr>
              <p:cNvGrpSpPr/>
              <p:nvPr/>
            </p:nvGrpSpPr>
            <p:grpSpPr>
              <a:xfrm rot="20773700">
                <a:off x="2260600" y="1695450"/>
                <a:ext cx="717550" cy="422703"/>
                <a:chOff x="2349500" y="1784351"/>
                <a:chExt cx="717550" cy="422703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57CB329D-A8F8-B33A-0BBF-E4411884BDBD}"/>
                    </a:ext>
                  </a:extLst>
                </p:cNvPr>
                <p:cNvSpPr/>
                <p:nvPr/>
              </p:nvSpPr>
              <p:spPr>
                <a:xfrm>
                  <a:off x="2349500" y="1784351"/>
                  <a:ext cx="717550" cy="422703"/>
                </a:xfrm>
                <a:custGeom>
                  <a:avLst/>
                  <a:gdLst>
                    <a:gd name="connsiteX0" fmla="*/ 0 w 717550"/>
                    <a:gd name="connsiteY0" fmla="*/ 0 h 422703"/>
                    <a:gd name="connsiteX1" fmla="*/ 717550 w 717550"/>
                    <a:gd name="connsiteY1" fmla="*/ 0 h 422703"/>
                    <a:gd name="connsiteX2" fmla="*/ 717550 w 717550"/>
                    <a:gd name="connsiteY2" fmla="*/ 270782 h 422703"/>
                    <a:gd name="connsiteX3" fmla="*/ 585788 w 717550"/>
                    <a:gd name="connsiteY3" fmla="*/ 302819 h 422703"/>
                    <a:gd name="connsiteX4" fmla="*/ 484188 w 717550"/>
                    <a:gd name="connsiteY4" fmla="*/ 264673 h 422703"/>
                    <a:gd name="connsiteX5" fmla="*/ 287338 w 717550"/>
                    <a:gd name="connsiteY5" fmla="*/ 422703 h 422703"/>
                    <a:gd name="connsiteX6" fmla="*/ 147638 w 717550"/>
                    <a:gd name="connsiteY6" fmla="*/ 324616 h 422703"/>
                    <a:gd name="connsiteX7" fmla="*/ 0 w 717550"/>
                    <a:gd name="connsiteY7" fmla="*/ 411720 h 422703"/>
                    <a:gd name="connsiteX8" fmla="*/ 0 w 717550"/>
                    <a:gd name="connsiteY8" fmla="*/ 0 h 422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7550" h="422703">
                      <a:moveTo>
                        <a:pt x="0" y="0"/>
                      </a:moveTo>
                      <a:lnTo>
                        <a:pt x="717550" y="0"/>
                      </a:lnTo>
                      <a:lnTo>
                        <a:pt x="717550" y="270782"/>
                      </a:lnTo>
                      <a:lnTo>
                        <a:pt x="585788" y="302819"/>
                      </a:lnTo>
                      <a:lnTo>
                        <a:pt x="484188" y="264673"/>
                      </a:lnTo>
                      <a:lnTo>
                        <a:pt x="287338" y="422703"/>
                      </a:lnTo>
                      <a:lnTo>
                        <a:pt x="147638" y="324616"/>
                      </a:lnTo>
                      <a:lnTo>
                        <a:pt x="0" y="4117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989B3286-0E5C-3AB6-DDAC-AB7F0D9A91AE}"/>
                    </a:ext>
                  </a:extLst>
                </p:cNvPr>
                <p:cNvSpPr/>
                <p:nvPr/>
              </p:nvSpPr>
              <p:spPr>
                <a:xfrm>
                  <a:off x="2349500" y="1892301"/>
                  <a:ext cx="717550" cy="232783"/>
                </a:xfrm>
                <a:custGeom>
                  <a:avLst/>
                  <a:gdLst>
                    <a:gd name="connsiteX0" fmla="*/ 1 w 717550"/>
                    <a:gd name="connsiteY0" fmla="*/ 157356 h 232783"/>
                    <a:gd name="connsiteX1" fmla="*/ 483400 w 717550"/>
                    <a:gd name="connsiteY1" fmla="*/ 157356 h 232783"/>
                    <a:gd name="connsiteX2" fmla="*/ 389444 w 717550"/>
                    <a:gd name="connsiteY2" fmla="*/ 232783 h 232783"/>
                    <a:gd name="connsiteX3" fmla="*/ 170595 w 717550"/>
                    <a:gd name="connsiteY3" fmla="*/ 232783 h 232783"/>
                    <a:gd name="connsiteX4" fmla="*/ 147639 w 717550"/>
                    <a:gd name="connsiteY4" fmla="*/ 216665 h 232783"/>
                    <a:gd name="connsiteX5" fmla="*/ 120320 w 717550"/>
                    <a:gd name="connsiteY5" fmla="*/ 232783 h 232783"/>
                    <a:gd name="connsiteX6" fmla="*/ 1 w 717550"/>
                    <a:gd name="connsiteY6" fmla="*/ 232783 h 232783"/>
                    <a:gd name="connsiteX7" fmla="*/ 0 w 717550"/>
                    <a:gd name="connsiteY7" fmla="*/ 0 h 232783"/>
                    <a:gd name="connsiteX8" fmla="*/ 717550 w 717550"/>
                    <a:gd name="connsiteY8" fmla="*/ 0 h 232783"/>
                    <a:gd name="connsiteX9" fmla="*/ 717550 w 717550"/>
                    <a:gd name="connsiteY9" fmla="*/ 75427 h 232783"/>
                    <a:gd name="connsiteX10" fmla="*/ 0 w 717550"/>
                    <a:gd name="connsiteY10" fmla="*/ 75427 h 23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7550" h="232783">
                      <a:moveTo>
                        <a:pt x="1" y="157356"/>
                      </a:moveTo>
                      <a:lnTo>
                        <a:pt x="483400" y="157356"/>
                      </a:lnTo>
                      <a:lnTo>
                        <a:pt x="389444" y="232783"/>
                      </a:lnTo>
                      <a:lnTo>
                        <a:pt x="170595" y="232783"/>
                      </a:lnTo>
                      <a:lnTo>
                        <a:pt x="147639" y="216665"/>
                      </a:lnTo>
                      <a:lnTo>
                        <a:pt x="120320" y="232783"/>
                      </a:lnTo>
                      <a:lnTo>
                        <a:pt x="1" y="232783"/>
                      </a:lnTo>
                      <a:close/>
                      <a:moveTo>
                        <a:pt x="0" y="0"/>
                      </a:moveTo>
                      <a:lnTo>
                        <a:pt x="717550" y="0"/>
                      </a:lnTo>
                      <a:lnTo>
                        <a:pt x="717550" y="75427"/>
                      </a:lnTo>
                      <a:lnTo>
                        <a:pt x="0" y="75427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EBA0148A-827A-C21F-D3BB-C2BCC9963E77}"/>
                  </a:ext>
                </a:extLst>
              </p:cNvPr>
              <p:cNvSpPr/>
              <p:nvPr/>
            </p:nvSpPr>
            <p:spPr>
              <a:xfrm>
                <a:off x="2349500" y="2049023"/>
                <a:ext cx="717551" cy="548127"/>
              </a:xfrm>
              <a:custGeom>
                <a:avLst/>
                <a:gdLst>
                  <a:gd name="connsiteX0" fmla="*/ 0 w 717551"/>
                  <a:gd name="connsiteY0" fmla="*/ 472701 h 548127"/>
                  <a:gd name="connsiteX1" fmla="*/ 717550 w 717551"/>
                  <a:gd name="connsiteY1" fmla="*/ 472701 h 548127"/>
                  <a:gd name="connsiteX2" fmla="*/ 717550 w 717551"/>
                  <a:gd name="connsiteY2" fmla="*/ 548127 h 548127"/>
                  <a:gd name="connsiteX3" fmla="*/ 0 w 717551"/>
                  <a:gd name="connsiteY3" fmla="*/ 548127 h 548127"/>
                  <a:gd name="connsiteX4" fmla="*/ 0 w 717551"/>
                  <a:gd name="connsiteY4" fmla="*/ 315346 h 548127"/>
                  <a:gd name="connsiteX5" fmla="*/ 717550 w 717551"/>
                  <a:gd name="connsiteY5" fmla="*/ 315346 h 548127"/>
                  <a:gd name="connsiteX6" fmla="*/ 717550 w 717551"/>
                  <a:gd name="connsiteY6" fmla="*/ 390773 h 548127"/>
                  <a:gd name="connsiteX7" fmla="*/ 0 w 717551"/>
                  <a:gd name="connsiteY7" fmla="*/ 390773 h 548127"/>
                  <a:gd name="connsiteX8" fmla="*/ 0 w 717551"/>
                  <a:gd name="connsiteY8" fmla="*/ 157990 h 548127"/>
                  <a:gd name="connsiteX9" fmla="*/ 287281 w 717551"/>
                  <a:gd name="connsiteY9" fmla="*/ 157990 h 548127"/>
                  <a:gd name="connsiteX10" fmla="*/ 287338 w 717551"/>
                  <a:gd name="connsiteY10" fmla="*/ 158030 h 548127"/>
                  <a:gd name="connsiteX11" fmla="*/ 287388 w 717551"/>
                  <a:gd name="connsiteY11" fmla="*/ 157990 h 548127"/>
                  <a:gd name="connsiteX12" fmla="*/ 717550 w 717551"/>
                  <a:gd name="connsiteY12" fmla="*/ 157990 h 548127"/>
                  <a:gd name="connsiteX13" fmla="*/ 717550 w 717551"/>
                  <a:gd name="connsiteY13" fmla="*/ 233417 h 548127"/>
                  <a:gd name="connsiteX14" fmla="*/ 0 w 717551"/>
                  <a:gd name="connsiteY14" fmla="*/ 233417 h 548127"/>
                  <a:gd name="connsiteX15" fmla="*/ 147639 w 717551"/>
                  <a:gd name="connsiteY15" fmla="*/ 59943 h 548127"/>
                  <a:gd name="connsiteX16" fmla="*/ 170595 w 717551"/>
                  <a:gd name="connsiteY16" fmla="*/ 76061 h 548127"/>
                  <a:gd name="connsiteX17" fmla="*/ 120320 w 717551"/>
                  <a:gd name="connsiteY17" fmla="*/ 76061 h 548127"/>
                  <a:gd name="connsiteX18" fmla="*/ 484188 w 717551"/>
                  <a:gd name="connsiteY18" fmla="*/ 0 h 548127"/>
                  <a:gd name="connsiteX19" fmla="*/ 485877 w 717551"/>
                  <a:gd name="connsiteY19" fmla="*/ 634 h 548127"/>
                  <a:gd name="connsiteX20" fmla="*/ 485878 w 717551"/>
                  <a:gd name="connsiteY20" fmla="*/ 634 h 548127"/>
                  <a:gd name="connsiteX21" fmla="*/ 717551 w 717551"/>
                  <a:gd name="connsiteY21" fmla="*/ 634 h 548127"/>
                  <a:gd name="connsiteX22" fmla="*/ 717551 w 717551"/>
                  <a:gd name="connsiteY22" fmla="*/ 6109 h 548127"/>
                  <a:gd name="connsiteX23" fmla="*/ 717551 w 717551"/>
                  <a:gd name="connsiteY23" fmla="*/ 76061 h 548127"/>
                  <a:gd name="connsiteX24" fmla="*/ 389444 w 717551"/>
                  <a:gd name="connsiteY24" fmla="*/ 76061 h 548127"/>
                  <a:gd name="connsiteX25" fmla="*/ 483400 w 717551"/>
                  <a:gd name="connsiteY25" fmla="*/ 634 h 548127"/>
                  <a:gd name="connsiteX26" fmla="*/ 483399 w 717551"/>
                  <a:gd name="connsiteY26" fmla="*/ 634 h 54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7551" h="548127">
                    <a:moveTo>
                      <a:pt x="0" y="472701"/>
                    </a:moveTo>
                    <a:lnTo>
                      <a:pt x="717550" y="472701"/>
                    </a:lnTo>
                    <a:lnTo>
                      <a:pt x="717550" y="548127"/>
                    </a:lnTo>
                    <a:lnTo>
                      <a:pt x="0" y="548127"/>
                    </a:lnTo>
                    <a:close/>
                    <a:moveTo>
                      <a:pt x="0" y="315346"/>
                    </a:moveTo>
                    <a:lnTo>
                      <a:pt x="717550" y="315346"/>
                    </a:lnTo>
                    <a:lnTo>
                      <a:pt x="717550" y="390773"/>
                    </a:lnTo>
                    <a:lnTo>
                      <a:pt x="0" y="390773"/>
                    </a:lnTo>
                    <a:close/>
                    <a:moveTo>
                      <a:pt x="0" y="157990"/>
                    </a:moveTo>
                    <a:lnTo>
                      <a:pt x="287281" y="157990"/>
                    </a:lnTo>
                    <a:lnTo>
                      <a:pt x="287338" y="158030"/>
                    </a:lnTo>
                    <a:lnTo>
                      <a:pt x="287388" y="157990"/>
                    </a:lnTo>
                    <a:lnTo>
                      <a:pt x="717550" y="157990"/>
                    </a:lnTo>
                    <a:lnTo>
                      <a:pt x="717550" y="233417"/>
                    </a:lnTo>
                    <a:lnTo>
                      <a:pt x="0" y="233417"/>
                    </a:lnTo>
                    <a:close/>
                    <a:moveTo>
                      <a:pt x="147639" y="59943"/>
                    </a:moveTo>
                    <a:lnTo>
                      <a:pt x="170595" y="76061"/>
                    </a:lnTo>
                    <a:lnTo>
                      <a:pt x="120320" y="76061"/>
                    </a:lnTo>
                    <a:close/>
                    <a:moveTo>
                      <a:pt x="484188" y="0"/>
                    </a:moveTo>
                    <a:lnTo>
                      <a:pt x="485877" y="634"/>
                    </a:lnTo>
                    <a:lnTo>
                      <a:pt x="485878" y="634"/>
                    </a:lnTo>
                    <a:lnTo>
                      <a:pt x="717551" y="634"/>
                    </a:lnTo>
                    <a:lnTo>
                      <a:pt x="717551" y="6109"/>
                    </a:lnTo>
                    <a:lnTo>
                      <a:pt x="717551" y="76061"/>
                    </a:lnTo>
                    <a:lnTo>
                      <a:pt x="389444" y="76061"/>
                    </a:lnTo>
                    <a:lnTo>
                      <a:pt x="483400" y="634"/>
                    </a:lnTo>
                    <a:lnTo>
                      <a:pt x="483399" y="63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870D81EA-2DBA-B09E-2D1A-444BCBB04D25}"/>
                  </a:ext>
                </a:extLst>
              </p:cNvPr>
              <p:cNvSpPr/>
              <p:nvPr/>
            </p:nvSpPr>
            <p:spPr>
              <a:xfrm>
                <a:off x="2561114" y="2851150"/>
                <a:ext cx="353536" cy="1333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64A34DD0-41C5-247C-5DE8-10E5A956CEED}"/>
                  </a:ext>
                </a:extLst>
              </p:cNvPr>
              <p:cNvSpPr txBox="1"/>
              <p:nvPr/>
            </p:nvSpPr>
            <p:spPr>
              <a:xfrm rot="18000000">
                <a:off x="1841636" y="1987415"/>
                <a:ext cx="369720" cy="333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6350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失</a:t>
                </a:r>
              </a:p>
            </p:txBody>
          </p:sp>
          <p:sp>
            <p:nvSpPr>
              <p:cNvPr id="493" name="テキスト ボックス 492">
                <a:extLst>
                  <a:ext uri="{FF2B5EF4-FFF2-40B4-BE49-F238E27FC236}">
                    <a16:creationId xmlns:a16="http://schemas.microsoft.com/office/drawing/2014/main" id="{A95617C3-3A16-D221-4A47-04AE32253113}"/>
                  </a:ext>
                </a:extLst>
              </p:cNvPr>
              <p:cNvSpPr txBox="1"/>
              <p:nvPr/>
            </p:nvSpPr>
            <p:spPr>
              <a:xfrm rot="20839109">
                <a:off x="2313559" y="1336544"/>
                <a:ext cx="369720" cy="333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6350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業</a:t>
                </a:r>
              </a:p>
            </p:txBody>
          </p:sp>
        </p:grp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32E245A2-8B31-7FEF-3818-3E42027DDE99}"/>
              </a:ext>
            </a:extLst>
          </p:cNvPr>
          <p:cNvGrpSpPr>
            <a:grpSpLocks noChangeAspect="1"/>
          </p:cNvGrpSpPr>
          <p:nvPr/>
        </p:nvGrpSpPr>
        <p:grpSpPr>
          <a:xfrm>
            <a:off x="3824165" y="871904"/>
            <a:ext cx="2235200" cy="2449830"/>
            <a:chOff x="3613150" y="476250"/>
            <a:chExt cx="2794000" cy="3062288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AACC001D-AABE-D03D-DE01-83C7E8EACAEA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431B039-2B65-2C32-BA2E-F89C505E6735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6EB5378-3B1E-2488-8CD1-1E2BD5CDA2B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93EB23B-7DC0-E088-367E-15FA0305B3C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A0ED530A-6667-5FCA-6422-F631ED8DB6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FD616BE-02D8-CA39-26B7-A367C6C4BAE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747992C1-E447-4DA6-B76C-CA323443F57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65E56988-A1FE-8D17-ACA1-9869858CBB5D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86D7E4A-AF81-757A-D74C-A99618DFCD09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2382AAD-2FA8-CE00-4FBD-4967BDF7729C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71D5976-F219-62C1-7942-40F70CB970D0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5E26A8D-2BF9-B226-619F-1336D439E461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2E778E16-9D59-C07D-1492-B5F6618F41B2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5108AC29-9E83-9ADA-41EF-3DDEC821C55C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25544D46-AFAB-CBA1-C824-47F15FD5B7ED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75155CFB-37BA-A737-AD26-0032D5A02C9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85403548-B6ED-FCDF-2312-51246F72F6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CDE8DDF2-A33D-D511-D3DE-A0FDC0554D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8310D179-984E-1C13-155F-115F4AD970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353A8BE6-FCA9-0A52-1DDB-CC7105898F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F73F99BB-8B82-9582-BDE8-FAB34C12E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64DAD224-10BD-4473-6BF6-28FD97E373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D594CFC2-83D1-A0CB-B5E2-2333692FF0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78EC59BA-C308-9F8F-7E89-57F8A86204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655F3D34-571F-7EB1-E33C-186D87883C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ED20375D-10DD-83AE-8D02-186863C610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6E3061FA-34C4-BAEB-7557-03E5F3D8AF80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A8C18F4E-4146-F8BC-132E-37F8A09C36D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E152945C-ABA3-39B5-E80E-949F9049A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5D7FCE6E-654A-E93E-E4FB-84619A7969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A6241FF1-1DA2-3D6F-6DBC-DD1ED674AEA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42F54237-3A10-3F20-EAC2-4392CBCFB4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0DDB6058-A462-7A75-39FF-89BDA7822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623672F0-D148-359B-A769-35F4FF42C8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8B7DB79E-2C53-054B-38BC-B325155FF0FE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82A1700F-DB34-E614-CC1B-1731050B64CC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A8DCB90F-9B35-44D1-1915-AA1624149FB0}"/>
                    </a:ext>
                  </a:extLst>
                </p:cNvPr>
                <p:cNvSpPr/>
                <p:nvPr/>
              </p:nvSpPr>
              <p:spPr>
                <a:xfrm>
                  <a:off x="4919652" y="210349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78FB5D8-EA3C-1C99-7491-32B24421608A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2BD443B6-E8BE-360F-179D-EF2388CF4426}"/>
                    </a:ext>
                  </a:extLst>
                </p:cNvPr>
                <p:cNvSpPr/>
                <p:nvPr/>
              </p:nvSpPr>
              <p:spPr>
                <a:xfrm rot="15300000">
                  <a:off x="4683796" y="162295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A6A0F613-E0F7-973D-299F-C0870807B427}"/>
                    </a:ext>
                  </a:extLst>
                </p:cNvPr>
                <p:cNvSpPr/>
                <p:nvPr/>
              </p:nvSpPr>
              <p:spPr>
                <a:xfrm rot="162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15C84E6-E256-0334-459A-655F556DFADF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B471527-735A-AD73-3A59-5E2ACB3E7211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16B26301-7447-CD6F-1703-F8C858DA9A0B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42E46073-0C19-A7DB-53DE-AA96F0F0C857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8DF731FD-5278-843C-0E90-C5911D2AA4B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BDE1AB42-E99E-5E7C-2FC0-36FB01157D1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C5DA712B-7089-C193-609A-164CBB5DEFD8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D809F1C-0DCF-640A-E291-B8B20C7280D3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D54047AA-D3A7-2A9D-6419-0E1E48CC198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F6FBBF23-AEB3-834D-7A81-46E12CB53C0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EF43FF1E-40D2-2DCE-AA72-F767EA3EFF4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93A86849-0500-1B0D-0876-6D606850BDF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39B42924-33C0-6AE7-5839-0D5CDDE7CF1A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FF70828E-B9BD-E1D5-9389-9DDBE7F4800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1187FBB6-9BA5-66D9-F75F-A4717C6EF56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8F92526A-4A1F-F693-474E-11F617E66B5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6C9F12A0-6476-4C20-164F-CF04F45ABB5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C804B55C-9A02-E0A0-55D4-982C56D96A13}"/>
                </a:ext>
              </a:extLst>
            </p:cNvPr>
            <p:cNvGrpSpPr/>
            <p:nvPr/>
          </p:nvGrpSpPr>
          <p:grpSpPr>
            <a:xfrm>
              <a:off x="4829174" y="1913096"/>
              <a:ext cx="247651" cy="137503"/>
              <a:chOff x="1897854" y="1935956"/>
              <a:chExt cx="247651" cy="137503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0915F901-1BBE-71DA-FAE1-D550EB7BB01B}"/>
                  </a:ext>
                </a:extLst>
              </p:cNvPr>
              <p:cNvSpPr/>
              <p:nvPr/>
            </p:nvSpPr>
            <p:spPr>
              <a:xfrm>
                <a:off x="1897854" y="2027740"/>
                <a:ext cx="247651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07608DEB-7458-5310-C6FF-F7CE4A4E053A}"/>
                  </a:ext>
                </a:extLst>
              </p:cNvPr>
              <p:cNvGrpSpPr/>
              <p:nvPr/>
            </p:nvGrpSpPr>
            <p:grpSpPr>
              <a:xfrm>
                <a:off x="1897855" y="1935956"/>
                <a:ext cx="245270" cy="114300"/>
                <a:chOff x="334566" y="1660922"/>
                <a:chExt cx="176212" cy="126206"/>
              </a:xfrm>
            </p:grpSpPr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F5DDC867-1CCF-BF0B-F0EF-1D75C939E0FE}"/>
                    </a:ext>
                  </a:extLst>
                </p:cNvPr>
                <p:cNvSpPr/>
                <p:nvPr/>
              </p:nvSpPr>
              <p:spPr>
                <a:xfrm rot="5400000">
                  <a:off x="359569" y="1635919"/>
                  <a:ext cx="126206" cy="17621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26C9F927-6732-A08D-C4F6-61E83A874A52}"/>
                    </a:ext>
                  </a:extLst>
                </p:cNvPr>
                <p:cNvSpPr/>
                <p:nvPr/>
              </p:nvSpPr>
              <p:spPr>
                <a:xfrm rot="5400000">
                  <a:off x="388436" y="1664953"/>
                  <a:ext cx="68473" cy="154260"/>
                </a:xfrm>
                <a:custGeom>
                  <a:avLst/>
                  <a:gdLst>
                    <a:gd name="connsiteX0" fmla="*/ 0 w 68472"/>
                    <a:gd name="connsiteY0" fmla="*/ 77130 h 154260"/>
                    <a:gd name="connsiteX1" fmla="*/ 36965 w 68472"/>
                    <a:gd name="connsiteY1" fmla="*/ 14830 h 154260"/>
                    <a:gd name="connsiteX2" fmla="*/ 68472 w 68472"/>
                    <a:gd name="connsiteY2" fmla="*/ 0 h 154260"/>
                    <a:gd name="connsiteX3" fmla="*/ 59605 w 68472"/>
                    <a:gd name="connsiteY3" fmla="*/ 32819 h 154260"/>
                    <a:gd name="connsiteX4" fmla="*/ 59605 w 68472"/>
                    <a:gd name="connsiteY4" fmla="*/ 121441 h 154260"/>
                    <a:gd name="connsiteX5" fmla="*/ 68472 w 68472"/>
                    <a:gd name="connsiteY5" fmla="*/ 154260 h 154260"/>
                    <a:gd name="connsiteX6" fmla="*/ 36965 w 68472"/>
                    <a:gd name="connsiteY6" fmla="*/ 139431 h 154260"/>
                    <a:gd name="connsiteX7" fmla="*/ 0 w 68472"/>
                    <a:gd name="connsiteY7" fmla="*/ 77130 h 154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72" h="154260">
                      <a:moveTo>
                        <a:pt x="0" y="77130"/>
                      </a:moveTo>
                      <a:cubicBezTo>
                        <a:pt x="0" y="52800"/>
                        <a:pt x="14126" y="30774"/>
                        <a:pt x="36965" y="14830"/>
                      </a:cubicBezTo>
                      <a:lnTo>
                        <a:pt x="68472" y="0"/>
                      </a:lnTo>
                      <a:lnTo>
                        <a:pt x="59605" y="32819"/>
                      </a:lnTo>
                      <a:cubicBezTo>
                        <a:pt x="54347" y="62245"/>
                        <a:pt x="54347" y="92015"/>
                        <a:pt x="59605" y="121441"/>
                      </a:cubicBezTo>
                      <a:lnTo>
                        <a:pt x="68472" y="154260"/>
                      </a:lnTo>
                      <a:lnTo>
                        <a:pt x="36965" y="139431"/>
                      </a:lnTo>
                      <a:cubicBezTo>
                        <a:pt x="14126" y="123487"/>
                        <a:pt x="0" y="101460"/>
                        <a:pt x="0" y="77130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7E392C17-6336-2C7A-A4F5-7C6FCF6EA5EB}"/>
                </a:ext>
              </a:extLst>
            </p:cNvPr>
            <p:cNvGrpSpPr/>
            <p:nvPr/>
          </p:nvGrpSpPr>
          <p:grpSpPr>
            <a:xfrm>
              <a:off x="4948003" y="1461522"/>
              <a:ext cx="72750" cy="93770"/>
              <a:chOff x="207192" y="1641123"/>
              <a:chExt cx="368618" cy="475123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903488D0-1F5D-3A4A-DBF0-748898E7E021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79BBD145-5A2A-7CED-27B9-B4143F014870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7" name="楕円 503">
              <a:extLst>
                <a:ext uri="{FF2B5EF4-FFF2-40B4-BE49-F238E27FC236}">
                  <a16:creationId xmlns:a16="http://schemas.microsoft.com/office/drawing/2014/main" id="{84A6AF17-7A9B-CA65-FBFA-32060E523C59}"/>
                </a:ext>
              </a:extLst>
            </p:cNvPr>
            <p:cNvSpPr/>
            <p:nvPr/>
          </p:nvSpPr>
          <p:spPr>
            <a:xfrm>
              <a:off x="5169687" y="191740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8" name="楕円 503">
              <a:extLst>
                <a:ext uri="{FF2B5EF4-FFF2-40B4-BE49-F238E27FC236}">
                  <a16:creationId xmlns:a16="http://schemas.microsoft.com/office/drawing/2014/main" id="{3A40D0D6-B806-01B1-90F1-A5FE23ED4CA6}"/>
                </a:ext>
              </a:extLst>
            </p:cNvPr>
            <p:cNvSpPr/>
            <p:nvPr/>
          </p:nvSpPr>
          <p:spPr>
            <a:xfrm>
              <a:off x="4801896" y="1202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9" name="楕円 503">
              <a:extLst>
                <a:ext uri="{FF2B5EF4-FFF2-40B4-BE49-F238E27FC236}">
                  <a16:creationId xmlns:a16="http://schemas.microsoft.com/office/drawing/2014/main" id="{F232E70D-7E12-CCCD-203A-94D88707C9C0}"/>
                </a:ext>
              </a:extLst>
            </p:cNvPr>
            <p:cNvSpPr/>
            <p:nvPr/>
          </p:nvSpPr>
          <p:spPr>
            <a:xfrm>
              <a:off x="4679148" y="17740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F456725D-9A7E-CB54-0CEF-F75040417033}"/>
                </a:ext>
              </a:extLst>
            </p:cNvPr>
            <p:cNvSpPr/>
            <p:nvPr/>
          </p:nvSpPr>
          <p:spPr>
            <a:xfrm>
              <a:off x="5445125" y="476250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1C856F3-B312-F00F-CB9B-12C0D7A73AB7}"/>
                </a:ext>
              </a:extLst>
            </p:cNvPr>
            <p:cNvSpPr/>
            <p:nvPr/>
          </p:nvSpPr>
          <p:spPr>
            <a:xfrm>
              <a:off x="5602287" y="121628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426DEE2-3310-6D6A-1AF9-83A52BAF3005}"/>
                </a:ext>
              </a:extLst>
            </p:cNvPr>
            <p:cNvSpPr/>
            <p:nvPr/>
          </p:nvSpPr>
          <p:spPr>
            <a:xfrm>
              <a:off x="5493094" y="135732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7A88DEAC-3929-E543-1C61-F431C77D14EB}"/>
                </a:ext>
              </a:extLst>
            </p:cNvPr>
            <p:cNvGrpSpPr/>
            <p:nvPr/>
          </p:nvGrpSpPr>
          <p:grpSpPr>
            <a:xfrm>
              <a:off x="5515940" y="631411"/>
              <a:ext cx="777111" cy="571786"/>
              <a:chOff x="-6154112" y="-1655274"/>
              <a:chExt cx="2711653" cy="1995192"/>
            </a:xfrm>
          </p:grpSpPr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364FD5EE-ADFF-1E16-4521-65D33098D8AC}"/>
                  </a:ext>
                </a:extLst>
              </p:cNvPr>
              <p:cNvGrpSpPr/>
              <p:nvPr/>
            </p:nvGrpSpPr>
            <p:grpSpPr>
              <a:xfrm>
                <a:off x="-5314601" y="-1655274"/>
                <a:ext cx="1872142" cy="1995192"/>
                <a:chOff x="4388974" y="888984"/>
                <a:chExt cx="3955567" cy="4215553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1FBABF4A-06EE-87C9-D21D-D60B6960D5DF}"/>
                    </a:ext>
                  </a:extLst>
                </p:cNvPr>
                <p:cNvSpPr/>
                <p:nvPr/>
              </p:nvSpPr>
              <p:spPr bwMode="auto">
                <a:xfrm rot="2700000">
                  <a:off x="6105683" y="1662994"/>
                  <a:ext cx="1277431" cy="3200285"/>
                </a:xfrm>
                <a:custGeom>
                  <a:avLst/>
                  <a:gdLst>
                    <a:gd name="connsiteX0" fmla="*/ 5418 w 1277431"/>
                    <a:gd name="connsiteY0" fmla="*/ 0 h 3455842"/>
                    <a:gd name="connsiteX1" fmla="*/ 1277431 w 1277431"/>
                    <a:gd name="connsiteY1" fmla="*/ 1727921 h 3455842"/>
                    <a:gd name="connsiteX2" fmla="*/ 5418 w 1277431"/>
                    <a:gd name="connsiteY2" fmla="*/ 3455842 h 3455842"/>
                    <a:gd name="connsiteX3" fmla="*/ 0 w 1277431"/>
                    <a:gd name="connsiteY3" fmla="*/ 3455471 h 3455842"/>
                    <a:gd name="connsiteX4" fmla="*/ 0 w 1277431"/>
                    <a:gd name="connsiteY4" fmla="*/ 372 h 3455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7431" h="3455842">
                      <a:moveTo>
                        <a:pt x="5418" y="0"/>
                      </a:moveTo>
                      <a:cubicBezTo>
                        <a:pt x="707931" y="0"/>
                        <a:pt x="1277431" y="773617"/>
                        <a:pt x="1277431" y="1727921"/>
                      </a:cubicBezTo>
                      <a:cubicBezTo>
                        <a:pt x="1277431" y="2682225"/>
                        <a:pt x="707931" y="3455842"/>
                        <a:pt x="5418" y="3455842"/>
                      </a:cubicBezTo>
                      <a:lnTo>
                        <a:pt x="0" y="3455471"/>
                      </a:lnTo>
                      <a:lnTo>
                        <a:pt x="0" y="3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C35DC01E-E3A3-6660-E33D-C63D3B0EE29D}"/>
                    </a:ext>
                  </a:extLst>
                </p:cNvPr>
                <p:cNvSpPr/>
                <p:nvPr/>
              </p:nvSpPr>
              <p:spPr bwMode="auto">
                <a:xfrm rot="2700000">
                  <a:off x="5422482" y="3951937"/>
                  <a:ext cx="2080991" cy="224210"/>
                </a:xfrm>
                <a:prstGeom prst="roundRect">
                  <a:avLst>
                    <a:gd name="adj" fmla="val 31633"/>
                  </a:avLst>
                </a:prstGeom>
                <a:solidFill>
                  <a:schemeClr val="bg1">
                    <a:lumMod val="6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2C49C62E-AF6B-A8EC-1AB0-355FE46020BF}"/>
                    </a:ext>
                  </a:extLst>
                </p:cNvPr>
                <p:cNvSpPr/>
                <p:nvPr/>
              </p:nvSpPr>
              <p:spPr bwMode="auto">
                <a:xfrm rot="16200000">
                  <a:off x="5499353" y="2820639"/>
                  <a:ext cx="167809" cy="688971"/>
                </a:xfrm>
                <a:prstGeom prst="round2SameRect">
                  <a:avLst>
                    <a:gd name="adj1" fmla="val 39282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四角形: 上の 2 つの角を丸める 554">
                  <a:extLst>
                    <a:ext uri="{FF2B5EF4-FFF2-40B4-BE49-F238E27FC236}">
                      <a16:creationId xmlns:a16="http://schemas.microsoft.com/office/drawing/2014/main" id="{F8592893-D4F8-3BA2-F004-1E5E1F25C35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4524" y="3777581"/>
                  <a:ext cx="160254" cy="651354"/>
                </a:xfrm>
                <a:prstGeom prst="round2SameRect">
                  <a:avLst>
                    <a:gd name="adj1" fmla="val 39282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7EF0C1CA-F9A2-1C0D-5126-3C7181C8531C}"/>
                    </a:ext>
                  </a:extLst>
                </p:cNvPr>
                <p:cNvSpPr/>
                <p:nvPr/>
              </p:nvSpPr>
              <p:spPr bwMode="auto">
                <a:xfrm>
                  <a:off x="5992945" y="888984"/>
                  <a:ext cx="1851304" cy="1338770"/>
                </a:xfrm>
                <a:custGeom>
                  <a:avLst/>
                  <a:gdLst>
                    <a:gd name="connsiteX0" fmla="*/ 936046 w 1851304"/>
                    <a:gd name="connsiteY0" fmla="*/ 525 h 1338770"/>
                    <a:gd name="connsiteX1" fmla="*/ 1851304 w 1851304"/>
                    <a:gd name="connsiteY1" fmla="*/ 398176 h 1338770"/>
                    <a:gd name="connsiteX2" fmla="*/ 898633 w 1851304"/>
                    <a:gd name="connsiteY2" fmla="*/ 1338770 h 1338770"/>
                    <a:gd name="connsiteX3" fmla="*/ 0 w 1851304"/>
                    <a:gd name="connsiteY3" fmla="*/ 346420 h 1338770"/>
                    <a:gd name="connsiteX4" fmla="*/ 936046 w 1851304"/>
                    <a:gd name="connsiteY4" fmla="*/ 525 h 133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304" h="1338770">
                      <a:moveTo>
                        <a:pt x="936046" y="525"/>
                      </a:moveTo>
                      <a:cubicBezTo>
                        <a:pt x="1269483" y="9847"/>
                        <a:pt x="1599455" y="143093"/>
                        <a:pt x="1851304" y="398176"/>
                      </a:cubicBezTo>
                      <a:lnTo>
                        <a:pt x="898633" y="1338770"/>
                      </a:lnTo>
                      <a:lnTo>
                        <a:pt x="0" y="346420"/>
                      </a:lnTo>
                      <a:cubicBezTo>
                        <a:pt x="265707" y="105806"/>
                        <a:pt x="602609" y="-8797"/>
                        <a:pt x="936046" y="52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3DE9D27-4A0A-640A-0C93-873B7DEAB47C}"/>
                    </a:ext>
                  </a:extLst>
                </p:cNvPr>
                <p:cNvSpPr/>
                <p:nvPr/>
              </p:nvSpPr>
              <p:spPr bwMode="auto">
                <a:xfrm rot="5400000">
                  <a:off x="4571201" y="1606882"/>
                  <a:ext cx="3485917" cy="2940326"/>
                </a:xfrm>
                <a:custGeom>
                  <a:avLst/>
                  <a:gdLst>
                    <a:gd name="connsiteX0" fmla="*/ 0 w 3485917"/>
                    <a:gd name="connsiteY0" fmla="*/ 129162 h 2940326"/>
                    <a:gd name="connsiteX1" fmla="*/ 20773 w 3485917"/>
                    <a:gd name="connsiteY1" fmla="*/ 79011 h 2940326"/>
                    <a:gd name="connsiteX2" fmla="*/ 79012 w 3485917"/>
                    <a:gd name="connsiteY2" fmla="*/ 20773 h 2940326"/>
                    <a:gd name="connsiteX3" fmla="*/ 179313 w 3485917"/>
                    <a:gd name="connsiteY3" fmla="*/ 20773 h 2940326"/>
                    <a:gd name="connsiteX4" fmla="*/ 2876296 w 3485917"/>
                    <a:gd name="connsiteY4" fmla="*/ 2717756 h 2940326"/>
                    <a:gd name="connsiteX5" fmla="*/ 3416872 w 3485917"/>
                    <a:gd name="connsiteY5" fmla="*/ 2717756 h 2940326"/>
                    <a:gd name="connsiteX6" fmla="*/ 3485917 w 3485917"/>
                    <a:gd name="connsiteY6" fmla="*/ 2786801 h 2940326"/>
                    <a:gd name="connsiteX7" fmla="*/ 3485917 w 3485917"/>
                    <a:gd name="connsiteY7" fmla="*/ 2866979 h 2940326"/>
                    <a:gd name="connsiteX8" fmla="*/ 3416872 w 3485917"/>
                    <a:gd name="connsiteY8" fmla="*/ 2936024 h 2940326"/>
                    <a:gd name="connsiteX9" fmla="*/ 2833273 w 3485917"/>
                    <a:gd name="connsiteY9" fmla="*/ 2936024 h 2940326"/>
                    <a:gd name="connsiteX10" fmla="*/ 2811164 w 3485917"/>
                    <a:gd name="connsiteY10" fmla="*/ 2940326 h 2940326"/>
                    <a:gd name="connsiteX11" fmla="*/ 2761013 w 3485917"/>
                    <a:gd name="connsiteY11" fmla="*/ 2919553 h 2940326"/>
                    <a:gd name="connsiteX12" fmla="*/ 20773 w 3485917"/>
                    <a:gd name="connsiteY12" fmla="*/ 179313 h 2940326"/>
                    <a:gd name="connsiteX13" fmla="*/ 0 w 3485917"/>
                    <a:gd name="connsiteY13" fmla="*/ 129162 h 2940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485917" h="2940326">
                      <a:moveTo>
                        <a:pt x="0" y="129162"/>
                      </a:moveTo>
                      <a:cubicBezTo>
                        <a:pt x="0" y="111011"/>
                        <a:pt x="6924" y="92860"/>
                        <a:pt x="20773" y="79011"/>
                      </a:cubicBezTo>
                      <a:lnTo>
                        <a:pt x="79012" y="20773"/>
                      </a:lnTo>
                      <a:cubicBezTo>
                        <a:pt x="106709" y="-6925"/>
                        <a:pt x="151616" y="-6925"/>
                        <a:pt x="179313" y="20773"/>
                      </a:cubicBezTo>
                      <a:lnTo>
                        <a:pt x="2876296" y="2717756"/>
                      </a:lnTo>
                      <a:lnTo>
                        <a:pt x="3416872" y="2717756"/>
                      </a:lnTo>
                      <a:cubicBezTo>
                        <a:pt x="3455005" y="2717756"/>
                        <a:pt x="3485917" y="2748668"/>
                        <a:pt x="3485917" y="2786801"/>
                      </a:cubicBezTo>
                      <a:lnTo>
                        <a:pt x="3485917" y="2866979"/>
                      </a:lnTo>
                      <a:cubicBezTo>
                        <a:pt x="3485917" y="2905112"/>
                        <a:pt x="3455005" y="2936024"/>
                        <a:pt x="3416872" y="2936024"/>
                      </a:cubicBezTo>
                      <a:lnTo>
                        <a:pt x="2833273" y="2936024"/>
                      </a:lnTo>
                      <a:lnTo>
                        <a:pt x="2811164" y="2940326"/>
                      </a:lnTo>
                      <a:cubicBezTo>
                        <a:pt x="2793013" y="2940326"/>
                        <a:pt x="2774861" y="2933402"/>
                        <a:pt x="2761013" y="2919553"/>
                      </a:cubicBezTo>
                      <a:lnTo>
                        <a:pt x="20773" y="179313"/>
                      </a:lnTo>
                      <a:cubicBezTo>
                        <a:pt x="6924" y="165465"/>
                        <a:pt x="0" y="147313"/>
                        <a:pt x="0" y="12916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上の 2 つの角を丸める 557">
                  <a:extLst>
                    <a:ext uri="{FF2B5EF4-FFF2-40B4-BE49-F238E27FC236}">
                      <a16:creationId xmlns:a16="http://schemas.microsoft.com/office/drawing/2014/main" id="{7C725FB7-BC7A-BE66-0F7E-3495964954F6}"/>
                    </a:ext>
                  </a:extLst>
                </p:cNvPr>
                <p:cNvSpPr/>
                <p:nvPr/>
              </p:nvSpPr>
              <p:spPr bwMode="auto">
                <a:xfrm rot="2700000">
                  <a:off x="7665336" y="815767"/>
                  <a:ext cx="319227" cy="948122"/>
                </a:xfrm>
                <a:prstGeom prst="round2SameRect">
                  <a:avLst>
                    <a:gd name="adj1" fmla="val 39282"/>
                    <a:gd name="adj2" fmla="val 0"/>
                  </a:avLst>
                </a:prstGeom>
                <a:solidFill>
                  <a:schemeClr val="tx1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F4848F4A-A4D5-8F25-3F62-9976077D4637}"/>
                    </a:ext>
                  </a:extLst>
                </p:cNvPr>
                <p:cNvSpPr/>
                <p:nvPr/>
              </p:nvSpPr>
              <p:spPr bwMode="auto">
                <a:xfrm>
                  <a:off x="4596813" y="4351025"/>
                  <a:ext cx="721238" cy="721236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8485CE93-C19D-21BA-D339-CDAAB6E13165}"/>
                    </a:ext>
                  </a:extLst>
                </p:cNvPr>
                <p:cNvSpPr/>
                <p:nvPr/>
              </p:nvSpPr>
              <p:spPr bwMode="auto">
                <a:xfrm>
                  <a:off x="6723938" y="4351025"/>
                  <a:ext cx="721238" cy="721236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4470CC05-F0DC-31F5-14EC-70F653A00FA4}"/>
                    </a:ext>
                  </a:extLst>
                </p:cNvPr>
                <p:cNvSpPr/>
                <p:nvPr/>
              </p:nvSpPr>
              <p:spPr bwMode="auto">
                <a:xfrm>
                  <a:off x="4764453" y="4518665"/>
                  <a:ext cx="385958" cy="385956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6F6FA1D2-3E42-7DC3-4F62-713B4880E968}"/>
                    </a:ext>
                  </a:extLst>
                </p:cNvPr>
                <p:cNvSpPr/>
                <p:nvPr/>
              </p:nvSpPr>
              <p:spPr bwMode="auto">
                <a:xfrm>
                  <a:off x="6891578" y="4518665"/>
                  <a:ext cx="385958" cy="385956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5DA0608F-86EC-C856-1B76-C89D827DB3D8}"/>
                  </a:ext>
                </a:extLst>
              </p:cNvPr>
              <p:cNvGrpSpPr/>
              <p:nvPr/>
            </p:nvGrpSpPr>
            <p:grpSpPr>
              <a:xfrm>
                <a:off x="-6154112" y="-1289035"/>
                <a:ext cx="1527031" cy="1382562"/>
                <a:chOff x="832514" y="4357457"/>
                <a:chExt cx="1471630" cy="1332403"/>
              </a:xfrm>
            </p:grpSpPr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71FAB14A-C085-696F-1009-D7E9B5FD593F}"/>
                    </a:ext>
                  </a:extLst>
                </p:cNvPr>
                <p:cNvSpPr/>
                <p:nvPr/>
              </p:nvSpPr>
              <p:spPr bwMode="auto">
                <a:xfrm rot="12966745">
                  <a:off x="894299" y="4357457"/>
                  <a:ext cx="1312776" cy="1309786"/>
                </a:xfrm>
                <a:custGeom>
                  <a:avLst/>
                  <a:gdLst>
                    <a:gd name="connsiteX0" fmla="*/ 673009 w 1312776"/>
                    <a:gd name="connsiteY0" fmla="*/ 1304831 h 1309786"/>
                    <a:gd name="connsiteX1" fmla="*/ 529328 w 1312776"/>
                    <a:gd name="connsiteY1" fmla="*/ 1309786 h 1309786"/>
                    <a:gd name="connsiteX2" fmla="*/ 485133 w 1312776"/>
                    <a:gd name="connsiteY2" fmla="*/ 1197619 h 1309786"/>
                    <a:gd name="connsiteX3" fmla="*/ 476418 w 1312776"/>
                    <a:gd name="connsiteY3" fmla="*/ 1190449 h 1309786"/>
                    <a:gd name="connsiteX4" fmla="*/ 470866 w 1312776"/>
                    <a:gd name="connsiteY4" fmla="*/ 1190836 h 1309786"/>
                    <a:gd name="connsiteX5" fmla="*/ 393960 w 1312776"/>
                    <a:gd name="connsiteY5" fmla="*/ 1164975 h 1309786"/>
                    <a:gd name="connsiteX6" fmla="*/ 241143 w 1312776"/>
                    <a:gd name="connsiteY6" fmla="*/ 1076746 h 1309786"/>
                    <a:gd name="connsiteX7" fmla="*/ 207556 w 1312776"/>
                    <a:gd name="connsiteY7" fmla="*/ 1052561 h 1309786"/>
                    <a:gd name="connsiteX8" fmla="*/ 188272 w 1312776"/>
                    <a:gd name="connsiteY8" fmla="*/ 1031703 h 1309786"/>
                    <a:gd name="connsiteX9" fmla="*/ 157875 w 1312776"/>
                    <a:gd name="connsiteY9" fmla="*/ 1052684 h 1309786"/>
                    <a:gd name="connsiteX10" fmla="*/ 124504 w 1312776"/>
                    <a:gd name="connsiteY10" fmla="*/ 1094636 h 1309786"/>
                    <a:gd name="connsiteX11" fmla="*/ 0 w 1312776"/>
                    <a:gd name="connsiteY11" fmla="*/ 1022752 h 1309786"/>
                    <a:gd name="connsiteX12" fmla="*/ 136607 w 1312776"/>
                    <a:gd name="connsiteY12" fmla="*/ 894458 h 1309786"/>
                    <a:gd name="connsiteX13" fmla="*/ 141745 w 1312776"/>
                    <a:gd name="connsiteY13" fmla="*/ 892495 h 1309786"/>
                    <a:gd name="connsiteX14" fmla="*/ 140493 w 1312776"/>
                    <a:gd name="connsiteY14" fmla="*/ 874537 h 1309786"/>
                    <a:gd name="connsiteX15" fmla="*/ 166354 w 1312776"/>
                    <a:gd name="connsiteY15" fmla="*/ 797630 h 1309786"/>
                    <a:gd name="connsiteX16" fmla="*/ 254352 w 1312776"/>
                    <a:gd name="connsiteY16" fmla="*/ 645214 h 1309786"/>
                    <a:gd name="connsiteX17" fmla="*/ 288979 w 1312776"/>
                    <a:gd name="connsiteY17" fmla="*/ 597125 h 1309786"/>
                    <a:gd name="connsiteX18" fmla="*/ 293365 w 1312776"/>
                    <a:gd name="connsiteY18" fmla="*/ 593069 h 1309786"/>
                    <a:gd name="connsiteX19" fmla="*/ 275570 w 1312776"/>
                    <a:gd name="connsiteY19" fmla="*/ 556601 h 1309786"/>
                    <a:gd name="connsiteX20" fmla="*/ 288642 w 1312776"/>
                    <a:gd name="connsiteY20" fmla="*/ 457303 h 1309786"/>
                    <a:gd name="connsiteX21" fmla="*/ 303370 w 1312776"/>
                    <a:gd name="connsiteY21" fmla="*/ 440606 h 1309786"/>
                    <a:gd name="connsiteX22" fmla="*/ 278557 w 1312776"/>
                    <a:gd name="connsiteY22" fmla="*/ 369315 h 1309786"/>
                    <a:gd name="connsiteX23" fmla="*/ 288840 w 1312776"/>
                    <a:gd name="connsiteY23" fmla="*/ 0 h 1309786"/>
                    <a:gd name="connsiteX24" fmla="*/ 423736 w 1312776"/>
                    <a:gd name="connsiteY24" fmla="*/ 39054 h 1309786"/>
                    <a:gd name="connsiteX25" fmla="*/ 434897 w 1312776"/>
                    <a:gd name="connsiteY25" fmla="*/ 393853 h 1309786"/>
                    <a:gd name="connsiteX26" fmla="*/ 437749 w 1312776"/>
                    <a:gd name="connsiteY26" fmla="*/ 399436 h 1309786"/>
                    <a:gd name="connsiteX27" fmla="*/ 467398 w 1312776"/>
                    <a:gd name="connsiteY27" fmla="*/ 409406 h 1309786"/>
                    <a:gd name="connsiteX28" fmla="*/ 528368 w 1312776"/>
                    <a:gd name="connsiteY28" fmla="*/ 488864 h 1309786"/>
                    <a:gd name="connsiteX29" fmla="*/ 529194 w 1312776"/>
                    <a:gd name="connsiteY29" fmla="*/ 500717 h 1309786"/>
                    <a:gd name="connsiteX30" fmla="*/ 543876 w 1312776"/>
                    <a:gd name="connsiteY30" fmla="*/ 501104 h 1309786"/>
                    <a:gd name="connsiteX31" fmla="*/ 653991 w 1312776"/>
                    <a:gd name="connsiteY31" fmla="*/ 538131 h 1309786"/>
                    <a:gd name="connsiteX32" fmla="*/ 741114 w 1312776"/>
                    <a:gd name="connsiteY32" fmla="*/ 614979 h 1309786"/>
                    <a:gd name="connsiteX33" fmla="*/ 752091 w 1312776"/>
                    <a:gd name="connsiteY33" fmla="*/ 632886 h 1309786"/>
                    <a:gd name="connsiteX34" fmla="*/ 766036 w 1312776"/>
                    <a:gd name="connsiteY34" fmla="*/ 626082 h 1309786"/>
                    <a:gd name="connsiteX35" fmla="*/ 865333 w 1312776"/>
                    <a:gd name="connsiteY35" fmla="*/ 639154 h 1309786"/>
                    <a:gd name="connsiteX36" fmla="*/ 889711 w 1312776"/>
                    <a:gd name="connsiteY36" fmla="*/ 660656 h 1309786"/>
                    <a:gd name="connsiteX37" fmla="*/ 928199 w 1312776"/>
                    <a:gd name="connsiteY37" fmla="*/ 656565 h 1309786"/>
                    <a:gd name="connsiteX38" fmla="*/ 1211402 w 1312776"/>
                    <a:gd name="connsiteY38" fmla="*/ 493236 h 1309786"/>
                    <a:gd name="connsiteX39" fmla="*/ 1312776 w 1312776"/>
                    <a:gd name="connsiteY39" fmla="*/ 590422 h 1309786"/>
                    <a:gd name="connsiteX40" fmla="*/ 1232258 w 1312776"/>
                    <a:gd name="connsiteY40" fmla="*/ 665847 h 1309786"/>
                    <a:gd name="connsiteX41" fmla="*/ 985800 w 1312776"/>
                    <a:gd name="connsiteY41" fmla="*/ 787514 h 1309786"/>
                    <a:gd name="connsiteX42" fmla="*/ 919658 w 1312776"/>
                    <a:gd name="connsiteY42" fmla="*/ 798796 h 1309786"/>
                    <a:gd name="connsiteX43" fmla="*/ 913231 w 1312776"/>
                    <a:gd name="connsiteY43" fmla="*/ 817910 h 1309786"/>
                    <a:gd name="connsiteX44" fmla="*/ 833774 w 1312776"/>
                    <a:gd name="connsiteY44" fmla="*/ 878880 h 1309786"/>
                    <a:gd name="connsiteX45" fmla="*/ 785748 w 1312776"/>
                    <a:gd name="connsiteY45" fmla="*/ 882229 h 1309786"/>
                    <a:gd name="connsiteX46" fmla="*/ 785406 w 1312776"/>
                    <a:gd name="connsiteY46" fmla="*/ 883737 h 1309786"/>
                    <a:gd name="connsiteX47" fmla="*/ 761074 w 1312776"/>
                    <a:gd name="connsiteY47" fmla="*/ 937770 h 1309786"/>
                    <a:gd name="connsiteX48" fmla="*/ 673075 w 1312776"/>
                    <a:gd name="connsiteY48" fmla="*/ 1090186 h 1309786"/>
                    <a:gd name="connsiteX49" fmla="*/ 648891 w 1312776"/>
                    <a:gd name="connsiteY49" fmla="*/ 1123773 h 1309786"/>
                    <a:gd name="connsiteX50" fmla="*/ 624943 w 1312776"/>
                    <a:gd name="connsiteY50" fmla="*/ 1145914 h 1309786"/>
                    <a:gd name="connsiteX51" fmla="*/ 625529 w 1312776"/>
                    <a:gd name="connsiteY51" fmla="*/ 1146711 h 1309786"/>
                    <a:gd name="connsiteX52" fmla="*/ 673009 w 1312776"/>
                    <a:gd name="connsiteY52" fmla="*/ 1304831 h 1309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312776" h="1309786">
                      <a:moveTo>
                        <a:pt x="673009" y="1304831"/>
                      </a:moveTo>
                      <a:lnTo>
                        <a:pt x="529328" y="1309786"/>
                      </a:lnTo>
                      <a:cubicBezTo>
                        <a:pt x="527845" y="1266777"/>
                        <a:pt x="511400" y="1227762"/>
                        <a:pt x="485133" y="1197619"/>
                      </a:cubicBezTo>
                      <a:lnTo>
                        <a:pt x="476418" y="1190449"/>
                      </a:lnTo>
                      <a:lnTo>
                        <a:pt x="470866" y="1190836"/>
                      </a:lnTo>
                      <a:cubicBezTo>
                        <a:pt x="444526" y="1187567"/>
                        <a:pt x="418392" y="1179080"/>
                        <a:pt x="393960" y="1164975"/>
                      </a:cubicBezTo>
                      <a:lnTo>
                        <a:pt x="241143" y="1076746"/>
                      </a:lnTo>
                      <a:cubicBezTo>
                        <a:pt x="228927" y="1069693"/>
                        <a:pt x="217714" y="1061569"/>
                        <a:pt x="207556" y="1052561"/>
                      </a:cubicBezTo>
                      <a:lnTo>
                        <a:pt x="188272" y="1031703"/>
                      </a:lnTo>
                      <a:lnTo>
                        <a:pt x="157875" y="1052684"/>
                      </a:lnTo>
                      <a:cubicBezTo>
                        <a:pt x="145029" y="1064630"/>
                        <a:pt x="133726" y="1078663"/>
                        <a:pt x="124504" y="1094636"/>
                      </a:cubicBezTo>
                      <a:lnTo>
                        <a:pt x="0" y="1022752"/>
                      </a:lnTo>
                      <a:cubicBezTo>
                        <a:pt x="33149" y="965336"/>
                        <a:pt x="81262" y="921857"/>
                        <a:pt x="136607" y="894458"/>
                      </a:cubicBezTo>
                      <a:lnTo>
                        <a:pt x="141745" y="892495"/>
                      </a:lnTo>
                      <a:lnTo>
                        <a:pt x="140493" y="874537"/>
                      </a:lnTo>
                      <a:cubicBezTo>
                        <a:pt x="143761" y="848196"/>
                        <a:pt x="152248" y="822062"/>
                        <a:pt x="166354" y="797630"/>
                      </a:cubicBezTo>
                      <a:lnTo>
                        <a:pt x="254352" y="645214"/>
                      </a:lnTo>
                      <a:cubicBezTo>
                        <a:pt x="264450" y="627723"/>
                        <a:pt x="276082" y="611670"/>
                        <a:pt x="288979" y="597125"/>
                      </a:cubicBezTo>
                      <a:lnTo>
                        <a:pt x="293365" y="593069"/>
                      </a:lnTo>
                      <a:lnTo>
                        <a:pt x="275570" y="556601"/>
                      </a:lnTo>
                      <a:cubicBezTo>
                        <a:pt x="266902" y="524253"/>
                        <a:pt x="270574" y="488598"/>
                        <a:pt x="288642" y="457303"/>
                      </a:cubicBezTo>
                      <a:lnTo>
                        <a:pt x="303370" y="440606"/>
                      </a:lnTo>
                      <a:lnTo>
                        <a:pt x="278557" y="369315"/>
                      </a:lnTo>
                      <a:cubicBezTo>
                        <a:pt x="247295" y="252947"/>
                        <a:pt x="248939" y="124884"/>
                        <a:pt x="288840" y="0"/>
                      </a:cubicBezTo>
                      <a:lnTo>
                        <a:pt x="423736" y="39054"/>
                      </a:lnTo>
                      <a:cubicBezTo>
                        <a:pt x="383705" y="161227"/>
                        <a:pt x="390065" y="287090"/>
                        <a:pt x="434897" y="393853"/>
                      </a:cubicBezTo>
                      <a:lnTo>
                        <a:pt x="437749" y="399436"/>
                      </a:lnTo>
                      <a:lnTo>
                        <a:pt x="467398" y="409406"/>
                      </a:lnTo>
                      <a:cubicBezTo>
                        <a:pt x="498692" y="427473"/>
                        <a:pt x="519700" y="456515"/>
                        <a:pt x="528368" y="488864"/>
                      </a:cubicBezTo>
                      <a:lnTo>
                        <a:pt x="529194" y="500717"/>
                      </a:lnTo>
                      <a:lnTo>
                        <a:pt x="543876" y="501104"/>
                      </a:lnTo>
                      <a:cubicBezTo>
                        <a:pt x="581590" y="505783"/>
                        <a:pt x="619009" y="517934"/>
                        <a:pt x="653991" y="538131"/>
                      </a:cubicBezTo>
                      <a:cubicBezTo>
                        <a:pt x="688972" y="558328"/>
                        <a:pt x="718205" y="584658"/>
                        <a:pt x="741114" y="614979"/>
                      </a:cubicBezTo>
                      <a:lnTo>
                        <a:pt x="752091" y="632886"/>
                      </a:lnTo>
                      <a:lnTo>
                        <a:pt x="766036" y="626082"/>
                      </a:lnTo>
                      <a:cubicBezTo>
                        <a:pt x="798385" y="617414"/>
                        <a:pt x="834040" y="621087"/>
                        <a:pt x="865333" y="639154"/>
                      </a:cubicBezTo>
                      <a:lnTo>
                        <a:pt x="889711" y="660656"/>
                      </a:lnTo>
                      <a:lnTo>
                        <a:pt x="928199" y="656565"/>
                      </a:lnTo>
                      <a:cubicBezTo>
                        <a:pt x="1032621" y="636453"/>
                        <a:pt x="1133055" y="580848"/>
                        <a:pt x="1211402" y="493236"/>
                      </a:cubicBezTo>
                      <a:lnTo>
                        <a:pt x="1312776" y="590422"/>
                      </a:lnTo>
                      <a:cubicBezTo>
                        <a:pt x="1287604" y="618158"/>
                        <a:pt x="1260644" y="643321"/>
                        <a:pt x="1232258" y="665847"/>
                      </a:cubicBezTo>
                      <a:cubicBezTo>
                        <a:pt x="1157744" y="724976"/>
                        <a:pt x="1073405" y="765928"/>
                        <a:pt x="985800" y="787514"/>
                      </a:cubicBezTo>
                      <a:lnTo>
                        <a:pt x="919658" y="798796"/>
                      </a:lnTo>
                      <a:lnTo>
                        <a:pt x="913231" y="817910"/>
                      </a:lnTo>
                      <a:cubicBezTo>
                        <a:pt x="895163" y="849204"/>
                        <a:pt x="866121" y="870212"/>
                        <a:pt x="833774" y="878880"/>
                      </a:cubicBezTo>
                      <a:lnTo>
                        <a:pt x="785748" y="882229"/>
                      </a:lnTo>
                      <a:lnTo>
                        <a:pt x="785406" y="883737"/>
                      </a:lnTo>
                      <a:cubicBezTo>
                        <a:pt x="779259" y="902179"/>
                        <a:pt x="771172" y="920279"/>
                        <a:pt x="761074" y="937770"/>
                      </a:cubicBezTo>
                      <a:cubicBezTo>
                        <a:pt x="731741" y="988576"/>
                        <a:pt x="702408" y="1039381"/>
                        <a:pt x="673075" y="1090186"/>
                      </a:cubicBezTo>
                      <a:cubicBezTo>
                        <a:pt x="666022" y="1102402"/>
                        <a:pt x="657899" y="1113614"/>
                        <a:pt x="648891" y="1123773"/>
                      </a:cubicBezTo>
                      <a:lnTo>
                        <a:pt x="624943" y="1145914"/>
                      </a:lnTo>
                      <a:lnTo>
                        <a:pt x="625529" y="1146711"/>
                      </a:lnTo>
                      <a:cubicBezTo>
                        <a:pt x="653884" y="1192914"/>
                        <a:pt x="671010" y="1246854"/>
                        <a:pt x="673009" y="13048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95A38280-9914-EDDD-8234-439E1602AAF4}"/>
                    </a:ext>
                  </a:extLst>
                </p:cNvPr>
                <p:cNvGrpSpPr/>
                <p:nvPr/>
              </p:nvGrpSpPr>
              <p:grpSpPr>
                <a:xfrm>
                  <a:off x="832514" y="4424365"/>
                  <a:ext cx="1471630" cy="1265495"/>
                  <a:chOff x="832514" y="4424365"/>
                  <a:chExt cx="1471630" cy="1265495"/>
                </a:xfrm>
              </p:grpSpPr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6E7DEC80-C38B-0E61-BADE-8B7247E7E4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48569" y="4424365"/>
                    <a:ext cx="362099" cy="224597"/>
                  </a:xfrm>
                  <a:custGeom>
                    <a:avLst/>
                    <a:gdLst>
                      <a:gd name="connsiteX0" fmla="*/ 362099 w 362099"/>
                      <a:gd name="connsiteY0" fmla="*/ 60644 h 224597"/>
                      <a:gd name="connsiteX1" fmla="*/ 360755 w 362099"/>
                      <a:gd name="connsiteY1" fmla="*/ 91247 h 224597"/>
                      <a:gd name="connsiteX2" fmla="*/ 262609 w 362099"/>
                      <a:gd name="connsiteY2" fmla="*/ 128165 h 224597"/>
                      <a:gd name="connsiteX3" fmla="*/ 221421 w 362099"/>
                      <a:gd name="connsiteY3" fmla="*/ 224596 h 224597"/>
                      <a:gd name="connsiteX4" fmla="*/ 190788 w 362099"/>
                      <a:gd name="connsiteY4" fmla="*/ 224597 h 224597"/>
                      <a:gd name="connsiteX5" fmla="*/ 241429 w 362099"/>
                      <a:gd name="connsiteY5" fmla="*/ 106035 h 224597"/>
                      <a:gd name="connsiteX6" fmla="*/ 362099 w 362099"/>
                      <a:gd name="connsiteY6" fmla="*/ 60644 h 224597"/>
                      <a:gd name="connsiteX7" fmla="*/ 235893 w 362099"/>
                      <a:gd name="connsiteY7" fmla="*/ 60644 h 224597"/>
                      <a:gd name="connsiteX8" fmla="*/ 234549 w 362099"/>
                      <a:gd name="connsiteY8" fmla="*/ 91247 h 224597"/>
                      <a:gd name="connsiteX9" fmla="*/ 136403 w 362099"/>
                      <a:gd name="connsiteY9" fmla="*/ 128165 h 224597"/>
                      <a:gd name="connsiteX10" fmla="*/ 95215 w 362099"/>
                      <a:gd name="connsiteY10" fmla="*/ 224596 h 224597"/>
                      <a:gd name="connsiteX11" fmla="*/ 64582 w 362099"/>
                      <a:gd name="connsiteY11" fmla="*/ 224597 h 224597"/>
                      <a:gd name="connsiteX12" fmla="*/ 115223 w 362099"/>
                      <a:gd name="connsiteY12" fmla="*/ 106035 h 224597"/>
                      <a:gd name="connsiteX13" fmla="*/ 235893 w 362099"/>
                      <a:gd name="connsiteY13" fmla="*/ 60644 h 224597"/>
                      <a:gd name="connsiteX14" fmla="*/ 194102 w 362099"/>
                      <a:gd name="connsiteY14" fmla="*/ 0 h 224597"/>
                      <a:gd name="connsiteX15" fmla="*/ 194146 w 362099"/>
                      <a:gd name="connsiteY15" fmla="*/ 34047 h 224597"/>
                      <a:gd name="connsiteX16" fmla="*/ 34047 w 362099"/>
                      <a:gd name="connsiteY16" fmla="*/ 194354 h 224597"/>
                      <a:gd name="connsiteX17" fmla="*/ 0 w 362099"/>
                      <a:gd name="connsiteY17" fmla="*/ 194354 h 224597"/>
                      <a:gd name="connsiteX18" fmla="*/ 194102 w 362099"/>
                      <a:gd name="connsiteY18" fmla="*/ 0 h 224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62099" h="224597">
                        <a:moveTo>
                          <a:pt x="362099" y="60644"/>
                        </a:moveTo>
                        <a:lnTo>
                          <a:pt x="360755" y="91247"/>
                        </a:lnTo>
                        <a:cubicBezTo>
                          <a:pt x="324373" y="89649"/>
                          <a:pt x="288919" y="102986"/>
                          <a:pt x="262609" y="128165"/>
                        </a:cubicBezTo>
                        <a:cubicBezTo>
                          <a:pt x="236300" y="153344"/>
                          <a:pt x="221421" y="188180"/>
                          <a:pt x="221421" y="224596"/>
                        </a:cubicBezTo>
                        <a:lnTo>
                          <a:pt x="190788" y="224597"/>
                        </a:lnTo>
                        <a:cubicBezTo>
                          <a:pt x="190788" y="179823"/>
                          <a:pt x="209082" y="136993"/>
                          <a:pt x="241429" y="106035"/>
                        </a:cubicBezTo>
                        <a:cubicBezTo>
                          <a:pt x="273776" y="75077"/>
                          <a:pt x="317368" y="58680"/>
                          <a:pt x="362099" y="60644"/>
                        </a:cubicBezTo>
                        <a:close/>
                        <a:moveTo>
                          <a:pt x="235893" y="60644"/>
                        </a:moveTo>
                        <a:lnTo>
                          <a:pt x="234549" y="91247"/>
                        </a:lnTo>
                        <a:cubicBezTo>
                          <a:pt x="198167" y="89649"/>
                          <a:pt x="162713" y="102986"/>
                          <a:pt x="136403" y="128165"/>
                        </a:cubicBezTo>
                        <a:cubicBezTo>
                          <a:pt x="110094" y="153344"/>
                          <a:pt x="95215" y="188180"/>
                          <a:pt x="95215" y="224596"/>
                        </a:cubicBezTo>
                        <a:lnTo>
                          <a:pt x="64582" y="224597"/>
                        </a:lnTo>
                        <a:cubicBezTo>
                          <a:pt x="64582" y="179823"/>
                          <a:pt x="82876" y="136993"/>
                          <a:pt x="115223" y="106035"/>
                        </a:cubicBezTo>
                        <a:cubicBezTo>
                          <a:pt x="147570" y="75077"/>
                          <a:pt x="191162" y="58680"/>
                          <a:pt x="235893" y="60644"/>
                        </a:cubicBezTo>
                        <a:close/>
                        <a:moveTo>
                          <a:pt x="194102" y="0"/>
                        </a:moveTo>
                        <a:cubicBezTo>
                          <a:pt x="194117" y="11349"/>
                          <a:pt x="194131" y="22698"/>
                          <a:pt x="194146" y="34047"/>
                        </a:cubicBezTo>
                        <a:cubicBezTo>
                          <a:pt x="105692" y="34162"/>
                          <a:pt x="34047" y="105900"/>
                          <a:pt x="34047" y="194354"/>
                        </a:cubicBezTo>
                        <a:lnTo>
                          <a:pt x="0" y="194354"/>
                        </a:lnTo>
                        <a:cubicBezTo>
                          <a:pt x="0" y="87114"/>
                          <a:pt x="86862" y="139"/>
                          <a:pt x="19410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2" name="グループ化 501">
                    <a:extLst>
                      <a:ext uri="{FF2B5EF4-FFF2-40B4-BE49-F238E27FC236}">
                        <a16:creationId xmlns:a16="http://schemas.microsoft.com/office/drawing/2014/main" id="{B341D14E-8D53-1693-831D-DF00F561668E}"/>
                      </a:ext>
                    </a:extLst>
                  </p:cNvPr>
                  <p:cNvGrpSpPr/>
                  <p:nvPr/>
                </p:nvGrpSpPr>
                <p:grpSpPr>
                  <a:xfrm rot="14766745">
                    <a:off x="942625" y="4328341"/>
                    <a:ext cx="1251408" cy="1471630"/>
                    <a:chOff x="1289458" y="728700"/>
                    <a:chExt cx="1657321" cy="1948976"/>
                  </a:xfrm>
                  <a:solidFill>
                    <a:srgbClr val="FFCC99"/>
                  </a:solidFill>
                </p:grpSpPr>
                <p:sp>
                  <p:nvSpPr>
                    <p:cNvPr id="503" name="四角形: 上の 2 つの角を丸める 502">
                      <a:extLst>
                        <a:ext uri="{FF2B5EF4-FFF2-40B4-BE49-F238E27FC236}">
                          <a16:creationId xmlns:a16="http://schemas.microsoft.com/office/drawing/2014/main" id="{D57ACC31-77EE-A5D7-3BA2-09329DE375AE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432455" y="2463967"/>
                      <a:ext cx="313129" cy="144055"/>
                    </a:xfrm>
                    <a:prstGeom prst="round2SameRect">
                      <a:avLst>
                        <a:gd name="adj1" fmla="val 50000"/>
                        <a:gd name="adj2" fmla="val 2535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22" name="グループ化 521">
                      <a:extLst>
                        <a:ext uri="{FF2B5EF4-FFF2-40B4-BE49-F238E27FC236}">
                          <a16:creationId xmlns:a16="http://schemas.microsoft.com/office/drawing/2014/main" id="{F5E2F42D-C10C-9607-D040-BAD8A2B21806}"/>
                        </a:ext>
                      </a:extLst>
                    </p:cNvPr>
                    <p:cNvGrpSpPr/>
                    <p:nvPr/>
                  </p:nvGrpSpPr>
                  <p:grpSpPr>
                    <a:xfrm rot="20700000" flipH="1">
                      <a:off x="1289458" y="983164"/>
                      <a:ext cx="246188" cy="220522"/>
                      <a:chOff x="597606" y="942194"/>
                      <a:chExt cx="689395" cy="617524"/>
                    </a:xfrm>
                    <a:grpFill/>
                  </p:grpSpPr>
                  <p:sp>
                    <p:nvSpPr>
                      <p:cNvPr id="545" name="フリーフォーム: 図形 544">
                        <a:extLst>
                          <a:ext uri="{FF2B5EF4-FFF2-40B4-BE49-F238E27FC236}">
                            <a16:creationId xmlns:a16="http://schemas.microsoft.com/office/drawing/2014/main" id="{2B7098C8-E0C1-2622-3303-349628B3DDF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7700" y="1188243"/>
                        <a:ext cx="631862" cy="371475"/>
                      </a:xfrm>
                      <a:custGeom>
                        <a:avLst/>
                        <a:gdLst>
                          <a:gd name="connsiteX0" fmla="*/ 0 w 441095"/>
                          <a:gd name="connsiteY0" fmla="*/ 0 h 277545"/>
                          <a:gd name="connsiteX1" fmla="*/ 441095 w 441095"/>
                          <a:gd name="connsiteY1" fmla="*/ 0 h 277545"/>
                          <a:gd name="connsiteX2" fmla="*/ 441095 w 441095"/>
                          <a:gd name="connsiteY2" fmla="*/ 104390 h 277545"/>
                          <a:gd name="connsiteX3" fmla="*/ 267940 w 441095"/>
                          <a:gd name="connsiteY3" fmla="*/ 277545 h 277545"/>
                          <a:gd name="connsiteX4" fmla="*/ 173155 w 441095"/>
                          <a:gd name="connsiteY4" fmla="*/ 277545 h 277545"/>
                          <a:gd name="connsiteX5" fmla="*/ 0 w 441095"/>
                          <a:gd name="connsiteY5" fmla="*/ 104390 h 277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41095" h="277545">
                            <a:moveTo>
                              <a:pt x="0" y="0"/>
                            </a:moveTo>
                            <a:lnTo>
                              <a:pt x="441095" y="0"/>
                            </a:lnTo>
                            <a:lnTo>
                              <a:pt x="441095" y="104390"/>
                            </a:lnTo>
                            <a:cubicBezTo>
                              <a:pt x="441095" y="200021"/>
                              <a:pt x="363571" y="277545"/>
                              <a:pt x="267940" y="277545"/>
                            </a:cubicBezTo>
                            <a:lnTo>
                              <a:pt x="173155" y="277545"/>
                            </a:lnTo>
                            <a:cubicBezTo>
                              <a:pt x="77524" y="277545"/>
                              <a:pt x="0" y="200021"/>
                              <a:pt x="0" y="104390"/>
                            </a:cubicBezTo>
                            <a:close/>
                          </a:path>
                        </a:pathLst>
                      </a:cu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546" name="グループ化 545">
                        <a:extLst>
                          <a:ext uri="{FF2B5EF4-FFF2-40B4-BE49-F238E27FC236}">
                            <a16:creationId xmlns:a16="http://schemas.microsoft.com/office/drawing/2014/main" id="{A7F5BA71-E527-9E36-6437-29B76127EF4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4391" y="942194"/>
                        <a:ext cx="602610" cy="359445"/>
                        <a:chOff x="606420" y="1218888"/>
                        <a:chExt cx="356523" cy="189382"/>
                      </a:xfrm>
                      <a:grpFill/>
                    </p:grpSpPr>
                    <p:sp>
                      <p:nvSpPr>
                        <p:cNvPr id="548" name="四角形: 上の 2 つの角を丸める 547">
                          <a:extLst>
                            <a:ext uri="{FF2B5EF4-FFF2-40B4-BE49-F238E27FC236}">
                              <a16:creationId xmlns:a16="http://schemas.microsoft.com/office/drawing/2014/main" id="{F72BD6FB-28E5-5E98-3CF8-1DBEFEB4206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81980" y="1235790"/>
                          <a:ext cx="80963" cy="172480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9" name="四角形: 上の 2 つの角を丸める 548">
                          <a:extLst>
                            <a:ext uri="{FF2B5EF4-FFF2-40B4-BE49-F238E27FC236}">
                              <a16:creationId xmlns:a16="http://schemas.microsoft.com/office/drawing/2014/main" id="{287D3BBF-2201-4E8F-1808-CF1D40B4576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787992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0" name="四角形: 上の 2 つの角を丸める 549">
                          <a:extLst>
                            <a:ext uri="{FF2B5EF4-FFF2-40B4-BE49-F238E27FC236}">
                              <a16:creationId xmlns:a16="http://schemas.microsoft.com/office/drawing/2014/main" id="{57770EA7-5A8B-C68B-287E-134C9C0AFE6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94761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1" name="四角形: 上の 2 つの角を丸める 550">
                          <a:extLst>
                            <a:ext uri="{FF2B5EF4-FFF2-40B4-BE49-F238E27FC236}">
                              <a16:creationId xmlns:a16="http://schemas.microsoft.com/office/drawing/2014/main" id="{0F9D10C9-0FD1-00A9-F253-B90D60A5432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06420" y="1229063"/>
                          <a:ext cx="87837" cy="178791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7" name="四角形: 上の 2 つの角を丸める 135">
                        <a:extLst>
                          <a:ext uri="{FF2B5EF4-FFF2-40B4-BE49-F238E27FC236}">
                            <a16:creationId xmlns:a16="http://schemas.microsoft.com/office/drawing/2014/main" id="{431D7C83-8551-6BD9-776F-17581C38F80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300000">
                        <a:off x="641939" y="1068985"/>
                        <a:ext cx="248813" cy="337480"/>
                      </a:xfrm>
                      <a:custGeom>
                        <a:avLst/>
                        <a:gdLst>
                          <a:gd name="connsiteX0" fmla="*/ 46994 w 93987"/>
                          <a:gd name="connsiteY0" fmla="*/ 0 h 232261"/>
                          <a:gd name="connsiteX1" fmla="*/ 46994 w 93987"/>
                          <a:gd name="connsiteY1" fmla="*/ 0 h 232261"/>
                          <a:gd name="connsiteX2" fmla="*/ 93988 w 93987"/>
                          <a:gd name="connsiteY2" fmla="*/ 46994 h 232261"/>
                          <a:gd name="connsiteX3" fmla="*/ 93987 w 93987"/>
                          <a:gd name="connsiteY3" fmla="*/ 185268 h 232261"/>
                          <a:gd name="connsiteX4" fmla="*/ 46993 w 93987"/>
                          <a:gd name="connsiteY4" fmla="*/ 232262 h 232261"/>
                          <a:gd name="connsiteX5" fmla="*/ 46994 w 93987"/>
                          <a:gd name="connsiteY5" fmla="*/ 232261 h 232261"/>
                          <a:gd name="connsiteX6" fmla="*/ 0 w 93987"/>
                          <a:gd name="connsiteY6" fmla="*/ 185267 h 232261"/>
                          <a:gd name="connsiteX7" fmla="*/ 0 w 93987"/>
                          <a:gd name="connsiteY7" fmla="*/ 46994 h 232261"/>
                          <a:gd name="connsiteX8" fmla="*/ 46994 w 93987"/>
                          <a:gd name="connsiteY8" fmla="*/ 0 h 232261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8" fmla="*/ 9937 w 93988"/>
                          <a:gd name="connsiteY8" fmla="*/ 11812 h 232262"/>
                          <a:gd name="connsiteX9" fmla="*/ 46994 w 93988"/>
                          <a:gd name="connsiteY9" fmla="*/ 0 h 232262"/>
                          <a:gd name="connsiteX0" fmla="*/ 9937 w 101377"/>
                          <a:gd name="connsiteY0" fmla="*/ 11812 h 232262"/>
                          <a:gd name="connsiteX1" fmla="*/ 46994 w 101377"/>
                          <a:gd name="connsiteY1" fmla="*/ 0 h 232262"/>
                          <a:gd name="connsiteX2" fmla="*/ 46994 w 101377"/>
                          <a:gd name="connsiteY2" fmla="*/ 0 h 232262"/>
                          <a:gd name="connsiteX3" fmla="*/ 93988 w 101377"/>
                          <a:gd name="connsiteY3" fmla="*/ 46994 h 232262"/>
                          <a:gd name="connsiteX4" fmla="*/ 93987 w 101377"/>
                          <a:gd name="connsiteY4" fmla="*/ 185268 h 232262"/>
                          <a:gd name="connsiteX5" fmla="*/ 46993 w 101377"/>
                          <a:gd name="connsiteY5" fmla="*/ 232262 h 232262"/>
                          <a:gd name="connsiteX6" fmla="*/ 46994 w 101377"/>
                          <a:gd name="connsiteY6" fmla="*/ 232261 h 232262"/>
                          <a:gd name="connsiteX7" fmla="*/ 0 w 101377"/>
                          <a:gd name="connsiteY7" fmla="*/ 185267 h 232262"/>
                          <a:gd name="connsiteX8" fmla="*/ 0 w 101377"/>
                          <a:gd name="connsiteY8" fmla="*/ 46994 h 232262"/>
                          <a:gd name="connsiteX9" fmla="*/ 101377 w 101377"/>
                          <a:gd name="connsiteY9" fmla="*/ 103252 h 232262"/>
                          <a:gd name="connsiteX0" fmla="*/ 9937 w 93988"/>
                          <a:gd name="connsiteY0" fmla="*/ 11812 h 232262"/>
                          <a:gd name="connsiteX1" fmla="*/ 46994 w 93988"/>
                          <a:gd name="connsiteY1" fmla="*/ 0 h 232262"/>
                          <a:gd name="connsiteX2" fmla="*/ 46994 w 93988"/>
                          <a:gd name="connsiteY2" fmla="*/ 0 h 232262"/>
                          <a:gd name="connsiteX3" fmla="*/ 93988 w 93988"/>
                          <a:gd name="connsiteY3" fmla="*/ 46994 h 232262"/>
                          <a:gd name="connsiteX4" fmla="*/ 93987 w 93988"/>
                          <a:gd name="connsiteY4" fmla="*/ 185268 h 232262"/>
                          <a:gd name="connsiteX5" fmla="*/ 46993 w 93988"/>
                          <a:gd name="connsiteY5" fmla="*/ 232262 h 232262"/>
                          <a:gd name="connsiteX6" fmla="*/ 46994 w 93988"/>
                          <a:gd name="connsiteY6" fmla="*/ 232261 h 232262"/>
                          <a:gd name="connsiteX7" fmla="*/ 0 w 93988"/>
                          <a:gd name="connsiteY7" fmla="*/ 185267 h 232262"/>
                          <a:gd name="connsiteX8" fmla="*/ 0 w 93988"/>
                          <a:gd name="connsiteY8" fmla="*/ 46994 h 232262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0" fmla="*/ 46994 w 93988"/>
                          <a:gd name="connsiteY0" fmla="*/ 0 h 232262"/>
                          <a:gd name="connsiteX1" fmla="*/ 93988 w 93988"/>
                          <a:gd name="connsiteY1" fmla="*/ 46994 h 232262"/>
                          <a:gd name="connsiteX2" fmla="*/ 93987 w 93988"/>
                          <a:gd name="connsiteY2" fmla="*/ 185268 h 232262"/>
                          <a:gd name="connsiteX3" fmla="*/ 46993 w 93988"/>
                          <a:gd name="connsiteY3" fmla="*/ 232262 h 232262"/>
                          <a:gd name="connsiteX4" fmla="*/ 46994 w 93988"/>
                          <a:gd name="connsiteY4" fmla="*/ 232261 h 232262"/>
                          <a:gd name="connsiteX5" fmla="*/ 0 w 93988"/>
                          <a:gd name="connsiteY5" fmla="*/ 185267 h 232262"/>
                          <a:gd name="connsiteX6" fmla="*/ 0 w 93988"/>
                          <a:gd name="connsiteY6" fmla="*/ 46994 h 232262"/>
                          <a:gd name="connsiteX0" fmla="*/ 0 w 189190"/>
                          <a:gd name="connsiteY0" fmla="*/ 0 h 213483"/>
                          <a:gd name="connsiteX1" fmla="*/ 176143 w 189190"/>
                          <a:gd name="connsiteY1" fmla="*/ 28215 h 213483"/>
                          <a:gd name="connsiteX2" fmla="*/ 176142 w 189190"/>
                          <a:gd name="connsiteY2" fmla="*/ 166489 h 213483"/>
                          <a:gd name="connsiteX3" fmla="*/ 129148 w 189190"/>
                          <a:gd name="connsiteY3" fmla="*/ 213483 h 213483"/>
                          <a:gd name="connsiteX4" fmla="*/ 129149 w 189190"/>
                          <a:gd name="connsiteY4" fmla="*/ 213482 h 213483"/>
                          <a:gd name="connsiteX5" fmla="*/ 82155 w 189190"/>
                          <a:gd name="connsiteY5" fmla="*/ 166488 h 213483"/>
                          <a:gd name="connsiteX6" fmla="*/ 82155 w 189190"/>
                          <a:gd name="connsiteY6" fmla="*/ 28215 h 213483"/>
                          <a:gd name="connsiteX0" fmla="*/ 0 w 178437"/>
                          <a:gd name="connsiteY0" fmla="*/ 0 h 213483"/>
                          <a:gd name="connsiteX1" fmla="*/ 145162 w 178437"/>
                          <a:gd name="connsiteY1" fmla="*/ 3412 h 213483"/>
                          <a:gd name="connsiteX2" fmla="*/ 176143 w 178437"/>
                          <a:gd name="connsiteY2" fmla="*/ 28215 h 213483"/>
                          <a:gd name="connsiteX3" fmla="*/ 176142 w 178437"/>
                          <a:gd name="connsiteY3" fmla="*/ 166489 h 213483"/>
                          <a:gd name="connsiteX4" fmla="*/ 129148 w 178437"/>
                          <a:gd name="connsiteY4" fmla="*/ 213483 h 213483"/>
                          <a:gd name="connsiteX5" fmla="*/ 129149 w 178437"/>
                          <a:gd name="connsiteY5" fmla="*/ 213482 h 213483"/>
                          <a:gd name="connsiteX6" fmla="*/ 82155 w 178437"/>
                          <a:gd name="connsiteY6" fmla="*/ 166488 h 213483"/>
                          <a:gd name="connsiteX7" fmla="*/ 82155 w 178437"/>
                          <a:gd name="connsiteY7" fmla="*/ 28215 h 213483"/>
                          <a:gd name="connsiteX0" fmla="*/ 0 w 178437"/>
                          <a:gd name="connsiteY0" fmla="*/ 14149 h 227632"/>
                          <a:gd name="connsiteX1" fmla="*/ 124507 w 178437"/>
                          <a:gd name="connsiteY1" fmla="*/ 15 h 227632"/>
                          <a:gd name="connsiteX2" fmla="*/ 145162 w 178437"/>
                          <a:gd name="connsiteY2" fmla="*/ 17561 h 227632"/>
                          <a:gd name="connsiteX3" fmla="*/ 176143 w 178437"/>
                          <a:gd name="connsiteY3" fmla="*/ 42364 h 227632"/>
                          <a:gd name="connsiteX4" fmla="*/ 176142 w 178437"/>
                          <a:gd name="connsiteY4" fmla="*/ 180638 h 227632"/>
                          <a:gd name="connsiteX5" fmla="*/ 129148 w 178437"/>
                          <a:gd name="connsiteY5" fmla="*/ 227632 h 227632"/>
                          <a:gd name="connsiteX6" fmla="*/ 129149 w 178437"/>
                          <a:gd name="connsiteY6" fmla="*/ 227631 h 227632"/>
                          <a:gd name="connsiteX7" fmla="*/ 82155 w 178437"/>
                          <a:gd name="connsiteY7" fmla="*/ 180637 h 227632"/>
                          <a:gd name="connsiteX8" fmla="*/ 82155 w 178437"/>
                          <a:gd name="connsiteY8" fmla="*/ 42364 h 227632"/>
                          <a:gd name="connsiteX0" fmla="*/ 0 w 179967"/>
                          <a:gd name="connsiteY0" fmla="*/ 14870 h 228353"/>
                          <a:gd name="connsiteX1" fmla="*/ 124507 w 179967"/>
                          <a:gd name="connsiteY1" fmla="*/ 736 h 228353"/>
                          <a:gd name="connsiteX2" fmla="*/ 176143 w 179967"/>
                          <a:gd name="connsiteY2" fmla="*/ 43085 h 228353"/>
                          <a:gd name="connsiteX3" fmla="*/ 176142 w 179967"/>
                          <a:gd name="connsiteY3" fmla="*/ 181359 h 228353"/>
                          <a:gd name="connsiteX4" fmla="*/ 129148 w 179967"/>
                          <a:gd name="connsiteY4" fmla="*/ 228353 h 228353"/>
                          <a:gd name="connsiteX5" fmla="*/ 129149 w 179967"/>
                          <a:gd name="connsiteY5" fmla="*/ 228352 h 228353"/>
                          <a:gd name="connsiteX6" fmla="*/ 82155 w 179967"/>
                          <a:gd name="connsiteY6" fmla="*/ 181358 h 228353"/>
                          <a:gd name="connsiteX7" fmla="*/ 82155 w 179967"/>
                          <a:gd name="connsiteY7" fmla="*/ 43085 h 228353"/>
                          <a:gd name="connsiteX0" fmla="*/ 0 w 180390"/>
                          <a:gd name="connsiteY0" fmla="*/ 21265 h 228188"/>
                          <a:gd name="connsiteX1" fmla="*/ 124930 w 180390"/>
                          <a:gd name="connsiteY1" fmla="*/ 571 h 228188"/>
                          <a:gd name="connsiteX2" fmla="*/ 176566 w 180390"/>
                          <a:gd name="connsiteY2" fmla="*/ 42920 h 228188"/>
                          <a:gd name="connsiteX3" fmla="*/ 176565 w 180390"/>
                          <a:gd name="connsiteY3" fmla="*/ 181194 h 228188"/>
                          <a:gd name="connsiteX4" fmla="*/ 129571 w 180390"/>
                          <a:gd name="connsiteY4" fmla="*/ 228188 h 228188"/>
                          <a:gd name="connsiteX5" fmla="*/ 129572 w 180390"/>
                          <a:gd name="connsiteY5" fmla="*/ 228187 h 228188"/>
                          <a:gd name="connsiteX6" fmla="*/ 82578 w 180390"/>
                          <a:gd name="connsiteY6" fmla="*/ 181193 h 228188"/>
                          <a:gd name="connsiteX7" fmla="*/ 82578 w 180390"/>
                          <a:gd name="connsiteY7" fmla="*/ 42920 h 228188"/>
                          <a:gd name="connsiteX0" fmla="*/ 0 w 180390"/>
                          <a:gd name="connsiteY0" fmla="*/ 21261 h 228184"/>
                          <a:gd name="connsiteX1" fmla="*/ 124930 w 180390"/>
                          <a:gd name="connsiteY1" fmla="*/ 567 h 228184"/>
                          <a:gd name="connsiteX2" fmla="*/ 176566 w 180390"/>
                          <a:gd name="connsiteY2" fmla="*/ 42916 h 228184"/>
                          <a:gd name="connsiteX3" fmla="*/ 176565 w 180390"/>
                          <a:gd name="connsiteY3" fmla="*/ 181190 h 228184"/>
                          <a:gd name="connsiteX4" fmla="*/ 129571 w 180390"/>
                          <a:gd name="connsiteY4" fmla="*/ 228184 h 228184"/>
                          <a:gd name="connsiteX5" fmla="*/ 129572 w 180390"/>
                          <a:gd name="connsiteY5" fmla="*/ 228183 h 228184"/>
                          <a:gd name="connsiteX6" fmla="*/ 82578 w 180390"/>
                          <a:gd name="connsiteY6" fmla="*/ 181189 h 228184"/>
                          <a:gd name="connsiteX7" fmla="*/ 82578 w 180390"/>
                          <a:gd name="connsiteY7" fmla="*/ 42916 h 228184"/>
                          <a:gd name="connsiteX0" fmla="*/ 0 w 174652"/>
                          <a:gd name="connsiteY0" fmla="*/ 14951 h 228344"/>
                          <a:gd name="connsiteX1" fmla="*/ 119192 w 174652"/>
                          <a:gd name="connsiteY1" fmla="*/ 727 h 228344"/>
                          <a:gd name="connsiteX2" fmla="*/ 170828 w 174652"/>
                          <a:gd name="connsiteY2" fmla="*/ 43076 h 228344"/>
                          <a:gd name="connsiteX3" fmla="*/ 170827 w 174652"/>
                          <a:gd name="connsiteY3" fmla="*/ 181350 h 228344"/>
                          <a:gd name="connsiteX4" fmla="*/ 123833 w 174652"/>
                          <a:gd name="connsiteY4" fmla="*/ 228344 h 228344"/>
                          <a:gd name="connsiteX5" fmla="*/ 123834 w 174652"/>
                          <a:gd name="connsiteY5" fmla="*/ 228343 h 228344"/>
                          <a:gd name="connsiteX6" fmla="*/ 76840 w 174652"/>
                          <a:gd name="connsiteY6" fmla="*/ 181349 h 228344"/>
                          <a:gd name="connsiteX7" fmla="*/ 76840 w 174652"/>
                          <a:gd name="connsiteY7" fmla="*/ 43076 h 228344"/>
                          <a:gd name="connsiteX0" fmla="*/ 0 w 170828"/>
                          <a:gd name="connsiteY0" fmla="*/ 14951 h 228344"/>
                          <a:gd name="connsiteX1" fmla="*/ 119192 w 170828"/>
                          <a:gd name="connsiteY1" fmla="*/ 727 h 228344"/>
                          <a:gd name="connsiteX2" fmla="*/ 170828 w 170828"/>
                          <a:gd name="connsiteY2" fmla="*/ 43076 h 228344"/>
                          <a:gd name="connsiteX3" fmla="*/ 170827 w 170828"/>
                          <a:gd name="connsiteY3" fmla="*/ 181350 h 228344"/>
                          <a:gd name="connsiteX4" fmla="*/ 123833 w 170828"/>
                          <a:gd name="connsiteY4" fmla="*/ 228344 h 228344"/>
                          <a:gd name="connsiteX5" fmla="*/ 123834 w 170828"/>
                          <a:gd name="connsiteY5" fmla="*/ 228343 h 228344"/>
                          <a:gd name="connsiteX6" fmla="*/ 76840 w 170828"/>
                          <a:gd name="connsiteY6" fmla="*/ 181349 h 228344"/>
                          <a:gd name="connsiteX7" fmla="*/ 76840 w 170828"/>
                          <a:gd name="connsiteY7" fmla="*/ 43076 h 228344"/>
                          <a:gd name="connsiteX0" fmla="*/ 0 w 168337"/>
                          <a:gd name="connsiteY0" fmla="*/ 15598 h 228324"/>
                          <a:gd name="connsiteX1" fmla="*/ 116701 w 168337"/>
                          <a:gd name="connsiteY1" fmla="*/ 707 h 228324"/>
                          <a:gd name="connsiteX2" fmla="*/ 168337 w 168337"/>
                          <a:gd name="connsiteY2" fmla="*/ 43056 h 228324"/>
                          <a:gd name="connsiteX3" fmla="*/ 168336 w 168337"/>
                          <a:gd name="connsiteY3" fmla="*/ 181330 h 228324"/>
                          <a:gd name="connsiteX4" fmla="*/ 121342 w 168337"/>
                          <a:gd name="connsiteY4" fmla="*/ 228324 h 228324"/>
                          <a:gd name="connsiteX5" fmla="*/ 121343 w 168337"/>
                          <a:gd name="connsiteY5" fmla="*/ 228323 h 228324"/>
                          <a:gd name="connsiteX6" fmla="*/ 74349 w 168337"/>
                          <a:gd name="connsiteY6" fmla="*/ 181329 h 228324"/>
                          <a:gd name="connsiteX7" fmla="*/ 74349 w 168337"/>
                          <a:gd name="connsiteY7" fmla="*/ 43056 h 2283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68337" h="228324">
                            <a:moveTo>
                              <a:pt x="0" y="15598"/>
                            </a:moveTo>
                            <a:cubicBezTo>
                              <a:pt x="53064" y="16339"/>
                              <a:pt x="87344" y="-3996"/>
                              <a:pt x="116701" y="707"/>
                            </a:cubicBezTo>
                            <a:cubicBezTo>
                              <a:pt x="146058" y="5410"/>
                              <a:pt x="159731" y="12952"/>
                              <a:pt x="168337" y="43056"/>
                            </a:cubicBezTo>
                            <a:cubicBezTo>
                              <a:pt x="168337" y="89147"/>
                              <a:pt x="168336" y="135239"/>
                              <a:pt x="168336" y="181330"/>
                            </a:cubicBezTo>
                            <a:cubicBezTo>
                              <a:pt x="168336" y="207284"/>
                              <a:pt x="147296" y="228324"/>
                              <a:pt x="121342" y="228324"/>
                            </a:cubicBezTo>
                            <a:lnTo>
                              <a:pt x="121343" y="228323"/>
                            </a:lnTo>
                            <a:cubicBezTo>
                              <a:pt x="95389" y="228323"/>
                              <a:pt x="74349" y="207283"/>
                              <a:pt x="74349" y="181329"/>
                            </a:cubicBezTo>
                            <a:lnTo>
                              <a:pt x="74349" y="43056"/>
                            </a:lnTo>
                          </a:path>
                        </a:pathLst>
                      </a:cu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23" name="グループ化 522">
                      <a:extLst>
                        <a:ext uri="{FF2B5EF4-FFF2-40B4-BE49-F238E27FC236}">
                          <a16:creationId xmlns:a16="http://schemas.microsoft.com/office/drawing/2014/main" id="{25930A1B-28E7-B1E1-24E7-A2D1B14FEFC9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2700587" y="985440"/>
                      <a:ext cx="246192" cy="220524"/>
                      <a:chOff x="597606" y="942194"/>
                      <a:chExt cx="689395" cy="617524"/>
                    </a:xfrm>
                    <a:grpFill/>
                  </p:grpSpPr>
                  <p:sp>
                    <p:nvSpPr>
                      <p:cNvPr id="538" name="フリーフォーム: 図形 537">
                        <a:extLst>
                          <a:ext uri="{FF2B5EF4-FFF2-40B4-BE49-F238E27FC236}">
                            <a16:creationId xmlns:a16="http://schemas.microsoft.com/office/drawing/2014/main" id="{2D9252BF-3D64-40B1-2FF5-68DA0E1E1A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7700" y="1188243"/>
                        <a:ext cx="631862" cy="371475"/>
                      </a:xfrm>
                      <a:custGeom>
                        <a:avLst/>
                        <a:gdLst>
                          <a:gd name="connsiteX0" fmla="*/ 0 w 441095"/>
                          <a:gd name="connsiteY0" fmla="*/ 0 h 277545"/>
                          <a:gd name="connsiteX1" fmla="*/ 441095 w 441095"/>
                          <a:gd name="connsiteY1" fmla="*/ 0 h 277545"/>
                          <a:gd name="connsiteX2" fmla="*/ 441095 w 441095"/>
                          <a:gd name="connsiteY2" fmla="*/ 104390 h 277545"/>
                          <a:gd name="connsiteX3" fmla="*/ 267940 w 441095"/>
                          <a:gd name="connsiteY3" fmla="*/ 277545 h 277545"/>
                          <a:gd name="connsiteX4" fmla="*/ 173155 w 441095"/>
                          <a:gd name="connsiteY4" fmla="*/ 277545 h 277545"/>
                          <a:gd name="connsiteX5" fmla="*/ 0 w 441095"/>
                          <a:gd name="connsiteY5" fmla="*/ 104390 h 277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41095" h="277545">
                            <a:moveTo>
                              <a:pt x="0" y="0"/>
                            </a:moveTo>
                            <a:lnTo>
                              <a:pt x="441095" y="0"/>
                            </a:lnTo>
                            <a:lnTo>
                              <a:pt x="441095" y="104390"/>
                            </a:lnTo>
                            <a:cubicBezTo>
                              <a:pt x="441095" y="200021"/>
                              <a:pt x="363571" y="277545"/>
                              <a:pt x="267940" y="277545"/>
                            </a:cubicBezTo>
                            <a:lnTo>
                              <a:pt x="173155" y="277545"/>
                            </a:lnTo>
                            <a:cubicBezTo>
                              <a:pt x="77524" y="277545"/>
                              <a:pt x="0" y="200021"/>
                              <a:pt x="0" y="104390"/>
                            </a:cubicBezTo>
                            <a:close/>
                          </a:path>
                        </a:pathLst>
                      </a:cu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539" name="グループ化 538">
                        <a:extLst>
                          <a:ext uri="{FF2B5EF4-FFF2-40B4-BE49-F238E27FC236}">
                            <a16:creationId xmlns:a16="http://schemas.microsoft.com/office/drawing/2014/main" id="{110C379F-642E-3BF5-6098-A179649F953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4391" y="942194"/>
                        <a:ext cx="602610" cy="359445"/>
                        <a:chOff x="606420" y="1218888"/>
                        <a:chExt cx="356523" cy="189382"/>
                      </a:xfrm>
                      <a:grpFill/>
                    </p:grpSpPr>
                    <p:sp>
                      <p:nvSpPr>
                        <p:cNvPr id="541" name="四角形: 上の 2 つの角を丸める 540">
                          <a:extLst>
                            <a:ext uri="{FF2B5EF4-FFF2-40B4-BE49-F238E27FC236}">
                              <a16:creationId xmlns:a16="http://schemas.microsoft.com/office/drawing/2014/main" id="{949C5202-A67C-C802-6715-92933ADFB43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81980" y="1235790"/>
                          <a:ext cx="80963" cy="172480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2" name="四角形: 上の 2 つの角を丸める 541">
                          <a:extLst>
                            <a:ext uri="{FF2B5EF4-FFF2-40B4-BE49-F238E27FC236}">
                              <a16:creationId xmlns:a16="http://schemas.microsoft.com/office/drawing/2014/main" id="{FC4C3207-F27D-10B4-EF21-AAC51E356C1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787992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3" name="四角形: 上の 2 つの角を丸める 542">
                          <a:extLst>
                            <a:ext uri="{FF2B5EF4-FFF2-40B4-BE49-F238E27FC236}">
                              <a16:creationId xmlns:a16="http://schemas.microsoft.com/office/drawing/2014/main" id="{3478CF49-9459-97E8-698B-B567C71B3F5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94761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44" name="四角形: 上の 2 つの角を丸める 543">
                          <a:extLst>
                            <a:ext uri="{FF2B5EF4-FFF2-40B4-BE49-F238E27FC236}">
                              <a16:creationId xmlns:a16="http://schemas.microsoft.com/office/drawing/2014/main" id="{AC7E4D60-6C0F-FE71-4C11-0729B984E35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06420" y="1229063"/>
                          <a:ext cx="87837" cy="178791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63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0" name="四角形: 上の 2 つの角を丸める 135">
                        <a:extLst>
                          <a:ext uri="{FF2B5EF4-FFF2-40B4-BE49-F238E27FC236}">
                            <a16:creationId xmlns:a16="http://schemas.microsoft.com/office/drawing/2014/main" id="{09759CF9-8BC0-D7AD-5876-D1F3F9640BF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300000">
                        <a:off x="641939" y="1068985"/>
                        <a:ext cx="248813" cy="337480"/>
                      </a:xfrm>
                      <a:custGeom>
                        <a:avLst/>
                        <a:gdLst>
                          <a:gd name="connsiteX0" fmla="*/ 46994 w 93987"/>
                          <a:gd name="connsiteY0" fmla="*/ 0 h 232261"/>
                          <a:gd name="connsiteX1" fmla="*/ 46994 w 93987"/>
                          <a:gd name="connsiteY1" fmla="*/ 0 h 232261"/>
                          <a:gd name="connsiteX2" fmla="*/ 93988 w 93987"/>
                          <a:gd name="connsiteY2" fmla="*/ 46994 h 232261"/>
                          <a:gd name="connsiteX3" fmla="*/ 93987 w 93987"/>
                          <a:gd name="connsiteY3" fmla="*/ 185268 h 232261"/>
                          <a:gd name="connsiteX4" fmla="*/ 46993 w 93987"/>
                          <a:gd name="connsiteY4" fmla="*/ 232262 h 232261"/>
                          <a:gd name="connsiteX5" fmla="*/ 46994 w 93987"/>
                          <a:gd name="connsiteY5" fmla="*/ 232261 h 232261"/>
                          <a:gd name="connsiteX6" fmla="*/ 0 w 93987"/>
                          <a:gd name="connsiteY6" fmla="*/ 185267 h 232261"/>
                          <a:gd name="connsiteX7" fmla="*/ 0 w 93987"/>
                          <a:gd name="connsiteY7" fmla="*/ 46994 h 232261"/>
                          <a:gd name="connsiteX8" fmla="*/ 46994 w 93987"/>
                          <a:gd name="connsiteY8" fmla="*/ 0 h 232261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8" fmla="*/ 9937 w 93988"/>
                          <a:gd name="connsiteY8" fmla="*/ 11812 h 232262"/>
                          <a:gd name="connsiteX9" fmla="*/ 46994 w 93988"/>
                          <a:gd name="connsiteY9" fmla="*/ 0 h 232262"/>
                          <a:gd name="connsiteX0" fmla="*/ 9937 w 101377"/>
                          <a:gd name="connsiteY0" fmla="*/ 11812 h 232262"/>
                          <a:gd name="connsiteX1" fmla="*/ 46994 w 101377"/>
                          <a:gd name="connsiteY1" fmla="*/ 0 h 232262"/>
                          <a:gd name="connsiteX2" fmla="*/ 46994 w 101377"/>
                          <a:gd name="connsiteY2" fmla="*/ 0 h 232262"/>
                          <a:gd name="connsiteX3" fmla="*/ 93988 w 101377"/>
                          <a:gd name="connsiteY3" fmla="*/ 46994 h 232262"/>
                          <a:gd name="connsiteX4" fmla="*/ 93987 w 101377"/>
                          <a:gd name="connsiteY4" fmla="*/ 185268 h 232262"/>
                          <a:gd name="connsiteX5" fmla="*/ 46993 w 101377"/>
                          <a:gd name="connsiteY5" fmla="*/ 232262 h 232262"/>
                          <a:gd name="connsiteX6" fmla="*/ 46994 w 101377"/>
                          <a:gd name="connsiteY6" fmla="*/ 232261 h 232262"/>
                          <a:gd name="connsiteX7" fmla="*/ 0 w 101377"/>
                          <a:gd name="connsiteY7" fmla="*/ 185267 h 232262"/>
                          <a:gd name="connsiteX8" fmla="*/ 0 w 101377"/>
                          <a:gd name="connsiteY8" fmla="*/ 46994 h 232262"/>
                          <a:gd name="connsiteX9" fmla="*/ 101377 w 101377"/>
                          <a:gd name="connsiteY9" fmla="*/ 103252 h 232262"/>
                          <a:gd name="connsiteX0" fmla="*/ 9937 w 93988"/>
                          <a:gd name="connsiteY0" fmla="*/ 11812 h 232262"/>
                          <a:gd name="connsiteX1" fmla="*/ 46994 w 93988"/>
                          <a:gd name="connsiteY1" fmla="*/ 0 h 232262"/>
                          <a:gd name="connsiteX2" fmla="*/ 46994 w 93988"/>
                          <a:gd name="connsiteY2" fmla="*/ 0 h 232262"/>
                          <a:gd name="connsiteX3" fmla="*/ 93988 w 93988"/>
                          <a:gd name="connsiteY3" fmla="*/ 46994 h 232262"/>
                          <a:gd name="connsiteX4" fmla="*/ 93987 w 93988"/>
                          <a:gd name="connsiteY4" fmla="*/ 185268 h 232262"/>
                          <a:gd name="connsiteX5" fmla="*/ 46993 w 93988"/>
                          <a:gd name="connsiteY5" fmla="*/ 232262 h 232262"/>
                          <a:gd name="connsiteX6" fmla="*/ 46994 w 93988"/>
                          <a:gd name="connsiteY6" fmla="*/ 232261 h 232262"/>
                          <a:gd name="connsiteX7" fmla="*/ 0 w 93988"/>
                          <a:gd name="connsiteY7" fmla="*/ 185267 h 232262"/>
                          <a:gd name="connsiteX8" fmla="*/ 0 w 93988"/>
                          <a:gd name="connsiteY8" fmla="*/ 46994 h 232262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0" fmla="*/ 46994 w 93988"/>
                          <a:gd name="connsiteY0" fmla="*/ 0 h 232262"/>
                          <a:gd name="connsiteX1" fmla="*/ 93988 w 93988"/>
                          <a:gd name="connsiteY1" fmla="*/ 46994 h 232262"/>
                          <a:gd name="connsiteX2" fmla="*/ 93987 w 93988"/>
                          <a:gd name="connsiteY2" fmla="*/ 185268 h 232262"/>
                          <a:gd name="connsiteX3" fmla="*/ 46993 w 93988"/>
                          <a:gd name="connsiteY3" fmla="*/ 232262 h 232262"/>
                          <a:gd name="connsiteX4" fmla="*/ 46994 w 93988"/>
                          <a:gd name="connsiteY4" fmla="*/ 232261 h 232262"/>
                          <a:gd name="connsiteX5" fmla="*/ 0 w 93988"/>
                          <a:gd name="connsiteY5" fmla="*/ 185267 h 232262"/>
                          <a:gd name="connsiteX6" fmla="*/ 0 w 93988"/>
                          <a:gd name="connsiteY6" fmla="*/ 46994 h 232262"/>
                          <a:gd name="connsiteX0" fmla="*/ 0 w 189190"/>
                          <a:gd name="connsiteY0" fmla="*/ 0 h 213483"/>
                          <a:gd name="connsiteX1" fmla="*/ 176143 w 189190"/>
                          <a:gd name="connsiteY1" fmla="*/ 28215 h 213483"/>
                          <a:gd name="connsiteX2" fmla="*/ 176142 w 189190"/>
                          <a:gd name="connsiteY2" fmla="*/ 166489 h 213483"/>
                          <a:gd name="connsiteX3" fmla="*/ 129148 w 189190"/>
                          <a:gd name="connsiteY3" fmla="*/ 213483 h 213483"/>
                          <a:gd name="connsiteX4" fmla="*/ 129149 w 189190"/>
                          <a:gd name="connsiteY4" fmla="*/ 213482 h 213483"/>
                          <a:gd name="connsiteX5" fmla="*/ 82155 w 189190"/>
                          <a:gd name="connsiteY5" fmla="*/ 166488 h 213483"/>
                          <a:gd name="connsiteX6" fmla="*/ 82155 w 189190"/>
                          <a:gd name="connsiteY6" fmla="*/ 28215 h 213483"/>
                          <a:gd name="connsiteX0" fmla="*/ 0 w 178437"/>
                          <a:gd name="connsiteY0" fmla="*/ 0 h 213483"/>
                          <a:gd name="connsiteX1" fmla="*/ 145162 w 178437"/>
                          <a:gd name="connsiteY1" fmla="*/ 3412 h 213483"/>
                          <a:gd name="connsiteX2" fmla="*/ 176143 w 178437"/>
                          <a:gd name="connsiteY2" fmla="*/ 28215 h 213483"/>
                          <a:gd name="connsiteX3" fmla="*/ 176142 w 178437"/>
                          <a:gd name="connsiteY3" fmla="*/ 166489 h 213483"/>
                          <a:gd name="connsiteX4" fmla="*/ 129148 w 178437"/>
                          <a:gd name="connsiteY4" fmla="*/ 213483 h 213483"/>
                          <a:gd name="connsiteX5" fmla="*/ 129149 w 178437"/>
                          <a:gd name="connsiteY5" fmla="*/ 213482 h 213483"/>
                          <a:gd name="connsiteX6" fmla="*/ 82155 w 178437"/>
                          <a:gd name="connsiteY6" fmla="*/ 166488 h 213483"/>
                          <a:gd name="connsiteX7" fmla="*/ 82155 w 178437"/>
                          <a:gd name="connsiteY7" fmla="*/ 28215 h 213483"/>
                          <a:gd name="connsiteX0" fmla="*/ 0 w 178437"/>
                          <a:gd name="connsiteY0" fmla="*/ 14149 h 227632"/>
                          <a:gd name="connsiteX1" fmla="*/ 124507 w 178437"/>
                          <a:gd name="connsiteY1" fmla="*/ 15 h 227632"/>
                          <a:gd name="connsiteX2" fmla="*/ 145162 w 178437"/>
                          <a:gd name="connsiteY2" fmla="*/ 17561 h 227632"/>
                          <a:gd name="connsiteX3" fmla="*/ 176143 w 178437"/>
                          <a:gd name="connsiteY3" fmla="*/ 42364 h 227632"/>
                          <a:gd name="connsiteX4" fmla="*/ 176142 w 178437"/>
                          <a:gd name="connsiteY4" fmla="*/ 180638 h 227632"/>
                          <a:gd name="connsiteX5" fmla="*/ 129148 w 178437"/>
                          <a:gd name="connsiteY5" fmla="*/ 227632 h 227632"/>
                          <a:gd name="connsiteX6" fmla="*/ 129149 w 178437"/>
                          <a:gd name="connsiteY6" fmla="*/ 227631 h 227632"/>
                          <a:gd name="connsiteX7" fmla="*/ 82155 w 178437"/>
                          <a:gd name="connsiteY7" fmla="*/ 180637 h 227632"/>
                          <a:gd name="connsiteX8" fmla="*/ 82155 w 178437"/>
                          <a:gd name="connsiteY8" fmla="*/ 42364 h 227632"/>
                          <a:gd name="connsiteX0" fmla="*/ 0 w 179967"/>
                          <a:gd name="connsiteY0" fmla="*/ 14870 h 228353"/>
                          <a:gd name="connsiteX1" fmla="*/ 124507 w 179967"/>
                          <a:gd name="connsiteY1" fmla="*/ 736 h 228353"/>
                          <a:gd name="connsiteX2" fmla="*/ 176143 w 179967"/>
                          <a:gd name="connsiteY2" fmla="*/ 43085 h 228353"/>
                          <a:gd name="connsiteX3" fmla="*/ 176142 w 179967"/>
                          <a:gd name="connsiteY3" fmla="*/ 181359 h 228353"/>
                          <a:gd name="connsiteX4" fmla="*/ 129148 w 179967"/>
                          <a:gd name="connsiteY4" fmla="*/ 228353 h 228353"/>
                          <a:gd name="connsiteX5" fmla="*/ 129149 w 179967"/>
                          <a:gd name="connsiteY5" fmla="*/ 228352 h 228353"/>
                          <a:gd name="connsiteX6" fmla="*/ 82155 w 179967"/>
                          <a:gd name="connsiteY6" fmla="*/ 181358 h 228353"/>
                          <a:gd name="connsiteX7" fmla="*/ 82155 w 179967"/>
                          <a:gd name="connsiteY7" fmla="*/ 43085 h 228353"/>
                          <a:gd name="connsiteX0" fmla="*/ 0 w 180390"/>
                          <a:gd name="connsiteY0" fmla="*/ 21265 h 228188"/>
                          <a:gd name="connsiteX1" fmla="*/ 124930 w 180390"/>
                          <a:gd name="connsiteY1" fmla="*/ 571 h 228188"/>
                          <a:gd name="connsiteX2" fmla="*/ 176566 w 180390"/>
                          <a:gd name="connsiteY2" fmla="*/ 42920 h 228188"/>
                          <a:gd name="connsiteX3" fmla="*/ 176565 w 180390"/>
                          <a:gd name="connsiteY3" fmla="*/ 181194 h 228188"/>
                          <a:gd name="connsiteX4" fmla="*/ 129571 w 180390"/>
                          <a:gd name="connsiteY4" fmla="*/ 228188 h 228188"/>
                          <a:gd name="connsiteX5" fmla="*/ 129572 w 180390"/>
                          <a:gd name="connsiteY5" fmla="*/ 228187 h 228188"/>
                          <a:gd name="connsiteX6" fmla="*/ 82578 w 180390"/>
                          <a:gd name="connsiteY6" fmla="*/ 181193 h 228188"/>
                          <a:gd name="connsiteX7" fmla="*/ 82578 w 180390"/>
                          <a:gd name="connsiteY7" fmla="*/ 42920 h 228188"/>
                          <a:gd name="connsiteX0" fmla="*/ 0 w 180390"/>
                          <a:gd name="connsiteY0" fmla="*/ 21261 h 228184"/>
                          <a:gd name="connsiteX1" fmla="*/ 124930 w 180390"/>
                          <a:gd name="connsiteY1" fmla="*/ 567 h 228184"/>
                          <a:gd name="connsiteX2" fmla="*/ 176566 w 180390"/>
                          <a:gd name="connsiteY2" fmla="*/ 42916 h 228184"/>
                          <a:gd name="connsiteX3" fmla="*/ 176565 w 180390"/>
                          <a:gd name="connsiteY3" fmla="*/ 181190 h 228184"/>
                          <a:gd name="connsiteX4" fmla="*/ 129571 w 180390"/>
                          <a:gd name="connsiteY4" fmla="*/ 228184 h 228184"/>
                          <a:gd name="connsiteX5" fmla="*/ 129572 w 180390"/>
                          <a:gd name="connsiteY5" fmla="*/ 228183 h 228184"/>
                          <a:gd name="connsiteX6" fmla="*/ 82578 w 180390"/>
                          <a:gd name="connsiteY6" fmla="*/ 181189 h 228184"/>
                          <a:gd name="connsiteX7" fmla="*/ 82578 w 180390"/>
                          <a:gd name="connsiteY7" fmla="*/ 42916 h 228184"/>
                          <a:gd name="connsiteX0" fmla="*/ 0 w 174652"/>
                          <a:gd name="connsiteY0" fmla="*/ 14951 h 228344"/>
                          <a:gd name="connsiteX1" fmla="*/ 119192 w 174652"/>
                          <a:gd name="connsiteY1" fmla="*/ 727 h 228344"/>
                          <a:gd name="connsiteX2" fmla="*/ 170828 w 174652"/>
                          <a:gd name="connsiteY2" fmla="*/ 43076 h 228344"/>
                          <a:gd name="connsiteX3" fmla="*/ 170827 w 174652"/>
                          <a:gd name="connsiteY3" fmla="*/ 181350 h 228344"/>
                          <a:gd name="connsiteX4" fmla="*/ 123833 w 174652"/>
                          <a:gd name="connsiteY4" fmla="*/ 228344 h 228344"/>
                          <a:gd name="connsiteX5" fmla="*/ 123834 w 174652"/>
                          <a:gd name="connsiteY5" fmla="*/ 228343 h 228344"/>
                          <a:gd name="connsiteX6" fmla="*/ 76840 w 174652"/>
                          <a:gd name="connsiteY6" fmla="*/ 181349 h 228344"/>
                          <a:gd name="connsiteX7" fmla="*/ 76840 w 174652"/>
                          <a:gd name="connsiteY7" fmla="*/ 43076 h 228344"/>
                          <a:gd name="connsiteX0" fmla="*/ 0 w 170828"/>
                          <a:gd name="connsiteY0" fmla="*/ 14951 h 228344"/>
                          <a:gd name="connsiteX1" fmla="*/ 119192 w 170828"/>
                          <a:gd name="connsiteY1" fmla="*/ 727 h 228344"/>
                          <a:gd name="connsiteX2" fmla="*/ 170828 w 170828"/>
                          <a:gd name="connsiteY2" fmla="*/ 43076 h 228344"/>
                          <a:gd name="connsiteX3" fmla="*/ 170827 w 170828"/>
                          <a:gd name="connsiteY3" fmla="*/ 181350 h 228344"/>
                          <a:gd name="connsiteX4" fmla="*/ 123833 w 170828"/>
                          <a:gd name="connsiteY4" fmla="*/ 228344 h 228344"/>
                          <a:gd name="connsiteX5" fmla="*/ 123834 w 170828"/>
                          <a:gd name="connsiteY5" fmla="*/ 228343 h 228344"/>
                          <a:gd name="connsiteX6" fmla="*/ 76840 w 170828"/>
                          <a:gd name="connsiteY6" fmla="*/ 181349 h 228344"/>
                          <a:gd name="connsiteX7" fmla="*/ 76840 w 170828"/>
                          <a:gd name="connsiteY7" fmla="*/ 43076 h 228344"/>
                          <a:gd name="connsiteX0" fmla="*/ 0 w 168337"/>
                          <a:gd name="connsiteY0" fmla="*/ 15598 h 228324"/>
                          <a:gd name="connsiteX1" fmla="*/ 116701 w 168337"/>
                          <a:gd name="connsiteY1" fmla="*/ 707 h 228324"/>
                          <a:gd name="connsiteX2" fmla="*/ 168337 w 168337"/>
                          <a:gd name="connsiteY2" fmla="*/ 43056 h 228324"/>
                          <a:gd name="connsiteX3" fmla="*/ 168336 w 168337"/>
                          <a:gd name="connsiteY3" fmla="*/ 181330 h 228324"/>
                          <a:gd name="connsiteX4" fmla="*/ 121342 w 168337"/>
                          <a:gd name="connsiteY4" fmla="*/ 228324 h 228324"/>
                          <a:gd name="connsiteX5" fmla="*/ 121343 w 168337"/>
                          <a:gd name="connsiteY5" fmla="*/ 228323 h 228324"/>
                          <a:gd name="connsiteX6" fmla="*/ 74349 w 168337"/>
                          <a:gd name="connsiteY6" fmla="*/ 181329 h 228324"/>
                          <a:gd name="connsiteX7" fmla="*/ 74349 w 168337"/>
                          <a:gd name="connsiteY7" fmla="*/ 43056 h 2283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68337" h="228324">
                            <a:moveTo>
                              <a:pt x="0" y="15598"/>
                            </a:moveTo>
                            <a:cubicBezTo>
                              <a:pt x="53064" y="16339"/>
                              <a:pt x="87344" y="-3996"/>
                              <a:pt x="116701" y="707"/>
                            </a:cubicBezTo>
                            <a:cubicBezTo>
                              <a:pt x="146058" y="5410"/>
                              <a:pt x="159731" y="12952"/>
                              <a:pt x="168337" y="43056"/>
                            </a:cubicBezTo>
                            <a:cubicBezTo>
                              <a:pt x="168337" y="89147"/>
                              <a:pt x="168336" y="135239"/>
                              <a:pt x="168336" y="181330"/>
                            </a:cubicBezTo>
                            <a:cubicBezTo>
                              <a:pt x="168336" y="207284"/>
                              <a:pt x="147296" y="228324"/>
                              <a:pt x="121342" y="228324"/>
                            </a:cubicBezTo>
                            <a:lnTo>
                              <a:pt x="121343" y="228323"/>
                            </a:lnTo>
                            <a:cubicBezTo>
                              <a:pt x="95389" y="228323"/>
                              <a:pt x="74349" y="207283"/>
                              <a:pt x="74349" y="181329"/>
                            </a:cubicBezTo>
                            <a:lnTo>
                              <a:pt x="74349" y="43056"/>
                            </a:lnTo>
                          </a:path>
                        </a:pathLst>
                      </a:custGeom>
                      <a:grpFill/>
                      <a:ln w="63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24" name="四角形: 上の 2 つの角を丸める 523">
                      <a:extLst>
                        <a:ext uri="{FF2B5EF4-FFF2-40B4-BE49-F238E27FC236}">
                          <a16:creationId xmlns:a16="http://schemas.microsoft.com/office/drawing/2014/main" id="{F6A84D55-7559-B7BF-2D9A-A8D18A5BD9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45590" y="1548944"/>
                      <a:ext cx="529310" cy="608706"/>
                    </a:xfrm>
                    <a:prstGeom prst="round2SameRect">
                      <a:avLst>
                        <a:gd name="adj1" fmla="val 50000"/>
                        <a:gd name="adj2" fmla="val 13927"/>
                      </a:avLst>
                    </a:prstGeom>
                    <a:solidFill>
                      <a:schemeClr val="accent5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5" name="楕円 524">
                      <a:extLst>
                        <a:ext uri="{FF2B5EF4-FFF2-40B4-BE49-F238E27FC236}">
                          <a16:creationId xmlns:a16="http://schemas.microsoft.com/office/drawing/2014/main" id="{05AE31C8-9B04-7A44-A528-790C7E00B0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20745" y="1079955"/>
                      <a:ext cx="293780" cy="299184"/>
                    </a:xfrm>
                    <a:prstGeom prst="ellipse">
                      <a:avLst/>
                    </a:pr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6" name="楕円 525">
                      <a:extLst>
                        <a:ext uri="{FF2B5EF4-FFF2-40B4-BE49-F238E27FC236}">
                          <a16:creationId xmlns:a16="http://schemas.microsoft.com/office/drawing/2014/main" id="{390649DE-8258-79C4-3EA9-0C4E3E4687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20845" y="1079955"/>
                      <a:ext cx="293780" cy="299184"/>
                    </a:xfrm>
                    <a:prstGeom prst="ellipse">
                      <a:avLst/>
                    </a:pr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楕円 526">
                      <a:extLst>
                        <a:ext uri="{FF2B5EF4-FFF2-40B4-BE49-F238E27FC236}">
                          <a16:creationId xmlns:a16="http://schemas.microsoft.com/office/drawing/2014/main" id="{590E4AA2-111E-C8A8-B575-870AD99ABC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61609" y="1121569"/>
                      <a:ext cx="212052" cy="21595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8" name="楕円 527">
                      <a:extLst>
                        <a:ext uri="{FF2B5EF4-FFF2-40B4-BE49-F238E27FC236}">
                          <a16:creationId xmlns:a16="http://schemas.microsoft.com/office/drawing/2014/main" id="{7C31DD62-2460-FD88-15F3-590A8DD243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1709" y="1121569"/>
                      <a:ext cx="212052" cy="21595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9" name="楕円 528">
                      <a:extLst>
                        <a:ext uri="{FF2B5EF4-FFF2-40B4-BE49-F238E27FC236}">
                          <a16:creationId xmlns:a16="http://schemas.microsoft.com/office/drawing/2014/main" id="{F6D1A0A9-6C8B-341C-4BEB-EE0B1545BB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5132" y="728700"/>
                      <a:ext cx="945105" cy="945105"/>
                    </a:xfrm>
                    <a:prstGeom prst="ellipse">
                      <a:avLst/>
                    </a:prstGeom>
                    <a:grpFill/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0" name="フリーフォーム: 図形 529">
                      <a:extLst>
                        <a:ext uri="{FF2B5EF4-FFF2-40B4-BE49-F238E27FC236}">
                          <a16:creationId xmlns:a16="http://schemas.microsoft.com/office/drawing/2014/main" id="{4DECE8CF-6520-F625-4B9D-80B594AD68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749" y="767752"/>
                      <a:ext cx="318726" cy="202524"/>
                    </a:xfrm>
                    <a:custGeom>
                      <a:avLst/>
                      <a:gdLst>
                        <a:gd name="connsiteX0" fmla="*/ 139742 w 566616"/>
                        <a:gd name="connsiteY0" fmla="*/ 20063 h 360039"/>
                        <a:gd name="connsiteX1" fmla="*/ 132146 w 566616"/>
                        <a:gd name="connsiteY1" fmla="*/ 40966 h 360039"/>
                        <a:gd name="connsiteX2" fmla="*/ 123764 w 566616"/>
                        <a:gd name="connsiteY2" fmla="*/ 112510 h 360039"/>
                        <a:gd name="connsiteX3" fmla="*/ 247528 w 566616"/>
                        <a:gd name="connsiteY3" fmla="*/ 360037 h 360039"/>
                        <a:gd name="connsiteX4" fmla="*/ 247528 w 566616"/>
                        <a:gd name="connsiteY4" fmla="*/ 360039 h 360039"/>
                        <a:gd name="connsiteX5" fmla="*/ 0 w 566616"/>
                        <a:gd name="connsiteY5" fmla="*/ 112511 h 360039"/>
                        <a:gd name="connsiteX6" fmla="*/ 3092 w 566616"/>
                        <a:gd name="connsiteY6" fmla="*/ 81844 h 360039"/>
                        <a:gd name="connsiteX7" fmla="*/ 4472 w 566616"/>
                        <a:gd name="connsiteY7" fmla="*/ 80705 h 360039"/>
                        <a:gd name="connsiteX8" fmla="*/ 84742 w 566616"/>
                        <a:gd name="connsiteY8" fmla="*/ 37136 h 360039"/>
                        <a:gd name="connsiteX9" fmla="*/ 343233 w 566616"/>
                        <a:gd name="connsiteY9" fmla="*/ 7516 h 360039"/>
                        <a:gd name="connsiteX10" fmla="*/ 363917 w 566616"/>
                        <a:gd name="connsiteY10" fmla="*/ 9601 h 360039"/>
                        <a:gd name="connsiteX11" fmla="*/ 452620 w 566616"/>
                        <a:gd name="connsiteY11" fmla="*/ 37136 h 360039"/>
                        <a:gd name="connsiteX12" fmla="*/ 452625 w 566616"/>
                        <a:gd name="connsiteY12" fmla="*/ 37138 h 360039"/>
                        <a:gd name="connsiteX13" fmla="*/ 451234 w 566616"/>
                        <a:gd name="connsiteY13" fmla="*/ 40966 h 360039"/>
                        <a:gd name="connsiteX14" fmla="*/ 442852 w 566616"/>
                        <a:gd name="connsiteY14" fmla="*/ 112510 h 360039"/>
                        <a:gd name="connsiteX15" fmla="*/ 566616 w 566616"/>
                        <a:gd name="connsiteY15" fmla="*/ 360037 h 360039"/>
                        <a:gd name="connsiteX16" fmla="*/ 566616 w 566616"/>
                        <a:gd name="connsiteY16" fmla="*/ 360039 h 360039"/>
                        <a:gd name="connsiteX17" fmla="*/ 319088 w 566616"/>
                        <a:gd name="connsiteY17" fmla="*/ 112511 h 360039"/>
                        <a:gd name="connsiteX18" fmla="*/ 338540 w 566616"/>
                        <a:gd name="connsiteY18" fmla="*/ 16162 h 360039"/>
                        <a:gd name="connsiteX19" fmla="*/ 268681 w 566616"/>
                        <a:gd name="connsiteY19" fmla="*/ 0 h 360039"/>
                        <a:gd name="connsiteX20" fmla="*/ 305237 w 566616"/>
                        <a:gd name="connsiteY20" fmla="*/ 3685 h 360039"/>
                        <a:gd name="connsiteX21" fmla="*/ 291690 w 566616"/>
                        <a:gd name="connsiteY21" fmla="*/ 40966 h 360039"/>
                        <a:gd name="connsiteX22" fmla="*/ 283308 w 566616"/>
                        <a:gd name="connsiteY22" fmla="*/ 112510 h 360039"/>
                        <a:gd name="connsiteX23" fmla="*/ 407072 w 566616"/>
                        <a:gd name="connsiteY23" fmla="*/ 360037 h 360039"/>
                        <a:gd name="connsiteX24" fmla="*/ 407072 w 566616"/>
                        <a:gd name="connsiteY24" fmla="*/ 360039 h 360039"/>
                        <a:gd name="connsiteX25" fmla="*/ 159544 w 566616"/>
                        <a:gd name="connsiteY25" fmla="*/ 112511 h 360039"/>
                        <a:gd name="connsiteX26" fmla="*/ 178996 w 566616"/>
                        <a:gd name="connsiteY26" fmla="*/ 16162 h 360039"/>
                        <a:gd name="connsiteX27" fmla="*/ 183085 w 566616"/>
                        <a:gd name="connsiteY27" fmla="*/ 8629 h 360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566616" h="360039">
                          <a:moveTo>
                            <a:pt x="139742" y="20063"/>
                          </a:moveTo>
                          <a:lnTo>
                            <a:pt x="132146" y="40966"/>
                          </a:lnTo>
                          <a:cubicBezTo>
                            <a:pt x="126630" y="64171"/>
                            <a:pt x="123764" y="88163"/>
                            <a:pt x="123764" y="112510"/>
                          </a:cubicBezTo>
                          <a:cubicBezTo>
                            <a:pt x="123764" y="209899"/>
                            <a:pt x="169617" y="301604"/>
                            <a:pt x="247528" y="360037"/>
                          </a:cubicBezTo>
                          <a:lnTo>
                            <a:pt x="247528" y="360039"/>
                          </a:lnTo>
                          <a:cubicBezTo>
                            <a:pt x="110822" y="360039"/>
                            <a:pt x="0" y="249217"/>
                            <a:pt x="0" y="112511"/>
                          </a:cubicBezTo>
                          <a:lnTo>
                            <a:pt x="3092" y="81844"/>
                          </a:lnTo>
                          <a:lnTo>
                            <a:pt x="4472" y="80705"/>
                          </a:lnTo>
                          <a:cubicBezTo>
                            <a:pt x="29612" y="63720"/>
                            <a:pt x="56474" y="49092"/>
                            <a:pt x="84742" y="37136"/>
                          </a:cubicBezTo>
                          <a:close/>
                          <a:moveTo>
                            <a:pt x="343233" y="7516"/>
                          </a:moveTo>
                          <a:lnTo>
                            <a:pt x="363917" y="9601"/>
                          </a:lnTo>
                          <a:cubicBezTo>
                            <a:pt x="394679" y="15896"/>
                            <a:pt x="424353" y="25179"/>
                            <a:pt x="452620" y="37136"/>
                          </a:cubicBezTo>
                          <a:lnTo>
                            <a:pt x="452625" y="37138"/>
                          </a:lnTo>
                          <a:lnTo>
                            <a:pt x="451234" y="40966"/>
                          </a:lnTo>
                          <a:cubicBezTo>
                            <a:pt x="445718" y="64171"/>
                            <a:pt x="442852" y="88163"/>
                            <a:pt x="442852" y="112510"/>
                          </a:cubicBezTo>
                          <a:cubicBezTo>
                            <a:pt x="442852" y="209899"/>
                            <a:pt x="488705" y="301604"/>
                            <a:pt x="566616" y="360037"/>
                          </a:cubicBezTo>
                          <a:lnTo>
                            <a:pt x="566616" y="360039"/>
                          </a:lnTo>
                          <a:cubicBezTo>
                            <a:pt x="429910" y="360039"/>
                            <a:pt x="319088" y="249217"/>
                            <a:pt x="319088" y="112511"/>
                          </a:cubicBezTo>
                          <a:cubicBezTo>
                            <a:pt x="319088" y="78335"/>
                            <a:pt x="326015" y="45776"/>
                            <a:pt x="338540" y="16162"/>
                          </a:cubicBezTo>
                          <a:close/>
                          <a:moveTo>
                            <a:pt x="268681" y="0"/>
                          </a:moveTo>
                          <a:lnTo>
                            <a:pt x="305237" y="3685"/>
                          </a:lnTo>
                          <a:lnTo>
                            <a:pt x="291690" y="40966"/>
                          </a:lnTo>
                          <a:cubicBezTo>
                            <a:pt x="286174" y="64171"/>
                            <a:pt x="283308" y="88163"/>
                            <a:pt x="283308" y="112510"/>
                          </a:cubicBezTo>
                          <a:cubicBezTo>
                            <a:pt x="283308" y="209899"/>
                            <a:pt x="329161" y="301604"/>
                            <a:pt x="407072" y="360037"/>
                          </a:cubicBezTo>
                          <a:lnTo>
                            <a:pt x="407072" y="360039"/>
                          </a:lnTo>
                          <a:cubicBezTo>
                            <a:pt x="270366" y="360039"/>
                            <a:pt x="159544" y="249217"/>
                            <a:pt x="159544" y="112511"/>
                          </a:cubicBezTo>
                          <a:cubicBezTo>
                            <a:pt x="159544" y="78335"/>
                            <a:pt x="166471" y="45776"/>
                            <a:pt x="178996" y="16162"/>
                          </a:cubicBezTo>
                          <a:lnTo>
                            <a:pt x="183085" y="8629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1" name="四角形: 上の 2 つの角を丸める 530">
                      <a:extLst>
                        <a:ext uri="{FF2B5EF4-FFF2-40B4-BE49-F238E27FC236}">
                          <a16:creationId xmlns:a16="http://schemas.microsoft.com/office/drawing/2014/main" id="{EEC2A15A-E9A9-B203-CBF5-000A5AB69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7834" y="2533621"/>
                      <a:ext cx="313129" cy="144055"/>
                    </a:xfrm>
                    <a:prstGeom prst="round2SameRect">
                      <a:avLst>
                        <a:gd name="adj1" fmla="val 50000"/>
                        <a:gd name="adj2" fmla="val 2535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楕円 531">
                      <a:extLst>
                        <a:ext uri="{FF2B5EF4-FFF2-40B4-BE49-F238E27FC236}">
                          <a16:creationId xmlns:a16="http://schemas.microsoft.com/office/drawing/2014/main" id="{2534D8EF-8884-EE8C-DE6A-9D148B97AC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91778" y="1390343"/>
                      <a:ext cx="243422" cy="2164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3" name="フリーフォーム: 図形 532">
                      <a:extLst>
                        <a:ext uri="{FF2B5EF4-FFF2-40B4-BE49-F238E27FC236}">
                          <a16:creationId xmlns:a16="http://schemas.microsoft.com/office/drawing/2014/main" id="{75935223-586E-7B4C-DA61-E7576586B2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6876" y="1390344"/>
                      <a:ext cx="146738" cy="48177"/>
                    </a:xfrm>
                    <a:custGeom>
                      <a:avLst/>
                      <a:gdLst>
                        <a:gd name="connsiteX0" fmla="*/ 73369 w 146738"/>
                        <a:gd name="connsiteY0" fmla="*/ 0 h 48177"/>
                        <a:gd name="connsiteX1" fmla="*/ 120744 w 146738"/>
                        <a:gd name="connsiteY1" fmla="*/ 8505 h 48177"/>
                        <a:gd name="connsiteX2" fmla="*/ 146738 w 146738"/>
                        <a:gd name="connsiteY2" fmla="*/ 24089 h 48177"/>
                        <a:gd name="connsiteX3" fmla="*/ 120744 w 146738"/>
                        <a:gd name="connsiteY3" fmla="*/ 39672 h 48177"/>
                        <a:gd name="connsiteX4" fmla="*/ 73369 w 146738"/>
                        <a:gd name="connsiteY4" fmla="*/ 48177 h 48177"/>
                        <a:gd name="connsiteX5" fmla="*/ 25994 w 146738"/>
                        <a:gd name="connsiteY5" fmla="*/ 39672 h 48177"/>
                        <a:gd name="connsiteX6" fmla="*/ 0 w 146738"/>
                        <a:gd name="connsiteY6" fmla="*/ 24089 h 48177"/>
                        <a:gd name="connsiteX7" fmla="*/ 25994 w 146738"/>
                        <a:gd name="connsiteY7" fmla="*/ 8505 h 48177"/>
                        <a:gd name="connsiteX8" fmla="*/ 73369 w 146738"/>
                        <a:gd name="connsiteY8" fmla="*/ 0 h 481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6738" h="48177">
                          <a:moveTo>
                            <a:pt x="73369" y="0"/>
                          </a:moveTo>
                          <a:cubicBezTo>
                            <a:pt x="90174" y="0"/>
                            <a:pt x="106183" y="3028"/>
                            <a:pt x="120744" y="8505"/>
                          </a:cubicBezTo>
                          <a:lnTo>
                            <a:pt x="146738" y="24089"/>
                          </a:lnTo>
                          <a:lnTo>
                            <a:pt x="120744" y="39672"/>
                          </a:lnTo>
                          <a:cubicBezTo>
                            <a:pt x="106183" y="45149"/>
                            <a:pt x="90174" y="48177"/>
                            <a:pt x="73369" y="48177"/>
                          </a:cubicBezTo>
                          <a:cubicBezTo>
                            <a:pt x="56564" y="48177"/>
                            <a:pt x="40555" y="45149"/>
                            <a:pt x="25994" y="39672"/>
                          </a:cubicBezTo>
                          <a:lnTo>
                            <a:pt x="0" y="24089"/>
                          </a:lnTo>
                          <a:lnTo>
                            <a:pt x="25994" y="8505"/>
                          </a:lnTo>
                          <a:cubicBezTo>
                            <a:pt x="40555" y="3028"/>
                            <a:pt x="56564" y="0"/>
                            <a:pt x="73369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4" name="楕円 533">
                      <a:extLst>
                        <a:ext uri="{FF2B5EF4-FFF2-40B4-BE49-F238E27FC236}">
                          <a16:creationId xmlns:a16="http://schemas.microsoft.com/office/drawing/2014/main" id="{710A3DDE-B713-4670-6173-20666F5850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15529" y="993057"/>
                      <a:ext cx="255479" cy="26834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5" name="楕円 534">
                      <a:extLst>
                        <a:ext uri="{FF2B5EF4-FFF2-40B4-BE49-F238E27FC236}">
                          <a16:creationId xmlns:a16="http://schemas.microsoft.com/office/drawing/2014/main" id="{474B0EC0-5AC6-DDDC-EE3A-A51E1D9135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2996" y="1095432"/>
                      <a:ext cx="60550" cy="6359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6" name="楕円 535">
                      <a:extLst>
                        <a:ext uri="{FF2B5EF4-FFF2-40B4-BE49-F238E27FC236}">
                          <a16:creationId xmlns:a16="http://schemas.microsoft.com/office/drawing/2014/main" id="{88E94B9E-ACAA-7CD2-FA00-2A2953B73A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8727" y="1034656"/>
                      <a:ext cx="255479" cy="26834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7" name="楕円 536">
                      <a:extLst>
                        <a:ext uri="{FF2B5EF4-FFF2-40B4-BE49-F238E27FC236}">
                          <a16:creationId xmlns:a16="http://schemas.microsoft.com/office/drawing/2014/main" id="{790B75E0-5304-E345-DFB4-B02D053556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46194" y="1137031"/>
                      <a:ext cx="60550" cy="6359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0878EFD9-9084-348B-28E6-E3A6ACD09042}"/>
              </a:ext>
            </a:extLst>
          </p:cNvPr>
          <p:cNvGrpSpPr>
            <a:grpSpLocks noChangeAspect="1"/>
          </p:cNvGrpSpPr>
          <p:nvPr/>
        </p:nvGrpSpPr>
        <p:grpSpPr>
          <a:xfrm>
            <a:off x="6770565" y="3875454"/>
            <a:ext cx="2250440" cy="2373630"/>
            <a:chOff x="6559550" y="3479800"/>
            <a:chExt cx="2813050" cy="2967038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7114BEA-C5E9-C5F4-4AC4-F0A8C3C056C1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25FCB1F1-374D-5505-B30F-C236B8CD6E24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D4C7DBB7-D477-B34D-BE5E-BDB89F07B3C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6F52B015-56C7-99C0-505F-20860BA1DF1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95EFD00A-CA54-9AB5-9FA4-E553C140213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0DD4EDD6-3616-7A13-E4AD-7B257D776E7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7BF6D22F-CA42-8812-E3C1-885A39F4AC0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5CF9144B-4AD2-47B7-35CA-8AF39BF59436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0B0D448A-4AA0-4450-76EE-4464A572AADA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BFA3C47C-9C00-AA86-4243-6305CC1C2208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ACFA8040-A22C-BFB8-1305-4E4E2E4EE1E3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AAB9FF0-6895-EF33-446E-B35530579102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7C9F00F2-3B46-F5D7-EE44-8A0AF0D61568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E841CA88-D267-6B2E-70E3-623E3761E981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04981B19-4ABF-D92C-A639-562AE1546217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6D56152B-472A-F659-79D6-15316883D3E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AECD79AF-BD90-2DB1-6FA8-72BDDCF01E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1C6E6323-E157-C597-1607-9038A8EF13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6890DCD0-690D-3745-D61B-5AA1EDEF0A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0C04D551-E8CE-2241-99AD-FB06A2D16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1A8E059A-1859-8000-8E27-D4B3234F99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89FD9FA7-6D8E-B686-7566-5846F6E2B4A1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9A08C5B6-C269-495A-797B-B217861A58E9}"/>
                    </a:ext>
                  </a:extLst>
                </p:cNvPr>
                <p:cNvSpPr/>
                <p:nvPr/>
              </p:nvSpPr>
              <p:spPr>
                <a:xfrm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FD8399A2-E7D3-D7D2-8622-7B53B4289D1A}"/>
                    </a:ext>
                  </a:extLst>
                </p:cNvPr>
                <p:cNvSpPr/>
                <p:nvPr/>
              </p:nvSpPr>
              <p:spPr>
                <a:xfrm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574EE986-AF1D-CC11-C65F-2F5D3AFA21B1}"/>
                    </a:ext>
                  </a:extLst>
                </p:cNvPr>
                <p:cNvSpPr/>
                <p:nvPr/>
              </p:nvSpPr>
              <p:spPr>
                <a:xfrm>
                  <a:off x="7823519" y="4966848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64801A76-810B-DA7C-0B55-9A239E3BDE8B}"/>
                    </a:ext>
                  </a:extLst>
                </p:cNvPr>
                <p:cNvSpPr/>
                <p:nvPr/>
              </p:nvSpPr>
              <p:spPr>
                <a:xfrm rot="1800000">
                  <a:off x="7699840" y="5023498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172B84A1-50D4-2F36-1E1F-0AE08B31D74B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23498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3EB35F1C-31AF-67F5-F610-5ECD4DDCA64F}"/>
                    </a:ext>
                  </a:extLst>
                </p:cNvPr>
                <p:cNvSpPr/>
                <p:nvPr/>
              </p:nvSpPr>
              <p:spPr>
                <a:xfrm>
                  <a:off x="7850972" y="4915795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B57A2247-03DF-5281-E000-616F39334C2D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B0483BB3-B247-3413-02B2-A100D395BF87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5A1E693F-7DF5-D51A-E5A2-95EDA197A866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A65112FE-A9A9-D931-BF1C-90E7BDE33BE8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2E405BC3-FEAF-BCC1-EC09-0394C761955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5D5AE240-E646-9DC1-58DF-C663448D0EC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64347D56-821A-B2D9-47CB-9852F57ED1E9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C5AE7E65-ADAB-ED45-C0C7-B8F03A2EC331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05BFC90-0DF5-FAD8-40D1-D2495CE24038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6C6F6424-DC47-FD9E-612D-FBAB7D167F8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A3046B4F-DF5D-DF52-5BC2-1C43DFEA664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86E8785B-FD54-97E8-C430-3442497A1A2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A822FD3F-6271-1924-529D-24AB02C92C6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AA41318-9905-C0E6-0A74-195A3E8C9DC6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860FFB8A-6015-77BF-D3E4-77917FDCB0C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47B62130-3E4F-3314-9E93-C1BB7FE06B0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C8CCE375-3DCA-E04A-CD57-8672270AAEF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73CCCEC3-A6C5-3377-38E1-66CBED99062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7FD16FB-C724-09D6-E0CB-BEA71A1FD83F}"/>
                </a:ext>
              </a:extLst>
            </p:cNvPr>
            <p:cNvGrpSpPr/>
            <p:nvPr/>
          </p:nvGrpSpPr>
          <p:grpSpPr>
            <a:xfrm>
              <a:off x="7820024" y="4905375"/>
              <a:ext cx="173832" cy="88656"/>
              <a:chOff x="334566" y="1660922"/>
              <a:chExt cx="176212" cy="126206"/>
            </a:xfrm>
          </p:grpSpPr>
          <p:sp>
            <p:nvSpPr>
              <p:cNvPr id="386" name="月 385">
                <a:extLst>
                  <a:ext uri="{FF2B5EF4-FFF2-40B4-BE49-F238E27FC236}">
                    <a16:creationId xmlns:a16="http://schemas.microsoft.com/office/drawing/2014/main" id="{2C4AB3F9-9326-A814-7AC8-AFF92E04C446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35F2AA45-DA0F-2E3B-8448-D87B59DCA6B4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7C1E8D0-98FB-00AF-A75B-09AC946B3327}"/>
                </a:ext>
              </a:extLst>
            </p:cNvPr>
            <p:cNvGrpSpPr/>
            <p:nvPr/>
          </p:nvGrpSpPr>
          <p:grpSpPr>
            <a:xfrm>
              <a:off x="7917987" y="4369586"/>
              <a:ext cx="72750" cy="93770"/>
              <a:chOff x="207192" y="1641123"/>
              <a:chExt cx="368618" cy="475123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40C16A7-A36C-BD20-F3C4-C7D6BBDE9D57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8D3BFF1E-1D96-447A-7EDA-B84F6C2A48F7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19050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楕円 503">
              <a:extLst>
                <a:ext uri="{FF2B5EF4-FFF2-40B4-BE49-F238E27FC236}">
                  <a16:creationId xmlns:a16="http://schemas.microsoft.com/office/drawing/2014/main" id="{29855A5A-73A7-F2BD-59AD-DC9C99CA6E61}"/>
                </a:ext>
              </a:extLst>
            </p:cNvPr>
            <p:cNvSpPr/>
            <p:nvPr/>
          </p:nvSpPr>
          <p:spPr>
            <a:xfrm>
              <a:off x="7560679" y="46714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4" name="楕円 503">
              <a:extLst>
                <a:ext uri="{FF2B5EF4-FFF2-40B4-BE49-F238E27FC236}">
                  <a16:creationId xmlns:a16="http://schemas.microsoft.com/office/drawing/2014/main" id="{4D1147AA-9ECD-CD05-EAEF-6A485AF60867}"/>
                </a:ext>
              </a:extLst>
            </p:cNvPr>
            <p:cNvSpPr/>
            <p:nvPr/>
          </p:nvSpPr>
          <p:spPr>
            <a:xfrm>
              <a:off x="8127417" y="48619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5" name="楕円 503">
              <a:extLst>
                <a:ext uri="{FF2B5EF4-FFF2-40B4-BE49-F238E27FC236}">
                  <a16:creationId xmlns:a16="http://schemas.microsoft.com/office/drawing/2014/main" id="{63D1CF02-3898-FBC7-F07C-28C1CB2104DE}"/>
                </a:ext>
              </a:extLst>
            </p:cNvPr>
            <p:cNvSpPr/>
            <p:nvPr/>
          </p:nvSpPr>
          <p:spPr>
            <a:xfrm>
              <a:off x="8070267" y="42237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B9C7A995-C0A7-28C9-8CA7-76C90AC2AA4A}"/>
                </a:ext>
              </a:extLst>
            </p:cNvPr>
            <p:cNvSpPr/>
            <p:nvPr/>
          </p:nvSpPr>
          <p:spPr>
            <a:xfrm>
              <a:off x="8410575" y="3479800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62A4704A-1603-2F9F-8EF2-7A89CE072DAB}"/>
                </a:ext>
              </a:extLst>
            </p:cNvPr>
            <p:cNvSpPr/>
            <p:nvPr/>
          </p:nvSpPr>
          <p:spPr>
            <a:xfrm>
              <a:off x="8602906" y="4263794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DB07736A-ABEA-7BF3-9937-62F1BC76B260}"/>
                </a:ext>
              </a:extLst>
            </p:cNvPr>
            <p:cNvSpPr/>
            <p:nvPr/>
          </p:nvSpPr>
          <p:spPr>
            <a:xfrm>
              <a:off x="8458544" y="4360872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BE8E94D2-A8E5-5CE3-6F4E-90D19830D71F}"/>
                </a:ext>
              </a:extLst>
            </p:cNvPr>
            <p:cNvGrpSpPr/>
            <p:nvPr/>
          </p:nvGrpSpPr>
          <p:grpSpPr>
            <a:xfrm>
              <a:off x="8567737" y="3561509"/>
              <a:ext cx="640655" cy="689199"/>
              <a:chOff x="1963824" y="5687669"/>
              <a:chExt cx="2186104" cy="2351755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88236784-0986-11B3-0BDD-47EA68D69B91}"/>
                  </a:ext>
                </a:extLst>
              </p:cNvPr>
              <p:cNvGrpSpPr/>
              <p:nvPr/>
            </p:nvGrpSpPr>
            <p:grpSpPr>
              <a:xfrm>
                <a:off x="1963824" y="5687669"/>
                <a:ext cx="1353714" cy="1943904"/>
                <a:chOff x="1451129" y="4446349"/>
                <a:chExt cx="1679449" cy="2411652"/>
              </a:xfrm>
            </p:grpSpPr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1D9D143-4ECD-91D3-B085-46934BB35E0F}"/>
                    </a:ext>
                  </a:extLst>
                </p:cNvPr>
                <p:cNvSpPr/>
                <p:nvPr/>
              </p:nvSpPr>
              <p:spPr bwMode="auto">
                <a:xfrm>
                  <a:off x="1451129" y="4446349"/>
                  <a:ext cx="1679449" cy="2411652"/>
                </a:xfrm>
                <a:custGeom>
                  <a:avLst/>
                  <a:gdLst>
                    <a:gd name="connsiteX0" fmla="*/ 836902 w 1679449"/>
                    <a:gd name="connsiteY0" fmla="*/ 0 h 2411652"/>
                    <a:gd name="connsiteX1" fmla="*/ 1083894 w 1679449"/>
                    <a:gd name="connsiteY1" fmla="*/ 540384 h 2411652"/>
                    <a:gd name="connsiteX2" fmla="*/ 1128467 w 1679449"/>
                    <a:gd name="connsiteY2" fmla="*/ 605368 h 2411652"/>
                    <a:gd name="connsiteX3" fmla="*/ 1190087 w 1679449"/>
                    <a:gd name="connsiteY3" fmla="*/ 538707 h 2411652"/>
                    <a:gd name="connsiteX4" fmla="*/ 1334940 w 1679449"/>
                    <a:gd name="connsiteY4" fmla="*/ 342979 h 2411652"/>
                    <a:gd name="connsiteX5" fmla="*/ 1489749 w 1679449"/>
                    <a:gd name="connsiteY5" fmla="*/ 1027168 h 2411652"/>
                    <a:gd name="connsiteX6" fmla="*/ 1527093 w 1679449"/>
                    <a:gd name="connsiteY6" fmla="*/ 1102244 h 2411652"/>
                    <a:gd name="connsiteX7" fmla="*/ 1535924 w 1679449"/>
                    <a:gd name="connsiteY7" fmla="*/ 1114256 h 2411652"/>
                    <a:gd name="connsiteX8" fmla="*/ 1639336 w 1679449"/>
                    <a:gd name="connsiteY8" fmla="*/ 1336471 h 2411652"/>
                    <a:gd name="connsiteX9" fmla="*/ 1640361 w 1679449"/>
                    <a:gd name="connsiteY9" fmla="*/ 1340670 h 2411652"/>
                    <a:gd name="connsiteX10" fmla="*/ 1645232 w 1679449"/>
                    <a:gd name="connsiteY10" fmla="*/ 1351487 h 2411652"/>
                    <a:gd name="connsiteX11" fmla="*/ 1677778 w 1679449"/>
                    <a:gd name="connsiteY11" fmla="*/ 1609890 h 2411652"/>
                    <a:gd name="connsiteX12" fmla="*/ 1668514 w 1679449"/>
                    <a:gd name="connsiteY12" fmla="*/ 1665104 h 2411652"/>
                    <a:gd name="connsiteX13" fmla="*/ 1658486 w 1679449"/>
                    <a:gd name="connsiteY13" fmla="*/ 1734593 h 2411652"/>
                    <a:gd name="connsiteX14" fmla="*/ 1428683 w 1679449"/>
                    <a:gd name="connsiteY14" fmla="*/ 2166529 h 2411652"/>
                    <a:gd name="connsiteX15" fmla="*/ 245122 w 1679449"/>
                    <a:gd name="connsiteY15" fmla="*/ 2166529 h 2411652"/>
                    <a:gd name="connsiteX16" fmla="*/ 245123 w 1679449"/>
                    <a:gd name="connsiteY16" fmla="*/ 2166529 h 2411652"/>
                    <a:gd name="connsiteX17" fmla="*/ 137882 w 1679449"/>
                    <a:gd name="connsiteY17" fmla="*/ 1114256 h 2411652"/>
                    <a:gd name="connsiteX18" fmla="*/ 183160 w 1679449"/>
                    <a:gd name="connsiteY18" fmla="*/ 1052667 h 2411652"/>
                    <a:gd name="connsiteX19" fmla="*/ 195845 w 1679449"/>
                    <a:gd name="connsiteY19" fmla="*/ 1027167 h 2411652"/>
                    <a:gd name="connsiteX20" fmla="*/ 350654 w 1679449"/>
                    <a:gd name="connsiteY20" fmla="*/ 342978 h 2411652"/>
                    <a:gd name="connsiteX21" fmla="*/ 495507 w 1679449"/>
                    <a:gd name="connsiteY21" fmla="*/ 538706 h 2411652"/>
                    <a:gd name="connsiteX22" fmla="*/ 550360 w 1679449"/>
                    <a:gd name="connsiteY22" fmla="*/ 598046 h 2411652"/>
                    <a:gd name="connsiteX23" fmla="*/ 589911 w 1679449"/>
                    <a:gd name="connsiteY23" fmla="*/ 540384 h 2411652"/>
                    <a:gd name="connsiteX24" fmla="*/ 836902 w 1679449"/>
                    <a:gd name="connsiteY24" fmla="*/ 0 h 2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79449" h="2411652">
                      <a:moveTo>
                        <a:pt x="836902" y="0"/>
                      </a:moveTo>
                      <a:cubicBezTo>
                        <a:pt x="902933" y="196428"/>
                        <a:pt x="985263" y="376556"/>
                        <a:pt x="1083894" y="540384"/>
                      </a:cubicBezTo>
                      <a:lnTo>
                        <a:pt x="1128467" y="605368"/>
                      </a:lnTo>
                      <a:lnTo>
                        <a:pt x="1190087" y="538707"/>
                      </a:lnTo>
                      <a:cubicBezTo>
                        <a:pt x="1240683" y="477468"/>
                        <a:pt x="1288967" y="412225"/>
                        <a:pt x="1334940" y="342979"/>
                      </a:cubicBezTo>
                      <a:cubicBezTo>
                        <a:pt x="1350512" y="591845"/>
                        <a:pt x="1402115" y="819908"/>
                        <a:pt x="1489749" y="1027168"/>
                      </a:cubicBezTo>
                      <a:lnTo>
                        <a:pt x="1527093" y="1102244"/>
                      </a:lnTo>
                      <a:lnTo>
                        <a:pt x="1535924" y="1114256"/>
                      </a:lnTo>
                      <a:cubicBezTo>
                        <a:pt x="1581885" y="1183866"/>
                        <a:pt x="1616355" y="1258830"/>
                        <a:pt x="1639336" y="1336471"/>
                      </a:cubicBezTo>
                      <a:lnTo>
                        <a:pt x="1640361" y="1340670"/>
                      </a:lnTo>
                      <a:lnTo>
                        <a:pt x="1645232" y="1351487"/>
                      </a:lnTo>
                      <a:cubicBezTo>
                        <a:pt x="1673446" y="1436126"/>
                        <a:pt x="1683855" y="1523899"/>
                        <a:pt x="1677778" y="1609890"/>
                      </a:cubicBezTo>
                      <a:lnTo>
                        <a:pt x="1668514" y="1665104"/>
                      </a:lnTo>
                      <a:lnTo>
                        <a:pt x="1658486" y="1734593"/>
                      </a:lnTo>
                      <a:cubicBezTo>
                        <a:pt x="1627846" y="1892850"/>
                        <a:pt x="1551245" y="2043968"/>
                        <a:pt x="1428683" y="2166529"/>
                      </a:cubicBezTo>
                      <a:cubicBezTo>
                        <a:pt x="1101851" y="2493360"/>
                        <a:pt x="571954" y="2493360"/>
                        <a:pt x="245122" y="2166529"/>
                      </a:cubicBezTo>
                      <a:lnTo>
                        <a:pt x="245123" y="2166529"/>
                      </a:lnTo>
                      <a:cubicBezTo>
                        <a:pt x="-40854" y="1880551"/>
                        <a:pt x="-76601" y="1439102"/>
                        <a:pt x="137882" y="1114256"/>
                      </a:cubicBezTo>
                      <a:lnTo>
                        <a:pt x="183160" y="1052667"/>
                      </a:lnTo>
                      <a:lnTo>
                        <a:pt x="195845" y="1027167"/>
                      </a:lnTo>
                      <a:cubicBezTo>
                        <a:pt x="283479" y="819907"/>
                        <a:pt x="335082" y="591844"/>
                        <a:pt x="350654" y="342978"/>
                      </a:cubicBezTo>
                      <a:cubicBezTo>
                        <a:pt x="396627" y="412224"/>
                        <a:pt x="444912" y="477467"/>
                        <a:pt x="495507" y="538706"/>
                      </a:cubicBezTo>
                      <a:lnTo>
                        <a:pt x="550360" y="598046"/>
                      </a:lnTo>
                      <a:lnTo>
                        <a:pt x="589911" y="540384"/>
                      </a:lnTo>
                      <a:cubicBezTo>
                        <a:pt x="688541" y="376556"/>
                        <a:pt x="770872" y="196428"/>
                        <a:pt x="8369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40DC665-DB4F-71D2-F7A6-1504D129B819}"/>
                    </a:ext>
                  </a:extLst>
                </p:cNvPr>
                <p:cNvSpPr/>
                <p:nvPr/>
              </p:nvSpPr>
              <p:spPr bwMode="auto">
                <a:xfrm>
                  <a:off x="1776962" y="5345061"/>
                  <a:ext cx="1027784" cy="1475874"/>
                </a:xfrm>
                <a:custGeom>
                  <a:avLst/>
                  <a:gdLst>
                    <a:gd name="connsiteX0" fmla="*/ 836902 w 1679449"/>
                    <a:gd name="connsiteY0" fmla="*/ 0 h 2411652"/>
                    <a:gd name="connsiteX1" fmla="*/ 1083894 w 1679449"/>
                    <a:gd name="connsiteY1" fmla="*/ 540384 h 2411652"/>
                    <a:gd name="connsiteX2" fmla="*/ 1128467 w 1679449"/>
                    <a:gd name="connsiteY2" fmla="*/ 605368 h 2411652"/>
                    <a:gd name="connsiteX3" fmla="*/ 1190087 w 1679449"/>
                    <a:gd name="connsiteY3" fmla="*/ 538707 h 2411652"/>
                    <a:gd name="connsiteX4" fmla="*/ 1334940 w 1679449"/>
                    <a:gd name="connsiteY4" fmla="*/ 342979 h 2411652"/>
                    <a:gd name="connsiteX5" fmla="*/ 1489749 w 1679449"/>
                    <a:gd name="connsiteY5" fmla="*/ 1027168 h 2411652"/>
                    <a:gd name="connsiteX6" fmla="*/ 1527093 w 1679449"/>
                    <a:gd name="connsiteY6" fmla="*/ 1102244 h 2411652"/>
                    <a:gd name="connsiteX7" fmla="*/ 1535924 w 1679449"/>
                    <a:gd name="connsiteY7" fmla="*/ 1114256 h 2411652"/>
                    <a:gd name="connsiteX8" fmla="*/ 1639336 w 1679449"/>
                    <a:gd name="connsiteY8" fmla="*/ 1336471 h 2411652"/>
                    <a:gd name="connsiteX9" fmla="*/ 1640361 w 1679449"/>
                    <a:gd name="connsiteY9" fmla="*/ 1340670 h 2411652"/>
                    <a:gd name="connsiteX10" fmla="*/ 1645232 w 1679449"/>
                    <a:gd name="connsiteY10" fmla="*/ 1351487 h 2411652"/>
                    <a:gd name="connsiteX11" fmla="*/ 1677778 w 1679449"/>
                    <a:gd name="connsiteY11" fmla="*/ 1609890 h 2411652"/>
                    <a:gd name="connsiteX12" fmla="*/ 1668514 w 1679449"/>
                    <a:gd name="connsiteY12" fmla="*/ 1665104 h 2411652"/>
                    <a:gd name="connsiteX13" fmla="*/ 1658486 w 1679449"/>
                    <a:gd name="connsiteY13" fmla="*/ 1734593 h 2411652"/>
                    <a:gd name="connsiteX14" fmla="*/ 1428683 w 1679449"/>
                    <a:gd name="connsiteY14" fmla="*/ 2166529 h 2411652"/>
                    <a:gd name="connsiteX15" fmla="*/ 245122 w 1679449"/>
                    <a:gd name="connsiteY15" fmla="*/ 2166529 h 2411652"/>
                    <a:gd name="connsiteX16" fmla="*/ 245123 w 1679449"/>
                    <a:gd name="connsiteY16" fmla="*/ 2166529 h 2411652"/>
                    <a:gd name="connsiteX17" fmla="*/ 137882 w 1679449"/>
                    <a:gd name="connsiteY17" fmla="*/ 1114256 h 2411652"/>
                    <a:gd name="connsiteX18" fmla="*/ 183160 w 1679449"/>
                    <a:gd name="connsiteY18" fmla="*/ 1052667 h 2411652"/>
                    <a:gd name="connsiteX19" fmla="*/ 195845 w 1679449"/>
                    <a:gd name="connsiteY19" fmla="*/ 1027167 h 2411652"/>
                    <a:gd name="connsiteX20" fmla="*/ 350654 w 1679449"/>
                    <a:gd name="connsiteY20" fmla="*/ 342978 h 2411652"/>
                    <a:gd name="connsiteX21" fmla="*/ 495507 w 1679449"/>
                    <a:gd name="connsiteY21" fmla="*/ 538706 h 2411652"/>
                    <a:gd name="connsiteX22" fmla="*/ 550360 w 1679449"/>
                    <a:gd name="connsiteY22" fmla="*/ 598046 h 2411652"/>
                    <a:gd name="connsiteX23" fmla="*/ 589911 w 1679449"/>
                    <a:gd name="connsiteY23" fmla="*/ 540384 h 2411652"/>
                    <a:gd name="connsiteX24" fmla="*/ 836902 w 1679449"/>
                    <a:gd name="connsiteY24" fmla="*/ 0 h 2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79449" h="2411652">
                      <a:moveTo>
                        <a:pt x="836902" y="0"/>
                      </a:moveTo>
                      <a:cubicBezTo>
                        <a:pt x="902933" y="196428"/>
                        <a:pt x="985263" y="376556"/>
                        <a:pt x="1083894" y="540384"/>
                      </a:cubicBezTo>
                      <a:lnTo>
                        <a:pt x="1128467" y="605368"/>
                      </a:lnTo>
                      <a:lnTo>
                        <a:pt x="1190087" y="538707"/>
                      </a:lnTo>
                      <a:cubicBezTo>
                        <a:pt x="1240683" y="477468"/>
                        <a:pt x="1288967" y="412225"/>
                        <a:pt x="1334940" y="342979"/>
                      </a:cubicBezTo>
                      <a:cubicBezTo>
                        <a:pt x="1350512" y="591845"/>
                        <a:pt x="1402115" y="819908"/>
                        <a:pt x="1489749" y="1027168"/>
                      </a:cubicBezTo>
                      <a:lnTo>
                        <a:pt x="1527093" y="1102244"/>
                      </a:lnTo>
                      <a:lnTo>
                        <a:pt x="1535924" y="1114256"/>
                      </a:lnTo>
                      <a:cubicBezTo>
                        <a:pt x="1581885" y="1183866"/>
                        <a:pt x="1616355" y="1258830"/>
                        <a:pt x="1639336" y="1336471"/>
                      </a:cubicBezTo>
                      <a:lnTo>
                        <a:pt x="1640361" y="1340670"/>
                      </a:lnTo>
                      <a:lnTo>
                        <a:pt x="1645232" y="1351487"/>
                      </a:lnTo>
                      <a:cubicBezTo>
                        <a:pt x="1673446" y="1436126"/>
                        <a:pt x="1683855" y="1523899"/>
                        <a:pt x="1677778" y="1609890"/>
                      </a:cubicBezTo>
                      <a:lnTo>
                        <a:pt x="1668514" y="1665104"/>
                      </a:lnTo>
                      <a:lnTo>
                        <a:pt x="1658486" y="1734593"/>
                      </a:lnTo>
                      <a:cubicBezTo>
                        <a:pt x="1627846" y="1892850"/>
                        <a:pt x="1551245" y="2043968"/>
                        <a:pt x="1428683" y="2166529"/>
                      </a:cubicBezTo>
                      <a:cubicBezTo>
                        <a:pt x="1101851" y="2493360"/>
                        <a:pt x="571954" y="2493360"/>
                        <a:pt x="245122" y="2166529"/>
                      </a:cubicBezTo>
                      <a:lnTo>
                        <a:pt x="245123" y="2166529"/>
                      </a:lnTo>
                      <a:cubicBezTo>
                        <a:pt x="-40854" y="1880551"/>
                        <a:pt x="-76601" y="1439102"/>
                        <a:pt x="137882" y="1114256"/>
                      </a:cubicBezTo>
                      <a:lnTo>
                        <a:pt x="183160" y="1052667"/>
                      </a:lnTo>
                      <a:lnTo>
                        <a:pt x="195845" y="1027167"/>
                      </a:lnTo>
                      <a:cubicBezTo>
                        <a:pt x="283479" y="819907"/>
                        <a:pt x="335082" y="591844"/>
                        <a:pt x="350654" y="342978"/>
                      </a:cubicBezTo>
                      <a:cubicBezTo>
                        <a:pt x="396627" y="412224"/>
                        <a:pt x="444912" y="477467"/>
                        <a:pt x="495507" y="538706"/>
                      </a:cubicBezTo>
                      <a:lnTo>
                        <a:pt x="550360" y="598046"/>
                      </a:lnTo>
                      <a:lnTo>
                        <a:pt x="589911" y="540384"/>
                      </a:lnTo>
                      <a:cubicBezTo>
                        <a:pt x="688541" y="376556"/>
                        <a:pt x="770872" y="196428"/>
                        <a:pt x="8369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97D8B5A0-113F-83B9-9E84-EBE5B4457163}"/>
                    </a:ext>
                  </a:extLst>
                </p:cNvPr>
                <p:cNvSpPr/>
                <p:nvPr/>
              </p:nvSpPr>
              <p:spPr bwMode="auto">
                <a:xfrm>
                  <a:off x="1997360" y="5884732"/>
                  <a:ext cx="622752" cy="894258"/>
                </a:xfrm>
                <a:custGeom>
                  <a:avLst/>
                  <a:gdLst>
                    <a:gd name="connsiteX0" fmla="*/ 836902 w 1679449"/>
                    <a:gd name="connsiteY0" fmla="*/ 0 h 2411652"/>
                    <a:gd name="connsiteX1" fmla="*/ 1083894 w 1679449"/>
                    <a:gd name="connsiteY1" fmla="*/ 540384 h 2411652"/>
                    <a:gd name="connsiteX2" fmla="*/ 1128467 w 1679449"/>
                    <a:gd name="connsiteY2" fmla="*/ 605368 h 2411652"/>
                    <a:gd name="connsiteX3" fmla="*/ 1190087 w 1679449"/>
                    <a:gd name="connsiteY3" fmla="*/ 538707 h 2411652"/>
                    <a:gd name="connsiteX4" fmla="*/ 1334940 w 1679449"/>
                    <a:gd name="connsiteY4" fmla="*/ 342979 h 2411652"/>
                    <a:gd name="connsiteX5" fmla="*/ 1489749 w 1679449"/>
                    <a:gd name="connsiteY5" fmla="*/ 1027168 h 2411652"/>
                    <a:gd name="connsiteX6" fmla="*/ 1527093 w 1679449"/>
                    <a:gd name="connsiteY6" fmla="*/ 1102244 h 2411652"/>
                    <a:gd name="connsiteX7" fmla="*/ 1535924 w 1679449"/>
                    <a:gd name="connsiteY7" fmla="*/ 1114256 h 2411652"/>
                    <a:gd name="connsiteX8" fmla="*/ 1639336 w 1679449"/>
                    <a:gd name="connsiteY8" fmla="*/ 1336471 h 2411652"/>
                    <a:gd name="connsiteX9" fmla="*/ 1640361 w 1679449"/>
                    <a:gd name="connsiteY9" fmla="*/ 1340670 h 2411652"/>
                    <a:gd name="connsiteX10" fmla="*/ 1645232 w 1679449"/>
                    <a:gd name="connsiteY10" fmla="*/ 1351487 h 2411652"/>
                    <a:gd name="connsiteX11" fmla="*/ 1677778 w 1679449"/>
                    <a:gd name="connsiteY11" fmla="*/ 1609890 h 2411652"/>
                    <a:gd name="connsiteX12" fmla="*/ 1668514 w 1679449"/>
                    <a:gd name="connsiteY12" fmla="*/ 1665104 h 2411652"/>
                    <a:gd name="connsiteX13" fmla="*/ 1658486 w 1679449"/>
                    <a:gd name="connsiteY13" fmla="*/ 1734593 h 2411652"/>
                    <a:gd name="connsiteX14" fmla="*/ 1428683 w 1679449"/>
                    <a:gd name="connsiteY14" fmla="*/ 2166529 h 2411652"/>
                    <a:gd name="connsiteX15" fmla="*/ 245122 w 1679449"/>
                    <a:gd name="connsiteY15" fmla="*/ 2166529 h 2411652"/>
                    <a:gd name="connsiteX16" fmla="*/ 245123 w 1679449"/>
                    <a:gd name="connsiteY16" fmla="*/ 2166529 h 2411652"/>
                    <a:gd name="connsiteX17" fmla="*/ 137882 w 1679449"/>
                    <a:gd name="connsiteY17" fmla="*/ 1114256 h 2411652"/>
                    <a:gd name="connsiteX18" fmla="*/ 183160 w 1679449"/>
                    <a:gd name="connsiteY18" fmla="*/ 1052667 h 2411652"/>
                    <a:gd name="connsiteX19" fmla="*/ 195845 w 1679449"/>
                    <a:gd name="connsiteY19" fmla="*/ 1027167 h 2411652"/>
                    <a:gd name="connsiteX20" fmla="*/ 350654 w 1679449"/>
                    <a:gd name="connsiteY20" fmla="*/ 342978 h 2411652"/>
                    <a:gd name="connsiteX21" fmla="*/ 495507 w 1679449"/>
                    <a:gd name="connsiteY21" fmla="*/ 538706 h 2411652"/>
                    <a:gd name="connsiteX22" fmla="*/ 550360 w 1679449"/>
                    <a:gd name="connsiteY22" fmla="*/ 598046 h 2411652"/>
                    <a:gd name="connsiteX23" fmla="*/ 589911 w 1679449"/>
                    <a:gd name="connsiteY23" fmla="*/ 540384 h 2411652"/>
                    <a:gd name="connsiteX24" fmla="*/ 836902 w 1679449"/>
                    <a:gd name="connsiteY24" fmla="*/ 0 h 2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79449" h="2411652">
                      <a:moveTo>
                        <a:pt x="836902" y="0"/>
                      </a:moveTo>
                      <a:cubicBezTo>
                        <a:pt x="902933" y="196428"/>
                        <a:pt x="985263" y="376556"/>
                        <a:pt x="1083894" y="540384"/>
                      </a:cubicBezTo>
                      <a:lnTo>
                        <a:pt x="1128467" y="605368"/>
                      </a:lnTo>
                      <a:lnTo>
                        <a:pt x="1190087" y="538707"/>
                      </a:lnTo>
                      <a:cubicBezTo>
                        <a:pt x="1240683" y="477468"/>
                        <a:pt x="1288967" y="412225"/>
                        <a:pt x="1334940" y="342979"/>
                      </a:cubicBezTo>
                      <a:cubicBezTo>
                        <a:pt x="1350512" y="591845"/>
                        <a:pt x="1402115" y="819908"/>
                        <a:pt x="1489749" y="1027168"/>
                      </a:cubicBezTo>
                      <a:lnTo>
                        <a:pt x="1527093" y="1102244"/>
                      </a:lnTo>
                      <a:lnTo>
                        <a:pt x="1535924" y="1114256"/>
                      </a:lnTo>
                      <a:cubicBezTo>
                        <a:pt x="1581885" y="1183866"/>
                        <a:pt x="1616355" y="1258830"/>
                        <a:pt x="1639336" y="1336471"/>
                      </a:cubicBezTo>
                      <a:lnTo>
                        <a:pt x="1640361" y="1340670"/>
                      </a:lnTo>
                      <a:lnTo>
                        <a:pt x="1645232" y="1351487"/>
                      </a:lnTo>
                      <a:cubicBezTo>
                        <a:pt x="1673446" y="1436126"/>
                        <a:pt x="1683855" y="1523899"/>
                        <a:pt x="1677778" y="1609890"/>
                      </a:cubicBezTo>
                      <a:lnTo>
                        <a:pt x="1668514" y="1665104"/>
                      </a:lnTo>
                      <a:lnTo>
                        <a:pt x="1658486" y="1734593"/>
                      </a:lnTo>
                      <a:cubicBezTo>
                        <a:pt x="1627846" y="1892850"/>
                        <a:pt x="1551245" y="2043968"/>
                        <a:pt x="1428683" y="2166529"/>
                      </a:cubicBezTo>
                      <a:cubicBezTo>
                        <a:pt x="1101851" y="2493360"/>
                        <a:pt x="571954" y="2493360"/>
                        <a:pt x="245122" y="2166529"/>
                      </a:cubicBezTo>
                      <a:lnTo>
                        <a:pt x="245123" y="2166529"/>
                      </a:lnTo>
                      <a:cubicBezTo>
                        <a:pt x="-40854" y="1880551"/>
                        <a:pt x="-76601" y="1439102"/>
                        <a:pt x="137882" y="1114256"/>
                      </a:cubicBezTo>
                      <a:lnTo>
                        <a:pt x="183160" y="1052667"/>
                      </a:lnTo>
                      <a:lnTo>
                        <a:pt x="195845" y="1027167"/>
                      </a:lnTo>
                      <a:cubicBezTo>
                        <a:pt x="283479" y="819907"/>
                        <a:pt x="335082" y="591844"/>
                        <a:pt x="350654" y="342978"/>
                      </a:cubicBezTo>
                      <a:cubicBezTo>
                        <a:pt x="396627" y="412224"/>
                        <a:pt x="444912" y="477467"/>
                        <a:pt x="495507" y="538706"/>
                      </a:cubicBezTo>
                      <a:lnTo>
                        <a:pt x="550360" y="598046"/>
                      </a:lnTo>
                      <a:lnTo>
                        <a:pt x="589911" y="540384"/>
                      </a:lnTo>
                      <a:cubicBezTo>
                        <a:pt x="688541" y="376556"/>
                        <a:pt x="770872" y="196428"/>
                        <a:pt x="836902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5" name="弦 564">
                <a:extLst>
                  <a:ext uri="{FF2B5EF4-FFF2-40B4-BE49-F238E27FC236}">
                    <a16:creationId xmlns:a16="http://schemas.microsoft.com/office/drawing/2014/main" id="{677B157E-AD7F-14F3-A39C-BCB5AF6F093D}"/>
                  </a:ext>
                </a:extLst>
              </p:cNvPr>
              <p:cNvSpPr/>
              <p:nvPr/>
            </p:nvSpPr>
            <p:spPr bwMode="auto">
              <a:xfrm>
                <a:off x="2214173" y="6628695"/>
                <a:ext cx="338464" cy="338464"/>
              </a:xfrm>
              <a:prstGeom prst="chord">
                <a:avLst>
                  <a:gd name="adj1" fmla="val 20904919"/>
                  <a:gd name="adj2" fmla="val 13906788"/>
                </a:avLst>
              </a:prstGeom>
              <a:solidFill>
                <a:schemeClr val="bg1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弦 565">
                <a:extLst>
                  <a:ext uri="{FF2B5EF4-FFF2-40B4-BE49-F238E27FC236}">
                    <a16:creationId xmlns:a16="http://schemas.microsoft.com/office/drawing/2014/main" id="{0A55CF2D-660A-8127-A2BF-C266E1BFDF9A}"/>
                  </a:ext>
                </a:extLst>
              </p:cNvPr>
              <p:cNvSpPr/>
              <p:nvPr/>
            </p:nvSpPr>
            <p:spPr bwMode="auto">
              <a:xfrm>
                <a:off x="2354750" y="6685845"/>
                <a:ext cx="167741" cy="167741"/>
              </a:xfrm>
              <a:prstGeom prst="chord">
                <a:avLst>
                  <a:gd name="adj1" fmla="val 20904919"/>
                  <a:gd name="adj2" fmla="val 1390678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弦 566">
                <a:extLst>
                  <a:ext uri="{FF2B5EF4-FFF2-40B4-BE49-F238E27FC236}">
                    <a16:creationId xmlns:a16="http://schemas.microsoft.com/office/drawing/2014/main" id="{507962DC-3476-39B5-EA1D-1B75DB8BEE08}"/>
                  </a:ext>
                </a:extLst>
              </p:cNvPr>
              <p:cNvSpPr/>
              <p:nvPr/>
            </p:nvSpPr>
            <p:spPr bwMode="auto">
              <a:xfrm flipH="1">
                <a:off x="2737400" y="6628695"/>
                <a:ext cx="338464" cy="338464"/>
              </a:xfrm>
              <a:prstGeom prst="chord">
                <a:avLst>
                  <a:gd name="adj1" fmla="val 20904919"/>
                  <a:gd name="adj2" fmla="val 13906788"/>
                </a:avLst>
              </a:prstGeom>
              <a:solidFill>
                <a:schemeClr val="bg1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弦 567">
                <a:extLst>
                  <a:ext uri="{FF2B5EF4-FFF2-40B4-BE49-F238E27FC236}">
                    <a16:creationId xmlns:a16="http://schemas.microsoft.com/office/drawing/2014/main" id="{60E85C03-B0D8-1B1D-AE71-18AF5E0CB8B2}"/>
                  </a:ext>
                </a:extLst>
              </p:cNvPr>
              <p:cNvSpPr/>
              <p:nvPr/>
            </p:nvSpPr>
            <p:spPr bwMode="auto">
              <a:xfrm flipH="1">
                <a:off x="2792948" y="6685845"/>
                <a:ext cx="167741" cy="167741"/>
              </a:xfrm>
              <a:prstGeom prst="chord">
                <a:avLst>
                  <a:gd name="adj1" fmla="val 20904919"/>
                  <a:gd name="adj2" fmla="val 1390678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9" name="矢印: 上 568">
                <a:extLst>
                  <a:ext uri="{FF2B5EF4-FFF2-40B4-BE49-F238E27FC236}">
                    <a16:creationId xmlns:a16="http://schemas.microsoft.com/office/drawing/2014/main" id="{CC3A7237-A0D7-48EE-9E56-5BDDBFC5D44C}"/>
                  </a:ext>
                </a:extLst>
              </p:cNvPr>
              <p:cNvSpPr/>
              <p:nvPr/>
            </p:nvSpPr>
            <p:spPr bwMode="auto">
              <a:xfrm>
                <a:off x="2693214" y="6783624"/>
                <a:ext cx="1456714" cy="1255800"/>
              </a:xfrm>
              <a:prstGeom prst="upArrow">
                <a:avLst>
                  <a:gd name="adj1" fmla="val 68308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3121028F-46E8-AE4C-8BEC-D118990EF57E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悪夢を見る女性のイラスト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6564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6811B-0645-49B5-BA45-D098B610A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A815173B-D4F9-6047-9413-D2DF849A8B7C}"/>
              </a:ext>
            </a:extLst>
          </p:cNvPr>
          <p:cNvGrpSpPr>
            <a:grpSpLocks noChangeAspect="1"/>
          </p:cNvGrpSpPr>
          <p:nvPr/>
        </p:nvGrpSpPr>
        <p:grpSpPr>
          <a:xfrm>
            <a:off x="3815233" y="3818665"/>
            <a:ext cx="2275534" cy="2432942"/>
            <a:chOff x="3613150" y="3537311"/>
            <a:chExt cx="2737914" cy="292730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0576CFC-FF4B-55CC-6633-9300E31942F3}"/>
                </a:ext>
              </a:extLst>
            </p:cNvPr>
            <p:cNvGrpSpPr/>
            <p:nvPr/>
          </p:nvGrpSpPr>
          <p:grpSpPr>
            <a:xfrm>
              <a:off x="3613150" y="3969068"/>
              <a:ext cx="2705100" cy="2495550"/>
              <a:chOff x="3613150" y="3969068"/>
              <a:chExt cx="2705100" cy="249555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777DF5F-0BF5-C51D-1280-6B1E37457867}"/>
                  </a:ext>
                </a:extLst>
              </p:cNvPr>
              <p:cNvGrpSpPr/>
              <p:nvPr/>
            </p:nvGrpSpPr>
            <p:grpSpPr>
              <a:xfrm>
                <a:off x="36655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DB93B9DE-F2B4-6EB3-F5A8-248787F0FFC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FE4EFB51-C9E5-5167-51D1-C44E33E07B3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F817DC00-FA0F-C045-ED19-3C25170AA0E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2CACF41E-A72C-DE4C-0410-0C3135A1B43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AD12AE00-9ADA-3BD1-A2BA-0C31B6CAC33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84E6739-FE59-FE07-F000-3372D98A5A4D}"/>
                  </a:ext>
                </a:extLst>
              </p:cNvPr>
              <p:cNvGrpSpPr/>
              <p:nvPr/>
            </p:nvGrpSpPr>
            <p:grpSpPr>
              <a:xfrm>
                <a:off x="4387890" y="4091556"/>
                <a:ext cx="1080920" cy="1893472"/>
                <a:chOff x="4330949" y="4252693"/>
                <a:chExt cx="1222499" cy="2141483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B81A8E5B-97BB-2305-39D7-B0BA6FE71D9C}"/>
                    </a:ext>
                  </a:extLst>
                </p:cNvPr>
                <p:cNvSpPr/>
                <p:nvPr/>
              </p:nvSpPr>
              <p:spPr>
                <a:xfrm>
                  <a:off x="4330949" y="4252693"/>
                  <a:ext cx="1222499" cy="1092733"/>
                </a:xfrm>
                <a:custGeom>
                  <a:avLst/>
                  <a:gdLst>
                    <a:gd name="connsiteX0" fmla="*/ 608261 w 1222499"/>
                    <a:gd name="connsiteY0" fmla="*/ 0 h 1092733"/>
                    <a:gd name="connsiteX1" fmla="*/ 651981 w 1222499"/>
                    <a:gd name="connsiteY1" fmla="*/ 0 h 1092733"/>
                    <a:gd name="connsiteX2" fmla="*/ 1145860 w 1222499"/>
                    <a:gd name="connsiteY2" fmla="*/ 493879 h 1092733"/>
                    <a:gd name="connsiteX3" fmla="*/ 1145860 w 1222499"/>
                    <a:gd name="connsiteY3" fmla="*/ 914964 h 1092733"/>
                    <a:gd name="connsiteX4" fmla="*/ 1148116 w 1222499"/>
                    <a:gd name="connsiteY4" fmla="*/ 937105 h 1092733"/>
                    <a:gd name="connsiteX5" fmla="*/ 1222499 w 1222499"/>
                    <a:gd name="connsiteY5" fmla="*/ 1088170 h 1092733"/>
                    <a:gd name="connsiteX6" fmla="*/ 1108852 w 1222499"/>
                    <a:gd name="connsiteY6" fmla="*/ 1000308 h 1092733"/>
                    <a:gd name="connsiteX7" fmla="*/ 1102472 w 1222499"/>
                    <a:gd name="connsiteY7" fmla="*/ 987758 h 1092733"/>
                    <a:gd name="connsiteX8" fmla="*/ 1100273 w 1222499"/>
                    <a:gd name="connsiteY8" fmla="*/ 987758 h 1092733"/>
                    <a:gd name="connsiteX9" fmla="*/ 1103266 w 1222499"/>
                    <a:gd name="connsiteY9" fmla="*/ 1009321 h 1092733"/>
                    <a:gd name="connsiteX10" fmla="*/ 1121080 w 1222499"/>
                    <a:gd name="connsiteY10" fmla="*/ 1055379 h 1092733"/>
                    <a:gd name="connsiteX11" fmla="*/ 1066391 w 1222499"/>
                    <a:gd name="connsiteY11" fmla="*/ 1014471 h 1092733"/>
                    <a:gd name="connsiteX12" fmla="*/ 1050329 w 1222499"/>
                    <a:gd name="connsiteY12" fmla="*/ 987758 h 1092733"/>
                    <a:gd name="connsiteX13" fmla="*/ 1013791 w 1222499"/>
                    <a:gd name="connsiteY13" fmla="*/ 987758 h 1092733"/>
                    <a:gd name="connsiteX14" fmla="*/ 1023903 w 1222499"/>
                    <a:gd name="connsiteY14" fmla="*/ 1007581 h 1092733"/>
                    <a:gd name="connsiteX15" fmla="*/ 1099669 w 1222499"/>
                    <a:gd name="connsiteY15" fmla="*/ 1092732 h 1092733"/>
                    <a:gd name="connsiteX16" fmla="*/ 971732 w 1222499"/>
                    <a:gd name="connsiteY16" fmla="*/ 1027407 h 1092733"/>
                    <a:gd name="connsiteX17" fmla="*/ 959067 w 1222499"/>
                    <a:gd name="connsiteY17" fmla="*/ 1010965 h 1092733"/>
                    <a:gd name="connsiteX18" fmla="*/ 967909 w 1222499"/>
                    <a:gd name="connsiteY18" fmla="*/ 1037297 h 1092733"/>
                    <a:gd name="connsiteX19" fmla="*/ 993936 w 1222499"/>
                    <a:gd name="connsiteY19" fmla="*/ 1079266 h 1092733"/>
                    <a:gd name="connsiteX20" fmla="*/ 932624 w 1222499"/>
                    <a:gd name="connsiteY20" fmla="*/ 1049180 h 1092733"/>
                    <a:gd name="connsiteX21" fmla="*/ 897957 w 1222499"/>
                    <a:gd name="connsiteY21" fmla="*/ 1010238 h 1092733"/>
                    <a:gd name="connsiteX22" fmla="*/ 898036 w 1222499"/>
                    <a:gd name="connsiteY22" fmla="*/ 1010594 h 1092733"/>
                    <a:gd name="connsiteX23" fmla="*/ 922089 w 1222499"/>
                    <a:gd name="connsiteY23" fmla="*/ 1066167 h 1092733"/>
                    <a:gd name="connsiteX24" fmla="*/ 864296 w 1222499"/>
                    <a:gd name="connsiteY24" fmla="*/ 998112 h 1092733"/>
                    <a:gd name="connsiteX25" fmla="*/ 861052 w 1222499"/>
                    <a:gd name="connsiteY25" fmla="*/ 988391 h 1092733"/>
                    <a:gd name="connsiteX26" fmla="*/ 859933 w 1222499"/>
                    <a:gd name="connsiteY26" fmla="*/ 988391 h 1092733"/>
                    <a:gd name="connsiteX27" fmla="*/ 861455 w 1222499"/>
                    <a:gd name="connsiteY27" fmla="*/ 1005093 h 1092733"/>
                    <a:gd name="connsiteX28" fmla="*/ 870514 w 1222499"/>
                    <a:gd name="connsiteY28" fmla="*/ 1040768 h 1092733"/>
                    <a:gd name="connsiteX29" fmla="*/ 842703 w 1222499"/>
                    <a:gd name="connsiteY29" fmla="*/ 1009082 h 1092733"/>
                    <a:gd name="connsiteX30" fmla="*/ 834535 w 1222499"/>
                    <a:gd name="connsiteY30" fmla="*/ 988391 h 1092733"/>
                    <a:gd name="connsiteX31" fmla="*/ 815955 w 1222499"/>
                    <a:gd name="connsiteY31" fmla="*/ 988391 h 1092733"/>
                    <a:gd name="connsiteX32" fmla="*/ 821097 w 1222499"/>
                    <a:gd name="connsiteY32" fmla="*/ 1003745 h 1092733"/>
                    <a:gd name="connsiteX33" fmla="*/ 859626 w 1222499"/>
                    <a:gd name="connsiteY33" fmla="*/ 1069700 h 1092733"/>
                    <a:gd name="connsiteX34" fmla="*/ 794566 w 1222499"/>
                    <a:gd name="connsiteY34" fmla="*/ 1019102 h 1092733"/>
                    <a:gd name="connsiteX35" fmla="*/ 788126 w 1222499"/>
                    <a:gd name="connsiteY35" fmla="*/ 1006366 h 1092733"/>
                    <a:gd name="connsiteX36" fmla="*/ 792622 w 1222499"/>
                    <a:gd name="connsiteY36" fmla="*/ 1026762 h 1092733"/>
                    <a:gd name="connsiteX37" fmla="*/ 805858 w 1222499"/>
                    <a:gd name="connsiteY37" fmla="*/ 1059270 h 1092733"/>
                    <a:gd name="connsiteX38" fmla="*/ 752534 w 1222499"/>
                    <a:gd name="connsiteY38" fmla="*/ 998078 h 1092733"/>
                    <a:gd name="connsiteX39" fmla="*/ 750262 w 1222499"/>
                    <a:gd name="connsiteY39" fmla="*/ 988391 h 1092733"/>
                    <a:gd name="connsiteX40" fmla="*/ 472913 w 1222499"/>
                    <a:gd name="connsiteY40" fmla="*/ 988391 h 1092733"/>
                    <a:gd name="connsiteX41" fmla="*/ 464745 w 1222499"/>
                    <a:gd name="connsiteY41" fmla="*/ 1009083 h 1092733"/>
                    <a:gd name="connsiteX42" fmla="*/ 436933 w 1222499"/>
                    <a:gd name="connsiteY42" fmla="*/ 1040769 h 1092733"/>
                    <a:gd name="connsiteX43" fmla="*/ 445993 w 1222499"/>
                    <a:gd name="connsiteY43" fmla="*/ 1005094 h 1092733"/>
                    <a:gd name="connsiteX44" fmla="*/ 447515 w 1222499"/>
                    <a:gd name="connsiteY44" fmla="*/ 988391 h 1092733"/>
                    <a:gd name="connsiteX45" fmla="*/ 446397 w 1222499"/>
                    <a:gd name="connsiteY45" fmla="*/ 988391 h 1092733"/>
                    <a:gd name="connsiteX46" fmla="*/ 443152 w 1222499"/>
                    <a:gd name="connsiteY46" fmla="*/ 998112 h 1092733"/>
                    <a:gd name="connsiteX47" fmla="*/ 385359 w 1222499"/>
                    <a:gd name="connsiteY47" fmla="*/ 1066168 h 1092733"/>
                    <a:gd name="connsiteX48" fmla="*/ 415214 w 1222499"/>
                    <a:gd name="connsiteY48" fmla="*/ 990495 h 1092733"/>
                    <a:gd name="connsiteX49" fmla="*/ 415620 w 1222499"/>
                    <a:gd name="connsiteY49" fmla="*/ 988391 h 1092733"/>
                    <a:gd name="connsiteX50" fmla="*/ 409774 w 1222499"/>
                    <a:gd name="connsiteY50" fmla="*/ 988391 h 1092733"/>
                    <a:gd name="connsiteX51" fmla="*/ 407502 w 1222499"/>
                    <a:gd name="connsiteY51" fmla="*/ 998079 h 1092733"/>
                    <a:gd name="connsiteX52" fmla="*/ 354178 w 1222499"/>
                    <a:gd name="connsiteY52" fmla="*/ 1059271 h 1092733"/>
                    <a:gd name="connsiteX53" fmla="*/ 367413 w 1222499"/>
                    <a:gd name="connsiteY53" fmla="*/ 1026763 h 1092733"/>
                    <a:gd name="connsiteX54" fmla="*/ 371910 w 1222499"/>
                    <a:gd name="connsiteY54" fmla="*/ 1006367 h 1092733"/>
                    <a:gd name="connsiteX55" fmla="*/ 365469 w 1222499"/>
                    <a:gd name="connsiteY55" fmla="*/ 1019103 h 1092733"/>
                    <a:gd name="connsiteX56" fmla="*/ 300409 w 1222499"/>
                    <a:gd name="connsiteY56" fmla="*/ 1069701 h 1092733"/>
                    <a:gd name="connsiteX57" fmla="*/ 330795 w 1222499"/>
                    <a:gd name="connsiteY57" fmla="*/ 1021863 h 1092733"/>
                    <a:gd name="connsiteX58" fmla="*/ 343470 w 1222499"/>
                    <a:gd name="connsiteY58" fmla="*/ 987758 h 1092733"/>
                    <a:gd name="connsiteX59" fmla="*/ 339219 w 1222499"/>
                    <a:gd name="connsiteY59" fmla="*/ 987758 h 1092733"/>
                    <a:gd name="connsiteX60" fmla="*/ 323157 w 1222499"/>
                    <a:gd name="connsiteY60" fmla="*/ 1014472 h 1092733"/>
                    <a:gd name="connsiteX61" fmla="*/ 268467 w 1222499"/>
                    <a:gd name="connsiteY61" fmla="*/ 1055380 h 1092733"/>
                    <a:gd name="connsiteX62" fmla="*/ 286282 w 1222499"/>
                    <a:gd name="connsiteY62" fmla="*/ 1009322 h 1092733"/>
                    <a:gd name="connsiteX63" fmla="*/ 289275 w 1222499"/>
                    <a:gd name="connsiteY63" fmla="*/ 987758 h 1092733"/>
                    <a:gd name="connsiteX64" fmla="*/ 287076 w 1222499"/>
                    <a:gd name="connsiteY64" fmla="*/ 987758 h 1092733"/>
                    <a:gd name="connsiteX65" fmla="*/ 280695 w 1222499"/>
                    <a:gd name="connsiteY65" fmla="*/ 1000309 h 1092733"/>
                    <a:gd name="connsiteX66" fmla="*/ 167049 w 1222499"/>
                    <a:gd name="connsiteY66" fmla="*/ 1088171 h 1092733"/>
                    <a:gd name="connsiteX67" fmla="*/ 225758 w 1222499"/>
                    <a:gd name="connsiteY67" fmla="*/ 990475 h 1092733"/>
                    <a:gd name="connsiteX68" fmla="*/ 226556 w 1222499"/>
                    <a:gd name="connsiteY68" fmla="*/ 987758 h 1092733"/>
                    <a:gd name="connsiteX69" fmla="*/ 215060 w 1222499"/>
                    <a:gd name="connsiteY69" fmla="*/ 987758 h 1092733"/>
                    <a:gd name="connsiteX70" fmla="*/ 210591 w 1222499"/>
                    <a:gd name="connsiteY70" fmla="*/ 1000266 h 1092733"/>
                    <a:gd name="connsiteX71" fmla="*/ 105733 w 1222499"/>
                    <a:gd name="connsiteY71" fmla="*/ 1079267 h 1092733"/>
                    <a:gd name="connsiteX72" fmla="*/ 131760 w 1222499"/>
                    <a:gd name="connsiteY72" fmla="*/ 1037298 h 1092733"/>
                    <a:gd name="connsiteX73" fmla="*/ 140602 w 1222499"/>
                    <a:gd name="connsiteY73" fmla="*/ 1010966 h 1092733"/>
                    <a:gd name="connsiteX74" fmla="*/ 127937 w 1222499"/>
                    <a:gd name="connsiteY74" fmla="*/ 1027408 h 1092733"/>
                    <a:gd name="connsiteX75" fmla="*/ 0 w 1222499"/>
                    <a:gd name="connsiteY75" fmla="*/ 1092733 h 1092733"/>
                    <a:gd name="connsiteX76" fmla="*/ 101041 w 1222499"/>
                    <a:gd name="connsiteY76" fmla="*/ 958033 h 1092733"/>
                    <a:gd name="connsiteX77" fmla="*/ 114382 w 1222499"/>
                    <a:gd name="connsiteY77" fmla="*/ 912928 h 1092733"/>
                    <a:gd name="connsiteX78" fmla="*/ 114382 w 1222499"/>
                    <a:gd name="connsiteY78" fmla="*/ 493879 h 1092733"/>
                    <a:gd name="connsiteX79" fmla="*/ 608261 w 1222499"/>
                    <a:gd name="connsiteY79" fmla="*/ 0 h 109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22499" h="1092733">
                      <a:moveTo>
                        <a:pt x="608261" y="0"/>
                      </a:moveTo>
                      <a:lnTo>
                        <a:pt x="651981" y="0"/>
                      </a:lnTo>
                      <a:cubicBezTo>
                        <a:pt x="924743" y="0"/>
                        <a:pt x="1145860" y="221117"/>
                        <a:pt x="1145860" y="493879"/>
                      </a:cubicBezTo>
                      <a:lnTo>
                        <a:pt x="1145860" y="914964"/>
                      </a:lnTo>
                      <a:lnTo>
                        <a:pt x="1148116" y="937105"/>
                      </a:lnTo>
                      <a:cubicBezTo>
                        <a:pt x="1158819" y="990929"/>
                        <a:pt x="1184844" y="1044440"/>
                        <a:pt x="1222499" y="1088170"/>
                      </a:cubicBezTo>
                      <a:cubicBezTo>
                        <a:pt x="1178146" y="1074449"/>
                        <a:pt x="1137965" y="1041878"/>
                        <a:pt x="1108852" y="1000308"/>
                      </a:cubicBezTo>
                      <a:lnTo>
                        <a:pt x="1102472" y="987758"/>
                      </a:lnTo>
                      <a:lnTo>
                        <a:pt x="1100273" y="987758"/>
                      </a:lnTo>
                      <a:lnTo>
                        <a:pt x="1103266" y="1009321"/>
                      </a:lnTo>
                      <a:cubicBezTo>
                        <a:pt x="1107348" y="1025107"/>
                        <a:pt x="1113289" y="1040569"/>
                        <a:pt x="1121080" y="1055379"/>
                      </a:cubicBezTo>
                      <a:cubicBezTo>
                        <a:pt x="1099655" y="1045087"/>
                        <a:pt x="1081278" y="1031047"/>
                        <a:pt x="1066391" y="1014471"/>
                      </a:cubicBezTo>
                      <a:lnTo>
                        <a:pt x="1050329" y="987758"/>
                      </a:lnTo>
                      <a:lnTo>
                        <a:pt x="1013791" y="987758"/>
                      </a:lnTo>
                      <a:lnTo>
                        <a:pt x="1023903" y="1007581"/>
                      </a:lnTo>
                      <a:cubicBezTo>
                        <a:pt x="1043820" y="1039490"/>
                        <a:pt x="1069607" y="1068725"/>
                        <a:pt x="1099669" y="1092732"/>
                      </a:cubicBezTo>
                      <a:cubicBezTo>
                        <a:pt x="1053544" y="1087451"/>
                        <a:pt x="1008031" y="1062874"/>
                        <a:pt x="971732" y="1027407"/>
                      </a:cubicBezTo>
                      <a:lnTo>
                        <a:pt x="959067" y="1010965"/>
                      </a:lnTo>
                      <a:lnTo>
                        <a:pt x="967909" y="1037297"/>
                      </a:lnTo>
                      <a:cubicBezTo>
                        <a:pt x="974841" y="1052057"/>
                        <a:pt x="983540" y="1066152"/>
                        <a:pt x="993936" y="1079266"/>
                      </a:cubicBezTo>
                      <a:cubicBezTo>
                        <a:pt x="970976" y="1073114"/>
                        <a:pt x="950319" y="1062716"/>
                        <a:pt x="932624" y="1049180"/>
                      </a:cubicBezTo>
                      <a:lnTo>
                        <a:pt x="897957" y="1010238"/>
                      </a:lnTo>
                      <a:lnTo>
                        <a:pt x="898036" y="1010594"/>
                      </a:lnTo>
                      <a:cubicBezTo>
                        <a:pt x="904419" y="1030401"/>
                        <a:pt x="912515" y="1049231"/>
                        <a:pt x="922089" y="1066167"/>
                      </a:cubicBezTo>
                      <a:cubicBezTo>
                        <a:pt x="899534" y="1055539"/>
                        <a:pt x="879101" y="1030311"/>
                        <a:pt x="864296" y="998112"/>
                      </a:cubicBezTo>
                      <a:lnTo>
                        <a:pt x="861052" y="988391"/>
                      </a:lnTo>
                      <a:lnTo>
                        <a:pt x="859933" y="988391"/>
                      </a:lnTo>
                      <a:lnTo>
                        <a:pt x="861455" y="1005093"/>
                      </a:lnTo>
                      <a:cubicBezTo>
                        <a:pt x="863531" y="1017320"/>
                        <a:pt x="866552" y="1029297"/>
                        <a:pt x="870514" y="1040768"/>
                      </a:cubicBezTo>
                      <a:cubicBezTo>
                        <a:pt x="859619" y="1032796"/>
                        <a:pt x="850274" y="1021921"/>
                        <a:pt x="842703" y="1009082"/>
                      </a:cubicBezTo>
                      <a:lnTo>
                        <a:pt x="834535" y="988391"/>
                      </a:lnTo>
                      <a:lnTo>
                        <a:pt x="815955" y="988391"/>
                      </a:lnTo>
                      <a:lnTo>
                        <a:pt x="821097" y="1003745"/>
                      </a:lnTo>
                      <a:cubicBezTo>
                        <a:pt x="831225" y="1028461"/>
                        <a:pt x="844339" y="1051105"/>
                        <a:pt x="859626" y="1069700"/>
                      </a:cubicBezTo>
                      <a:cubicBezTo>
                        <a:pt x="836170" y="1065610"/>
                        <a:pt x="813025" y="1046573"/>
                        <a:pt x="794566" y="1019102"/>
                      </a:cubicBezTo>
                      <a:lnTo>
                        <a:pt x="788126" y="1006366"/>
                      </a:lnTo>
                      <a:lnTo>
                        <a:pt x="792622" y="1026762"/>
                      </a:lnTo>
                      <a:cubicBezTo>
                        <a:pt x="796147" y="1038195"/>
                        <a:pt x="800571" y="1049112"/>
                        <a:pt x="805858" y="1059270"/>
                      </a:cubicBezTo>
                      <a:cubicBezTo>
                        <a:pt x="782506" y="1049740"/>
                        <a:pt x="763839" y="1027053"/>
                        <a:pt x="752534" y="998078"/>
                      </a:cubicBezTo>
                      <a:lnTo>
                        <a:pt x="750262" y="988391"/>
                      </a:lnTo>
                      <a:lnTo>
                        <a:pt x="472913" y="988391"/>
                      </a:lnTo>
                      <a:lnTo>
                        <a:pt x="464745" y="1009083"/>
                      </a:lnTo>
                      <a:cubicBezTo>
                        <a:pt x="457174" y="1021922"/>
                        <a:pt x="447829" y="1032797"/>
                        <a:pt x="436933" y="1040769"/>
                      </a:cubicBezTo>
                      <a:cubicBezTo>
                        <a:pt x="440895" y="1029297"/>
                        <a:pt x="443916" y="1017321"/>
                        <a:pt x="445993" y="1005094"/>
                      </a:cubicBezTo>
                      <a:lnTo>
                        <a:pt x="447515" y="988391"/>
                      </a:lnTo>
                      <a:lnTo>
                        <a:pt x="446397" y="988391"/>
                      </a:lnTo>
                      <a:lnTo>
                        <a:pt x="443152" y="998112"/>
                      </a:lnTo>
                      <a:cubicBezTo>
                        <a:pt x="428347" y="1030311"/>
                        <a:pt x="407913" y="1055540"/>
                        <a:pt x="385359" y="1066168"/>
                      </a:cubicBezTo>
                      <a:cubicBezTo>
                        <a:pt x="398125" y="1043587"/>
                        <a:pt x="408262" y="1017638"/>
                        <a:pt x="415214" y="990495"/>
                      </a:cubicBezTo>
                      <a:lnTo>
                        <a:pt x="415620" y="988391"/>
                      </a:lnTo>
                      <a:lnTo>
                        <a:pt x="409774" y="988391"/>
                      </a:lnTo>
                      <a:lnTo>
                        <a:pt x="407502" y="998079"/>
                      </a:lnTo>
                      <a:cubicBezTo>
                        <a:pt x="396197" y="1027054"/>
                        <a:pt x="377530" y="1049741"/>
                        <a:pt x="354178" y="1059271"/>
                      </a:cubicBezTo>
                      <a:cubicBezTo>
                        <a:pt x="359465" y="1049113"/>
                        <a:pt x="363888" y="1038196"/>
                        <a:pt x="367413" y="1026763"/>
                      </a:cubicBezTo>
                      <a:lnTo>
                        <a:pt x="371910" y="1006367"/>
                      </a:lnTo>
                      <a:lnTo>
                        <a:pt x="365469" y="1019103"/>
                      </a:lnTo>
                      <a:cubicBezTo>
                        <a:pt x="347010" y="1046574"/>
                        <a:pt x="323865" y="1065611"/>
                        <a:pt x="300409" y="1069701"/>
                      </a:cubicBezTo>
                      <a:cubicBezTo>
                        <a:pt x="311875" y="1055755"/>
                        <a:pt x="322118" y="1039531"/>
                        <a:pt x="330795" y="1021863"/>
                      </a:cubicBezTo>
                      <a:lnTo>
                        <a:pt x="343470" y="987758"/>
                      </a:lnTo>
                      <a:lnTo>
                        <a:pt x="339219" y="987758"/>
                      </a:lnTo>
                      <a:lnTo>
                        <a:pt x="323157" y="1014472"/>
                      </a:lnTo>
                      <a:cubicBezTo>
                        <a:pt x="308270" y="1031048"/>
                        <a:pt x="289893" y="1045088"/>
                        <a:pt x="268467" y="1055380"/>
                      </a:cubicBezTo>
                      <a:cubicBezTo>
                        <a:pt x="276258" y="1040570"/>
                        <a:pt x="282199" y="1025108"/>
                        <a:pt x="286282" y="1009322"/>
                      </a:cubicBezTo>
                      <a:lnTo>
                        <a:pt x="289275" y="987758"/>
                      </a:lnTo>
                      <a:lnTo>
                        <a:pt x="287076" y="987758"/>
                      </a:lnTo>
                      <a:lnTo>
                        <a:pt x="280695" y="1000309"/>
                      </a:lnTo>
                      <a:cubicBezTo>
                        <a:pt x="251583" y="1041879"/>
                        <a:pt x="211401" y="1074450"/>
                        <a:pt x="167049" y="1088171"/>
                      </a:cubicBezTo>
                      <a:cubicBezTo>
                        <a:pt x="192152" y="1059018"/>
                        <a:pt x="212086" y="1025517"/>
                        <a:pt x="225758" y="990475"/>
                      </a:cubicBezTo>
                      <a:lnTo>
                        <a:pt x="226556" y="987758"/>
                      </a:lnTo>
                      <a:lnTo>
                        <a:pt x="215060" y="987758"/>
                      </a:lnTo>
                      <a:lnTo>
                        <a:pt x="210591" y="1000266"/>
                      </a:lnTo>
                      <a:cubicBezTo>
                        <a:pt x="188362" y="1037674"/>
                        <a:pt x="151653" y="1066963"/>
                        <a:pt x="105733" y="1079267"/>
                      </a:cubicBezTo>
                      <a:cubicBezTo>
                        <a:pt x="116130" y="1066153"/>
                        <a:pt x="124828" y="1052058"/>
                        <a:pt x="131760" y="1037298"/>
                      </a:cubicBezTo>
                      <a:lnTo>
                        <a:pt x="140602" y="1010966"/>
                      </a:lnTo>
                      <a:lnTo>
                        <a:pt x="127937" y="1027408"/>
                      </a:lnTo>
                      <a:cubicBezTo>
                        <a:pt x="91638" y="1062875"/>
                        <a:pt x="46125" y="1087452"/>
                        <a:pt x="0" y="1092733"/>
                      </a:cubicBezTo>
                      <a:cubicBezTo>
                        <a:pt x="45093" y="1056722"/>
                        <a:pt x="80567" y="1008949"/>
                        <a:pt x="101041" y="958033"/>
                      </a:cubicBezTo>
                      <a:lnTo>
                        <a:pt x="114382" y="912928"/>
                      </a:lnTo>
                      <a:lnTo>
                        <a:pt x="114382" y="493879"/>
                      </a:lnTo>
                      <a:cubicBezTo>
                        <a:pt x="114382" y="221117"/>
                        <a:pt x="335499" y="0"/>
                        <a:pt x="6082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AB33D19F-5F8E-42EC-F88A-D4123A5E5DDD}"/>
                    </a:ext>
                  </a:extLst>
                </p:cNvPr>
                <p:cNvSpPr/>
                <p:nvPr/>
              </p:nvSpPr>
              <p:spPr>
                <a:xfrm flipH="1">
                  <a:off x="5303210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375361B-F958-BEDC-031C-E96AEE70E3CC}"/>
                    </a:ext>
                  </a:extLst>
                </p:cNvPr>
                <p:cNvSpPr/>
                <p:nvPr/>
              </p:nvSpPr>
              <p:spPr>
                <a:xfrm>
                  <a:off x="4714499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CB862D57-0D35-F169-9ADD-D0A8DB4189A1}"/>
                    </a:ext>
                  </a:extLst>
                </p:cNvPr>
                <p:cNvSpPr/>
                <p:nvPr/>
              </p:nvSpPr>
              <p:spPr>
                <a:xfrm>
                  <a:off x="4457429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02FBCBA2-714B-BEBA-B291-CEC580BB8C77}"/>
                    </a:ext>
                  </a:extLst>
                </p:cNvPr>
                <p:cNvSpPr/>
                <p:nvPr/>
              </p:nvSpPr>
              <p:spPr>
                <a:xfrm>
                  <a:off x="4533631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D253154-7B86-EAD0-C8A9-88186D64DD67}"/>
                    </a:ext>
                  </a:extLst>
                </p:cNvPr>
                <p:cNvGrpSpPr/>
                <p:nvPr/>
              </p:nvGrpSpPr>
              <p:grpSpPr>
                <a:xfrm rot="20700000">
                  <a:off x="4413612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5" name="円/楕円 204">
                    <a:extLst>
                      <a:ext uri="{FF2B5EF4-FFF2-40B4-BE49-F238E27FC236}">
                        <a16:creationId xmlns:a16="http://schemas.microsoft.com/office/drawing/2014/main" id="{A177037E-9608-751F-5089-0FD5630DD7F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" name="円/楕円 205">
                    <a:extLst>
                      <a:ext uri="{FF2B5EF4-FFF2-40B4-BE49-F238E27FC236}">
                        <a16:creationId xmlns:a16="http://schemas.microsoft.com/office/drawing/2014/main" id="{5D378130-53F5-5CCD-5F87-F66DE24FB50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043EE295-9908-3CF0-3671-6C34005B91D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97325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3" name="円/楕円 202">
                    <a:extLst>
                      <a:ext uri="{FF2B5EF4-FFF2-40B4-BE49-F238E27FC236}">
                        <a16:creationId xmlns:a16="http://schemas.microsoft.com/office/drawing/2014/main" id="{BCF4DAFA-D12F-B578-23A5-D4279B724A7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203">
                    <a:extLst>
                      <a:ext uri="{FF2B5EF4-FFF2-40B4-BE49-F238E27FC236}">
                        <a16:creationId xmlns:a16="http://schemas.microsoft.com/office/drawing/2014/main" id="{530A83A3-D32A-671A-4133-939E4D25AD4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201">
                  <a:extLst>
                    <a:ext uri="{FF2B5EF4-FFF2-40B4-BE49-F238E27FC236}">
                      <a16:creationId xmlns:a16="http://schemas.microsoft.com/office/drawing/2014/main" id="{5C74293C-C200-B196-0604-0DAA4886E6CD}"/>
                    </a:ext>
                  </a:extLst>
                </p:cNvPr>
                <p:cNvSpPr/>
                <p:nvPr/>
              </p:nvSpPr>
              <p:spPr>
                <a:xfrm>
                  <a:off x="4519213" y="4349889"/>
                  <a:ext cx="883714" cy="97870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27">
                  <a:extLst>
                    <a:ext uri="{FF2B5EF4-FFF2-40B4-BE49-F238E27FC236}">
                      <a16:creationId xmlns:a16="http://schemas.microsoft.com/office/drawing/2014/main" id="{44DC7F31-82A7-9DC8-D538-F56046B4D5E3}"/>
                    </a:ext>
                  </a:extLst>
                </p:cNvPr>
                <p:cNvSpPr/>
                <p:nvPr/>
              </p:nvSpPr>
              <p:spPr>
                <a:xfrm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2E49B270-7836-C5DD-5F4D-B33CA7F93152}"/>
                    </a:ext>
                  </a:extLst>
                </p:cNvPr>
                <p:cNvSpPr/>
                <p:nvPr/>
              </p:nvSpPr>
              <p:spPr>
                <a:xfrm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正方形/長方形 67">
                  <a:extLst>
                    <a:ext uri="{FF2B5EF4-FFF2-40B4-BE49-F238E27FC236}">
                      <a16:creationId xmlns:a16="http://schemas.microsoft.com/office/drawing/2014/main" id="{0E66B743-274D-0B7D-48F7-D69862747B07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円/楕円 189">
                  <a:extLst>
                    <a:ext uri="{FF2B5EF4-FFF2-40B4-BE49-F238E27FC236}">
                      <a16:creationId xmlns:a16="http://schemas.microsoft.com/office/drawing/2014/main" id="{D8DA9112-D8A5-FBE2-F742-6DE55AB56F04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190">
                  <a:extLst>
                    <a:ext uri="{FF2B5EF4-FFF2-40B4-BE49-F238E27FC236}">
                      <a16:creationId xmlns:a16="http://schemas.microsoft.com/office/drawing/2014/main" id="{35BE86F7-4F42-4D24-4589-668A189E0194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183752F-8EE5-45B5-DF40-D6B5568C2901}"/>
                    </a:ext>
                  </a:extLst>
                </p:cNvPr>
                <p:cNvSpPr/>
                <p:nvPr/>
              </p:nvSpPr>
              <p:spPr>
                <a:xfrm rot="10800000">
                  <a:off x="5086254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85820EF-5BFA-1A46-D866-4EB4119EF944}"/>
                    </a:ext>
                  </a:extLst>
                </p:cNvPr>
                <p:cNvSpPr/>
                <p:nvPr/>
              </p:nvSpPr>
              <p:spPr>
                <a:xfrm rot="10800000" flipH="1">
                  <a:off x="4660071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4DE68AC9-4A1B-5632-27C1-A163CFCFCA35}"/>
                    </a:ext>
                  </a:extLst>
                </p:cNvPr>
                <p:cNvSpPr/>
                <p:nvPr/>
              </p:nvSpPr>
              <p:spPr>
                <a:xfrm>
                  <a:off x="4904459" y="5505451"/>
                  <a:ext cx="87144" cy="8887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5A8DF73-CD0C-D351-D556-78E14BCAB71E}"/>
                    </a:ext>
                  </a:extLst>
                </p:cNvPr>
                <p:cNvGrpSpPr/>
                <p:nvPr/>
              </p:nvGrpSpPr>
              <p:grpSpPr>
                <a:xfrm>
                  <a:off x="4655462" y="5420462"/>
                  <a:ext cx="590432" cy="203788"/>
                  <a:chOff x="4643911" y="5415424"/>
                  <a:chExt cx="613534" cy="212852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9938407E-2D4C-06D1-D837-75FCCB0B3161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4643911" y="5415424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8D562717-37C5-F5A3-C354-2D33E06F5D70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4989202" y="5415425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31C7DE6C-7538-81B6-E05F-F03C3F51E2CA}"/>
                    </a:ext>
                  </a:extLst>
                </p:cNvPr>
                <p:cNvSpPr/>
                <p:nvPr/>
              </p:nvSpPr>
              <p:spPr>
                <a:xfrm>
                  <a:off x="4921991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4C093C6A-E058-47ED-FCFA-59D791D280C8}"/>
                    </a:ext>
                  </a:extLst>
                </p:cNvPr>
                <p:cNvSpPr/>
                <p:nvPr/>
              </p:nvSpPr>
              <p:spPr>
                <a:xfrm>
                  <a:off x="4921991" y="570396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3CACB475-5D03-18A3-F8DE-023F463076C0}"/>
                    </a:ext>
                  </a:extLst>
                </p:cNvPr>
                <p:cNvSpPr/>
                <p:nvPr/>
              </p:nvSpPr>
              <p:spPr>
                <a:xfrm>
                  <a:off x="4921991" y="584493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8B8397CC-DDC0-FD60-D279-14638DB7AD17}"/>
                    </a:ext>
                  </a:extLst>
                </p:cNvPr>
                <p:cNvSpPr/>
                <p:nvPr/>
              </p:nvSpPr>
              <p:spPr>
                <a:xfrm>
                  <a:off x="4921991" y="598590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2B18B704-D7F3-E0ED-A6AC-6A6CD44AB004}"/>
                    </a:ext>
                  </a:extLst>
                </p:cNvPr>
                <p:cNvSpPr/>
                <p:nvPr/>
              </p:nvSpPr>
              <p:spPr>
                <a:xfrm>
                  <a:off x="4921991" y="612687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6E76AB5B-A294-054C-202A-C0B2B41B4A24}"/>
                    </a:ext>
                  </a:extLst>
                </p:cNvPr>
                <p:cNvSpPr/>
                <p:nvPr/>
              </p:nvSpPr>
              <p:spPr>
                <a:xfrm>
                  <a:off x="4921991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B157F2E5-0966-1725-23DC-4A1ADFA5FAE2}"/>
                  </a:ext>
                </a:extLst>
              </p:cNvPr>
              <p:cNvGrpSpPr/>
              <p:nvPr/>
            </p:nvGrpSpPr>
            <p:grpSpPr>
              <a:xfrm>
                <a:off x="3613150" y="524943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DFE3DC79-0B05-8BBF-85C2-53F8547CA18A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2380C0BB-D821-FE29-480D-A85E8FD33AA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81">
                    <a:extLst>
                      <a:ext uri="{FF2B5EF4-FFF2-40B4-BE49-F238E27FC236}">
                        <a16:creationId xmlns:a16="http://schemas.microsoft.com/office/drawing/2014/main" id="{B9445DCA-0D60-5B97-2933-5095AF73849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四角形: 上の 2 つの角を丸める 181">
                  <a:extLst>
                    <a:ext uri="{FF2B5EF4-FFF2-40B4-BE49-F238E27FC236}">
                      <a16:creationId xmlns:a16="http://schemas.microsoft.com/office/drawing/2014/main" id="{E491F481-BCC7-593D-7CCA-2F8C139C4E55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5100D98-0045-4497-0A96-372CDBD64D2B}"/>
                </a:ext>
              </a:extLst>
            </p:cNvPr>
            <p:cNvGrpSpPr/>
            <p:nvPr/>
          </p:nvGrpSpPr>
          <p:grpSpPr>
            <a:xfrm>
              <a:off x="4281697" y="5200550"/>
              <a:ext cx="221455" cy="172195"/>
              <a:chOff x="1314450" y="2280493"/>
              <a:chExt cx="212372" cy="182066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152DE2A9-E673-D34C-ED29-E193AD70925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1A9AA873-B146-8B9F-3D92-06AB2D46639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ABCD5618-CBD3-5CC5-7722-36229C55119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DB257E73-E30F-1933-FB52-4A96FB24A7F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B06A3D9-2520-421F-701E-47E93F448BA7}"/>
                </a:ext>
              </a:extLst>
            </p:cNvPr>
            <p:cNvGrpSpPr/>
            <p:nvPr/>
          </p:nvGrpSpPr>
          <p:grpSpPr>
            <a:xfrm flipH="1">
              <a:off x="5374261" y="5200550"/>
              <a:ext cx="221455" cy="172195"/>
              <a:chOff x="1314450" y="2280493"/>
              <a:chExt cx="212372" cy="182066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8CC76BAE-9425-1E12-2FA2-3DD78B003EE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0BEFE39A-1947-1591-E1CE-8FFA4C74524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363C91CB-3730-75B6-43A8-4AC5DB95E5A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39B302B2-2BD9-10F2-0D81-F109C9164EA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AFA8D93-8DAE-CB12-EF0E-0A7EC9332214}"/>
                </a:ext>
              </a:extLst>
            </p:cNvPr>
            <p:cNvGrpSpPr/>
            <p:nvPr/>
          </p:nvGrpSpPr>
          <p:grpSpPr>
            <a:xfrm>
              <a:off x="4846875" y="4872953"/>
              <a:ext cx="212250" cy="81990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A5890D93-D848-A9BA-C058-75C75304B8DF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F7DED76-7D5E-8433-C977-F1FAB688134E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5A153B15-F990-6777-10FA-DE1DF872C55C}"/>
                </a:ext>
              </a:extLst>
            </p:cNvPr>
            <p:cNvGrpSpPr/>
            <p:nvPr/>
          </p:nvGrpSpPr>
          <p:grpSpPr>
            <a:xfrm>
              <a:off x="4914379" y="4288584"/>
              <a:ext cx="86897" cy="112004"/>
              <a:chOff x="207192" y="1641123"/>
              <a:chExt cx="368618" cy="475123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7D135418-ED49-FF31-9BF7-ACAE7D2F9FB3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10CA8063-FF72-C21D-130E-0EE5B13B05FF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3" name="楕円 503">
              <a:extLst>
                <a:ext uri="{FF2B5EF4-FFF2-40B4-BE49-F238E27FC236}">
                  <a16:creationId xmlns:a16="http://schemas.microsoft.com/office/drawing/2014/main" id="{8FDE9814-917F-C1D3-CF6B-264C41708CF6}"/>
                </a:ext>
              </a:extLst>
            </p:cNvPr>
            <p:cNvSpPr/>
            <p:nvPr/>
          </p:nvSpPr>
          <p:spPr>
            <a:xfrm>
              <a:off x="4702928" y="48154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503">
              <a:extLst>
                <a:ext uri="{FF2B5EF4-FFF2-40B4-BE49-F238E27FC236}">
                  <a16:creationId xmlns:a16="http://schemas.microsoft.com/office/drawing/2014/main" id="{B329A94D-C67F-DBE4-B577-3E560CA96F7C}"/>
                </a:ext>
              </a:extLst>
            </p:cNvPr>
            <p:cNvSpPr/>
            <p:nvPr/>
          </p:nvSpPr>
          <p:spPr>
            <a:xfrm>
              <a:off x="4783890" y="42010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5" name="楕円 503">
              <a:extLst>
                <a:ext uri="{FF2B5EF4-FFF2-40B4-BE49-F238E27FC236}">
                  <a16:creationId xmlns:a16="http://schemas.microsoft.com/office/drawing/2014/main" id="{1A6C8BE7-9550-6955-7864-8644A81EE51F}"/>
                </a:ext>
              </a:extLst>
            </p:cNvPr>
            <p:cNvSpPr/>
            <p:nvPr/>
          </p:nvSpPr>
          <p:spPr>
            <a:xfrm>
              <a:off x="5255378" y="44773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9D8CD210-BA18-F3FE-FE0C-4418CBC23701}"/>
                </a:ext>
              </a:extLst>
            </p:cNvPr>
            <p:cNvSpPr/>
            <p:nvPr/>
          </p:nvSpPr>
          <p:spPr>
            <a:xfrm>
              <a:off x="538903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BD18E69A-A08F-D652-B577-8B58D0C498BD}"/>
                </a:ext>
              </a:extLst>
            </p:cNvPr>
            <p:cNvSpPr/>
            <p:nvPr/>
          </p:nvSpPr>
          <p:spPr>
            <a:xfrm>
              <a:off x="5655738" y="43249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170641F5-B509-37E2-2402-01CAC12A3876}"/>
                </a:ext>
              </a:extLst>
            </p:cNvPr>
            <p:cNvSpPr/>
            <p:nvPr/>
          </p:nvSpPr>
          <p:spPr>
            <a:xfrm>
              <a:off x="5524115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1CC6DFCB-6365-72A5-2239-FB518420111A}"/>
                </a:ext>
              </a:extLst>
            </p:cNvPr>
            <p:cNvGrpSpPr/>
            <p:nvPr/>
          </p:nvGrpSpPr>
          <p:grpSpPr>
            <a:xfrm>
              <a:off x="5510148" y="3645267"/>
              <a:ext cx="695738" cy="632908"/>
              <a:chOff x="2733499" y="715221"/>
              <a:chExt cx="944348" cy="859068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CABD31E6-8B03-C4D8-0708-535FC5652F23}"/>
                  </a:ext>
                </a:extLst>
              </p:cNvPr>
              <p:cNvSpPr/>
              <p:nvPr/>
            </p:nvSpPr>
            <p:spPr>
              <a:xfrm rot="20581078" flipH="1">
                <a:off x="3269324" y="1080303"/>
                <a:ext cx="408523" cy="243771"/>
              </a:xfrm>
              <a:custGeom>
                <a:avLst/>
                <a:gdLst>
                  <a:gd name="connsiteX0" fmla="*/ 71795 w 554672"/>
                  <a:gd name="connsiteY0" fmla="*/ 0 h 243771"/>
                  <a:gd name="connsiteX1" fmla="*/ 81230 w 554672"/>
                  <a:gd name="connsiteY1" fmla="*/ 8994 h 243771"/>
                  <a:gd name="connsiteX2" fmla="*/ 277336 w 554672"/>
                  <a:gd name="connsiteY2" fmla="*/ 72887 h 243771"/>
                  <a:gd name="connsiteX3" fmla="*/ 473442 w 554672"/>
                  <a:gd name="connsiteY3" fmla="*/ 8994 h 243771"/>
                  <a:gd name="connsiteX4" fmla="*/ 482877 w 554672"/>
                  <a:gd name="connsiteY4" fmla="*/ 0 h 243771"/>
                  <a:gd name="connsiteX5" fmla="*/ 507307 w 554672"/>
                  <a:gd name="connsiteY5" fmla="*/ 23290 h 243771"/>
                  <a:gd name="connsiteX6" fmla="*/ 554672 w 554672"/>
                  <a:gd name="connsiteY6" fmla="*/ 145256 h 243771"/>
                  <a:gd name="connsiteX7" fmla="*/ 549038 w 554672"/>
                  <a:gd name="connsiteY7" fmla="*/ 189219 h 243771"/>
                  <a:gd name="connsiteX8" fmla="*/ 546500 w 554672"/>
                  <a:gd name="connsiteY8" fmla="*/ 195649 h 243771"/>
                  <a:gd name="connsiteX9" fmla="*/ 523924 w 554672"/>
                  <a:gd name="connsiteY9" fmla="*/ 191224 h 243771"/>
                  <a:gd name="connsiteX10" fmla="*/ 420925 w 554672"/>
                  <a:gd name="connsiteY10" fmla="*/ 232643 h 243771"/>
                  <a:gd name="connsiteX11" fmla="*/ 414387 w 554672"/>
                  <a:gd name="connsiteY11" fmla="*/ 242057 h 243771"/>
                  <a:gd name="connsiteX12" fmla="*/ 407848 w 554672"/>
                  <a:gd name="connsiteY12" fmla="*/ 232643 h 243771"/>
                  <a:gd name="connsiteX13" fmla="*/ 304849 w 554672"/>
                  <a:gd name="connsiteY13" fmla="*/ 191224 h 243771"/>
                  <a:gd name="connsiteX14" fmla="*/ 201850 w 554672"/>
                  <a:gd name="connsiteY14" fmla="*/ 232643 h 243771"/>
                  <a:gd name="connsiteX15" fmla="*/ 194121 w 554672"/>
                  <a:gd name="connsiteY15" fmla="*/ 243771 h 243771"/>
                  <a:gd name="connsiteX16" fmla="*/ 186392 w 554672"/>
                  <a:gd name="connsiteY16" fmla="*/ 232643 h 243771"/>
                  <a:gd name="connsiteX17" fmla="*/ 83393 w 554672"/>
                  <a:gd name="connsiteY17" fmla="*/ 191224 h 243771"/>
                  <a:gd name="connsiteX18" fmla="*/ 26695 w 554672"/>
                  <a:gd name="connsiteY18" fmla="*/ 202337 h 243771"/>
                  <a:gd name="connsiteX19" fmla="*/ 14072 w 554672"/>
                  <a:gd name="connsiteY19" fmla="*/ 210599 h 243771"/>
                  <a:gd name="connsiteX20" fmla="*/ 5635 w 554672"/>
                  <a:gd name="connsiteY20" fmla="*/ 189219 h 243771"/>
                  <a:gd name="connsiteX21" fmla="*/ 0 w 554672"/>
                  <a:gd name="connsiteY21" fmla="*/ 145256 h 243771"/>
                  <a:gd name="connsiteX22" fmla="*/ 47365 w 554672"/>
                  <a:gd name="connsiteY22" fmla="*/ 23290 h 243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4672" h="243771">
                    <a:moveTo>
                      <a:pt x="71795" y="0"/>
                    </a:moveTo>
                    <a:lnTo>
                      <a:pt x="81230" y="8994"/>
                    </a:lnTo>
                    <a:cubicBezTo>
                      <a:pt x="131418" y="48471"/>
                      <a:pt x="200752" y="72887"/>
                      <a:pt x="277336" y="72887"/>
                    </a:cubicBezTo>
                    <a:cubicBezTo>
                      <a:pt x="353920" y="72887"/>
                      <a:pt x="423254" y="48471"/>
                      <a:pt x="473442" y="8994"/>
                    </a:cubicBezTo>
                    <a:lnTo>
                      <a:pt x="482877" y="0"/>
                    </a:lnTo>
                    <a:lnTo>
                      <a:pt x="507307" y="23290"/>
                    </a:lnTo>
                    <a:cubicBezTo>
                      <a:pt x="537211" y="58106"/>
                      <a:pt x="554672" y="100077"/>
                      <a:pt x="554672" y="145256"/>
                    </a:cubicBezTo>
                    <a:cubicBezTo>
                      <a:pt x="554672" y="160316"/>
                      <a:pt x="552732" y="175019"/>
                      <a:pt x="549038" y="189219"/>
                    </a:cubicBezTo>
                    <a:lnTo>
                      <a:pt x="546500" y="195649"/>
                    </a:lnTo>
                    <a:lnTo>
                      <a:pt x="523924" y="191224"/>
                    </a:lnTo>
                    <a:cubicBezTo>
                      <a:pt x="483701" y="191224"/>
                      <a:pt x="447285" y="207052"/>
                      <a:pt x="420925" y="232643"/>
                    </a:cubicBezTo>
                    <a:lnTo>
                      <a:pt x="414387" y="242057"/>
                    </a:lnTo>
                    <a:lnTo>
                      <a:pt x="407848" y="232643"/>
                    </a:lnTo>
                    <a:cubicBezTo>
                      <a:pt x="381488" y="207052"/>
                      <a:pt x="345072" y="191224"/>
                      <a:pt x="304849" y="191224"/>
                    </a:cubicBezTo>
                    <a:cubicBezTo>
                      <a:pt x="264625" y="191224"/>
                      <a:pt x="228210" y="207052"/>
                      <a:pt x="201850" y="232643"/>
                    </a:cubicBezTo>
                    <a:lnTo>
                      <a:pt x="194121" y="243771"/>
                    </a:lnTo>
                    <a:lnTo>
                      <a:pt x="186392" y="232643"/>
                    </a:lnTo>
                    <a:cubicBezTo>
                      <a:pt x="160032" y="207052"/>
                      <a:pt x="123616" y="191224"/>
                      <a:pt x="83393" y="191224"/>
                    </a:cubicBezTo>
                    <a:cubicBezTo>
                      <a:pt x="63281" y="191224"/>
                      <a:pt x="44122" y="195181"/>
                      <a:pt x="26695" y="202337"/>
                    </a:cubicBezTo>
                    <a:lnTo>
                      <a:pt x="14072" y="210599"/>
                    </a:lnTo>
                    <a:lnTo>
                      <a:pt x="5635" y="189219"/>
                    </a:lnTo>
                    <a:cubicBezTo>
                      <a:pt x="1940" y="175019"/>
                      <a:pt x="0" y="160316"/>
                      <a:pt x="0" y="145256"/>
                    </a:cubicBezTo>
                    <a:cubicBezTo>
                      <a:pt x="0" y="100077"/>
                      <a:pt x="17461" y="58106"/>
                      <a:pt x="47365" y="2329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FDE20B14-5F4A-5F88-C321-3754C7E65E78}"/>
                  </a:ext>
                </a:extLst>
              </p:cNvPr>
              <p:cNvSpPr/>
              <p:nvPr/>
            </p:nvSpPr>
            <p:spPr>
              <a:xfrm rot="1018922">
                <a:off x="2733499" y="1080303"/>
                <a:ext cx="408523" cy="243771"/>
              </a:xfrm>
              <a:custGeom>
                <a:avLst/>
                <a:gdLst>
                  <a:gd name="connsiteX0" fmla="*/ 71795 w 554672"/>
                  <a:gd name="connsiteY0" fmla="*/ 0 h 243771"/>
                  <a:gd name="connsiteX1" fmla="*/ 81230 w 554672"/>
                  <a:gd name="connsiteY1" fmla="*/ 8994 h 243771"/>
                  <a:gd name="connsiteX2" fmla="*/ 277336 w 554672"/>
                  <a:gd name="connsiteY2" fmla="*/ 72887 h 243771"/>
                  <a:gd name="connsiteX3" fmla="*/ 473442 w 554672"/>
                  <a:gd name="connsiteY3" fmla="*/ 8994 h 243771"/>
                  <a:gd name="connsiteX4" fmla="*/ 482877 w 554672"/>
                  <a:gd name="connsiteY4" fmla="*/ 0 h 243771"/>
                  <a:gd name="connsiteX5" fmla="*/ 507307 w 554672"/>
                  <a:gd name="connsiteY5" fmla="*/ 23290 h 243771"/>
                  <a:gd name="connsiteX6" fmla="*/ 554672 w 554672"/>
                  <a:gd name="connsiteY6" fmla="*/ 145256 h 243771"/>
                  <a:gd name="connsiteX7" fmla="*/ 549038 w 554672"/>
                  <a:gd name="connsiteY7" fmla="*/ 189219 h 243771"/>
                  <a:gd name="connsiteX8" fmla="*/ 546500 w 554672"/>
                  <a:gd name="connsiteY8" fmla="*/ 195649 h 243771"/>
                  <a:gd name="connsiteX9" fmla="*/ 523924 w 554672"/>
                  <a:gd name="connsiteY9" fmla="*/ 191224 h 243771"/>
                  <a:gd name="connsiteX10" fmla="*/ 420925 w 554672"/>
                  <a:gd name="connsiteY10" fmla="*/ 232643 h 243771"/>
                  <a:gd name="connsiteX11" fmla="*/ 414387 w 554672"/>
                  <a:gd name="connsiteY11" fmla="*/ 242057 h 243771"/>
                  <a:gd name="connsiteX12" fmla="*/ 407848 w 554672"/>
                  <a:gd name="connsiteY12" fmla="*/ 232643 h 243771"/>
                  <a:gd name="connsiteX13" fmla="*/ 304849 w 554672"/>
                  <a:gd name="connsiteY13" fmla="*/ 191224 h 243771"/>
                  <a:gd name="connsiteX14" fmla="*/ 201850 w 554672"/>
                  <a:gd name="connsiteY14" fmla="*/ 232643 h 243771"/>
                  <a:gd name="connsiteX15" fmla="*/ 194121 w 554672"/>
                  <a:gd name="connsiteY15" fmla="*/ 243771 h 243771"/>
                  <a:gd name="connsiteX16" fmla="*/ 186392 w 554672"/>
                  <a:gd name="connsiteY16" fmla="*/ 232643 h 243771"/>
                  <a:gd name="connsiteX17" fmla="*/ 83393 w 554672"/>
                  <a:gd name="connsiteY17" fmla="*/ 191224 h 243771"/>
                  <a:gd name="connsiteX18" fmla="*/ 26695 w 554672"/>
                  <a:gd name="connsiteY18" fmla="*/ 202337 h 243771"/>
                  <a:gd name="connsiteX19" fmla="*/ 14072 w 554672"/>
                  <a:gd name="connsiteY19" fmla="*/ 210599 h 243771"/>
                  <a:gd name="connsiteX20" fmla="*/ 5635 w 554672"/>
                  <a:gd name="connsiteY20" fmla="*/ 189219 h 243771"/>
                  <a:gd name="connsiteX21" fmla="*/ 0 w 554672"/>
                  <a:gd name="connsiteY21" fmla="*/ 145256 h 243771"/>
                  <a:gd name="connsiteX22" fmla="*/ 47365 w 554672"/>
                  <a:gd name="connsiteY22" fmla="*/ 23290 h 243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4672" h="243771">
                    <a:moveTo>
                      <a:pt x="71795" y="0"/>
                    </a:moveTo>
                    <a:lnTo>
                      <a:pt x="81230" y="8994"/>
                    </a:lnTo>
                    <a:cubicBezTo>
                      <a:pt x="131418" y="48471"/>
                      <a:pt x="200752" y="72887"/>
                      <a:pt x="277336" y="72887"/>
                    </a:cubicBezTo>
                    <a:cubicBezTo>
                      <a:pt x="353920" y="72887"/>
                      <a:pt x="423254" y="48471"/>
                      <a:pt x="473442" y="8994"/>
                    </a:cubicBezTo>
                    <a:lnTo>
                      <a:pt x="482877" y="0"/>
                    </a:lnTo>
                    <a:lnTo>
                      <a:pt x="507307" y="23290"/>
                    </a:lnTo>
                    <a:cubicBezTo>
                      <a:pt x="537211" y="58106"/>
                      <a:pt x="554672" y="100077"/>
                      <a:pt x="554672" y="145256"/>
                    </a:cubicBezTo>
                    <a:cubicBezTo>
                      <a:pt x="554672" y="160316"/>
                      <a:pt x="552732" y="175019"/>
                      <a:pt x="549038" y="189219"/>
                    </a:cubicBezTo>
                    <a:lnTo>
                      <a:pt x="546500" y="195649"/>
                    </a:lnTo>
                    <a:lnTo>
                      <a:pt x="523924" y="191224"/>
                    </a:lnTo>
                    <a:cubicBezTo>
                      <a:pt x="483701" y="191224"/>
                      <a:pt x="447285" y="207052"/>
                      <a:pt x="420925" y="232643"/>
                    </a:cubicBezTo>
                    <a:lnTo>
                      <a:pt x="414387" y="242057"/>
                    </a:lnTo>
                    <a:lnTo>
                      <a:pt x="407848" y="232643"/>
                    </a:lnTo>
                    <a:cubicBezTo>
                      <a:pt x="381488" y="207052"/>
                      <a:pt x="345072" y="191224"/>
                      <a:pt x="304849" y="191224"/>
                    </a:cubicBezTo>
                    <a:cubicBezTo>
                      <a:pt x="264625" y="191224"/>
                      <a:pt x="228210" y="207052"/>
                      <a:pt x="201850" y="232643"/>
                    </a:cubicBezTo>
                    <a:lnTo>
                      <a:pt x="194121" y="243771"/>
                    </a:lnTo>
                    <a:lnTo>
                      <a:pt x="186392" y="232643"/>
                    </a:lnTo>
                    <a:cubicBezTo>
                      <a:pt x="160032" y="207052"/>
                      <a:pt x="123616" y="191224"/>
                      <a:pt x="83393" y="191224"/>
                    </a:cubicBezTo>
                    <a:cubicBezTo>
                      <a:pt x="63281" y="191224"/>
                      <a:pt x="44122" y="195181"/>
                      <a:pt x="26695" y="202337"/>
                    </a:cubicBezTo>
                    <a:lnTo>
                      <a:pt x="14072" y="210599"/>
                    </a:lnTo>
                    <a:lnTo>
                      <a:pt x="5635" y="189219"/>
                    </a:lnTo>
                    <a:cubicBezTo>
                      <a:pt x="1940" y="175019"/>
                      <a:pt x="0" y="160316"/>
                      <a:pt x="0" y="145256"/>
                    </a:cubicBezTo>
                    <a:cubicBezTo>
                      <a:pt x="0" y="100077"/>
                      <a:pt x="17461" y="58106"/>
                      <a:pt x="47365" y="2329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C9984A23-7615-D3EB-3EED-EADE3B6446DC}"/>
                  </a:ext>
                </a:extLst>
              </p:cNvPr>
              <p:cNvSpPr/>
              <p:nvPr/>
            </p:nvSpPr>
            <p:spPr>
              <a:xfrm rot="1800000" flipH="1">
                <a:off x="3365013" y="924185"/>
                <a:ext cx="136106" cy="219010"/>
              </a:xfrm>
              <a:custGeom>
                <a:avLst/>
                <a:gdLst>
                  <a:gd name="connsiteX0" fmla="*/ 68053 w 136106"/>
                  <a:gd name="connsiteY0" fmla="*/ 0 h 219010"/>
                  <a:gd name="connsiteX1" fmla="*/ 86543 w 136106"/>
                  <a:gd name="connsiteY1" fmla="*/ 5207 h 219010"/>
                  <a:gd name="connsiteX2" fmla="*/ 136106 w 136106"/>
                  <a:gd name="connsiteY2" fmla="*/ 109505 h 219010"/>
                  <a:gd name="connsiteX3" fmla="*/ 86543 w 136106"/>
                  <a:gd name="connsiteY3" fmla="*/ 213803 h 219010"/>
                  <a:gd name="connsiteX4" fmla="*/ 68053 w 136106"/>
                  <a:gd name="connsiteY4" fmla="*/ 219010 h 219010"/>
                  <a:gd name="connsiteX5" fmla="*/ 49563 w 136106"/>
                  <a:gd name="connsiteY5" fmla="*/ 213803 h 219010"/>
                  <a:gd name="connsiteX6" fmla="*/ 0 w 136106"/>
                  <a:gd name="connsiteY6" fmla="*/ 109505 h 219010"/>
                  <a:gd name="connsiteX7" fmla="*/ 49563 w 136106"/>
                  <a:gd name="connsiteY7" fmla="*/ 5207 h 219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106" h="219010">
                    <a:moveTo>
                      <a:pt x="68053" y="0"/>
                    </a:moveTo>
                    <a:lnTo>
                      <a:pt x="86543" y="5207"/>
                    </a:lnTo>
                    <a:cubicBezTo>
                      <a:pt x="115669" y="22391"/>
                      <a:pt x="136106" y="62619"/>
                      <a:pt x="136106" y="109505"/>
                    </a:cubicBezTo>
                    <a:cubicBezTo>
                      <a:pt x="136106" y="156391"/>
                      <a:pt x="115669" y="196619"/>
                      <a:pt x="86543" y="213803"/>
                    </a:cubicBezTo>
                    <a:lnTo>
                      <a:pt x="68053" y="219010"/>
                    </a:lnTo>
                    <a:lnTo>
                      <a:pt x="49563" y="213803"/>
                    </a:lnTo>
                    <a:cubicBezTo>
                      <a:pt x="20437" y="196619"/>
                      <a:pt x="0" y="156391"/>
                      <a:pt x="0" y="109505"/>
                    </a:cubicBezTo>
                    <a:cubicBezTo>
                      <a:pt x="0" y="62619"/>
                      <a:pt x="20437" y="22391"/>
                      <a:pt x="49563" y="520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286DBED5-A824-7A5A-239E-241ABED893E2}"/>
                  </a:ext>
                </a:extLst>
              </p:cNvPr>
              <p:cNvSpPr/>
              <p:nvPr/>
            </p:nvSpPr>
            <p:spPr>
              <a:xfrm rot="19800000">
                <a:off x="2921216" y="924187"/>
                <a:ext cx="136106" cy="219010"/>
              </a:xfrm>
              <a:custGeom>
                <a:avLst/>
                <a:gdLst>
                  <a:gd name="connsiteX0" fmla="*/ 68053 w 136106"/>
                  <a:gd name="connsiteY0" fmla="*/ 0 h 219010"/>
                  <a:gd name="connsiteX1" fmla="*/ 86543 w 136106"/>
                  <a:gd name="connsiteY1" fmla="*/ 5207 h 219010"/>
                  <a:gd name="connsiteX2" fmla="*/ 136106 w 136106"/>
                  <a:gd name="connsiteY2" fmla="*/ 109505 h 219010"/>
                  <a:gd name="connsiteX3" fmla="*/ 86543 w 136106"/>
                  <a:gd name="connsiteY3" fmla="*/ 213803 h 219010"/>
                  <a:gd name="connsiteX4" fmla="*/ 68053 w 136106"/>
                  <a:gd name="connsiteY4" fmla="*/ 219010 h 219010"/>
                  <a:gd name="connsiteX5" fmla="*/ 49563 w 136106"/>
                  <a:gd name="connsiteY5" fmla="*/ 213803 h 219010"/>
                  <a:gd name="connsiteX6" fmla="*/ 0 w 136106"/>
                  <a:gd name="connsiteY6" fmla="*/ 109505 h 219010"/>
                  <a:gd name="connsiteX7" fmla="*/ 49563 w 136106"/>
                  <a:gd name="connsiteY7" fmla="*/ 5207 h 219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106" h="219010">
                    <a:moveTo>
                      <a:pt x="68053" y="0"/>
                    </a:moveTo>
                    <a:lnTo>
                      <a:pt x="86543" y="5207"/>
                    </a:lnTo>
                    <a:cubicBezTo>
                      <a:pt x="115669" y="22391"/>
                      <a:pt x="136106" y="62619"/>
                      <a:pt x="136106" y="109505"/>
                    </a:cubicBezTo>
                    <a:cubicBezTo>
                      <a:pt x="136106" y="156391"/>
                      <a:pt x="115669" y="196619"/>
                      <a:pt x="86543" y="213803"/>
                    </a:cubicBezTo>
                    <a:lnTo>
                      <a:pt x="68053" y="219010"/>
                    </a:lnTo>
                    <a:lnTo>
                      <a:pt x="49563" y="213803"/>
                    </a:lnTo>
                    <a:cubicBezTo>
                      <a:pt x="20437" y="196619"/>
                      <a:pt x="0" y="156391"/>
                      <a:pt x="0" y="109505"/>
                    </a:cubicBezTo>
                    <a:cubicBezTo>
                      <a:pt x="0" y="62619"/>
                      <a:pt x="20437" y="22391"/>
                      <a:pt x="49563" y="520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0B34CC7-6717-B946-71A5-B527AFC8D190}"/>
                  </a:ext>
                </a:extLst>
              </p:cNvPr>
              <p:cNvSpPr/>
              <p:nvPr/>
            </p:nvSpPr>
            <p:spPr>
              <a:xfrm rot="10800000">
                <a:off x="3430728" y="941617"/>
                <a:ext cx="75626" cy="587144"/>
              </a:xfrm>
              <a:custGeom>
                <a:avLst/>
                <a:gdLst>
                  <a:gd name="connsiteX0" fmla="*/ 57210 w 114420"/>
                  <a:gd name="connsiteY0" fmla="*/ 468506 h 468506"/>
                  <a:gd name="connsiteX1" fmla="*/ 30920 w 114420"/>
                  <a:gd name="connsiteY1" fmla="*/ 356689 h 468506"/>
                  <a:gd name="connsiteX2" fmla="*/ 55539 w 114420"/>
                  <a:gd name="connsiteY2" fmla="*/ 381620 h 468506"/>
                  <a:gd name="connsiteX3" fmla="*/ 34350 w 114420"/>
                  <a:gd name="connsiteY3" fmla="*/ 0 h 468506"/>
                  <a:gd name="connsiteX4" fmla="*/ 80070 w 114420"/>
                  <a:gd name="connsiteY4" fmla="*/ 0 h 468506"/>
                  <a:gd name="connsiteX5" fmla="*/ 58881 w 114420"/>
                  <a:gd name="connsiteY5" fmla="*/ 381620 h 468506"/>
                  <a:gd name="connsiteX6" fmla="*/ 83501 w 114420"/>
                  <a:gd name="connsiteY6" fmla="*/ 356689 h 468506"/>
                  <a:gd name="connsiteX7" fmla="*/ 57210 w 114420"/>
                  <a:gd name="connsiteY7" fmla="*/ 468506 h 468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4420" h="468506">
                    <a:moveTo>
                      <a:pt x="57210" y="468506"/>
                    </a:moveTo>
                    <a:cubicBezTo>
                      <a:pt x="-29759" y="404611"/>
                      <a:pt x="414" y="351364"/>
                      <a:pt x="30920" y="356689"/>
                    </a:cubicBezTo>
                    <a:lnTo>
                      <a:pt x="55539" y="381620"/>
                    </a:lnTo>
                    <a:lnTo>
                      <a:pt x="34350" y="0"/>
                    </a:lnTo>
                    <a:lnTo>
                      <a:pt x="80070" y="0"/>
                    </a:lnTo>
                    <a:lnTo>
                      <a:pt x="58881" y="381620"/>
                    </a:lnTo>
                    <a:lnTo>
                      <a:pt x="83501" y="356689"/>
                    </a:lnTo>
                    <a:cubicBezTo>
                      <a:pt x="114006" y="351364"/>
                      <a:pt x="144179" y="404611"/>
                      <a:pt x="57210" y="46850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6" name="アーチ 395">
                <a:extLst>
                  <a:ext uri="{FF2B5EF4-FFF2-40B4-BE49-F238E27FC236}">
                    <a16:creationId xmlns:a16="http://schemas.microsoft.com/office/drawing/2014/main" id="{F21BD034-4E57-7C0B-BC8A-5F753E7FA18F}"/>
                  </a:ext>
                </a:extLst>
              </p:cNvPr>
              <p:cNvSpPr/>
              <p:nvPr/>
            </p:nvSpPr>
            <p:spPr>
              <a:xfrm>
                <a:off x="3086466" y="1350452"/>
                <a:ext cx="223838" cy="223837"/>
              </a:xfrm>
              <a:prstGeom prst="blockArc">
                <a:avLst>
                  <a:gd name="adj1" fmla="val 10800000"/>
                  <a:gd name="adj2" fmla="val 21459777"/>
                  <a:gd name="adj3" fmla="val 13583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739B8C5A-AF5D-C0E1-279C-2284E672F88F}"/>
                  </a:ext>
                </a:extLst>
              </p:cNvPr>
              <p:cNvSpPr/>
              <p:nvPr/>
            </p:nvSpPr>
            <p:spPr>
              <a:xfrm>
                <a:off x="3008962" y="1441225"/>
                <a:ext cx="117621" cy="89272"/>
              </a:xfrm>
              <a:custGeom>
                <a:avLst/>
                <a:gdLst>
                  <a:gd name="connsiteX0" fmla="*/ 97631 w 169164"/>
                  <a:gd name="connsiteY0" fmla="*/ 0 h 128392"/>
                  <a:gd name="connsiteX1" fmla="*/ 169164 w 169164"/>
                  <a:gd name="connsiteY1" fmla="*/ 0 h 128392"/>
                  <a:gd name="connsiteX2" fmla="*/ 169164 w 169164"/>
                  <a:gd name="connsiteY2" fmla="*/ 38100 h 128392"/>
                  <a:gd name="connsiteX3" fmla="*/ 169164 w 169164"/>
                  <a:gd name="connsiteY3" fmla="*/ 90292 h 128392"/>
                  <a:gd name="connsiteX4" fmla="*/ 169164 w 169164"/>
                  <a:gd name="connsiteY4" fmla="*/ 128392 h 128392"/>
                  <a:gd name="connsiteX5" fmla="*/ 142972 w 169164"/>
                  <a:gd name="connsiteY5" fmla="*/ 128392 h 128392"/>
                  <a:gd name="connsiteX6" fmla="*/ 64207 w 169164"/>
                  <a:gd name="connsiteY6" fmla="*/ 128392 h 128392"/>
                  <a:gd name="connsiteX7" fmla="*/ 4762 w 169164"/>
                  <a:gd name="connsiteY7" fmla="*/ 128392 h 128392"/>
                  <a:gd name="connsiteX8" fmla="*/ 0 w 169164"/>
                  <a:gd name="connsiteY8" fmla="*/ 123630 h 128392"/>
                  <a:gd name="connsiteX9" fmla="*/ 0 w 169164"/>
                  <a:gd name="connsiteY9" fmla="*/ 83246 h 128392"/>
                  <a:gd name="connsiteX10" fmla="*/ 45146 w 169164"/>
                  <a:gd name="connsiteY10" fmla="*/ 38100 h 128392"/>
                  <a:gd name="connsiteX11" fmla="*/ 64207 w 169164"/>
                  <a:gd name="connsiteY11" fmla="*/ 38100 h 128392"/>
                  <a:gd name="connsiteX12" fmla="*/ 97631 w 169164"/>
                  <a:gd name="connsiteY12" fmla="*/ 38100 h 12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164" h="128392">
                    <a:moveTo>
                      <a:pt x="97631" y="0"/>
                    </a:moveTo>
                    <a:lnTo>
                      <a:pt x="169164" y="0"/>
                    </a:lnTo>
                    <a:lnTo>
                      <a:pt x="169164" y="38100"/>
                    </a:lnTo>
                    <a:lnTo>
                      <a:pt x="169164" y="90292"/>
                    </a:lnTo>
                    <a:lnTo>
                      <a:pt x="169164" y="128392"/>
                    </a:lnTo>
                    <a:lnTo>
                      <a:pt x="142972" y="128392"/>
                    </a:lnTo>
                    <a:lnTo>
                      <a:pt x="64207" y="128392"/>
                    </a:lnTo>
                    <a:lnTo>
                      <a:pt x="4762" y="128392"/>
                    </a:lnTo>
                    <a:cubicBezTo>
                      <a:pt x="2132" y="128392"/>
                      <a:pt x="0" y="126260"/>
                      <a:pt x="0" y="123630"/>
                    </a:cubicBezTo>
                    <a:lnTo>
                      <a:pt x="0" y="83246"/>
                    </a:lnTo>
                    <a:cubicBezTo>
                      <a:pt x="0" y="58313"/>
                      <a:pt x="20213" y="38100"/>
                      <a:pt x="45146" y="38100"/>
                    </a:cubicBezTo>
                    <a:lnTo>
                      <a:pt x="64207" y="38100"/>
                    </a:lnTo>
                    <a:lnTo>
                      <a:pt x="97631" y="381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A5E33BE-D854-F0D4-F7AF-5D84E5CC8365}"/>
                  </a:ext>
                </a:extLst>
              </p:cNvPr>
              <p:cNvSpPr/>
              <p:nvPr/>
            </p:nvSpPr>
            <p:spPr>
              <a:xfrm flipH="1">
                <a:off x="3270899" y="1441225"/>
                <a:ext cx="117621" cy="89272"/>
              </a:xfrm>
              <a:custGeom>
                <a:avLst/>
                <a:gdLst>
                  <a:gd name="connsiteX0" fmla="*/ 97631 w 169164"/>
                  <a:gd name="connsiteY0" fmla="*/ 0 h 128392"/>
                  <a:gd name="connsiteX1" fmla="*/ 169164 w 169164"/>
                  <a:gd name="connsiteY1" fmla="*/ 0 h 128392"/>
                  <a:gd name="connsiteX2" fmla="*/ 169164 w 169164"/>
                  <a:gd name="connsiteY2" fmla="*/ 38100 h 128392"/>
                  <a:gd name="connsiteX3" fmla="*/ 169164 w 169164"/>
                  <a:gd name="connsiteY3" fmla="*/ 90292 h 128392"/>
                  <a:gd name="connsiteX4" fmla="*/ 169164 w 169164"/>
                  <a:gd name="connsiteY4" fmla="*/ 128392 h 128392"/>
                  <a:gd name="connsiteX5" fmla="*/ 142972 w 169164"/>
                  <a:gd name="connsiteY5" fmla="*/ 128392 h 128392"/>
                  <a:gd name="connsiteX6" fmla="*/ 64207 w 169164"/>
                  <a:gd name="connsiteY6" fmla="*/ 128392 h 128392"/>
                  <a:gd name="connsiteX7" fmla="*/ 4762 w 169164"/>
                  <a:gd name="connsiteY7" fmla="*/ 128392 h 128392"/>
                  <a:gd name="connsiteX8" fmla="*/ 0 w 169164"/>
                  <a:gd name="connsiteY8" fmla="*/ 123630 h 128392"/>
                  <a:gd name="connsiteX9" fmla="*/ 0 w 169164"/>
                  <a:gd name="connsiteY9" fmla="*/ 83246 h 128392"/>
                  <a:gd name="connsiteX10" fmla="*/ 45146 w 169164"/>
                  <a:gd name="connsiteY10" fmla="*/ 38100 h 128392"/>
                  <a:gd name="connsiteX11" fmla="*/ 64207 w 169164"/>
                  <a:gd name="connsiteY11" fmla="*/ 38100 h 128392"/>
                  <a:gd name="connsiteX12" fmla="*/ 97631 w 169164"/>
                  <a:gd name="connsiteY12" fmla="*/ 38100 h 12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164" h="128392">
                    <a:moveTo>
                      <a:pt x="97631" y="0"/>
                    </a:moveTo>
                    <a:lnTo>
                      <a:pt x="169164" y="0"/>
                    </a:lnTo>
                    <a:lnTo>
                      <a:pt x="169164" y="38100"/>
                    </a:lnTo>
                    <a:lnTo>
                      <a:pt x="169164" y="90292"/>
                    </a:lnTo>
                    <a:lnTo>
                      <a:pt x="169164" y="128392"/>
                    </a:lnTo>
                    <a:lnTo>
                      <a:pt x="142972" y="128392"/>
                    </a:lnTo>
                    <a:lnTo>
                      <a:pt x="64207" y="128392"/>
                    </a:lnTo>
                    <a:lnTo>
                      <a:pt x="4762" y="128392"/>
                    </a:lnTo>
                    <a:cubicBezTo>
                      <a:pt x="2132" y="128392"/>
                      <a:pt x="0" y="126260"/>
                      <a:pt x="0" y="123630"/>
                    </a:cubicBezTo>
                    <a:lnTo>
                      <a:pt x="0" y="83246"/>
                    </a:lnTo>
                    <a:cubicBezTo>
                      <a:pt x="0" y="58313"/>
                      <a:pt x="20213" y="38100"/>
                      <a:pt x="45146" y="38100"/>
                    </a:cubicBezTo>
                    <a:lnTo>
                      <a:pt x="64207" y="38100"/>
                    </a:lnTo>
                    <a:lnTo>
                      <a:pt x="97631" y="3810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18D071A-6077-7D37-6630-E022EFF11DF7}"/>
                  </a:ext>
                </a:extLst>
              </p:cNvPr>
              <p:cNvSpPr/>
              <p:nvPr/>
            </p:nvSpPr>
            <p:spPr>
              <a:xfrm>
                <a:off x="3037820" y="1175870"/>
                <a:ext cx="396869" cy="253742"/>
              </a:xfrm>
              <a:custGeom>
                <a:avLst/>
                <a:gdLst>
                  <a:gd name="connsiteX0" fmla="*/ 168251 w 396869"/>
                  <a:gd name="connsiteY0" fmla="*/ 0 h 253742"/>
                  <a:gd name="connsiteX1" fmla="*/ 238787 w 396869"/>
                  <a:gd name="connsiteY1" fmla="*/ 37160 h 253742"/>
                  <a:gd name="connsiteX2" fmla="*/ 259171 w 396869"/>
                  <a:gd name="connsiteY2" fmla="*/ 75612 h 253742"/>
                  <a:gd name="connsiteX3" fmla="*/ 259171 w 396869"/>
                  <a:gd name="connsiteY3" fmla="*/ 69148 h 253742"/>
                  <a:gd name="connsiteX4" fmla="*/ 396869 w 396869"/>
                  <a:gd name="connsiteY4" fmla="*/ 69148 h 253742"/>
                  <a:gd name="connsiteX5" fmla="*/ 396869 w 396869"/>
                  <a:gd name="connsiteY5" fmla="*/ 101335 h 253742"/>
                  <a:gd name="connsiteX6" fmla="*/ 263951 w 396869"/>
                  <a:gd name="connsiteY6" fmla="*/ 101335 h 253742"/>
                  <a:gd name="connsiteX7" fmla="*/ 268004 w 396869"/>
                  <a:gd name="connsiteY7" fmla="*/ 126871 h 253742"/>
                  <a:gd name="connsiteX8" fmla="*/ 168251 w 396869"/>
                  <a:gd name="connsiteY8" fmla="*/ 253742 h 253742"/>
                  <a:gd name="connsiteX9" fmla="*/ 68498 w 396869"/>
                  <a:gd name="connsiteY9" fmla="*/ 126871 h 253742"/>
                  <a:gd name="connsiteX10" fmla="*/ 74595 w 396869"/>
                  <a:gd name="connsiteY10" fmla="*/ 88460 h 253742"/>
                  <a:gd name="connsiteX11" fmla="*/ 54714 w 396869"/>
                  <a:gd name="connsiteY11" fmla="*/ 89640 h 253742"/>
                  <a:gd name="connsiteX12" fmla="*/ 35901 w 396869"/>
                  <a:gd name="connsiteY12" fmla="*/ 108511 h 253742"/>
                  <a:gd name="connsiteX13" fmla="*/ 50980 w 396869"/>
                  <a:gd name="connsiteY13" fmla="*/ 155978 h 253742"/>
                  <a:gd name="connsiteX14" fmla="*/ 34324 w 396869"/>
                  <a:gd name="connsiteY14" fmla="*/ 184045 h 253742"/>
                  <a:gd name="connsiteX15" fmla="*/ 6101 w 396869"/>
                  <a:gd name="connsiteY15" fmla="*/ 95202 h 253742"/>
                  <a:gd name="connsiteX16" fmla="*/ 65540 w 396869"/>
                  <a:gd name="connsiteY16" fmla="*/ 53838 h 253742"/>
                  <a:gd name="connsiteX17" fmla="*/ 87469 w 396869"/>
                  <a:gd name="connsiteY17" fmla="*/ 56488 h 253742"/>
                  <a:gd name="connsiteX18" fmla="*/ 97715 w 396869"/>
                  <a:gd name="connsiteY18" fmla="*/ 37160 h 253742"/>
                  <a:gd name="connsiteX19" fmla="*/ 168251 w 396869"/>
                  <a:gd name="connsiteY19" fmla="*/ 0 h 253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6869" h="253742">
                    <a:moveTo>
                      <a:pt x="168251" y="0"/>
                    </a:moveTo>
                    <a:cubicBezTo>
                      <a:pt x="195797" y="0"/>
                      <a:pt x="220735" y="14200"/>
                      <a:pt x="238787" y="37160"/>
                    </a:cubicBezTo>
                    <a:lnTo>
                      <a:pt x="259171" y="75612"/>
                    </a:lnTo>
                    <a:lnTo>
                      <a:pt x="259171" y="69148"/>
                    </a:lnTo>
                    <a:lnTo>
                      <a:pt x="396869" y="69148"/>
                    </a:lnTo>
                    <a:lnTo>
                      <a:pt x="396869" y="101335"/>
                    </a:lnTo>
                    <a:lnTo>
                      <a:pt x="263951" y="101335"/>
                    </a:lnTo>
                    <a:lnTo>
                      <a:pt x="268004" y="126871"/>
                    </a:lnTo>
                    <a:cubicBezTo>
                      <a:pt x="268004" y="196940"/>
                      <a:pt x="223343" y="253742"/>
                      <a:pt x="168251" y="253742"/>
                    </a:cubicBezTo>
                    <a:cubicBezTo>
                      <a:pt x="113159" y="253742"/>
                      <a:pt x="68498" y="196940"/>
                      <a:pt x="68498" y="126871"/>
                    </a:cubicBezTo>
                    <a:lnTo>
                      <a:pt x="74595" y="88460"/>
                    </a:lnTo>
                    <a:lnTo>
                      <a:pt x="54714" y="89640"/>
                    </a:lnTo>
                    <a:cubicBezTo>
                      <a:pt x="46596" y="93296"/>
                      <a:pt x="39777" y="99833"/>
                      <a:pt x="35901" y="108511"/>
                    </a:cubicBezTo>
                    <a:cubicBezTo>
                      <a:pt x="28149" y="125867"/>
                      <a:pt x="34633" y="146277"/>
                      <a:pt x="50980" y="155978"/>
                    </a:cubicBezTo>
                    <a:lnTo>
                      <a:pt x="34324" y="184045"/>
                    </a:lnTo>
                    <a:cubicBezTo>
                      <a:pt x="3728" y="165888"/>
                      <a:pt x="-8408" y="127687"/>
                      <a:pt x="6101" y="95202"/>
                    </a:cubicBezTo>
                    <a:cubicBezTo>
                      <a:pt x="16983" y="70838"/>
                      <a:pt x="40262" y="55490"/>
                      <a:pt x="65540" y="53838"/>
                    </a:cubicBezTo>
                    <a:lnTo>
                      <a:pt x="87469" y="56488"/>
                    </a:lnTo>
                    <a:lnTo>
                      <a:pt x="97715" y="37160"/>
                    </a:lnTo>
                    <a:cubicBezTo>
                      <a:pt x="115767" y="14200"/>
                      <a:pt x="140705" y="0"/>
                      <a:pt x="168251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81501AB9-B796-FCAF-E199-BC0E00E55AD8}"/>
                  </a:ext>
                </a:extLst>
              </p:cNvPr>
              <p:cNvSpPr/>
              <p:nvPr/>
            </p:nvSpPr>
            <p:spPr>
              <a:xfrm>
                <a:off x="3432157" y="1218454"/>
                <a:ext cx="67182" cy="88537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1" name="四角形: 角を丸くする 400">
                <a:extLst>
                  <a:ext uri="{FF2B5EF4-FFF2-40B4-BE49-F238E27FC236}">
                    <a16:creationId xmlns:a16="http://schemas.microsoft.com/office/drawing/2014/main" id="{A1EB9216-1ABE-41D2-7AA1-32C0E8DAC678}"/>
                  </a:ext>
                </a:extLst>
              </p:cNvPr>
              <p:cNvSpPr/>
              <p:nvPr/>
            </p:nvSpPr>
            <p:spPr>
              <a:xfrm rot="2700000">
                <a:off x="3066723" y="1329006"/>
                <a:ext cx="63518" cy="63978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0B30BBC9-B4CF-E9B0-945E-286750847D9F}"/>
                  </a:ext>
                </a:extLst>
              </p:cNvPr>
              <p:cNvSpPr/>
              <p:nvPr/>
            </p:nvSpPr>
            <p:spPr>
              <a:xfrm>
                <a:off x="2874901" y="715221"/>
                <a:ext cx="662340" cy="517957"/>
              </a:xfrm>
              <a:custGeom>
                <a:avLst/>
                <a:gdLst>
                  <a:gd name="connsiteX0" fmla="*/ 489600 w 662340"/>
                  <a:gd name="connsiteY0" fmla="*/ 3 h 517957"/>
                  <a:gd name="connsiteX1" fmla="*/ 524586 w 662340"/>
                  <a:gd name="connsiteY1" fmla="*/ 5124 h 517957"/>
                  <a:gd name="connsiteX2" fmla="*/ 583542 w 662340"/>
                  <a:gd name="connsiteY2" fmla="*/ 41803 h 517957"/>
                  <a:gd name="connsiteX3" fmla="*/ 604002 w 662340"/>
                  <a:gd name="connsiteY3" fmla="*/ 82332 h 517957"/>
                  <a:gd name="connsiteX4" fmla="*/ 605907 w 662340"/>
                  <a:gd name="connsiteY4" fmla="*/ 75893 h 517957"/>
                  <a:gd name="connsiteX5" fmla="*/ 623102 w 662340"/>
                  <a:gd name="connsiteY5" fmla="*/ 188713 h 517957"/>
                  <a:gd name="connsiteX6" fmla="*/ 563873 w 662340"/>
                  <a:gd name="connsiteY6" fmla="*/ 78394 h 517957"/>
                  <a:gd name="connsiteX7" fmla="*/ 572450 w 662340"/>
                  <a:gd name="connsiteY7" fmla="*/ 80339 h 517957"/>
                  <a:gd name="connsiteX8" fmla="*/ 562645 w 662340"/>
                  <a:gd name="connsiteY8" fmla="*/ 60918 h 517957"/>
                  <a:gd name="connsiteX9" fmla="*/ 516674 w 662340"/>
                  <a:gd name="connsiteY9" fmla="*/ 32317 h 517957"/>
                  <a:gd name="connsiteX10" fmla="*/ 416013 w 662340"/>
                  <a:gd name="connsiteY10" fmla="*/ 59484 h 517957"/>
                  <a:gd name="connsiteX11" fmla="*/ 398370 w 662340"/>
                  <a:gd name="connsiteY11" fmla="*/ 92799 h 517957"/>
                  <a:gd name="connsiteX12" fmla="*/ 416181 w 662340"/>
                  <a:gd name="connsiteY12" fmla="*/ 98328 h 517957"/>
                  <a:gd name="connsiteX13" fmla="*/ 549567 w 662340"/>
                  <a:gd name="connsiteY13" fmla="*/ 299561 h 517957"/>
                  <a:gd name="connsiteX14" fmla="*/ 331171 w 662340"/>
                  <a:gd name="connsiteY14" fmla="*/ 517957 h 517957"/>
                  <a:gd name="connsiteX15" fmla="*/ 112775 w 662340"/>
                  <a:gd name="connsiteY15" fmla="*/ 299561 h 517957"/>
                  <a:gd name="connsiteX16" fmla="*/ 246161 w 662340"/>
                  <a:gd name="connsiteY16" fmla="*/ 98328 h 517957"/>
                  <a:gd name="connsiteX17" fmla="*/ 263970 w 662340"/>
                  <a:gd name="connsiteY17" fmla="*/ 92799 h 517957"/>
                  <a:gd name="connsiteX18" fmla="*/ 246327 w 662340"/>
                  <a:gd name="connsiteY18" fmla="*/ 59485 h 517957"/>
                  <a:gd name="connsiteX19" fmla="*/ 145666 w 662340"/>
                  <a:gd name="connsiteY19" fmla="*/ 32318 h 517957"/>
                  <a:gd name="connsiteX20" fmla="*/ 99695 w 662340"/>
                  <a:gd name="connsiteY20" fmla="*/ 60919 h 517957"/>
                  <a:gd name="connsiteX21" fmla="*/ 89890 w 662340"/>
                  <a:gd name="connsiteY21" fmla="*/ 80340 h 517957"/>
                  <a:gd name="connsiteX22" fmla="*/ 98467 w 662340"/>
                  <a:gd name="connsiteY22" fmla="*/ 78395 h 517957"/>
                  <a:gd name="connsiteX23" fmla="*/ 39238 w 662340"/>
                  <a:gd name="connsiteY23" fmla="*/ 188714 h 517957"/>
                  <a:gd name="connsiteX24" fmla="*/ 56433 w 662340"/>
                  <a:gd name="connsiteY24" fmla="*/ 75894 h 517957"/>
                  <a:gd name="connsiteX25" fmla="*/ 58338 w 662340"/>
                  <a:gd name="connsiteY25" fmla="*/ 82333 h 517957"/>
                  <a:gd name="connsiteX26" fmla="*/ 78798 w 662340"/>
                  <a:gd name="connsiteY26" fmla="*/ 41804 h 517957"/>
                  <a:gd name="connsiteX27" fmla="*/ 137754 w 662340"/>
                  <a:gd name="connsiteY27" fmla="*/ 5125 h 517957"/>
                  <a:gd name="connsiteX28" fmla="*/ 207187 w 662340"/>
                  <a:gd name="connsiteY28" fmla="*/ 4447 h 517957"/>
                  <a:gd name="connsiteX29" fmla="*/ 266848 w 662340"/>
                  <a:gd name="connsiteY29" fmla="*/ 39967 h 517957"/>
                  <a:gd name="connsiteX30" fmla="*/ 290821 w 662340"/>
                  <a:gd name="connsiteY30" fmla="*/ 85233 h 517957"/>
                  <a:gd name="connsiteX31" fmla="*/ 331171 w 662340"/>
                  <a:gd name="connsiteY31" fmla="*/ 81165 h 517957"/>
                  <a:gd name="connsiteX32" fmla="*/ 368947 w 662340"/>
                  <a:gd name="connsiteY32" fmla="*/ 84973 h 517957"/>
                  <a:gd name="connsiteX33" fmla="*/ 374873 w 662340"/>
                  <a:gd name="connsiteY33" fmla="*/ 68689 h 517957"/>
                  <a:gd name="connsiteX34" fmla="*/ 395492 w 662340"/>
                  <a:gd name="connsiteY34" fmla="*/ 39966 h 517957"/>
                  <a:gd name="connsiteX35" fmla="*/ 455153 w 662340"/>
                  <a:gd name="connsiteY35" fmla="*/ 4446 h 517957"/>
                  <a:gd name="connsiteX36" fmla="*/ 489600 w 662340"/>
                  <a:gd name="connsiteY36" fmla="*/ 3 h 51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2340" h="517957">
                    <a:moveTo>
                      <a:pt x="489600" y="3"/>
                    </a:moveTo>
                    <a:cubicBezTo>
                      <a:pt x="501278" y="88"/>
                      <a:pt x="513046" y="1766"/>
                      <a:pt x="524586" y="5124"/>
                    </a:cubicBezTo>
                    <a:cubicBezTo>
                      <a:pt x="547666" y="11839"/>
                      <a:pt x="567910" y="24713"/>
                      <a:pt x="583542" y="41803"/>
                    </a:cubicBezTo>
                    <a:lnTo>
                      <a:pt x="604002" y="82332"/>
                    </a:lnTo>
                    <a:lnTo>
                      <a:pt x="605907" y="75893"/>
                    </a:lnTo>
                    <a:cubicBezTo>
                      <a:pt x="630915" y="34724"/>
                      <a:pt x="708906" y="81596"/>
                      <a:pt x="623102" y="188713"/>
                    </a:cubicBezTo>
                    <a:cubicBezTo>
                      <a:pt x="513502" y="145971"/>
                      <a:pt x="530250" y="81393"/>
                      <a:pt x="563873" y="78394"/>
                    </a:cubicBezTo>
                    <a:lnTo>
                      <a:pt x="572450" y="80339"/>
                    </a:lnTo>
                    <a:lnTo>
                      <a:pt x="562645" y="60918"/>
                    </a:lnTo>
                    <a:cubicBezTo>
                      <a:pt x="550456" y="47592"/>
                      <a:pt x="534671" y="37553"/>
                      <a:pt x="516674" y="32317"/>
                    </a:cubicBezTo>
                    <a:cubicBezTo>
                      <a:pt x="480680" y="21844"/>
                      <a:pt x="441851" y="32324"/>
                      <a:pt x="416013" y="59484"/>
                    </a:cubicBezTo>
                    <a:lnTo>
                      <a:pt x="398370" y="92799"/>
                    </a:lnTo>
                    <a:lnTo>
                      <a:pt x="416181" y="98328"/>
                    </a:lnTo>
                    <a:cubicBezTo>
                      <a:pt x="494566" y="131482"/>
                      <a:pt x="549567" y="209098"/>
                      <a:pt x="549567" y="299561"/>
                    </a:cubicBezTo>
                    <a:cubicBezTo>
                      <a:pt x="549567" y="420178"/>
                      <a:pt x="451788" y="517957"/>
                      <a:pt x="331171" y="517957"/>
                    </a:cubicBezTo>
                    <a:cubicBezTo>
                      <a:pt x="210554" y="517957"/>
                      <a:pt x="112775" y="420178"/>
                      <a:pt x="112775" y="299561"/>
                    </a:cubicBezTo>
                    <a:cubicBezTo>
                      <a:pt x="112775" y="209098"/>
                      <a:pt x="167776" y="131482"/>
                      <a:pt x="246161" y="98328"/>
                    </a:cubicBezTo>
                    <a:lnTo>
                      <a:pt x="263970" y="92799"/>
                    </a:lnTo>
                    <a:lnTo>
                      <a:pt x="246327" y="59485"/>
                    </a:lnTo>
                    <a:cubicBezTo>
                      <a:pt x="220490" y="32325"/>
                      <a:pt x="181660" y="21845"/>
                      <a:pt x="145666" y="32318"/>
                    </a:cubicBezTo>
                    <a:cubicBezTo>
                      <a:pt x="127669" y="37554"/>
                      <a:pt x="111884" y="47593"/>
                      <a:pt x="99695" y="60919"/>
                    </a:cubicBezTo>
                    <a:lnTo>
                      <a:pt x="89890" y="80340"/>
                    </a:lnTo>
                    <a:lnTo>
                      <a:pt x="98467" y="78395"/>
                    </a:lnTo>
                    <a:cubicBezTo>
                      <a:pt x="132090" y="81394"/>
                      <a:pt x="148838" y="145972"/>
                      <a:pt x="39238" y="188714"/>
                    </a:cubicBezTo>
                    <a:cubicBezTo>
                      <a:pt x="-46566" y="81597"/>
                      <a:pt x="31425" y="34725"/>
                      <a:pt x="56433" y="75894"/>
                    </a:cubicBezTo>
                    <a:lnTo>
                      <a:pt x="58338" y="82333"/>
                    </a:lnTo>
                    <a:lnTo>
                      <a:pt x="78798" y="41804"/>
                    </a:lnTo>
                    <a:cubicBezTo>
                      <a:pt x="94430" y="24714"/>
                      <a:pt x="114674" y="11840"/>
                      <a:pt x="137754" y="5125"/>
                    </a:cubicBezTo>
                    <a:cubicBezTo>
                      <a:pt x="160835" y="-1591"/>
                      <a:pt x="184825" y="-1589"/>
                      <a:pt x="207187" y="4447"/>
                    </a:cubicBezTo>
                    <a:cubicBezTo>
                      <a:pt x="229548" y="10482"/>
                      <a:pt x="250282" y="22550"/>
                      <a:pt x="266848" y="39967"/>
                    </a:cubicBezTo>
                    <a:lnTo>
                      <a:pt x="290821" y="85233"/>
                    </a:lnTo>
                    <a:lnTo>
                      <a:pt x="331171" y="81165"/>
                    </a:lnTo>
                    <a:lnTo>
                      <a:pt x="368947" y="84973"/>
                    </a:lnTo>
                    <a:lnTo>
                      <a:pt x="374873" y="68689"/>
                    </a:lnTo>
                    <a:cubicBezTo>
                      <a:pt x="380312" y="58355"/>
                      <a:pt x="387208" y="48674"/>
                      <a:pt x="395492" y="39966"/>
                    </a:cubicBezTo>
                    <a:cubicBezTo>
                      <a:pt x="412059" y="22549"/>
                      <a:pt x="432793" y="10481"/>
                      <a:pt x="455153" y="4446"/>
                    </a:cubicBezTo>
                    <a:cubicBezTo>
                      <a:pt x="466334" y="1428"/>
                      <a:pt x="477922" y="-81"/>
                      <a:pt x="489600" y="3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3D41EBEA-3B6B-2191-73CC-83278F34531E}"/>
                  </a:ext>
                </a:extLst>
              </p:cNvPr>
              <p:cNvGrpSpPr/>
              <p:nvPr/>
            </p:nvGrpSpPr>
            <p:grpSpPr>
              <a:xfrm rot="19800000" flipH="1">
                <a:off x="3252676" y="943615"/>
                <a:ext cx="154062" cy="100994"/>
                <a:chOff x="2962275" y="1915341"/>
                <a:chExt cx="312744" cy="205014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765939FF-8F1A-7566-E99F-EC3C1726D7C6}"/>
                    </a:ext>
                  </a:extLst>
                </p:cNvPr>
                <p:cNvSpPr/>
                <p:nvPr/>
              </p:nvSpPr>
              <p:spPr>
                <a:xfrm>
                  <a:off x="2962275" y="1915341"/>
                  <a:ext cx="312744" cy="205014"/>
                </a:xfrm>
                <a:custGeom>
                  <a:avLst/>
                  <a:gdLst>
                    <a:gd name="connsiteX0" fmla="*/ 9821 w 312744"/>
                    <a:gd name="connsiteY0" fmla="*/ 0 h 205014"/>
                    <a:gd name="connsiteX1" fmla="*/ 311540 w 312744"/>
                    <a:gd name="connsiteY1" fmla="*/ 42680 h 205014"/>
                    <a:gd name="connsiteX2" fmla="*/ 312744 w 312744"/>
                    <a:gd name="connsiteY2" fmla="*/ 48642 h 205014"/>
                    <a:gd name="connsiteX3" fmla="*/ 156372 w 312744"/>
                    <a:gd name="connsiteY3" fmla="*/ 205014 h 205014"/>
                    <a:gd name="connsiteX4" fmla="*/ 0 w 312744"/>
                    <a:gd name="connsiteY4" fmla="*/ 48642 h 205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744" h="205014">
                      <a:moveTo>
                        <a:pt x="9821" y="0"/>
                      </a:moveTo>
                      <a:lnTo>
                        <a:pt x="311540" y="42680"/>
                      </a:lnTo>
                      <a:lnTo>
                        <a:pt x="312744" y="48642"/>
                      </a:lnTo>
                      <a:cubicBezTo>
                        <a:pt x="312744" y="135004"/>
                        <a:pt x="242734" y="205014"/>
                        <a:pt x="156372" y="205014"/>
                      </a:cubicBezTo>
                      <a:cubicBezTo>
                        <a:pt x="70010" y="205014"/>
                        <a:pt x="0" y="135004"/>
                        <a:pt x="0" y="486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558FE28F-788B-8B03-B199-1A76E444F5A5}"/>
                    </a:ext>
                  </a:extLst>
                </p:cNvPr>
                <p:cNvSpPr/>
                <p:nvPr/>
              </p:nvSpPr>
              <p:spPr>
                <a:xfrm>
                  <a:off x="3035907" y="1925548"/>
                  <a:ext cx="172690" cy="113204"/>
                </a:xfrm>
                <a:custGeom>
                  <a:avLst/>
                  <a:gdLst>
                    <a:gd name="connsiteX0" fmla="*/ 9821 w 312744"/>
                    <a:gd name="connsiteY0" fmla="*/ 0 h 205014"/>
                    <a:gd name="connsiteX1" fmla="*/ 311540 w 312744"/>
                    <a:gd name="connsiteY1" fmla="*/ 42680 h 205014"/>
                    <a:gd name="connsiteX2" fmla="*/ 312744 w 312744"/>
                    <a:gd name="connsiteY2" fmla="*/ 48642 h 205014"/>
                    <a:gd name="connsiteX3" fmla="*/ 156372 w 312744"/>
                    <a:gd name="connsiteY3" fmla="*/ 205014 h 205014"/>
                    <a:gd name="connsiteX4" fmla="*/ 0 w 312744"/>
                    <a:gd name="connsiteY4" fmla="*/ 48642 h 205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744" h="205014">
                      <a:moveTo>
                        <a:pt x="9821" y="0"/>
                      </a:moveTo>
                      <a:lnTo>
                        <a:pt x="311540" y="42680"/>
                      </a:lnTo>
                      <a:lnTo>
                        <a:pt x="312744" y="48642"/>
                      </a:lnTo>
                      <a:cubicBezTo>
                        <a:pt x="312744" y="135004"/>
                        <a:pt x="242734" y="205014"/>
                        <a:pt x="156372" y="205014"/>
                      </a:cubicBezTo>
                      <a:cubicBezTo>
                        <a:pt x="70010" y="205014"/>
                        <a:pt x="0" y="135004"/>
                        <a:pt x="0" y="486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C47FE268-BF4C-6D23-3D23-D033B49A16D8}"/>
                  </a:ext>
                </a:extLst>
              </p:cNvPr>
              <p:cNvGrpSpPr/>
              <p:nvPr/>
            </p:nvGrpSpPr>
            <p:grpSpPr>
              <a:xfrm rot="1800000">
                <a:off x="3009430" y="943619"/>
                <a:ext cx="154062" cy="100994"/>
                <a:chOff x="2962275" y="1915341"/>
                <a:chExt cx="312744" cy="205014"/>
              </a:xfrm>
            </p:grpSpPr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B815CAB5-56B9-9614-72C3-056BA2C64497}"/>
                    </a:ext>
                  </a:extLst>
                </p:cNvPr>
                <p:cNvSpPr/>
                <p:nvPr/>
              </p:nvSpPr>
              <p:spPr>
                <a:xfrm>
                  <a:off x="2962275" y="1915341"/>
                  <a:ext cx="312744" cy="205014"/>
                </a:xfrm>
                <a:custGeom>
                  <a:avLst/>
                  <a:gdLst>
                    <a:gd name="connsiteX0" fmla="*/ 9821 w 312744"/>
                    <a:gd name="connsiteY0" fmla="*/ 0 h 205014"/>
                    <a:gd name="connsiteX1" fmla="*/ 311540 w 312744"/>
                    <a:gd name="connsiteY1" fmla="*/ 42680 h 205014"/>
                    <a:gd name="connsiteX2" fmla="*/ 312744 w 312744"/>
                    <a:gd name="connsiteY2" fmla="*/ 48642 h 205014"/>
                    <a:gd name="connsiteX3" fmla="*/ 156372 w 312744"/>
                    <a:gd name="connsiteY3" fmla="*/ 205014 h 205014"/>
                    <a:gd name="connsiteX4" fmla="*/ 0 w 312744"/>
                    <a:gd name="connsiteY4" fmla="*/ 48642 h 205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744" h="205014">
                      <a:moveTo>
                        <a:pt x="9821" y="0"/>
                      </a:moveTo>
                      <a:lnTo>
                        <a:pt x="311540" y="42680"/>
                      </a:lnTo>
                      <a:lnTo>
                        <a:pt x="312744" y="48642"/>
                      </a:lnTo>
                      <a:cubicBezTo>
                        <a:pt x="312744" y="135004"/>
                        <a:pt x="242734" y="205014"/>
                        <a:pt x="156372" y="205014"/>
                      </a:cubicBezTo>
                      <a:cubicBezTo>
                        <a:pt x="70010" y="205014"/>
                        <a:pt x="0" y="135004"/>
                        <a:pt x="0" y="486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136E76D6-ACCF-F09C-C0F5-62FFD4461268}"/>
                    </a:ext>
                  </a:extLst>
                </p:cNvPr>
                <p:cNvSpPr/>
                <p:nvPr/>
              </p:nvSpPr>
              <p:spPr>
                <a:xfrm>
                  <a:off x="3035907" y="1925548"/>
                  <a:ext cx="172690" cy="113204"/>
                </a:xfrm>
                <a:custGeom>
                  <a:avLst/>
                  <a:gdLst>
                    <a:gd name="connsiteX0" fmla="*/ 9821 w 312744"/>
                    <a:gd name="connsiteY0" fmla="*/ 0 h 205014"/>
                    <a:gd name="connsiteX1" fmla="*/ 311540 w 312744"/>
                    <a:gd name="connsiteY1" fmla="*/ 42680 h 205014"/>
                    <a:gd name="connsiteX2" fmla="*/ 312744 w 312744"/>
                    <a:gd name="connsiteY2" fmla="*/ 48642 h 205014"/>
                    <a:gd name="connsiteX3" fmla="*/ 156372 w 312744"/>
                    <a:gd name="connsiteY3" fmla="*/ 205014 h 205014"/>
                    <a:gd name="connsiteX4" fmla="*/ 0 w 312744"/>
                    <a:gd name="connsiteY4" fmla="*/ 48642 h 205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2744" h="205014">
                      <a:moveTo>
                        <a:pt x="9821" y="0"/>
                      </a:moveTo>
                      <a:lnTo>
                        <a:pt x="311540" y="42680"/>
                      </a:lnTo>
                      <a:lnTo>
                        <a:pt x="312744" y="48642"/>
                      </a:lnTo>
                      <a:cubicBezTo>
                        <a:pt x="312744" y="135004"/>
                        <a:pt x="242734" y="205014"/>
                        <a:pt x="156372" y="205014"/>
                      </a:cubicBezTo>
                      <a:cubicBezTo>
                        <a:pt x="70010" y="205014"/>
                        <a:pt x="0" y="135004"/>
                        <a:pt x="0" y="486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D71D0BCD-4B10-46B1-40BE-24FF966DF762}"/>
                  </a:ext>
                </a:extLst>
              </p:cNvPr>
              <p:cNvSpPr/>
              <p:nvPr/>
            </p:nvSpPr>
            <p:spPr>
              <a:xfrm rot="16200000">
                <a:off x="3164480" y="1005169"/>
                <a:ext cx="83827" cy="259475"/>
              </a:xfrm>
              <a:prstGeom prst="moon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01CC2245-4E45-6E96-3189-783F6A31D452}"/>
              </a:ext>
            </a:extLst>
          </p:cNvPr>
          <p:cNvGrpSpPr>
            <a:grpSpLocks noChangeAspect="1"/>
          </p:cNvGrpSpPr>
          <p:nvPr/>
        </p:nvGrpSpPr>
        <p:grpSpPr>
          <a:xfrm>
            <a:off x="856134" y="3818665"/>
            <a:ext cx="2291367" cy="2432942"/>
            <a:chOff x="654050" y="3537311"/>
            <a:chExt cx="2756964" cy="292730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AA83757-D35F-F1F4-65BA-CB66AAC91D32}"/>
                </a:ext>
              </a:extLst>
            </p:cNvPr>
            <p:cNvGrpSpPr/>
            <p:nvPr/>
          </p:nvGrpSpPr>
          <p:grpSpPr>
            <a:xfrm>
              <a:off x="654050" y="3969068"/>
              <a:ext cx="2705100" cy="2495550"/>
              <a:chOff x="654050" y="396906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457652C-1CF6-40C4-0261-48FCA84CA96C}"/>
                  </a:ext>
                </a:extLst>
              </p:cNvPr>
              <p:cNvGrpSpPr/>
              <p:nvPr/>
            </p:nvGrpSpPr>
            <p:grpSpPr>
              <a:xfrm>
                <a:off x="7064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C72DD4EB-F60E-2569-D6CA-7753250CA2F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B58C9339-4BA9-FC9C-CF96-E1222C252D0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4A87453A-425C-707A-0872-467A3631E5F7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15C0BF7D-AAA3-29F7-C6E7-14979F8E3632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55E037BE-4AAE-7750-863B-C500A93C1A0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FE3834B-BD27-B6DC-877E-9D632A5D343E}"/>
                  </a:ext>
                </a:extLst>
              </p:cNvPr>
              <p:cNvGrpSpPr/>
              <p:nvPr/>
            </p:nvGrpSpPr>
            <p:grpSpPr>
              <a:xfrm>
                <a:off x="1548418" y="4118523"/>
                <a:ext cx="921254" cy="1868162"/>
                <a:chOff x="1501933" y="4281317"/>
                <a:chExt cx="1041922" cy="2112859"/>
              </a:xfrm>
            </p:grpSpPr>
            <p:sp>
              <p:nvSpPr>
                <p:cNvPr id="119" name="小波 118">
                  <a:extLst>
                    <a:ext uri="{FF2B5EF4-FFF2-40B4-BE49-F238E27FC236}">
                      <a16:creationId xmlns:a16="http://schemas.microsoft.com/office/drawing/2014/main" id="{60D9CC0B-BED3-5D5A-CB52-99466A518DB0}"/>
                    </a:ext>
                  </a:extLst>
                </p:cNvPr>
                <p:cNvSpPr/>
                <p:nvPr/>
              </p:nvSpPr>
              <p:spPr>
                <a:xfrm rot="16200000" flipH="1">
                  <a:off x="1503166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小波 119">
                  <a:extLst>
                    <a:ext uri="{FF2B5EF4-FFF2-40B4-BE49-F238E27FC236}">
                      <a16:creationId xmlns:a16="http://schemas.microsoft.com/office/drawing/2014/main" id="{35F53F51-8F78-7EE2-B7BF-2BFB1DEDC681}"/>
                    </a:ext>
                  </a:extLst>
                </p:cNvPr>
                <p:cNvSpPr/>
                <p:nvPr/>
              </p:nvSpPr>
              <p:spPr>
                <a:xfrm rot="5400000">
                  <a:off x="1982324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2ABAC9D-91FF-142F-0743-126E8CF6315A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055CF5D-C08C-E8F4-546F-BE88C31F6296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53EEC7A4-09A7-1DAA-0E0B-8734A31D6617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22A4208-1CAE-20BE-F878-E0703AD66E56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45DEDD05-1C60-FFC8-F69E-7BA5E6FA745A}"/>
                    </a:ext>
                  </a:extLst>
                </p:cNvPr>
                <p:cNvSpPr/>
                <p:nvPr/>
              </p:nvSpPr>
              <p:spPr>
                <a:xfrm>
                  <a:off x="1754245" y="5378430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217">
                  <a:extLst>
                    <a:ext uri="{FF2B5EF4-FFF2-40B4-BE49-F238E27FC236}">
                      <a16:creationId xmlns:a16="http://schemas.microsoft.com/office/drawing/2014/main" id="{5EE80E8C-48A2-5871-06FC-F089769D848A}"/>
                    </a:ext>
                  </a:extLst>
                </p:cNvPr>
                <p:cNvSpPr/>
                <p:nvPr/>
              </p:nvSpPr>
              <p:spPr>
                <a:xfrm>
                  <a:off x="1514098" y="4281317"/>
                  <a:ext cx="1008317" cy="1038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86CD3356-ED51-71EA-D120-59C07757875A}"/>
                    </a:ext>
                  </a:extLst>
                </p:cNvPr>
                <p:cNvGrpSpPr/>
                <p:nvPr/>
              </p:nvGrpSpPr>
              <p:grpSpPr>
                <a:xfrm>
                  <a:off x="1501933" y="4378841"/>
                  <a:ext cx="1041922" cy="943553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01F4AE46-1D4A-579E-97D3-3347CB3B1C5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1" name="円/楕円 232">
                      <a:extLst>
                        <a:ext uri="{FF2B5EF4-FFF2-40B4-BE49-F238E27FC236}">
                          <a16:creationId xmlns:a16="http://schemas.microsoft.com/office/drawing/2014/main" id="{BD43A621-69EB-E5D6-B943-06548D2706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" name="円/楕円 233">
                      <a:extLst>
                        <a:ext uri="{FF2B5EF4-FFF2-40B4-BE49-F238E27FC236}">
                          <a16:creationId xmlns:a16="http://schemas.microsoft.com/office/drawing/2014/main" id="{C6D0DDBD-2FC5-6349-BD05-E09FB74D12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FB41C852-76D5-2D55-C44E-4E68D8E94F4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9" name="円/楕円 230">
                      <a:extLst>
                        <a:ext uri="{FF2B5EF4-FFF2-40B4-BE49-F238E27FC236}">
                          <a16:creationId xmlns:a16="http://schemas.microsoft.com/office/drawing/2014/main" id="{DC446209-9B9D-3830-9E1E-64F3C402E2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231">
                      <a:extLst>
                        <a:ext uri="{FF2B5EF4-FFF2-40B4-BE49-F238E27FC236}">
                          <a16:creationId xmlns:a16="http://schemas.microsoft.com/office/drawing/2014/main" id="{4DFCDA6B-2EA9-2277-D29D-067AB7C1C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8" name="円/楕円 229">
                    <a:extLst>
                      <a:ext uri="{FF2B5EF4-FFF2-40B4-BE49-F238E27FC236}">
                        <a16:creationId xmlns:a16="http://schemas.microsoft.com/office/drawing/2014/main" id="{C0BDFB24-9D0F-44BC-29B1-813B18703DF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3FFC6BFF-97AC-13B5-6F06-1E12E161F260}"/>
                    </a:ext>
                  </a:extLst>
                </p:cNvPr>
                <p:cNvSpPr/>
                <p:nvPr/>
              </p:nvSpPr>
              <p:spPr>
                <a:xfrm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25459F5A-0F02-A764-A846-E4168CF85FEE}"/>
                    </a:ext>
                  </a:extLst>
                </p:cNvPr>
                <p:cNvSpPr/>
                <p:nvPr/>
              </p:nvSpPr>
              <p:spPr>
                <a:xfrm>
                  <a:off x="2150172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67">
                  <a:extLst>
                    <a:ext uri="{FF2B5EF4-FFF2-40B4-BE49-F238E27FC236}">
                      <a16:creationId xmlns:a16="http://schemas.microsoft.com/office/drawing/2014/main" id="{C036EEFB-325E-CFDB-3833-3C9D79855554}"/>
                    </a:ext>
                  </a:extLst>
                </p:cNvPr>
                <p:cNvSpPr/>
                <p:nvPr/>
              </p:nvSpPr>
              <p:spPr>
                <a:xfrm>
                  <a:off x="1994336" y="5057051"/>
                  <a:ext cx="62584" cy="32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225">
                  <a:extLst>
                    <a:ext uri="{FF2B5EF4-FFF2-40B4-BE49-F238E27FC236}">
                      <a16:creationId xmlns:a16="http://schemas.microsoft.com/office/drawing/2014/main" id="{19CB5F6A-175D-A967-4763-DD7A1DF3ADC5}"/>
                    </a:ext>
                  </a:extLst>
                </p:cNvPr>
                <p:cNvSpPr/>
                <p:nvPr/>
              </p:nvSpPr>
              <p:spPr>
                <a:xfrm>
                  <a:off x="1690410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226">
                  <a:extLst>
                    <a:ext uri="{FF2B5EF4-FFF2-40B4-BE49-F238E27FC236}">
                      <a16:creationId xmlns:a16="http://schemas.microsoft.com/office/drawing/2014/main" id="{D2908894-A44D-D35A-3CF9-98BE5DD9F487}"/>
                    </a:ext>
                  </a:extLst>
                </p:cNvPr>
                <p:cNvSpPr/>
                <p:nvPr/>
              </p:nvSpPr>
              <p:spPr>
                <a:xfrm>
                  <a:off x="2251476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F606AFF-3A06-22BD-D16F-1796052372FC}"/>
                    </a:ext>
                  </a:extLst>
                </p:cNvPr>
                <p:cNvSpPr/>
                <p:nvPr/>
              </p:nvSpPr>
              <p:spPr>
                <a:xfrm rot="16200000">
                  <a:off x="1779141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98CE6B4-9EAE-6233-CD80-1D66CEEC6B78}"/>
                    </a:ext>
                  </a:extLst>
                </p:cNvPr>
                <p:cNvSpPr/>
                <p:nvPr/>
              </p:nvSpPr>
              <p:spPr>
                <a:xfrm rot="16200000">
                  <a:off x="2239447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30FB407C-C7BE-B6C5-F1A9-FB4E904FC1D5}"/>
                  </a:ext>
                </a:extLst>
              </p:cNvPr>
              <p:cNvGrpSpPr/>
              <p:nvPr/>
            </p:nvGrpSpPr>
            <p:grpSpPr>
              <a:xfrm>
                <a:off x="654050" y="524943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A971CDC0-43D4-AF6E-39C9-262E7E723840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FCB1069-94F1-B906-270C-E6CDFC21317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上の 2 つの角を丸める 181">
                    <a:extLst>
                      <a:ext uri="{FF2B5EF4-FFF2-40B4-BE49-F238E27FC236}">
                        <a16:creationId xmlns:a16="http://schemas.microsoft.com/office/drawing/2014/main" id="{75329B69-A1AA-D8E9-B423-49C800B63DA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7F645A2A-8EA4-9B8E-92E7-93067DB8D7DD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60CC542-D059-F4B0-753B-955A74C0A6D1}"/>
                </a:ext>
              </a:extLst>
            </p:cNvPr>
            <p:cNvGrpSpPr/>
            <p:nvPr/>
          </p:nvGrpSpPr>
          <p:grpSpPr>
            <a:xfrm>
              <a:off x="1357522" y="5200550"/>
              <a:ext cx="221455" cy="172195"/>
              <a:chOff x="1314450" y="2280493"/>
              <a:chExt cx="212372" cy="182066"/>
            </a:xfrm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D46DC3FF-5B37-ACAF-1484-FAF3FD981E8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24704176-BCA2-8F1B-1ECC-642539D1F25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87C8D637-8F78-B3A3-CB47-5B70675EAF3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A23DECDA-91E3-C405-E046-CAACF3E3E91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E19C5F4-6747-993A-9BEA-1913A74B6974}"/>
                </a:ext>
              </a:extLst>
            </p:cNvPr>
            <p:cNvGrpSpPr/>
            <p:nvPr/>
          </p:nvGrpSpPr>
          <p:grpSpPr>
            <a:xfrm flipH="1">
              <a:off x="2450086" y="520055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3A56B0E7-03DE-2811-CCF7-404DFEEC2CF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B30B25A9-6B00-F258-FAA5-A5A1DE9514D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5A15B61-EF9A-8A71-1AAD-8FD5DAD85A3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7DC6B5DB-8FB1-64B1-9905-8E753AB618B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8D74EFE-D1EC-F6CC-11E8-7712D67CBDC3}"/>
                </a:ext>
              </a:extLst>
            </p:cNvPr>
            <p:cNvGrpSpPr/>
            <p:nvPr/>
          </p:nvGrpSpPr>
          <p:grpSpPr>
            <a:xfrm>
              <a:off x="1908650" y="4879975"/>
              <a:ext cx="212250" cy="81990"/>
              <a:chOff x="334566" y="1660922"/>
              <a:chExt cx="176212" cy="126206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443DA950-09DC-C028-55FB-7A9E801CB7AA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A8678BA-BE2C-A7DC-441A-826DDFC58DAC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AC154930-2AB6-CD7B-9060-6C59D2A101E8}"/>
                </a:ext>
              </a:extLst>
            </p:cNvPr>
            <p:cNvGrpSpPr/>
            <p:nvPr/>
          </p:nvGrpSpPr>
          <p:grpSpPr>
            <a:xfrm>
              <a:off x="1994967" y="4331446"/>
              <a:ext cx="86897" cy="112004"/>
              <a:chOff x="207192" y="1641123"/>
              <a:chExt cx="368618" cy="475123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935323F0-CB67-9020-4B82-5F30A3696966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CFCBBC51-9D53-BA27-C5D6-6EB21E1CF0B0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0" name="楕円 503">
              <a:extLst>
                <a:ext uri="{FF2B5EF4-FFF2-40B4-BE49-F238E27FC236}">
                  <a16:creationId xmlns:a16="http://schemas.microsoft.com/office/drawing/2014/main" id="{B54D130F-AE46-2316-90A2-41C7D2040571}"/>
                </a:ext>
              </a:extLst>
            </p:cNvPr>
            <p:cNvSpPr/>
            <p:nvPr/>
          </p:nvSpPr>
          <p:spPr>
            <a:xfrm>
              <a:off x="1854953" y="422965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1" name="楕円 503">
              <a:extLst>
                <a:ext uri="{FF2B5EF4-FFF2-40B4-BE49-F238E27FC236}">
                  <a16:creationId xmlns:a16="http://schemas.microsoft.com/office/drawing/2014/main" id="{2D304954-9EE5-79B7-3905-0A54169EA707}"/>
                </a:ext>
              </a:extLst>
            </p:cNvPr>
            <p:cNvSpPr/>
            <p:nvPr/>
          </p:nvSpPr>
          <p:spPr>
            <a:xfrm>
              <a:off x="2297865" y="44820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503">
              <a:extLst>
                <a:ext uri="{FF2B5EF4-FFF2-40B4-BE49-F238E27FC236}">
                  <a16:creationId xmlns:a16="http://schemas.microsoft.com/office/drawing/2014/main" id="{8B53BDD9-8447-556D-9968-B4510B69BD2E}"/>
                </a:ext>
              </a:extLst>
            </p:cNvPr>
            <p:cNvSpPr/>
            <p:nvPr/>
          </p:nvSpPr>
          <p:spPr>
            <a:xfrm>
              <a:off x="1773990" y="48249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F86C0C47-4550-8B26-90D5-EA0755F0E5A1}"/>
                </a:ext>
              </a:extLst>
            </p:cNvPr>
            <p:cNvSpPr/>
            <p:nvPr/>
          </p:nvSpPr>
          <p:spPr>
            <a:xfrm>
              <a:off x="244898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楕円 377">
              <a:extLst>
                <a:ext uri="{FF2B5EF4-FFF2-40B4-BE49-F238E27FC236}">
                  <a16:creationId xmlns:a16="http://schemas.microsoft.com/office/drawing/2014/main" id="{9A9ADC54-4016-BEA2-0167-7DCB310913A1}"/>
                </a:ext>
              </a:extLst>
            </p:cNvPr>
            <p:cNvSpPr/>
            <p:nvPr/>
          </p:nvSpPr>
          <p:spPr>
            <a:xfrm>
              <a:off x="2584066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74F96E39-1829-4C7B-9C2E-9E13CCCD1520}"/>
                </a:ext>
              </a:extLst>
            </p:cNvPr>
            <p:cNvGrpSpPr/>
            <p:nvPr/>
          </p:nvGrpSpPr>
          <p:grpSpPr>
            <a:xfrm>
              <a:off x="2685010" y="3588032"/>
              <a:ext cx="489984" cy="729023"/>
              <a:chOff x="2761918" y="3557077"/>
              <a:chExt cx="1839054" cy="2736236"/>
            </a:xfrm>
          </p:grpSpPr>
          <p:sp>
            <p:nvSpPr>
              <p:cNvPr id="411" name="星: 32 pt 410">
                <a:extLst>
                  <a:ext uri="{FF2B5EF4-FFF2-40B4-BE49-F238E27FC236}">
                    <a16:creationId xmlns:a16="http://schemas.microsoft.com/office/drawing/2014/main" id="{804DFDB7-0C1C-420D-B5D7-3D3D6B23F03C}"/>
                  </a:ext>
                </a:extLst>
              </p:cNvPr>
              <p:cNvSpPr/>
              <p:nvPr/>
            </p:nvSpPr>
            <p:spPr>
              <a:xfrm>
                <a:off x="372045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星: 32 pt 411">
                <a:extLst>
                  <a:ext uri="{FF2B5EF4-FFF2-40B4-BE49-F238E27FC236}">
                    <a16:creationId xmlns:a16="http://schemas.microsoft.com/office/drawing/2014/main" id="{DF451B19-2B50-4537-AFFE-973790FFE271}"/>
                  </a:ext>
                </a:extLst>
              </p:cNvPr>
              <p:cNvSpPr/>
              <p:nvPr/>
            </p:nvSpPr>
            <p:spPr>
              <a:xfrm>
                <a:off x="294473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chemeClr val="tx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片側の 2 つの角を丸めた四角形 144">
                <a:extLst>
                  <a:ext uri="{FF2B5EF4-FFF2-40B4-BE49-F238E27FC236}">
                    <a16:creationId xmlns:a16="http://schemas.microsoft.com/office/drawing/2014/main" id="{87AE5042-0CD4-46FD-8DCF-C61965F015C4}"/>
                  </a:ext>
                </a:extLst>
              </p:cNvPr>
              <p:cNvSpPr/>
              <p:nvPr/>
            </p:nvSpPr>
            <p:spPr>
              <a:xfrm>
                <a:off x="2761918" y="5032997"/>
                <a:ext cx="1839054" cy="1260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片側の 2 つの角を丸めた四角形 144">
                <a:extLst>
                  <a:ext uri="{FF2B5EF4-FFF2-40B4-BE49-F238E27FC236}">
                    <a16:creationId xmlns:a16="http://schemas.microsoft.com/office/drawing/2014/main" id="{106E1EFE-9536-4BCC-9EDC-E17BEDA8052D}"/>
                  </a:ext>
                </a:extLst>
              </p:cNvPr>
              <p:cNvSpPr/>
              <p:nvPr/>
            </p:nvSpPr>
            <p:spPr>
              <a:xfrm>
                <a:off x="2848848" y="4982090"/>
                <a:ext cx="1666399" cy="1311223"/>
              </a:xfrm>
              <a:prstGeom prst="round2SameRect">
                <a:avLst>
                  <a:gd name="adj1" fmla="val 4491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2F38E248-A34A-465E-8288-40350AA2A145}"/>
                  </a:ext>
                </a:extLst>
              </p:cNvPr>
              <p:cNvSpPr/>
              <p:nvPr/>
            </p:nvSpPr>
            <p:spPr>
              <a:xfrm>
                <a:off x="3332805" y="4683543"/>
                <a:ext cx="694016" cy="464721"/>
              </a:xfrm>
              <a:custGeom>
                <a:avLst/>
                <a:gdLst>
                  <a:gd name="connsiteX0" fmla="*/ 175850 w 694016"/>
                  <a:gd name="connsiteY0" fmla="*/ 0 h 464721"/>
                  <a:gd name="connsiteX1" fmla="*/ 510280 w 694016"/>
                  <a:gd name="connsiteY1" fmla="*/ 0 h 464721"/>
                  <a:gd name="connsiteX2" fmla="*/ 550505 w 694016"/>
                  <a:gd name="connsiteY2" fmla="*/ 308251 h 464721"/>
                  <a:gd name="connsiteX3" fmla="*/ 694016 w 694016"/>
                  <a:gd name="connsiteY3" fmla="*/ 308251 h 464721"/>
                  <a:gd name="connsiteX4" fmla="*/ 672494 w 694016"/>
                  <a:gd name="connsiteY4" fmla="*/ 337419 h 464721"/>
                  <a:gd name="connsiteX5" fmla="*/ 347008 w 694016"/>
                  <a:gd name="connsiteY5" fmla="*/ 464721 h 464721"/>
                  <a:gd name="connsiteX6" fmla="*/ 21523 w 694016"/>
                  <a:gd name="connsiteY6" fmla="*/ 337419 h 464721"/>
                  <a:gd name="connsiteX7" fmla="*/ 0 w 694016"/>
                  <a:gd name="connsiteY7" fmla="*/ 308251 h 464721"/>
                  <a:gd name="connsiteX8" fmla="*/ 135624 w 694016"/>
                  <a:gd name="connsiteY8" fmla="*/ 308251 h 46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016" h="464721">
                    <a:moveTo>
                      <a:pt x="175850" y="0"/>
                    </a:moveTo>
                    <a:lnTo>
                      <a:pt x="510280" y="0"/>
                    </a:lnTo>
                    <a:lnTo>
                      <a:pt x="550505" y="308251"/>
                    </a:lnTo>
                    <a:lnTo>
                      <a:pt x="694016" y="308251"/>
                    </a:lnTo>
                    <a:lnTo>
                      <a:pt x="672494" y="337419"/>
                    </a:lnTo>
                    <a:cubicBezTo>
                      <a:pt x="601955" y="414224"/>
                      <a:pt x="482498" y="464721"/>
                      <a:pt x="347008" y="464721"/>
                    </a:cubicBezTo>
                    <a:cubicBezTo>
                      <a:pt x="211518" y="464721"/>
                      <a:pt x="92062" y="414224"/>
                      <a:pt x="21523" y="337419"/>
                    </a:cubicBezTo>
                    <a:lnTo>
                      <a:pt x="0" y="308251"/>
                    </a:lnTo>
                    <a:lnTo>
                      <a:pt x="135624" y="30825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01F969C0-E9C7-4013-918E-9DE6F2B2FA0C}"/>
                  </a:ext>
                </a:extLst>
              </p:cNvPr>
              <p:cNvGrpSpPr/>
              <p:nvPr/>
            </p:nvGrpSpPr>
            <p:grpSpPr>
              <a:xfrm>
                <a:off x="2910871" y="4040941"/>
                <a:ext cx="1551987" cy="454903"/>
                <a:chOff x="1565080" y="4183800"/>
                <a:chExt cx="1085912" cy="354190"/>
              </a:xfrm>
            </p:grpSpPr>
            <p:sp>
              <p:nvSpPr>
                <p:cNvPr id="432" name="円/楕円 156">
                  <a:extLst>
                    <a:ext uri="{FF2B5EF4-FFF2-40B4-BE49-F238E27FC236}">
                      <a16:creationId xmlns:a16="http://schemas.microsoft.com/office/drawing/2014/main" id="{AA8E6DD9-2A47-4883-8E22-C290053B5C6C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3" name="円/楕円 156">
                  <a:extLst>
                    <a:ext uri="{FF2B5EF4-FFF2-40B4-BE49-F238E27FC236}">
                      <a16:creationId xmlns:a16="http://schemas.microsoft.com/office/drawing/2014/main" id="{EEFD9B9C-B1F2-4558-9514-0E2D5202287A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14A3BF60-4E78-4898-A754-33F827403CF2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435" name="円/楕円 156">
                    <a:extLst>
                      <a:ext uri="{FF2B5EF4-FFF2-40B4-BE49-F238E27FC236}">
                        <a16:creationId xmlns:a16="http://schemas.microsoft.com/office/drawing/2014/main" id="{AC5FF2FC-4CA3-4449-BC87-BCA62E20306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6" name="円/楕円 156">
                    <a:extLst>
                      <a:ext uri="{FF2B5EF4-FFF2-40B4-BE49-F238E27FC236}">
                        <a16:creationId xmlns:a16="http://schemas.microsoft.com/office/drawing/2014/main" id="{75E75DB0-9B13-447C-9A32-73C658F2A4A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16FB1835-BA24-4671-85CC-3DD8A294DC2A}"/>
                  </a:ext>
                </a:extLst>
              </p:cNvPr>
              <p:cNvSpPr/>
              <p:nvPr/>
            </p:nvSpPr>
            <p:spPr>
              <a:xfrm>
                <a:off x="3027652" y="3557077"/>
                <a:ext cx="1301859" cy="1354860"/>
              </a:xfrm>
              <a:custGeom>
                <a:avLst/>
                <a:gdLst>
                  <a:gd name="connsiteX0" fmla="*/ 0 w 1301859"/>
                  <a:gd name="connsiteY0" fmla="*/ 832169 h 1354860"/>
                  <a:gd name="connsiteX1" fmla="*/ 0 w 1301859"/>
                  <a:gd name="connsiteY1" fmla="*/ 832170 h 1354860"/>
                  <a:gd name="connsiteX2" fmla="*/ 0 w 1301859"/>
                  <a:gd name="connsiteY2" fmla="*/ 832170 h 1354860"/>
                  <a:gd name="connsiteX3" fmla="*/ 650929 w 1301859"/>
                  <a:gd name="connsiteY3" fmla="*/ 0 h 1354860"/>
                  <a:gd name="connsiteX4" fmla="*/ 1213984 w 1301859"/>
                  <a:gd name="connsiteY4" fmla="*/ 458903 h 1354860"/>
                  <a:gd name="connsiteX5" fmla="*/ 1224332 w 1301859"/>
                  <a:gd name="connsiteY5" fmla="*/ 561559 h 1354860"/>
                  <a:gd name="connsiteX6" fmla="*/ 1260784 w 1301859"/>
                  <a:gd name="connsiteY6" fmla="*/ 628715 h 1354860"/>
                  <a:gd name="connsiteX7" fmla="*/ 1301859 w 1301859"/>
                  <a:gd name="connsiteY7" fmla="*/ 832170 h 1354860"/>
                  <a:gd name="connsiteX8" fmla="*/ 1301858 w 1301859"/>
                  <a:gd name="connsiteY8" fmla="*/ 832170 h 1354860"/>
                  <a:gd name="connsiteX9" fmla="*/ 779168 w 1301859"/>
                  <a:gd name="connsiteY9" fmla="*/ 1354860 h 1354860"/>
                  <a:gd name="connsiteX10" fmla="*/ 522690 w 1301859"/>
                  <a:gd name="connsiteY10" fmla="*/ 1354859 h 1354860"/>
                  <a:gd name="connsiteX11" fmla="*/ 10619 w 1301859"/>
                  <a:gd name="connsiteY11" fmla="*/ 937510 h 1354860"/>
                  <a:gd name="connsiteX12" fmla="*/ 0 w 1301859"/>
                  <a:gd name="connsiteY12" fmla="*/ 832170 h 1354860"/>
                  <a:gd name="connsiteX13" fmla="*/ 10619 w 1301859"/>
                  <a:gd name="connsiteY13" fmla="*/ 726830 h 1354860"/>
                  <a:gd name="connsiteX14" fmla="*/ 41075 w 1301859"/>
                  <a:gd name="connsiteY14" fmla="*/ 628715 h 1354860"/>
                  <a:gd name="connsiteX15" fmla="*/ 77526 w 1301859"/>
                  <a:gd name="connsiteY15" fmla="*/ 561561 h 1354860"/>
                  <a:gd name="connsiteX16" fmla="*/ 87875 w 1301859"/>
                  <a:gd name="connsiteY16" fmla="*/ 458903 h 1354860"/>
                  <a:gd name="connsiteX17" fmla="*/ 650929 w 1301859"/>
                  <a:gd name="connsiteY17" fmla="*/ 0 h 1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01859" h="1354860">
                    <a:moveTo>
                      <a:pt x="0" y="832169"/>
                    </a:moveTo>
                    <a:lnTo>
                      <a:pt x="0" y="832170"/>
                    </a:lnTo>
                    <a:lnTo>
                      <a:pt x="0" y="832170"/>
                    </a:lnTo>
                    <a:close/>
                    <a:moveTo>
                      <a:pt x="650929" y="0"/>
                    </a:moveTo>
                    <a:cubicBezTo>
                      <a:pt x="928667" y="0"/>
                      <a:pt x="1160392" y="197008"/>
                      <a:pt x="1213984" y="458903"/>
                    </a:cubicBezTo>
                    <a:lnTo>
                      <a:pt x="1224332" y="561559"/>
                    </a:lnTo>
                    <a:lnTo>
                      <a:pt x="1260784" y="628715"/>
                    </a:lnTo>
                    <a:cubicBezTo>
                      <a:pt x="1287233" y="691249"/>
                      <a:pt x="1301859" y="760002"/>
                      <a:pt x="1301859" y="832170"/>
                    </a:cubicBezTo>
                    <a:lnTo>
                      <a:pt x="1301858" y="832170"/>
                    </a:lnTo>
                    <a:cubicBezTo>
                      <a:pt x="1301858" y="1120844"/>
                      <a:pt x="1067842" y="1354860"/>
                      <a:pt x="779168" y="1354860"/>
                    </a:cubicBezTo>
                    <a:lnTo>
                      <a:pt x="522690" y="1354859"/>
                    </a:lnTo>
                    <a:cubicBezTo>
                      <a:pt x="270100" y="1354859"/>
                      <a:pt x="59358" y="1175691"/>
                      <a:pt x="10619" y="937510"/>
                    </a:cubicBezTo>
                    <a:lnTo>
                      <a:pt x="0" y="832170"/>
                    </a:lnTo>
                    <a:lnTo>
                      <a:pt x="10619" y="726830"/>
                    </a:lnTo>
                    <a:cubicBezTo>
                      <a:pt x="17582" y="692804"/>
                      <a:pt x="27851" y="659982"/>
                      <a:pt x="41075" y="628715"/>
                    </a:cubicBezTo>
                    <a:lnTo>
                      <a:pt x="77526" y="561561"/>
                    </a:lnTo>
                    <a:lnTo>
                      <a:pt x="87875" y="458903"/>
                    </a:lnTo>
                    <a:cubicBezTo>
                      <a:pt x="141466" y="197008"/>
                      <a:pt x="373191" y="0"/>
                      <a:pt x="6509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9E0183E4-3A3B-4B6C-AF4D-EEABB51202E7}"/>
                  </a:ext>
                </a:extLst>
              </p:cNvPr>
              <p:cNvSpPr/>
              <p:nvPr/>
            </p:nvSpPr>
            <p:spPr>
              <a:xfrm>
                <a:off x="3171597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E03427D9-C152-4FE0-B2B1-74A161402F3A}"/>
                  </a:ext>
                </a:extLst>
              </p:cNvPr>
              <p:cNvSpPr/>
              <p:nvPr/>
            </p:nvSpPr>
            <p:spPr>
              <a:xfrm>
                <a:off x="3785959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4CC887F8-7124-45BE-9D29-D3DEBF71DD06}"/>
                  </a:ext>
                </a:extLst>
              </p:cNvPr>
              <p:cNvSpPr/>
              <p:nvPr/>
            </p:nvSpPr>
            <p:spPr>
              <a:xfrm>
                <a:off x="3533082" y="4355536"/>
                <a:ext cx="262462" cy="183766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AFC9E806-1B73-4CC9-AF9D-4E00559DB835}"/>
                  </a:ext>
                </a:extLst>
              </p:cNvPr>
              <p:cNvSpPr/>
              <p:nvPr/>
            </p:nvSpPr>
            <p:spPr>
              <a:xfrm>
                <a:off x="3309710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8E8A3CA9-3E7F-45B5-90AB-439793DE61E8}"/>
                  </a:ext>
                </a:extLst>
              </p:cNvPr>
              <p:cNvSpPr/>
              <p:nvPr/>
            </p:nvSpPr>
            <p:spPr>
              <a:xfrm>
                <a:off x="3924072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ECFA8C1-C8BD-4271-BF1F-4540C8269877}"/>
                  </a:ext>
                </a:extLst>
              </p:cNvPr>
              <p:cNvSpPr/>
              <p:nvPr/>
            </p:nvSpPr>
            <p:spPr>
              <a:xfrm>
                <a:off x="3171597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FBEA96B0-9192-4952-9ECB-3C1018E4189D}"/>
                  </a:ext>
                </a:extLst>
              </p:cNvPr>
              <p:cNvSpPr/>
              <p:nvPr/>
            </p:nvSpPr>
            <p:spPr>
              <a:xfrm>
                <a:off x="3785959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AD72D44A-F60C-481C-8D7C-1346AC83B176}"/>
                  </a:ext>
                </a:extLst>
              </p:cNvPr>
              <p:cNvSpPr/>
              <p:nvPr/>
            </p:nvSpPr>
            <p:spPr>
              <a:xfrm rot="900000">
                <a:off x="3181122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45C6E029-A7D8-4BFF-96BA-7474948B09FC}"/>
                  </a:ext>
                </a:extLst>
              </p:cNvPr>
              <p:cNvSpPr/>
              <p:nvPr/>
            </p:nvSpPr>
            <p:spPr>
              <a:xfrm rot="20700000">
                <a:off x="3795484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A140E24C-2FD1-4C2E-B8C2-1C69FFF6F921}"/>
                  </a:ext>
                </a:extLst>
              </p:cNvPr>
              <p:cNvSpPr/>
              <p:nvPr/>
            </p:nvSpPr>
            <p:spPr>
              <a:xfrm rot="13500000" flipH="1">
                <a:off x="3296813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BBA965DB-BE0F-4157-814D-6B7E45B37F3A}"/>
                  </a:ext>
                </a:extLst>
              </p:cNvPr>
              <p:cNvSpPr/>
              <p:nvPr/>
            </p:nvSpPr>
            <p:spPr>
              <a:xfrm rot="8100000">
                <a:off x="3980297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57E931CF-082F-482D-98F2-A55BB463BC5A}"/>
                  </a:ext>
                </a:extLst>
              </p:cNvPr>
              <p:cNvGrpSpPr/>
              <p:nvPr/>
            </p:nvGrpSpPr>
            <p:grpSpPr>
              <a:xfrm>
                <a:off x="3503983" y="4658006"/>
                <a:ext cx="344672" cy="104686"/>
                <a:chOff x="5775324" y="5176160"/>
                <a:chExt cx="282576" cy="156524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0173791F-65A5-4C28-9BC5-51D23246E775}"/>
                    </a:ext>
                  </a:extLst>
                </p:cNvPr>
                <p:cNvSpPr/>
                <p:nvPr/>
              </p:nvSpPr>
              <p:spPr>
                <a:xfrm>
                  <a:off x="5775324" y="5176160"/>
                  <a:ext cx="282576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DACC8EDA-F0D8-4A97-96AA-C417C2EA2995}"/>
                    </a:ext>
                  </a:extLst>
                </p:cNvPr>
                <p:cNvSpPr/>
                <p:nvPr/>
              </p:nvSpPr>
              <p:spPr>
                <a:xfrm flipV="1">
                  <a:off x="5777706" y="5229393"/>
                  <a:ext cx="277814" cy="45720"/>
                </a:xfrm>
                <a:prstGeom prst="ellipse">
                  <a:avLst/>
                </a:prstGeom>
                <a:solidFill>
                  <a:schemeClr val="bg1"/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10A9D7C7-A549-6897-F02D-B53248DF4D12}"/>
                </a:ext>
              </a:extLst>
            </p:cNvPr>
            <p:cNvSpPr/>
            <p:nvPr/>
          </p:nvSpPr>
          <p:spPr>
            <a:xfrm>
              <a:off x="2706433" y="4289186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A088B90B-06CE-BB46-DDCC-F70E86EADB44}"/>
              </a:ext>
            </a:extLst>
          </p:cNvPr>
          <p:cNvGrpSpPr>
            <a:grpSpLocks noChangeAspect="1"/>
          </p:cNvGrpSpPr>
          <p:nvPr/>
        </p:nvGrpSpPr>
        <p:grpSpPr>
          <a:xfrm>
            <a:off x="6761633" y="3818665"/>
            <a:ext cx="2333588" cy="2432942"/>
            <a:chOff x="6559550" y="3537311"/>
            <a:chExt cx="2807764" cy="292730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168EE78-F02B-076B-ABAE-CFEAA79C14FB}"/>
                </a:ext>
              </a:extLst>
            </p:cNvPr>
            <p:cNvGrpSpPr/>
            <p:nvPr/>
          </p:nvGrpSpPr>
          <p:grpSpPr>
            <a:xfrm>
              <a:off x="6559550" y="3969068"/>
              <a:ext cx="2705100" cy="2495550"/>
              <a:chOff x="6559550" y="3969068"/>
              <a:chExt cx="2705100" cy="249555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85A1272F-B2E8-2631-919C-F5CF3711BDA9}"/>
                  </a:ext>
                </a:extLst>
              </p:cNvPr>
              <p:cNvGrpSpPr/>
              <p:nvPr/>
            </p:nvGrpSpPr>
            <p:grpSpPr>
              <a:xfrm>
                <a:off x="66119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CF8A8797-A290-8CED-51B1-E7ACA31154E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8616C748-ADAF-E7C3-6E0C-8B36BD96AC9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995A4047-59D6-40DD-4F22-3BDBCB1F203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AB28667E-4F77-54C2-84F2-56A0E08115A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1E2FF82B-1CC2-9122-8A66-4ED8E5B9800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DAABC068-A069-36F7-2126-11792158CB89}"/>
                  </a:ext>
                </a:extLst>
              </p:cNvPr>
              <p:cNvGrpSpPr/>
              <p:nvPr/>
            </p:nvGrpSpPr>
            <p:grpSpPr>
              <a:xfrm>
                <a:off x="7342511" y="4091556"/>
                <a:ext cx="1058314" cy="1893472"/>
                <a:chOff x="7287050" y="4252693"/>
                <a:chExt cx="1196933" cy="2141483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6954D2E4-945B-6C62-582E-E1C0E945C5C0}"/>
                    </a:ext>
                  </a:extLst>
                </p:cNvPr>
                <p:cNvSpPr/>
                <p:nvPr/>
              </p:nvSpPr>
              <p:spPr>
                <a:xfrm rot="10564214" flipH="1">
                  <a:off x="8206213" y="4628730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6B1633B-7617-F401-AF36-FD3DAAB260A3}"/>
                    </a:ext>
                  </a:extLst>
                </p:cNvPr>
                <p:cNvSpPr/>
                <p:nvPr/>
              </p:nvSpPr>
              <p:spPr>
                <a:xfrm rot="11035786">
                  <a:off x="7287050" y="4628729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1C35238-B80B-E92D-34E9-883F375A9D40}"/>
                    </a:ext>
                  </a:extLst>
                </p:cNvPr>
                <p:cNvSpPr/>
                <p:nvPr/>
              </p:nvSpPr>
              <p:spPr>
                <a:xfrm>
                  <a:off x="7354043" y="4252693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C9C92026-6AAB-8138-03B5-AC460E8BCBAB}"/>
                    </a:ext>
                  </a:extLst>
                </p:cNvPr>
                <p:cNvSpPr/>
                <p:nvPr/>
              </p:nvSpPr>
              <p:spPr>
                <a:xfrm flipH="1">
                  <a:off x="8254805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8E1C447-2046-370E-8ACC-05FE27C7418A}"/>
                    </a:ext>
                  </a:extLst>
                </p:cNvPr>
                <p:cNvSpPr/>
                <p:nvPr/>
              </p:nvSpPr>
              <p:spPr>
                <a:xfrm>
                  <a:off x="7666094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A4C6C7A3-DD77-7EB0-BFE4-A009E717070C}"/>
                    </a:ext>
                  </a:extLst>
                </p:cNvPr>
                <p:cNvSpPr/>
                <p:nvPr/>
              </p:nvSpPr>
              <p:spPr>
                <a:xfrm>
                  <a:off x="7409024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DA12C38-9059-2A0E-0D38-3AB1F189A6DE}"/>
                    </a:ext>
                  </a:extLst>
                </p:cNvPr>
                <p:cNvSpPr/>
                <p:nvPr/>
              </p:nvSpPr>
              <p:spPr>
                <a:xfrm>
                  <a:off x="7485226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39C7F08D-D2D6-F516-7A68-A198B8AA9596}"/>
                    </a:ext>
                  </a:extLst>
                </p:cNvPr>
                <p:cNvSpPr/>
                <p:nvPr/>
              </p:nvSpPr>
              <p:spPr>
                <a:xfrm>
                  <a:off x="7856054" y="5505451"/>
                  <a:ext cx="87144" cy="888723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22C8FC0A-7B23-E362-ECFE-6EB2E9049BAC}"/>
                    </a:ext>
                  </a:extLst>
                </p:cNvPr>
                <p:cNvSpPr/>
                <p:nvPr/>
              </p:nvSpPr>
              <p:spPr>
                <a:xfrm>
                  <a:off x="7873586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3B5F8F2B-BD46-DB38-9501-F61EC9E6672F}"/>
                    </a:ext>
                  </a:extLst>
                </p:cNvPr>
                <p:cNvSpPr/>
                <p:nvPr/>
              </p:nvSpPr>
              <p:spPr>
                <a:xfrm>
                  <a:off x="7873586" y="57979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B455EBF6-AD6B-BEC8-0B3A-486D9420453D}"/>
                    </a:ext>
                  </a:extLst>
                </p:cNvPr>
                <p:cNvSpPr/>
                <p:nvPr/>
              </p:nvSpPr>
              <p:spPr>
                <a:xfrm>
                  <a:off x="7873586" y="60328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D793931C-1E70-E07A-38E6-EE08DF6FBA40}"/>
                    </a:ext>
                  </a:extLst>
                </p:cNvPr>
                <p:cNvSpPr/>
                <p:nvPr/>
              </p:nvSpPr>
              <p:spPr>
                <a:xfrm>
                  <a:off x="7873586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96B109B4-5976-2D35-5AD2-F48E59A5ED85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64694496-3AB2-4232-3F19-DD8E48FAC3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5" name="円/楕円 204">
                      <a:extLst>
                        <a:ext uri="{FF2B5EF4-FFF2-40B4-BE49-F238E27FC236}">
                          <a16:creationId xmlns:a16="http://schemas.microsoft.com/office/drawing/2014/main" id="{02001BDB-9D57-91C3-9BFE-917FB73066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6" name="円/楕円 205">
                      <a:extLst>
                        <a:ext uri="{FF2B5EF4-FFF2-40B4-BE49-F238E27FC236}">
                          <a16:creationId xmlns:a16="http://schemas.microsoft.com/office/drawing/2014/main" id="{CA13F6E3-2AEA-1DE1-E830-F90DB70A17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A7C92388-2481-9F64-8ECA-151D9FAE918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3" name="円/楕円 202">
                      <a:extLst>
                        <a:ext uri="{FF2B5EF4-FFF2-40B4-BE49-F238E27FC236}">
                          <a16:creationId xmlns:a16="http://schemas.microsoft.com/office/drawing/2014/main" id="{7535854C-5AF6-CE14-65A5-8E4DA95A85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4" name="円/楕円 203">
                      <a:extLst>
                        <a:ext uri="{FF2B5EF4-FFF2-40B4-BE49-F238E27FC236}">
                          <a16:creationId xmlns:a16="http://schemas.microsoft.com/office/drawing/2014/main" id="{975E445C-F39A-16FA-0B6B-7AA3175C0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2" name="円/楕円 201">
                    <a:extLst>
                      <a:ext uri="{FF2B5EF4-FFF2-40B4-BE49-F238E27FC236}">
                        <a16:creationId xmlns:a16="http://schemas.microsoft.com/office/drawing/2014/main" id="{E6837410-0165-721B-4170-08287EB2055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8EE0D1A4-652B-8D9C-9874-E0A5047BC4D8}"/>
                    </a:ext>
                  </a:extLst>
                </p:cNvPr>
                <p:cNvSpPr/>
                <p:nvPr/>
              </p:nvSpPr>
              <p:spPr>
                <a:xfrm>
                  <a:off x="7537368" y="464356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7">
                  <a:extLst>
                    <a:ext uri="{FF2B5EF4-FFF2-40B4-BE49-F238E27FC236}">
                      <a16:creationId xmlns:a16="http://schemas.microsoft.com/office/drawing/2014/main" id="{B4FE55DB-06E5-251C-8D40-0B1701DB19A0}"/>
                    </a:ext>
                  </a:extLst>
                </p:cNvPr>
                <p:cNvSpPr/>
                <p:nvPr/>
              </p:nvSpPr>
              <p:spPr>
                <a:xfrm>
                  <a:off x="8024877" y="464356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正方形/長方形 67">
                  <a:extLst>
                    <a:ext uri="{FF2B5EF4-FFF2-40B4-BE49-F238E27FC236}">
                      <a16:creationId xmlns:a16="http://schemas.microsoft.com/office/drawing/2014/main" id="{00AA67C3-1E22-C00F-38C2-14952B681E66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189">
                  <a:extLst>
                    <a:ext uri="{FF2B5EF4-FFF2-40B4-BE49-F238E27FC236}">
                      <a16:creationId xmlns:a16="http://schemas.microsoft.com/office/drawing/2014/main" id="{817AB3B8-9FFC-FD9A-31C3-E2415149A150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190">
                  <a:extLst>
                    <a:ext uri="{FF2B5EF4-FFF2-40B4-BE49-F238E27FC236}">
                      <a16:creationId xmlns:a16="http://schemas.microsoft.com/office/drawing/2014/main" id="{0DB45163-2D85-0EF8-34F4-E0F1AE84BFCD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FEABFF0E-A712-7F75-6FBE-91C46BE864EF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D04549F-12C8-4DC6-B5BE-24BE07DCA70D}"/>
                    </a:ext>
                  </a:extLst>
                </p:cNvPr>
                <p:cNvSpPr/>
                <p:nvPr/>
              </p:nvSpPr>
              <p:spPr>
                <a:xfrm rot="10800000">
                  <a:off x="8052998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6396D83E-E445-64E5-801A-1D4A60EB5ADA}"/>
                    </a:ext>
                  </a:extLst>
                </p:cNvPr>
                <p:cNvSpPr/>
                <p:nvPr/>
              </p:nvSpPr>
              <p:spPr>
                <a:xfrm rot="10800000" flipH="1">
                  <a:off x="7549139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A27515AF-AFC9-3C3A-3D3C-DB703A9C7D35}"/>
                    </a:ext>
                  </a:extLst>
                </p:cNvPr>
                <p:cNvGrpSpPr/>
                <p:nvPr/>
              </p:nvGrpSpPr>
              <p:grpSpPr>
                <a:xfrm>
                  <a:off x="7625673" y="5412429"/>
                  <a:ext cx="552426" cy="171537"/>
                  <a:chOff x="7625673" y="5412429"/>
                  <a:chExt cx="552426" cy="17153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4EC4CC9B-D248-4717-0FFA-8C003D61BDFC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7625673" y="5412429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63A60427-2C82-ED94-7F1B-CF0269C753D7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7927895" y="5412430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7F6747BB-2456-0F04-44B7-17777C2AFC5E}"/>
                  </a:ext>
                </a:extLst>
              </p:cNvPr>
              <p:cNvGrpSpPr/>
              <p:nvPr/>
            </p:nvGrpSpPr>
            <p:grpSpPr>
              <a:xfrm>
                <a:off x="6559550" y="524943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AAEA8C9A-B56C-C86B-8B21-9B33C0F1589C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0FC254D2-CE5F-C63A-3A26-C1D3E527BA0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四角形: 上の 2 つの角を丸める 181">
                    <a:extLst>
                      <a:ext uri="{FF2B5EF4-FFF2-40B4-BE49-F238E27FC236}">
                        <a16:creationId xmlns:a16="http://schemas.microsoft.com/office/drawing/2014/main" id="{07DBC2B5-FE2C-CB29-D7FC-D493E573028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5F022C56-57F2-5621-A496-F895BFABB086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C8F7BDD-91E9-62DC-385A-6AB1CF565B7D}"/>
                </a:ext>
              </a:extLst>
            </p:cNvPr>
            <p:cNvGrpSpPr/>
            <p:nvPr/>
          </p:nvGrpSpPr>
          <p:grpSpPr>
            <a:xfrm>
              <a:off x="7248735" y="5200550"/>
              <a:ext cx="221455" cy="172195"/>
              <a:chOff x="1314450" y="2280493"/>
              <a:chExt cx="212372" cy="182066"/>
            </a:xfrm>
          </p:grpSpPr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62731C98-6670-7687-6BFB-B2F33C3ADA9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86486818-71E7-3344-A30C-77CC3C82AA5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4AD9CDF9-A0D3-D14F-FACA-6A0EA27291B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2F454250-E50F-64A9-F4B0-AD8DEF858F0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8715428-AE9B-32F3-3396-A852A3B4B6E9}"/>
                </a:ext>
              </a:extLst>
            </p:cNvPr>
            <p:cNvGrpSpPr/>
            <p:nvPr/>
          </p:nvGrpSpPr>
          <p:grpSpPr>
            <a:xfrm flipH="1">
              <a:off x="8341299" y="5200550"/>
              <a:ext cx="221455" cy="172195"/>
              <a:chOff x="1314450" y="2280493"/>
              <a:chExt cx="212372" cy="182066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D81B0DB8-BA8C-68EB-A14C-32314301C71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2F87ADD1-1F7C-D709-5D51-B83BC7CE423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84CE24DE-DE2C-DB2F-7DDD-B30F688C3BB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EF741FE0-1FA3-3D72-E834-E4EA82F1EEA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9CFE94A-CAD8-C1B2-17F9-52E7D2D3BADE}"/>
                </a:ext>
              </a:extLst>
            </p:cNvPr>
            <p:cNvGrpSpPr/>
            <p:nvPr/>
          </p:nvGrpSpPr>
          <p:grpSpPr>
            <a:xfrm>
              <a:off x="7780337" y="4874260"/>
              <a:ext cx="212250" cy="81990"/>
              <a:chOff x="334566" y="1660922"/>
              <a:chExt cx="176212" cy="126206"/>
            </a:xfrm>
          </p:grpSpPr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5608C7E4-F74B-AF3E-539F-56BE6F331FB2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7546B003-8DFB-6D44-F2E0-3E641A3D343F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E17FA88-9E67-8D16-D79F-1AE7DBFA2BDB}"/>
                </a:ext>
              </a:extLst>
            </p:cNvPr>
            <p:cNvGrpSpPr/>
            <p:nvPr/>
          </p:nvGrpSpPr>
          <p:grpSpPr>
            <a:xfrm>
              <a:off x="7881417" y="4379072"/>
              <a:ext cx="86897" cy="112004"/>
              <a:chOff x="207192" y="1641123"/>
              <a:chExt cx="368618" cy="475123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4542E93A-DF46-0B23-56A4-5C6147B6A7F8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70C4EB05-DF9E-2377-B320-930C42B3876F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6" name="楕円 503">
              <a:extLst>
                <a:ext uri="{FF2B5EF4-FFF2-40B4-BE49-F238E27FC236}">
                  <a16:creationId xmlns:a16="http://schemas.microsoft.com/office/drawing/2014/main" id="{4A781892-C2D7-2A0A-1658-259039E99B4A}"/>
                </a:ext>
              </a:extLst>
            </p:cNvPr>
            <p:cNvSpPr/>
            <p:nvPr/>
          </p:nvSpPr>
          <p:spPr>
            <a:xfrm>
              <a:off x="7646153" y="48344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楕円 503">
              <a:extLst>
                <a:ext uri="{FF2B5EF4-FFF2-40B4-BE49-F238E27FC236}">
                  <a16:creationId xmlns:a16="http://schemas.microsoft.com/office/drawing/2014/main" id="{A7DD5BF3-29CE-E68F-C25A-C3E44C5974A2}"/>
                </a:ext>
              </a:extLst>
            </p:cNvPr>
            <p:cNvSpPr/>
            <p:nvPr/>
          </p:nvSpPr>
          <p:spPr>
            <a:xfrm>
              <a:off x="7746165" y="435348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楕円 503">
              <a:extLst>
                <a:ext uri="{FF2B5EF4-FFF2-40B4-BE49-F238E27FC236}">
                  <a16:creationId xmlns:a16="http://schemas.microsoft.com/office/drawing/2014/main" id="{BC0CCA1C-EC27-FFE1-7B09-D28D43A8BDC2}"/>
                </a:ext>
              </a:extLst>
            </p:cNvPr>
            <p:cNvSpPr/>
            <p:nvPr/>
          </p:nvSpPr>
          <p:spPr>
            <a:xfrm>
              <a:off x="8089065" y="482497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BD4D1C6E-E72F-3EE6-1A69-203EE62CF8C5}"/>
                </a:ext>
              </a:extLst>
            </p:cNvPr>
            <p:cNvSpPr/>
            <p:nvPr/>
          </p:nvSpPr>
          <p:spPr>
            <a:xfrm>
              <a:off x="840528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楕円 379">
              <a:extLst>
                <a:ext uri="{FF2B5EF4-FFF2-40B4-BE49-F238E27FC236}">
                  <a16:creationId xmlns:a16="http://schemas.microsoft.com/office/drawing/2014/main" id="{8E61AC79-2DF8-4300-967D-E8F2676A4162}"/>
                </a:ext>
              </a:extLst>
            </p:cNvPr>
            <p:cNvSpPr/>
            <p:nvPr/>
          </p:nvSpPr>
          <p:spPr>
            <a:xfrm>
              <a:off x="8671988" y="43249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26E11812-12F8-DDF0-FF5E-4F17F1BA975D}"/>
                </a:ext>
              </a:extLst>
            </p:cNvPr>
            <p:cNvSpPr/>
            <p:nvPr/>
          </p:nvSpPr>
          <p:spPr>
            <a:xfrm>
              <a:off x="8540365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3B090302-BFF8-4747-A8D5-3439C9A89C74}"/>
                </a:ext>
              </a:extLst>
            </p:cNvPr>
            <p:cNvGrpSpPr/>
            <p:nvPr/>
          </p:nvGrpSpPr>
          <p:grpSpPr>
            <a:xfrm>
              <a:off x="8468202" y="3723888"/>
              <a:ext cx="836197" cy="471180"/>
              <a:chOff x="152400" y="1126302"/>
              <a:chExt cx="3371568" cy="1899811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8694BB93-61A0-45C6-A5AC-59188E79C5A3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2BBF34BA-C28B-4911-AD7A-01AD671C2A0E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CC4CAA12-0115-4230-AA49-B3A76B2FC75F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FADCE4D7-B1E6-4553-8820-785C1CE98D00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2232E3B8-2D33-40E0-9823-46C2E03D13DD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上の 2 つの角を丸める 469">
                  <a:extLst>
                    <a:ext uri="{FF2B5EF4-FFF2-40B4-BE49-F238E27FC236}">
                      <a16:creationId xmlns:a16="http://schemas.microsoft.com/office/drawing/2014/main" id="{FE28B489-EE4E-40A6-8147-E1A5633F1519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27F007CD-FF41-4DE9-82AA-FB49B8421C1E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四角形: 上の 2 つの角を丸める 471">
                  <a:extLst>
                    <a:ext uri="{FF2B5EF4-FFF2-40B4-BE49-F238E27FC236}">
                      <a16:creationId xmlns:a16="http://schemas.microsoft.com/office/drawing/2014/main" id="{DBFD7052-85A4-4704-B3E0-B613978FCF92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四角形: 上の 2 つの角を丸める 472">
                  <a:extLst>
                    <a:ext uri="{FF2B5EF4-FFF2-40B4-BE49-F238E27FC236}">
                      <a16:creationId xmlns:a16="http://schemas.microsoft.com/office/drawing/2014/main" id="{54C8D61C-F512-4BA2-BEB8-0F6FF2970B13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四角形: 上の 2 つの角を丸める 473">
                  <a:extLst>
                    <a:ext uri="{FF2B5EF4-FFF2-40B4-BE49-F238E27FC236}">
                      <a16:creationId xmlns:a16="http://schemas.microsoft.com/office/drawing/2014/main" id="{033A5312-BC37-4F14-84C1-D6FA45F6ECA9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A8E3D38B-C1D4-4463-ACAC-C264A307A430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F160FEEA-274E-47A2-8066-05C6E7AD0773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98034CF8-9735-41C3-8AEA-27A4F1FD03D1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9037C10F-DCE1-4E5C-9E00-2E033790320B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6B325EAF-3C3F-45F4-9E6E-A303F73D7DA5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BB63A706-7BF1-4F98-8FFF-EB38C6FB6479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2D2F712D-79D7-4D90-9001-69E4C31DB5D8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6CB2C9D2-0171-4040-94F0-82AECB40BE31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ACF3D518-EAEE-4986-B127-3933776C87C4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999C6081-7565-43CA-BD3F-5F7A27EB0E65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B1C7AE51-E3A2-4EDA-B0A4-C0013105C276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AD984B57-2649-466A-AA09-035E2ADC3BEA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75CA45FB-A1E6-4580-BF33-5A01058C6359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86E09E2F-F180-4295-BC8E-7FA8B4BDA953}"/>
                  </a:ext>
                </a:extLst>
              </p:cNvPr>
              <p:cNvGrpSpPr/>
              <p:nvPr/>
            </p:nvGrpSpPr>
            <p:grpSpPr>
              <a:xfrm>
                <a:off x="152400" y="1126302"/>
                <a:ext cx="1836824" cy="1633288"/>
                <a:chOff x="675347" y="1177028"/>
                <a:chExt cx="1836824" cy="1633288"/>
              </a:xfrm>
            </p:grpSpPr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7EE17D81-E029-4914-BB13-7F7640CF4729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457" name="星: 24 pt 456">
                    <a:extLst>
                      <a:ext uri="{FF2B5EF4-FFF2-40B4-BE49-F238E27FC236}">
                        <a16:creationId xmlns:a16="http://schemas.microsoft.com/office/drawing/2014/main" id="{57341A7D-D86E-4C82-96BE-08841E62C45D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1433FBD6-83AF-47E3-80F4-13DD5C1BFA9C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8866168C-BB32-4693-95FC-25D52F332EDD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ED63D103-271F-4062-A2CE-F9429C0A94A6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FDECF86A-C76D-4576-80A1-743EA385A8AB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楕円 461">
                    <a:extLst>
                      <a:ext uri="{FF2B5EF4-FFF2-40B4-BE49-F238E27FC236}">
                        <a16:creationId xmlns:a16="http://schemas.microsoft.com/office/drawing/2014/main" id="{CC476509-45C2-453F-A3CC-2F2D53B019B7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E5977DD3-48AA-4AB8-8723-C800878A125D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40ED528F-B9D0-46BC-84A1-C988D76B7EDC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B6BB4B27-D38E-4826-B0C2-0B3DFBBD9221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2" name="星: 24 pt 441">
                  <a:extLst>
                    <a:ext uri="{FF2B5EF4-FFF2-40B4-BE49-F238E27FC236}">
                      <a16:creationId xmlns:a16="http://schemas.microsoft.com/office/drawing/2014/main" id="{2C2C95CB-8D16-4044-9AFA-74EB3DE53FE4}"/>
                    </a:ext>
                  </a:extLst>
                </p:cNvPr>
                <p:cNvSpPr/>
                <p:nvPr/>
              </p:nvSpPr>
              <p:spPr>
                <a:xfrm>
                  <a:off x="1271204" y="2136283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48240D60-D9F2-4917-9006-1F0DF27A8F9D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E3D4FED0-58AD-42C3-84FF-DD97B4BD8792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41CAD357-61CA-435B-A937-DB0240ADFA46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27746AC8-FC93-4391-ACB3-6898E3E7AF68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4A908488-5D67-4BED-AD90-A0C60745F299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BF802DC8-68F7-4909-A191-2C1642210A36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57C5BD66-3784-41B8-B5E7-7CDA289F2863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1BBFA472-6281-4021-809A-E6C77B49A1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grpFill/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603AAFE6-1CE1-4665-A481-FB46EDBB3C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F4C70E36-010F-4798-AA4B-DF64BCBB220C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0AEDC189-3F6D-48C5-9A8C-C845A4B822FA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74795016-14DF-41C4-A0E1-14C73E6BEF05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9" name="弦 448">
                  <a:extLst>
                    <a:ext uri="{FF2B5EF4-FFF2-40B4-BE49-F238E27FC236}">
                      <a16:creationId xmlns:a16="http://schemas.microsoft.com/office/drawing/2014/main" id="{813D4B4F-8228-44C6-B767-FC734CE57730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弦 449">
                  <a:extLst>
                    <a:ext uri="{FF2B5EF4-FFF2-40B4-BE49-F238E27FC236}">
                      <a16:creationId xmlns:a16="http://schemas.microsoft.com/office/drawing/2014/main" id="{C498234F-7EC3-45B5-9107-7FF820BCC3B0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3407281F-A0E0-60BF-2636-65FF9EDB809D}"/>
              </a:ext>
            </a:extLst>
          </p:cNvPr>
          <p:cNvGrpSpPr>
            <a:grpSpLocks noChangeAspect="1"/>
          </p:cNvGrpSpPr>
          <p:nvPr/>
        </p:nvGrpSpPr>
        <p:grpSpPr>
          <a:xfrm>
            <a:off x="856134" y="872265"/>
            <a:ext cx="2291367" cy="2449830"/>
            <a:chOff x="654050" y="590911"/>
            <a:chExt cx="2756964" cy="294762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0B5709-F38C-9C7F-BE25-FE4F2DD135A7}"/>
                </a:ext>
              </a:extLst>
            </p:cNvPr>
            <p:cNvGrpSpPr/>
            <p:nvPr/>
          </p:nvGrpSpPr>
          <p:grpSpPr>
            <a:xfrm>
              <a:off x="654050" y="1042988"/>
              <a:ext cx="2705100" cy="2495550"/>
              <a:chOff x="654050" y="1042988"/>
              <a:chExt cx="2705100" cy="249555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579B4CCF-EA9F-2241-379D-333591092B9F}"/>
                  </a:ext>
                </a:extLst>
              </p:cNvPr>
              <p:cNvGrpSpPr/>
              <p:nvPr/>
            </p:nvGrpSpPr>
            <p:grpSpPr>
              <a:xfrm>
                <a:off x="7064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65563FC2-605A-67C2-315E-C5B25BBA552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DA99069B-6185-FB8C-4C39-53B7BF37FFD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5C71E0E3-C698-3858-0E9C-BE693534B69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E6029D10-2616-8756-6A60-782B9E463BB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33EE90CE-E566-4F4B-22D2-DC4B1FB9EA0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16799030-33D2-4017-9614-A1B61C163795}"/>
                  </a:ext>
                </a:extLst>
              </p:cNvPr>
              <p:cNvGrpSpPr/>
              <p:nvPr/>
            </p:nvGrpSpPr>
            <p:grpSpPr>
              <a:xfrm>
                <a:off x="1449419" y="1128089"/>
                <a:ext cx="1146952" cy="2125400"/>
                <a:chOff x="1374304" y="1140658"/>
                <a:chExt cx="1297181" cy="240379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3EA8937-B5C9-6AC1-CDB2-B66000022181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1064D49D-B70F-1B0D-B0C2-6085A788EDDC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633A2C21-63D2-F16D-2966-DB5C15B482E8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001A20E0-D45A-FCE2-ED96-75063A10A944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F0008905-1806-7886-70C1-2BAB3CCFDB05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D12A3D16-2966-20C0-0E66-1E2BD70D2001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DB1C1EE1-0F1C-B2BE-E89B-C4C600C984E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69BEA20F-3E85-15F8-056D-33FF62977A4C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149" name="月 823">
                    <a:extLst>
                      <a:ext uri="{FF2B5EF4-FFF2-40B4-BE49-F238E27FC236}">
                        <a16:creationId xmlns:a16="http://schemas.microsoft.com/office/drawing/2014/main" id="{ADFFB1EA-61EE-D6AF-036D-A1DEED155C17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月 823">
                    <a:extLst>
                      <a:ext uri="{FF2B5EF4-FFF2-40B4-BE49-F238E27FC236}">
                        <a16:creationId xmlns:a16="http://schemas.microsoft.com/office/drawing/2014/main" id="{52DD4EF4-CBF2-2FEE-8BBF-597858CE1EC8}"/>
                      </a:ext>
                    </a:extLst>
                  </p:cNvPr>
                  <p:cNvSpPr/>
                  <p:nvPr/>
                </p:nvSpPr>
                <p:spPr>
                  <a:xfrm>
                    <a:off x="4913102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73">
                    <a:extLst>
                      <a:ext uri="{FF2B5EF4-FFF2-40B4-BE49-F238E27FC236}">
                        <a16:creationId xmlns:a16="http://schemas.microsoft.com/office/drawing/2014/main" id="{929AD2BD-6B3C-F07B-A521-FC94A0B4803F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月 823">
                    <a:extLst>
                      <a:ext uri="{FF2B5EF4-FFF2-40B4-BE49-F238E27FC236}">
                        <a16:creationId xmlns:a16="http://schemas.microsoft.com/office/drawing/2014/main" id="{CDA6C8B1-FF92-FBF1-118F-6373C711C27F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月 823">
                    <a:extLst>
                      <a:ext uri="{FF2B5EF4-FFF2-40B4-BE49-F238E27FC236}">
                        <a16:creationId xmlns:a16="http://schemas.microsoft.com/office/drawing/2014/main" id="{09D26509-CED3-65B2-017F-5FFEEAC9A4B8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A41C4519-B6B7-8CB7-9642-C9A4EA929975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EC14F3D9-A47A-EE7D-32F5-0C928D5833B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7" name="円/楕円 407">
                        <a:extLst>
                          <a:ext uri="{FF2B5EF4-FFF2-40B4-BE49-F238E27FC236}">
                            <a16:creationId xmlns:a16="http://schemas.microsoft.com/office/drawing/2014/main" id="{3602A42F-65C8-C74F-0C7E-49592D8FCE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" name="円/楕円 408">
                        <a:extLst>
                          <a:ext uri="{FF2B5EF4-FFF2-40B4-BE49-F238E27FC236}">
                            <a16:creationId xmlns:a16="http://schemas.microsoft.com/office/drawing/2014/main" id="{FD72E325-208A-718D-71BE-02431B5FDD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" name="グループ化 162">
                      <a:extLst>
                        <a:ext uri="{FF2B5EF4-FFF2-40B4-BE49-F238E27FC236}">
                          <a16:creationId xmlns:a16="http://schemas.microsoft.com/office/drawing/2014/main" id="{03B4C348-9FB6-DC5D-0BCB-D0058C5F299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5" name="円/楕円 405">
                        <a:extLst>
                          <a:ext uri="{FF2B5EF4-FFF2-40B4-BE49-F238E27FC236}">
                            <a16:creationId xmlns:a16="http://schemas.microsoft.com/office/drawing/2014/main" id="{F6926686-1A3C-76D0-E677-0B7B697D4E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円/楕円 406">
                        <a:extLst>
                          <a:ext uri="{FF2B5EF4-FFF2-40B4-BE49-F238E27FC236}">
                            <a16:creationId xmlns:a16="http://schemas.microsoft.com/office/drawing/2014/main" id="{34B958E1-E42D-4F57-C7F9-A81BAFFE64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4" name="円/楕円 404">
                      <a:extLst>
                        <a:ext uri="{FF2B5EF4-FFF2-40B4-BE49-F238E27FC236}">
                          <a16:creationId xmlns:a16="http://schemas.microsoft.com/office/drawing/2014/main" id="{EDDCE253-68EE-AB65-5F8A-8B4BB9BDBD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27">
                    <a:extLst>
                      <a:ext uri="{FF2B5EF4-FFF2-40B4-BE49-F238E27FC236}">
                        <a16:creationId xmlns:a16="http://schemas.microsoft.com/office/drawing/2014/main" id="{BFA5C300-D7E6-CE79-0470-A742E0D460F8}"/>
                      </a:ext>
                    </a:extLst>
                  </p:cNvPr>
                  <p:cNvSpPr/>
                  <p:nvPr/>
                </p:nvSpPr>
                <p:spPr>
                  <a:xfrm>
                    <a:off x="4486502" y="1463911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27">
                    <a:extLst>
                      <a:ext uri="{FF2B5EF4-FFF2-40B4-BE49-F238E27FC236}">
                        <a16:creationId xmlns:a16="http://schemas.microsoft.com/office/drawing/2014/main" id="{966800B7-49D9-EC2B-7AB3-2273D2A6B0E6}"/>
                      </a:ext>
                    </a:extLst>
                  </p:cNvPr>
                  <p:cNvSpPr/>
                  <p:nvPr/>
                </p:nvSpPr>
                <p:spPr>
                  <a:xfrm>
                    <a:off x="5017373" y="1463911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正方形/長方形 67">
                    <a:extLst>
                      <a:ext uri="{FF2B5EF4-FFF2-40B4-BE49-F238E27FC236}">
                        <a16:creationId xmlns:a16="http://schemas.microsoft.com/office/drawing/2014/main" id="{7988D4F1-C8BD-E383-35A2-A6B965B7C928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18DFE381-C9D0-8F1C-5CFC-F208A4C201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AF9742BD-6C24-785F-C0B8-3010762EFD38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B61E437B-7FDF-AA0C-E6C9-6EEE4F46B942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B0A92D3C-4951-846E-2913-C7ABE8A3ED8F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EA239CE6-098D-2FF9-76AB-836A1A8C0A42}"/>
                    </a:ext>
                  </a:extLst>
                </p:cNvPr>
                <p:cNvSpPr/>
                <p:nvPr/>
              </p:nvSpPr>
              <p:spPr>
                <a:xfrm rot="10800000">
                  <a:off x="2188863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75CD694E-2548-40CA-0BC7-7C865CCC4C8D}"/>
                    </a:ext>
                  </a:extLst>
                </p:cNvPr>
                <p:cNvSpPr/>
                <p:nvPr/>
              </p:nvSpPr>
              <p:spPr>
                <a:xfrm rot="10800000" flipH="1">
                  <a:off x="1626076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7955534-7A0C-0791-5981-CB4E8CA3FC73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47B15707-918D-A50E-EDA8-AEC636DA44C9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6FC2804-71A1-48DC-EAFF-F713F78897F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上の 2 つの角を丸める 181">
                    <a:extLst>
                      <a:ext uri="{FF2B5EF4-FFF2-40B4-BE49-F238E27FC236}">
                        <a16:creationId xmlns:a16="http://schemas.microsoft.com/office/drawing/2014/main" id="{943B4C4A-2B54-B221-55D9-6BEF000397E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四角形: 上の 2 つの角を丸める 181">
                  <a:extLst>
                    <a:ext uri="{FF2B5EF4-FFF2-40B4-BE49-F238E27FC236}">
                      <a16:creationId xmlns:a16="http://schemas.microsoft.com/office/drawing/2014/main" id="{947F2FA5-7B34-2C40-6420-5FEBD234AD15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3CADDF1-7D83-0496-FE53-AA8223F129BB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60A0FE66-4B39-ADBA-EAE4-50EF51E7F67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4F06E80A-A078-E81B-B11C-3CE3690006A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3BF799CD-70DD-AF92-1B87-A6FEE60A413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323D36F4-F95A-2A34-9050-0913670B8D2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7348428-E0E5-EA1B-68AE-49EBE02ACF68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A3F833C4-77EE-1AE4-BBAD-F16B36AEDCD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3540D2F0-D999-2FB6-9DD2-34B86942176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B3198836-D5E6-9ACD-97D3-6CE982CADE8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E5DAB374-81A0-0FDA-D6E0-F26B9C7F644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61BDE3C-C595-1A76-F9EB-1671B5397208}"/>
                </a:ext>
              </a:extLst>
            </p:cNvPr>
            <p:cNvGrpSpPr/>
            <p:nvPr/>
          </p:nvGrpSpPr>
          <p:grpSpPr>
            <a:xfrm>
              <a:off x="1921634" y="2070772"/>
              <a:ext cx="212250" cy="81990"/>
              <a:chOff x="334566" y="1660922"/>
              <a:chExt cx="176212" cy="126206"/>
            </a:xfrm>
          </p:grpSpPr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A05BEBDF-50B3-D8AE-3A70-5BDFFA6FA5F3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CB5B3833-FBD5-2C98-0958-61B7595CDA40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5228D0B-278B-9FC2-9DA5-541D1BAE8A65}"/>
                </a:ext>
              </a:extLst>
            </p:cNvPr>
            <p:cNvGrpSpPr/>
            <p:nvPr/>
          </p:nvGrpSpPr>
          <p:grpSpPr>
            <a:xfrm>
              <a:off x="2004615" y="1403950"/>
              <a:ext cx="86897" cy="112004"/>
              <a:chOff x="207192" y="1641123"/>
              <a:chExt cx="368618" cy="475123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FCBCB6B-FF9B-CD34-9D86-BF961C251F04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3EFBF829-C787-87D5-62AB-D689E0561F19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5" name="楕円 503">
              <a:extLst>
                <a:ext uri="{FF2B5EF4-FFF2-40B4-BE49-F238E27FC236}">
                  <a16:creationId xmlns:a16="http://schemas.microsoft.com/office/drawing/2014/main" id="{DCF09215-B1F1-C999-C8D7-5610DFDE5B56}"/>
                </a:ext>
              </a:extLst>
            </p:cNvPr>
            <p:cNvSpPr/>
            <p:nvPr/>
          </p:nvSpPr>
          <p:spPr>
            <a:xfrm>
              <a:off x="2166864" y="13038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楕円 503">
              <a:extLst>
                <a:ext uri="{FF2B5EF4-FFF2-40B4-BE49-F238E27FC236}">
                  <a16:creationId xmlns:a16="http://schemas.microsoft.com/office/drawing/2014/main" id="{9731D311-1229-05FA-F386-A4E3B018B2F7}"/>
                </a:ext>
              </a:extLst>
            </p:cNvPr>
            <p:cNvSpPr/>
            <p:nvPr/>
          </p:nvSpPr>
          <p:spPr>
            <a:xfrm>
              <a:off x="1677914" y="19388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楕円 503">
              <a:extLst>
                <a:ext uri="{FF2B5EF4-FFF2-40B4-BE49-F238E27FC236}">
                  <a16:creationId xmlns:a16="http://schemas.microsoft.com/office/drawing/2014/main" id="{6950FC05-8D17-4189-CCFF-5DCEE970E1B4}"/>
                </a:ext>
              </a:extLst>
            </p:cNvPr>
            <p:cNvSpPr/>
            <p:nvPr/>
          </p:nvSpPr>
          <p:spPr>
            <a:xfrm>
              <a:off x="2268464" y="19071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01D10A16-80FA-5F83-C159-01315C84D068}"/>
                </a:ext>
              </a:extLst>
            </p:cNvPr>
            <p:cNvSpPr/>
            <p:nvPr/>
          </p:nvSpPr>
          <p:spPr>
            <a:xfrm>
              <a:off x="2448989" y="5909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7C8B435A-3CDD-8B81-36E9-1C147F6830C9}"/>
                </a:ext>
              </a:extLst>
            </p:cNvPr>
            <p:cNvSpPr/>
            <p:nvPr/>
          </p:nvSpPr>
          <p:spPr>
            <a:xfrm>
              <a:off x="2715689" y="13785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42BA571E-108A-D1BB-F2E9-2227F29BEFEB}"/>
                </a:ext>
              </a:extLst>
            </p:cNvPr>
            <p:cNvSpPr/>
            <p:nvPr/>
          </p:nvSpPr>
          <p:spPr>
            <a:xfrm>
              <a:off x="2584066" y="15227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A11EA255-F491-3C51-0C3E-3C708FFEFCEF}"/>
                </a:ext>
              </a:extLst>
            </p:cNvPr>
            <p:cNvGrpSpPr/>
            <p:nvPr/>
          </p:nvGrpSpPr>
          <p:grpSpPr>
            <a:xfrm>
              <a:off x="2706433" y="707380"/>
              <a:ext cx="465056" cy="621961"/>
              <a:chOff x="2361218" y="1781178"/>
              <a:chExt cx="892770" cy="1193982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27D5475-C34A-2D98-1466-84A1DFE16AF0}"/>
                  </a:ext>
                </a:extLst>
              </p:cNvPr>
              <p:cNvSpPr/>
              <p:nvPr/>
            </p:nvSpPr>
            <p:spPr>
              <a:xfrm rot="5400000">
                <a:off x="2210612" y="1931784"/>
                <a:ext cx="1193982" cy="892770"/>
              </a:xfrm>
              <a:custGeom>
                <a:avLst/>
                <a:gdLst>
                  <a:gd name="connsiteX0" fmla="*/ 0 w 1193982"/>
                  <a:gd name="connsiteY0" fmla="*/ 857137 h 892770"/>
                  <a:gd name="connsiteX1" fmla="*/ 201783 w 1193982"/>
                  <a:gd name="connsiteY1" fmla="*/ 35633 h 892770"/>
                  <a:gd name="connsiteX2" fmla="*/ 1193982 w 1193982"/>
                  <a:gd name="connsiteY2" fmla="*/ 35633 h 892770"/>
                  <a:gd name="connsiteX3" fmla="*/ 992199 w 1193982"/>
                  <a:gd name="connsiteY3" fmla="*/ 857137 h 892770"/>
                  <a:gd name="connsiteX4" fmla="*/ 0 w 1193982"/>
                  <a:gd name="connsiteY4" fmla="*/ 857137 h 89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3982" h="892770">
                    <a:moveTo>
                      <a:pt x="0" y="857137"/>
                    </a:moveTo>
                    <a:lnTo>
                      <a:pt x="201783" y="35633"/>
                    </a:lnTo>
                    <a:cubicBezTo>
                      <a:pt x="532516" y="-87806"/>
                      <a:pt x="863249" y="159072"/>
                      <a:pt x="1193982" y="35633"/>
                    </a:cubicBezTo>
                    <a:lnTo>
                      <a:pt x="992199" y="857137"/>
                    </a:lnTo>
                    <a:cubicBezTo>
                      <a:pt x="661466" y="980576"/>
                      <a:pt x="330733" y="733698"/>
                      <a:pt x="0" y="8571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12FFC3C9-3936-72DA-6131-359EF0699A95}"/>
                  </a:ext>
                </a:extLst>
              </p:cNvPr>
              <p:cNvCxnSpPr/>
              <p:nvPr/>
            </p:nvCxnSpPr>
            <p:spPr>
              <a:xfrm>
                <a:off x="2486134" y="2090976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F283B447-C0C5-E83E-5D53-5BADB58C2C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1910" y="2136219"/>
                <a:ext cx="195153" cy="4500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線コネクタ 491">
                <a:extLst>
                  <a:ext uri="{FF2B5EF4-FFF2-40B4-BE49-F238E27FC236}">
                    <a16:creationId xmlns:a16="http://schemas.microsoft.com/office/drawing/2014/main" id="{9EFD730D-0253-648F-C961-6DE876597064}"/>
                  </a:ext>
                </a:extLst>
              </p:cNvPr>
              <p:cNvCxnSpPr/>
              <p:nvPr/>
            </p:nvCxnSpPr>
            <p:spPr>
              <a:xfrm>
                <a:off x="2469465" y="2255282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08027E4A-FDD9-C366-ED05-AE91C7AE0480}"/>
                  </a:ext>
                </a:extLst>
              </p:cNvPr>
              <p:cNvCxnSpPr/>
              <p:nvPr/>
            </p:nvCxnSpPr>
            <p:spPr>
              <a:xfrm>
                <a:off x="2514709" y="2200513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15BC635F-9595-2150-0196-10B606E9B5F4}"/>
                  </a:ext>
                </a:extLst>
              </p:cNvPr>
              <p:cNvCxnSpPr/>
              <p:nvPr/>
            </p:nvCxnSpPr>
            <p:spPr>
              <a:xfrm>
                <a:off x="2419459" y="2569607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DA707742-664F-0C75-A1C3-B49D20FA96FF}"/>
                  </a:ext>
                </a:extLst>
              </p:cNvPr>
              <p:cNvCxnSpPr/>
              <p:nvPr/>
            </p:nvCxnSpPr>
            <p:spPr>
              <a:xfrm>
                <a:off x="2464703" y="2514838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AAD2C255-1663-327A-81DC-7AB25C2D2D46}"/>
                  </a:ext>
                </a:extLst>
              </p:cNvPr>
              <p:cNvCxnSpPr/>
              <p:nvPr/>
            </p:nvCxnSpPr>
            <p:spPr>
              <a:xfrm>
                <a:off x="2474228" y="2426732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線コネクタ 496">
                <a:extLst>
                  <a:ext uri="{FF2B5EF4-FFF2-40B4-BE49-F238E27FC236}">
                    <a16:creationId xmlns:a16="http://schemas.microsoft.com/office/drawing/2014/main" id="{5344708B-8BB2-05A2-A585-40F510BCEA56}"/>
                  </a:ext>
                </a:extLst>
              </p:cNvPr>
              <p:cNvCxnSpPr/>
              <p:nvPr/>
            </p:nvCxnSpPr>
            <p:spPr>
              <a:xfrm>
                <a:off x="2483753" y="2345769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直線コネクタ 497">
                <a:extLst>
                  <a:ext uri="{FF2B5EF4-FFF2-40B4-BE49-F238E27FC236}">
                    <a16:creationId xmlns:a16="http://schemas.microsoft.com/office/drawing/2014/main" id="{C4AF5D32-55B5-12C7-1EA0-11A54E05821B}"/>
                  </a:ext>
                </a:extLst>
              </p:cNvPr>
              <p:cNvCxnSpPr/>
              <p:nvPr/>
            </p:nvCxnSpPr>
            <p:spPr>
              <a:xfrm>
                <a:off x="2471847" y="2657713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237A6316-51E0-E74C-2E84-EB736C536EAB}"/>
                  </a:ext>
                </a:extLst>
              </p:cNvPr>
              <p:cNvCxnSpPr/>
              <p:nvPr/>
            </p:nvCxnSpPr>
            <p:spPr>
              <a:xfrm>
                <a:off x="2488516" y="2724388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0" name="円: 塗りつぶしなし 499">
                <a:extLst>
                  <a:ext uri="{FF2B5EF4-FFF2-40B4-BE49-F238E27FC236}">
                    <a16:creationId xmlns:a16="http://schemas.microsoft.com/office/drawing/2014/main" id="{A3B9BF56-7849-DDA0-3858-1DFDB1E52590}"/>
                  </a:ext>
                </a:extLst>
              </p:cNvPr>
              <p:cNvSpPr/>
              <p:nvPr/>
            </p:nvSpPr>
            <p:spPr>
              <a:xfrm>
                <a:off x="3029060" y="2000248"/>
                <a:ext cx="88216" cy="131207"/>
              </a:xfrm>
              <a:prstGeom prst="donut">
                <a:avLst>
                  <a:gd name="adj" fmla="val 16793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6DFFDA9B-DE4F-336E-2C5D-5A48494E5C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69528" y="2160031"/>
                <a:ext cx="195153" cy="4500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2" name="平行四辺形 501">
                <a:extLst>
                  <a:ext uri="{FF2B5EF4-FFF2-40B4-BE49-F238E27FC236}">
                    <a16:creationId xmlns:a16="http://schemas.microsoft.com/office/drawing/2014/main" id="{F9323B7E-5CFF-4D64-740C-471444262DE2}"/>
                  </a:ext>
                </a:extLst>
              </p:cNvPr>
              <p:cNvSpPr/>
              <p:nvPr/>
            </p:nvSpPr>
            <p:spPr>
              <a:xfrm rot="5400000">
                <a:off x="2587061" y="1818177"/>
                <a:ext cx="173832" cy="344090"/>
              </a:xfrm>
              <a:prstGeom prst="parallelogram">
                <a:avLst>
                  <a:gd name="adj" fmla="val 47479"/>
                </a:avLst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0E253C9F-9E1E-E27B-D65A-F5EC25B0D3A6}"/>
              </a:ext>
            </a:extLst>
          </p:cNvPr>
          <p:cNvGrpSpPr>
            <a:grpSpLocks noChangeAspect="1"/>
          </p:cNvGrpSpPr>
          <p:nvPr/>
        </p:nvGrpSpPr>
        <p:grpSpPr>
          <a:xfrm>
            <a:off x="6761633" y="872265"/>
            <a:ext cx="2333588" cy="2449830"/>
            <a:chOff x="6559550" y="590911"/>
            <a:chExt cx="2807764" cy="294762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BAE903F-3202-8D22-C5A5-1E2E75D8EA09}"/>
                </a:ext>
              </a:extLst>
            </p:cNvPr>
            <p:cNvGrpSpPr/>
            <p:nvPr/>
          </p:nvGrpSpPr>
          <p:grpSpPr>
            <a:xfrm>
              <a:off x="6559550" y="1042988"/>
              <a:ext cx="2705100" cy="2495550"/>
              <a:chOff x="6559550" y="1042988"/>
              <a:chExt cx="2705100" cy="249555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48B85F0-1BB1-9C06-28D8-6B5895B8CFCC}"/>
                  </a:ext>
                </a:extLst>
              </p:cNvPr>
              <p:cNvGrpSpPr/>
              <p:nvPr/>
            </p:nvGrpSpPr>
            <p:grpSpPr>
              <a:xfrm>
                <a:off x="66119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F15D50C-FAB6-9291-E9E4-70AAF8FBBBF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A713EFA4-7E91-2E96-9DF4-D1D9D417415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F8DCF9E2-49DF-A4A7-3225-759A5C957EB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3D928BC4-5506-BE45-8E72-749D361304AF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7D9C146F-F23B-58FA-FCAE-FBA3684B4D7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F5EBB8AB-2129-2E58-65EB-399FD06BAA9E}"/>
                  </a:ext>
                </a:extLst>
              </p:cNvPr>
              <p:cNvGrpSpPr/>
              <p:nvPr/>
            </p:nvGrpSpPr>
            <p:grpSpPr>
              <a:xfrm>
                <a:off x="7407820" y="1118442"/>
                <a:ext cx="1012280" cy="2009084"/>
                <a:chOff x="7341525" y="1272209"/>
                <a:chExt cx="1144870" cy="2272239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695EE938-DB00-E8F5-8C9F-A5A44C8BBB2C}"/>
                    </a:ext>
                  </a:extLst>
                </p:cNvPr>
                <p:cNvGrpSpPr/>
                <p:nvPr/>
              </p:nvGrpSpPr>
              <p:grpSpPr>
                <a:xfrm>
                  <a:off x="7347349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89ED67BF-A2D3-4DAF-8D15-084F4E6AD6FE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EA047A1D-3DA4-3D6F-1832-86713BC262F7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9F9F4357-8C7A-93E4-9E35-94C5B0B91D4B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D1C1AF84-72B2-9E0D-B453-B34FF2F5B7D6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正方形/長方形 275">
                    <a:extLst>
                      <a:ext uri="{FF2B5EF4-FFF2-40B4-BE49-F238E27FC236}">
                        <a16:creationId xmlns:a16="http://schemas.microsoft.com/office/drawing/2014/main" id="{D5637112-6C8C-E38B-2FEB-F59BAC67D3D0}"/>
                      </a:ext>
                    </a:extLst>
                  </p:cNvPr>
                  <p:cNvSpPr/>
                  <p:nvPr/>
                </p:nvSpPr>
                <p:spPr>
                  <a:xfrm>
                    <a:off x="672247" y="2772001"/>
                    <a:ext cx="48114" cy="7724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3944B754-AB25-A000-B783-8A1A949D524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FDF1B0C9-8B1A-67DE-4638-225A829E6E54}"/>
                    </a:ext>
                  </a:extLst>
                </p:cNvPr>
                <p:cNvGrpSpPr/>
                <p:nvPr/>
              </p:nvGrpSpPr>
              <p:grpSpPr>
                <a:xfrm>
                  <a:off x="7341525" y="1272209"/>
                  <a:ext cx="1136982" cy="1243602"/>
                  <a:chOff x="3900908" y="495108"/>
                  <a:chExt cx="1136982" cy="1243602"/>
                </a:xfrm>
              </p:grpSpPr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9535D3F0-8527-50A4-D2E4-5A721762CD73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8"/>
                    <a:ext cx="1136982" cy="1243602"/>
                    <a:chOff x="4449879" y="2772559"/>
                    <a:chExt cx="834570" cy="912832"/>
                  </a:xfrm>
                </p:grpSpPr>
                <p:sp>
                  <p:nvSpPr>
                    <p:cNvPr id="258" name="円/楕円 708">
                      <a:extLst>
                        <a:ext uri="{FF2B5EF4-FFF2-40B4-BE49-F238E27FC236}">
                          <a16:creationId xmlns:a16="http://schemas.microsoft.com/office/drawing/2014/main" id="{B9CD1111-1F46-241B-D572-4ABABD1C0D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F0C56FF6-3AC6-2D2B-961C-452B5845ED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5" name="グループ化 264">
                        <a:extLst>
                          <a:ext uri="{FF2B5EF4-FFF2-40B4-BE49-F238E27FC236}">
                            <a16:creationId xmlns:a16="http://schemas.microsoft.com/office/drawing/2014/main" id="{9373CB5E-3473-7E3B-6A5D-169C94BE25A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70" name="円/楕円 302">
                          <a:extLst>
                            <a:ext uri="{FF2B5EF4-FFF2-40B4-BE49-F238E27FC236}">
                              <a16:creationId xmlns:a16="http://schemas.microsoft.com/office/drawing/2014/main" id="{126A8803-87A2-F369-6E70-EEB01A0CBC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1" name="円/楕円 303">
                          <a:extLst>
                            <a:ext uri="{FF2B5EF4-FFF2-40B4-BE49-F238E27FC236}">
                              <a16:creationId xmlns:a16="http://schemas.microsoft.com/office/drawing/2014/main" id="{B61C9EB1-B454-5569-6D12-68358DAF60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6" name="グループ化 265">
                        <a:extLst>
                          <a:ext uri="{FF2B5EF4-FFF2-40B4-BE49-F238E27FC236}">
                            <a16:creationId xmlns:a16="http://schemas.microsoft.com/office/drawing/2014/main" id="{88A49CFD-DDAA-8203-DABD-22382E6232D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8" name="円/楕円 300">
                          <a:extLst>
                            <a:ext uri="{FF2B5EF4-FFF2-40B4-BE49-F238E27FC236}">
                              <a16:creationId xmlns:a16="http://schemas.microsoft.com/office/drawing/2014/main" id="{A8A272AC-3941-2621-8DC7-E43B792CE1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9" name="円/楕円 301">
                          <a:extLst>
                            <a:ext uri="{FF2B5EF4-FFF2-40B4-BE49-F238E27FC236}">
                              <a16:creationId xmlns:a16="http://schemas.microsoft.com/office/drawing/2014/main" id="{EE98FCEE-DB06-0A91-2EC6-E911BDFE74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7" name="円/楕円 299">
                        <a:extLst>
                          <a:ext uri="{FF2B5EF4-FFF2-40B4-BE49-F238E27FC236}">
                            <a16:creationId xmlns:a16="http://schemas.microsoft.com/office/drawing/2014/main" id="{3B52E058-35AB-E3E0-BB8F-846F52FFEC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CDFE71BC-627B-9353-9197-0A16A6A28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E990F97A-1FB2-B935-5963-BCF645F435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4928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正方形/長方形 67">
                      <a:extLst>
                        <a:ext uri="{FF2B5EF4-FFF2-40B4-BE49-F238E27FC236}">
                          <a16:creationId xmlns:a16="http://schemas.microsoft.com/office/drawing/2014/main" id="{CC57828C-DB27-6084-34D2-A6FA0DD8C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月 262">
                      <a:extLst>
                        <a:ext uri="{FF2B5EF4-FFF2-40B4-BE49-F238E27FC236}">
                          <a16:creationId xmlns:a16="http://schemas.microsoft.com/office/drawing/2014/main" id="{E0469612-F46F-C5C2-4F62-10A7250A3F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9029" y="2909752"/>
                      <a:ext cx="63424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4" name="月 263">
                      <a:extLst>
                        <a:ext uri="{FF2B5EF4-FFF2-40B4-BE49-F238E27FC236}">
                          <a16:creationId xmlns:a16="http://schemas.microsoft.com/office/drawing/2014/main" id="{8B7C7561-3F35-39F8-6E41-1D5B29CD39E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69936" y="2909752"/>
                      <a:ext cx="56763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854A2131-D306-FA86-20F7-00E629A4B31B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EEE06F4E-1E12-EE0A-32EE-142FABEBA37F}"/>
                    </a:ext>
                  </a:extLst>
                </p:cNvPr>
                <p:cNvSpPr/>
                <p:nvPr/>
              </p:nvSpPr>
              <p:spPr>
                <a:xfrm rot="10800000">
                  <a:off x="8079563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507478DD-EEBA-F2B8-16A8-784A5B21D3C4}"/>
                    </a:ext>
                  </a:extLst>
                </p:cNvPr>
                <p:cNvSpPr/>
                <p:nvPr/>
              </p:nvSpPr>
              <p:spPr>
                <a:xfrm rot="10800000" flipH="1">
                  <a:off x="75167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B99E6641-5EC2-FD17-BDFE-B03041481E21}"/>
                    </a:ext>
                  </a:extLst>
                </p:cNvPr>
                <p:cNvSpPr/>
                <p:nvPr/>
              </p:nvSpPr>
              <p:spPr>
                <a:xfrm>
                  <a:off x="7975199" y="2888163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C3F8DC21-4533-331B-6FD7-F011CCFCC86F}"/>
                    </a:ext>
                  </a:extLst>
                </p:cNvPr>
                <p:cNvSpPr/>
                <p:nvPr/>
              </p:nvSpPr>
              <p:spPr>
                <a:xfrm>
                  <a:off x="7975199" y="3133464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903A105C-08B6-6B7D-1A9D-433FCE7CE6A4}"/>
                    </a:ext>
                  </a:extLst>
                </p:cNvPr>
                <p:cNvSpPr/>
                <p:nvPr/>
              </p:nvSpPr>
              <p:spPr>
                <a:xfrm>
                  <a:off x="7975199" y="3378765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48C7B261-9516-239C-3C36-0C4B71CFA11C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CDD37224-A855-3D54-FE4B-8607822E564F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5E1C81FE-0A55-C81D-22E5-E65766120EB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上の 2 つの角を丸める 181">
                    <a:extLst>
                      <a:ext uri="{FF2B5EF4-FFF2-40B4-BE49-F238E27FC236}">
                        <a16:creationId xmlns:a16="http://schemas.microsoft.com/office/drawing/2014/main" id="{4F8CCCDA-16E3-FF3D-5BAE-6DA6E791E2E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8" name="四角形: 上の 2 つの角を丸める 181">
                  <a:extLst>
                    <a:ext uri="{FF2B5EF4-FFF2-40B4-BE49-F238E27FC236}">
                      <a16:creationId xmlns:a16="http://schemas.microsoft.com/office/drawing/2014/main" id="{A9AF117C-0B5B-BF99-04EC-8575B06AFE20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A8E54DA-6E38-8D9A-5BA7-CE4ABE57CA39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97B3D037-3689-B121-A8A0-EB0969D7B1E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0B994CB9-5E0B-EFAC-DDA4-DA4C361085F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DF1DC513-4700-3C1D-4740-4FBDE936502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C185D745-E644-ABE6-8A2D-2B9CC0599BB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52A4264-91C4-D313-4116-C2969D7C44DA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54CEC0F-6F95-4B1C-EE79-B8FCD1A5698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662DADC5-CE21-8E80-AAD9-52757D4E45C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6B587F2B-C9AB-D62A-7FA4-BD04C54F95E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2084309E-7B96-560A-6B2B-7F72F12B156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753B1DBF-7735-D8C5-C5D0-6C7BE5829D10}"/>
                </a:ext>
              </a:extLst>
            </p:cNvPr>
            <p:cNvGrpSpPr/>
            <p:nvPr/>
          </p:nvGrpSpPr>
          <p:grpSpPr>
            <a:xfrm>
              <a:off x="7811293" y="1965166"/>
              <a:ext cx="212250" cy="81990"/>
              <a:chOff x="334566" y="1660922"/>
              <a:chExt cx="176212" cy="126206"/>
            </a:xfrm>
          </p:grpSpPr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350064E0-BD3E-0123-CFA3-C2293BE1C57E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44DE268-93E4-1ABB-314A-E2E467EFA7C8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1ABA082-D3E9-6B08-6A0C-B22A5810C688}"/>
                </a:ext>
              </a:extLst>
            </p:cNvPr>
            <p:cNvGrpSpPr/>
            <p:nvPr/>
          </p:nvGrpSpPr>
          <p:grpSpPr>
            <a:xfrm>
              <a:off x="7913681" y="1402509"/>
              <a:ext cx="86897" cy="112004"/>
              <a:chOff x="207192" y="1641123"/>
              <a:chExt cx="368618" cy="47512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1C8036F-6D71-846A-B0C0-E89963C63CCB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6194AC1-6DBD-060B-97EF-BDF094EA10EF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楕円 503">
              <a:extLst>
                <a:ext uri="{FF2B5EF4-FFF2-40B4-BE49-F238E27FC236}">
                  <a16:creationId xmlns:a16="http://schemas.microsoft.com/office/drawing/2014/main" id="{F142E1F1-B1AF-FD1F-74B5-8C3DEEAD449A}"/>
                </a:ext>
              </a:extLst>
            </p:cNvPr>
            <p:cNvSpPr/>
            <p:nvPr/>
          </p:nvSpPr>
          <p:spPr>
            <a:xfrm>
              <a:off x="7791376" y="136739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楕円 503">
              <a:extLst>
                <a:ext uri="{FF2B5EF4-FFF2-40B4-BE49-F238E27FC236}">
                  <a16:creationId xmlns:a16="http://schemas.microsoft.com/office/drawing/2014/main" id="{F38437B6-4AD5-832A-01E9-82DA4AD9E79F}"/>
                </a:ext>
              </a:extLst>
            </p:cNvPr>
            <p:cNvSpPr/>
            <p:nvPr/>
          </p:nvSpPr>
          <p:spPr>
            <a:xfrm>
              <a:off x="8186664" y="178173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楕円 503">
              <a:extLst>
                <a:ext uri="{FF2B5EF4-FFF2-40B4-BE49-F238E27FC236}">
                  <a16:creationId xmlns:a16="http://schemas.microsoft.com/office/drawing/2014/main" id="{FB283A3B-FB9B-F639-3484-7FA19AA355D2}"/>
                </a:ext>
              </a:extLst>
            </p:cNvPr>
            <p:cNvSpPr/>
            <p:nvPr/>
          </p:nvSpPr>
          <p:spPr>
            <a:xfrm>
              <a:off x="7629451" y="188650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F5DFFBA7-D7E9-8A17-72D2-BFD5250BC1EE}"/>
                </a:ext>
              </a:extLst>
            </p:cNvPr>
            <p:cNvSpPr/>
            <p:nvPr/>
          </p:nvSpPr>
          <p:spPr>
            <a:xfrm>
              <a:off x="8405289" y="5909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ED79AA05-FFA1-046E-1DAB-016690CDAC48}"/>
                </a:ext>
              </a:extLst>
            </p:cNvPr>
            <p:cNvSpPr/>
            <p:nvPr/>
          </p:nvSpPr>
          <p:spPr>
            <a:xfrm>
              <a:off x="8671988" y="13785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B812ED1B-1AF3-3FCA-6D96-A335B327B0C7}"/>
                </a:ext>
              </a:extLst>
            </p:cNvPr>
            <p:cNvSpPr/>
            <p:nvPr/>
          </p:nvSpPr>
          <p:spPr>
            <a:xfrm>
              <a:off x="8540365" y="15227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DD449C46-C097-4962-9B9E-C4D86E36F6FE}"/>
                </a:ext>
              </a:extLst>
            </p:cNvPr>
            <p:cNvSpPr/>
            <p:nvPr/>
          </p:nvSpPr>
          <p:spPr>
            <a:xfrm>
              <a:off x="8540365" y="798557"/>
              <a:ext cx="589821" cy="456806"/>
            </a:xfrm>
            <a:custGeom>
              <a:avLst/>
              <a:gdLst>
                <a:gd name="connsiteX0" fmla="*/ 302180 w 1682903"/>
                <a:gd name="connsiteY0" fmla="*/ 65603 h 1303378"/>
                <a:gd name="connsiteX1" fmla="*/ 619033 w 1682903"/>
                <a:gd name="connsiteY1" fmla="*/ 205056 h 1303378"/>
                <a:gd name="connsiteX2" fmla="*/ 659111 w 1682903"/>
                <a:gd name="connsiteY2" fmla="*/ 256844 h 1303378"/>
                <a:gd name="connsiteX3" fmla="*/ 652273 w 1682903"/>
                <a:gd name="connsiteY3" fmla="*/ 276249 h 1303378"/>
                <a:gd name="connsiteX4" fmla="*/ 736671 w 1682903"/>
                <a:gd name="connsiteY4" fmla="*/ 416752 h 1303378"/>
                <a:gd name="connsiteX5" fmla="*/ 682192 w 1682903"/>
                <a:gd name="connsiteY5" fmla="*/ 571336 h 1303378"/>
                <a:gd name="connsiteX6" fmla="*/ 766591 w 1682903"/>
                <a:gd name="connsiteY6" fmla="*/ 711839 h 1303378"/>
                <a:gd name="connsiteX7" fmla="*/ 712112 w 1682903"/>
                <a:gd name="connsiteY7" fmla="*/ 866422 h 1303378"/>
                <a:gd name="connsiteX8" fmla="*/ 796510 w 1682903"/>
                <a:gd name="connsiteY8" fmla="*/ 1006926 h 1303378"/>
                <a:gd name="connsiteX9" fmla="*/ 742031 w 1682903"/>
                <a:gd name="connsiteY9" fmla="*/ 1161510 h 1303378"/>
                <a:gd name="connsiteX10" fmla="*/ 819402 w 1682903"/>
                <a:gd name="connsiteY10" fmla="*/ 1290312 h 1303378"/>
                <a:gd name="connsiteX11" fmla="*/ 804426 w 1682903"/>
                <a:gd name="connsiteY11" fmla="*/ 1303378 h 1303378"/>
                <a:gd name="connsiteX12" fmla="*/ 302180 w 1682903"/>
                <a:gd name="connsiteY12" fmla="*/ 65603 h 1303378"/>
                <a:gd name="connsiteX13" fmla="*/ 1364292 w 1682903"/>
                <a:gd name="connsiteY13" fmla="*/ 238 h 1303378"/>
                <a:gd name="connsiteX14" fmla="*/ 1053510 w 1682903"/>
                <a:gd name="connsiteY14" fmla="*/ 1176713 h 1303378"/>
                <a:gd name="connsiteX15" fmla="*/ 953660 w 1682903"/>
                <a:gd name="connsiteY15" fmla="*/ 1239649 h 1303378"/>
                <a:gd name="connsiteX16" fmla="*/ 901632 w 1682903"/>
                <a:gd name="connsiteY16" fmla="*/ 1111603 h 1303378"/>
                <a:gd name="connsiteX17" fmla="*/ 979319 w 1682903"/>
                <a:gd name="connsiteY17" fmla="*/ 967281 h 1303378"/>
                <a:gd name="connsiteX18" fmla="*/ 917619 w 1682903"/>
                <a:gd name="connsiteY18" fmla="*/ 815433 h 1303378"/>
                <a:gd name="connsiteX19" fmla="*/ 995306 w 1682903"/>
                <a:gd name="connsiteY19" fmla="*/ 671112 h 1303378"/>
                <a:gd name="connsiteX20" fmla="*/ 933607 w 1682903"/>
                <a:gd name="connsiteY20" fmla="*/ 519265 h 1303378"/>
                <a:gd name="connsiteX21" fmla="*/ 1011294 w 1682903"/>
                <a:gd name="connsiteY21" fmla="*/ 374943 h 1303378"/>
                <a:gd name="connsiteX22" fmla="*/ 974837 w 1682903"/>
                <a:gd name="connsiteY22" fmla="*/ 285221 h 1303378"/>
                <a:gd name="connsiteX23" fmla="*/ 1006966 w 1682903"/>
                <a:gd name="connsiteY23" fmla="*/ 223139 h 1303378"/>
                <a:gd name="connsiteX24" fmla="*/ 1364292 w 1682903"/>
                <a:gd name="connsiteY24" fmla="*/ 238 h 130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82903" h="1303378">
                  <a:moveTo>
                    <a:pt x="302180" y="65603"/>
                  </a:moveTo>
                  <a:cubicBezTo>
                    <a:pt x="407867" y="56589"/>
                    <a:pt x="523808" y="97944"/>
                    <a:pt x="619033" y="205056"/>
                  </a:cubicBezTo>
                  <a:lnTo>
                    <a:pt x="659111" y="256844"/>
                  </a:lnTo>
                  <a:lnTo>
                    <a:pt x="652273" y="276249"/>
                  </a:lnTo>
                  <a:lnTo>
                    <a:pt x="736671" y="416752"/>
                  </a:lnTo>
                  <a:lnTo>
                    <a:pt x="682192" y="571336"/>
                  </a:lnTo>
                  <a:lnTo>
                    <a:pt x="766591" y="711839"/>
                  </a:lnTo>
                  <a:lnTo>
                    <a:pt x="712112" y="866422"/>
                  </a:lnTo>
                  <a:lnTo>
                    <a:pt x="796510" y="1006926"/>
                  </a:lnTo>
                  <a:lnTo>
                    <a:pt x="742031" y="1161510"/>
                  </a:lnTo>
                  <a:lnTo>
                    <a:pt x="819402" y="1290312"/>
                  </a:lnTo>
                  <a:lnTo>
                    <a:pt x="804426" y="1303378"/>
                  </a:lnTo>
                  <a:cubicBezTo>
                    <a:pt x="-298970" y="711827"/>
                    <a:pt x="-57936" y="96315"/>
                    <a:pt x="302180" y="65603"/>
                  </a:cubicBezTo>
                  <a:close/>
                  <a:moveTo>
                    <a:pt x="1364292" y="238"/>
                  </a:moveTo>
                  <a:cubicBezTo>
                    <a:pt x="1709751" y="13359"/>
                    <a:pt x="1971580" y="566071"/>
                    <a:pt x="1053510" y="1176713"/>
                  </a:cubicBezTo>
                  <a:lnTo>
                    <a:pt x="953660" y="1239649"/>
                  </a:lnTo>
                  <a:lnTo>
                    <a:pt x="901632" y="1111603"/>
                  </a:lnTo>
                  <a:lnTo>
                    <a:pt x="979319" y="967281"/>
                  </a:lnTo>
                  <a:lnTo>
                    <a:pt x="917619" y="815433"/>
                  </a:lnTo>
                  <a:lnTo>
                    <a:pt x="995306" y="671112"/>
                  </a:lnTo>
                  <a:lnTo>
                    <a:pt x="933607" y="519265"/>
                  </a:lnTo>
                  <a:lnTo>
                    <a:pt x="1011294" y="374943"/>
                  </a:lnTo>
                  <a:lnTo>
                    <a:pt x="974837" y="285221"/>
                  </a:lnTo>
                  <a:lnTo>
                    <a:pt x="1006966" y="223139"/>
                  </a:lnTo>
                  <a:cubicBezTo>
                    <a:pt x="1101990" y="62048"/>
                    <a:pt x="1238670" y="-4532"/>
                    <a:pt x="1364292" y="238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E485B735-EF4A-0143-C912-E4E9EAB26D7B}"/>
              </a:ext>
            </a:extLst>
          </p:cNvPr>
          <p:cNvGrpSpPr>
            <a:grpSpLocks noChangeAspect="1"/>
          </p:cNvGrpSpPr>
          <p:nvPr/>
        </p:nvGrpSpPr>
        <p:grpSpPr>
          <a:xfrm>
            <a:off x="3815233" y="872265"/>
            <a:ext cx="2275534" cy="2449830"/>
            <a:chOff x="3613150" y="590911"/>
            <a:chExt cx="2737914" cy="294762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86F5C77-EE91-AD41-EC9F-C698DDF5FCDC}"/>
                </a:ext>
              </a:extLst>
            </p:cNvPr>
            <p:cNvGrpSpPr/>
            <p:nvPr/>
          </p:nvGrpSpPr>
          <p:grpSpPr>
            <a:xfrm>
              <a:off x="3613150" y="1042988"/>
              <a:ext cx="2705100" cy="2495550"/>
              <a:chOff x="3613150" y="1042988"/>
              <a:chExt cx="2705100" cy="24955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24E9E6D2-9CAF-7790-8A89-0B2E1CFAB863}"/>
                  </a:ext>
                </a:extLst>
              </p:cNvPr>
              <p:cNvGrpSpPr/>
              <p:nvPr/>
            </p:nvGrpSpPr>
            <p:grpSpPr>
              <a:xfrm>
                <a:off x="36655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C8361FB-CB99-94F4-5DF4-B8302F525EB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68203E6-4359-7516-7CF1-214EDC414AF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3B842A4-54CE-508C-39E5-A959A3A7B1C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BB2E7774-F242-434B-FDF3-BD30CCAA71E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090DBAA1-8AE9-2A3B-EDD1-7E5FF1F08C8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25B64A71-70E6-C3FC-57DF-F7C8454FA943}"/>
                  </a:ext>
                </a:extLst>
              </p:cNvPr>
              <p:cNvGrpSpPr/>
              <p:nvPr/>
            </p:nvGrpSpPr>
            <p:grpSpPr>
              <a:xfrm>
                <a:off x="4441050" y="1090277"/>
                <a:ext cx="1046904" cy="2045120"/>
                <a:chOff x="4372488" y="1231458"/>
                <a:chExt cx="1184027" cy="2312990"/>
              </a:xfrm>
            </p:grpSpPr>
            <p:sp>
              <p:nvSpPr>
                <p:cNvPr id="279" name="小波 278">
                  <a:extLst>
                    <a:ext uri="{FF2B5EF4-FFF2-40B4-BE49-F238E27FC236}">
                      <a16:creationId xmlns:a16="http://schemas.microsoft.com/office/drawing/2014/main" id="{84C88B06-F296-40D0-8E03-F1D4C57C20DB}"/>
                    </a:ext>
                  </a:extLst>
                </p:cNvPr>
                <p:cNvSpPr/>
                <p:nvPr/>
              </p:nvSpPr>
              <p:spPr>
                <a:xfrm rot="16200000" flipH="1">
                  <a:off x="4359458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小波 279">
                  <a:extLst>
                    <a:ext uri="{FF2B5EF4-FFF2-40B4-BE49-F238E27FC236}">
                      <a16:creationId xmlns:a16="http://schemas.microsoft.com/office/drawing/2014/main" id="{67AABC22-74C5-B3D8-8991-199D63DA6F0F}"/>
                    </a:ext>
                  </a:extLst>
                </p:cNvPr>
                <p:cNvSpPr/>
                <p:nvPr/>
              </p:nvSpPr>
              <p:spPr>
                <a:xfrm rot="5400000">
                  <a:off x="4838616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F64A09EB-9AE5-FC15-08AF-A2ED77833FB4}"/>
                    </a:ext>
                  </a:extLst>
                </p:cNvPr>
                <p:cNvGrpSpPr/>
                <p:nvPr/>
              </p:nvGrpSpPr>
              <p:grpSpPr>
                <a:xfrm>
                  <a:off x="4411945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862607B9-3699-282C-CB6D-727239D859CF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54AC2BC0-93F1-6EA8-76CD-A47E833D2D9A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817B6125-B645-64B0-C7FE-A96EB0AF981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3AC9F683-DB15-8C48-7959-2608F40B8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720115EA-4415-7A0E-BDBC-D623936508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753ED9B1-DAB0-E03B-4F7E-6ABD833DB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C71CF466-B482-8272-BDB7-055F529F48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095F078B-88A0-991A-EFFB-BF0361C33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A0DB1C67-E96A-403C-80E9-EC588425C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A90EFE0A-09F6-ED30-5244-1AB4E44E0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71EA873D-B53B-68A9-28E2-A487F043CC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90F799A9-7A82-A167-2CFD-73C5AD8A1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6C1035DF-BA02-BAA5-85D7-CB9445F513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5BD177A3-A16C-02A9-19AA-9FD4BFFF8B62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291" name="円/楕円 899">
                    <a:extLst>
                      <a:ext uri="{FF2B5EF4-FFF2-40B4-BE49-F238E27FC236}">
                        <a16:creationId xmlns:a16="http://schemas.microsoft.com/office/drawing/2014/main" id="{5472A93A-C793-FB2E-609C-FC8AF1B9EC0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D91F0E5A-9440-0ECF-3E4E-AB643E684AC0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96" name="グループ化 295">
                      <a:extLst>
                        <a:ext uri="{FF2B5EF4-FFF2-40B4-BE49-F238E27FC236}">
                          <a16:creationId xmlns:a16="http://schemas.microsoft.com/office/drawing/2014/main" id="{F596F11B-8E5F-9182-E348-0A205181074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1" name="円/楕円 914">
                        <a:extLst>
                          <a:ext uri="{FF2B5EF4-FFF2-40B4-BE49-F238E27FC236}">
                            <a16:creationId xmlns:a16="http://schemas.microsoft.com/office/drawing/2014/main" id="{10FFC12C-6909-26B2-B036-02C73D5080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2" name="円/楕円 915">
                        <a:extLst>
                          <a:ext uri="{FF2B5EF4-FFF2-40B4-BE49-F238E27FC236}">
                            <a16:creationId xmlns:a16="http://schemas.microsoft.com/office/drawing/2014/main" id="{5F034FD9-561F-79EB-CEB2-DA53E68863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FB670FA4-012F-9FDB-5002-FB92FEE0BB6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9" name="円/楕円 912">
                        <a:extLst>
                          <a:ext uri="{FF2B5EF4-FFF2-40B4-BE49-F238E27FC236}">
                            <a16:creationId xmlns:a16="http://schemas.microsoft.com/office/drawing/2014/main" id="{1325A1C2-77D2-CAD6-5B12-52F9CB5E0E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913">
                        <a:extLst>
                          <a:ext uri="{FF2B5EF4-FFF2-40B4-BE49-F238E27FC236}">
                            <a16:creationId xmlns:a16="http://schemas.microsoft.com/office/drawing/2014/main" id="{CA2BC4C9-E5C9-D47A-F174-483CC1C26F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911">
                      <a:extLst>
                        <a:ext uri="{FF2B5EF4-FFF2-40B4-BE49-F238E27FC236}">
                          <a16:creationId xmlns:a16="http://schemas.microsoft.com/office/drawing/2014/main" id="{B0628542-4004-6F4D-7428-2EBBCC449B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円/楕円 27">
                    <a:extLst>
                      <a:ext uri="{FF2B5EF4-FFF2-40B4-BE49-F238E27FC236}">
                        <a16:creationId xmlns:a16="http://schemas.microsoft.com/office/drawing/2014/main" id="{F30568F8-B97A-DD1F-F787-461C6C72E650}"/>
                      </a:ext>
                    </a:extLst>
                  </p:cNvPr>
                  <p:cNvSpPr/>
                  <p:nvPr/>
                </p:nvSpPr>
                <p:spPr>
                  <a:xfrm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円/楕円 27">
                    <a:extLst>
                      <a:ext uri="{FF2B5EF4-FFF2-40B4-BE49-F238E27FC236}">
                        <a16:creationId xmlns:a16="http://schemas.microsoft.com/office/drawing/2014/main" id="{40D27991-FDED-12E5-5F2B-8DD2BF739435}"/>
                      </a:ext>
                    </a:extLst>
                  </p:cNvPr>
                  <p:cNvSpPr/>
                  <p:nvPr/>
                </p:nvSpPr>
                <p:spPr>
                  <a:xfrm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正方形/長方形 67">
                    <a:extLst>
                      <a:ext uri="{FF2B5EF4-FFF2-40B4-BE49-F238E27FC236}">
                        <a16:creationId xmlns:a16="http://schemas.microsoft.com/office/drawing/2014/main" id="{B6AB373C-45C8-D35F-6140-8FF1276B9A69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573B38A-4401-6552-3FE7-FEC3343C22C4}"/>
                    </a:ext>
                  </a:extLst>
                </p:cNvPr>
                <p:cNvSpPr/>
                <p:nvPr/>
              </p:nvSpPr>
              <p:spPr>
                <a:xfrm rot="10800000">
                  <a:off x="51315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3BA095F-F9DE-3D92-0713-06B233D1C7CB}"/>
                    </a:ext>
                  </a:extLst>
                </p:cNvPr>
                <p:cNvSpPr/>
                <p:nvPr/>
              </p:nvSpPr>
              <p:spPr>
                <a:xfrm rot="10800000" flipH="1">
                  <a:off x="4568789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AA2EC70C-47AD-CEEE-B085-588EAFD8FAFF}"/>
                    </a:ext>
                  </a:extLst>
                </p:cNvPr>
                <p:cNvSpPr/>
                <p:nvPr/>
              </p:nvSpPr>
              <p:spPr>
                <a:xfrm rot="1800000">
                  <a:off x="4813258" y="1294464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F83E1522-94C5-E82B-282E-F5D8EBD0CA14}"/>
                    </a:ext>
                  </a:extLst>
                </p:cNvPr>
                <p:cNvSpPr/>
                <p:nvPr/>
              </p:nvSpPr>
              <p:spPr>
                <a:xfrm rot="1800000">
                  <a:off x="4736385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9FFD3090-02B6-BF5F-1B7B-EB8E2B6D05BF}"/>
                    </a:ext>
                  </a:extLst>
                </p:cNvPr>
                <p:cNvSpPr/>
                <p:nvPr/>
              </p:nvSpPr>
              <p:spPr>
                <a:xfrm rot="7200000">
                  <a:off x="5015090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B32C4DC7-96C0-9EFF-5A7E-0D3DA49BE3E3}"/>
                    </a:ext>
                  </a:extLst>
                </p:cNvPr>
                <p:cNvSpPr/>
                <p:nvPr/>
              </p:nvSpPr>
              <p:spPr>
                <a:xfrm rot="8100000">
                  <a:off x="4935715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6F01B000-941C-CC75-904E-F9D959139F49}"/>
                    </a:ext>
                  </a:extLst>
                </p:cNvPr>
                <p:cNvSpPr/>
                <p:nvPr/>
              </p:nvSpPr>
              <p:spPr>
                <a:xfrm rot="1800000">
                  <a:off x="4663361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E65E1D1-8A43-E773-A0F4-9C5A8D012883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FAE9D970-8311-4B5E-9AFF-0DFFB9FA2C4B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2D86A1AD-B3C6-3CFC-B35E-891726BD8F6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上の 2 つの角を丸める 181">
                    <a:extLst>
                      <a:ext uri="{FF2B5EF4-FFF2-40B4-BE49-F238E27FC236}">
                        <a16:creationId xmlns:a16="http://schemas.microsoft.com/office/drawing/2014/main" id="{6A8E210C-D92E-137D-B815-C0492425393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8" name="四角形: 上の 2 つの角を丸める 181">
                  <a:extLst>
                    <a:ext uri="{FF2B5EF4-FFF2-40B4-BE49-F238E27FC236}">
                      <a16:creationId xmlns:a16="http://schemas.microsoft.com/office/drawing/2014/main" id="{A33B7228-B306-576E-DD23-49C25AFF7B68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531874-C8E7-A2FB-1A04-F879F72BEE8C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94B8AAAE-1E84-4C82-5908-9618C48882A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7FB37AAA-665F-8FC5-119A-902DFBA9FE7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09BB3CCC-FB50-EF80-A454-05906F1F0F6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3469BB52-12A3-49E4-723A-47A8DAF1238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BDEAB00-989E-8990-2D91-EC5BDCFE32C6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05B1CF11-F25F-C492-02E3-72AD6BEB313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681F4225-5B03-E69B-8179-5C41A444DDF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21CBDA44-5D24-4977-4053-59D0809B2AF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F60C2014-7559-DD61-2D81-19166D10A74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B711809-DA2D-25FB-738D-78F59F5F9B60}"/>
                </a:ext>
              </a:extLst>
            </p:cNvPr>
            <p:cNvGrpSpPr/>
            <p:nvPr/>
          </p:nvGrpSpPr>
          <p:grpSpPr>
            <a:xfrm>
              <a:off x="4860097" y="1985047"/>
              <a:ext cx="212250" cy="81990"/>
              <a:chOff x="334566" y="1660922"/>
              <a:chExt cx="176212" cy="126206"/>
            </a:xfrm>
          </p:grpSpPr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D188D366-8E8D-C26D-4D60-DA2CD24342B9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64A8C2A-15FC-1B70-A493-2D1E012766B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B54557DD-C8A1-C6B8-C3EA-B1CB94F922C3}"/>
                </a:ext>
              </a:extLst>
            </p:cNvPr>
            <p:cNvGrpSpPr/>
            <p:nvPr/>
          </p:nvGrpSpPr>
          <p:grpSpPr>
            <a:xfrm>
              <a:off x="4966222" y="1401383"/>
              <a:ext cx="86897" cy="112004"/>
              <a:chOff x="207192" y="1641123"/>
              <a:chExt cx="368618" cy="475123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96B0CB9-E1B6-5FAF-2019-8364D871BDA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BD7F68F-10DC-4CF6-76A7-E59C44E8D087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2" name="楕円 503">
              <a:extLst>
                <a:ext uri="{FF2B5EF4-FFF2-40B4-BE49-F238E27FC236}">
                  <a16:creationId xmlns:a16="http://schemas.microsoft.com/office/drawing/2014/main" id="{016F6875-A9CF-3976-371D-6C2D63F62FAE}"/>
                </a:ext>
              </a:extLst>
            </p:cNvPr>
            <p:cNvSpPr/>
            <p:nvPr/>
          </p:nvSpPr>
          <p:spPr>
            <a:xfrm>
              <a:off x="5195814" y="186745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楕円 503">
              <a:extLst>
                <a:ext uri="{FF2B5EF4-FFF2-40B4-BE49-F238E27FC236}">
                  <a16:creationId xmlns:a16="http://schemas.microsoft.com/office/drawing/2014/main" id="{EAF141EC-F511-1DB3-8E4D-6D5739534F21}"/>
                </a:ext>
              </a:extLst>
            </p:cNvPr>
            <p:cNvSpPr/>
            <p:nvPr/>
          </p:nvSpPr>
          <p:spPr>
            <a:xfrm>
              <a:off x="4891014" y="127214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楕円 503">
              <a:extLst>
                <a:ext uri="{FF2B5EF4-FFF2-40B4-BE49-F238E27FC236}">
                  <a16:creationId xmlns:a16="http://schemas.microsoft.com/office/drawing/2014/main" id="{CBBA6F04-420C-F960-6F98-FB159C0C6098}"/>
                </a:ext>
              </a:extLst>
            </p:cNvPr>
            <p:cNvSpPr/>
            <p:nvPr/>
          </p:nvSpPr>
          <p:spPr>
            <a:xfrm>
              <a:off x="4595739" y="178173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FF6A1EEB-C2CA-8308-DC9B-3A0C3EFCFBDC}"/>
                </a:ext>
              </a:extLst>
            </p:cNvPr>
            <p:cNvSpPr/>
            <p:nvPr/>
          </p:nvSpPr>
          <p:spPr>
            <a:xfrm>
              <a:off x="5389039" y="5909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3AA6D9B8-43A6-A8FE-C2B4-8F5EFA266A2D}"/>
                </a:ext>
              </a:extLst>
            </p:cNvPr>
            <p:cNvSpPr/>
            <p:nvPr/>
          </p:nvSpPr>
          <p:spPr>
            <a:xfrm>
              <a:off x="5655738" y="13785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4101786A-B7A9-650C-C58C-760F24C8EFD2}"/>
                </a:ext>
              </a:extLst>
            </p:cNvPr>
            <p:cNvSpPr/>
            <p:nvPr/>
          </p:nvSpPr>
          <p:spPr>
            <a:xfrm>
              <a:off x="5524115" y="15227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204A9EEF-80AC-C545-6311-D6A31DA4FD99}"/>
                </a:ext>
              </a:extLst>
            </p:cNvPr>
            <p:cNvGrpSpPr/>
            <p:nvPr/>
          </p:nvGrpSpPr>
          <p:grpSpPr>
            <a:xfrm>
              <a:off x="5530858" y="675354"/>
              <a:ext cx="678386" cy="616967"/>
              <a:chOff x="4771162" y="753986"/>
              <a:chExt cx="2326046" cy="2115452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33B77C5-EF69-E00C-17C7-B1F9968596D7}"/>
                  </a:ext>
                </a:extLst>
              </p:cNvPr>
              <p:cNvSpPr/>
              <p:nvPr/>
            </p:nvSpPr>
            <p:spPr bwMode="auto">
              <a:xfrm>
                <a:off x="4999763" y="2455261"/>
                <a:ext cx="414177" cy="41417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1A6331AD-809D-D17F-2AA0-880CA0822A0A}"/>
                  </a:ext>
                </a:extLst>
              </p:cNvPr>
              <p:cNvSpPr/>
              <p:nvPr/>
            </p:nvSpPr>
            <p:spPr bwMode="auto">
              <a:xfrm>
                <a:off x="6194779" y="2455261"/>
                <a:ext cx="414177" cy="41417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79719083-87D2-50A3-E9B1-27B1873D69B1}"/>
                  </a:ext>
                </a:extLst>
              </p:cNvPr>
              <p:cNvSpPr/>
              <p:nvPr/>
            </p:nvSpPr>
            <p:spPr bwMode="auto">
              <a:xfrm rot="900000">
                <a:off x="6915365" y="1368716"/>
                <a:ext cx="181843" cy="706075"/>
              </a:xfrm>
              <a:custGeom>
                <a:avLst/>
                <a:gdLst>
                  <a:gd name="connsiteX0" fmla="*/ 76451 w 151977"/>
                  <a:gd name="connsiteY0" fmla="*/ 487260 h 590110"/>
                  <a:gd name="connsiteX1" fmla="*/ 127876 w 151977"/>
                  <a:gd name="connsiteY1" fmla="*/ 538685 h 590110"/>
                  <a:gd name="connsiteX2" fmla="*/ 76451 w 151977"/>
                  <a:gd name="connsiteY2" fmla="*/ 590110 h 590110"/>
                  <a:gd name="connsiteX3" fmla="*/ 25026 w 151977"/>
                  <a:gd name="connsiteY3" fmla="*/ 538685 h 590110"/>
                  <a:gd name="connsiteX4" fmla="*/ 76451 w 151977"/>
                  <a:gd name="connsiteY4" fmla="*/ 487260 h 590110"/>
                  <a:gd name="connsiteX5" fmla="*/ 0 w 151977"/>
                  <a:gd name="connsiteY5" fmla="*/ 0 h 590110"/>
                  <a:gd name="connsiteX6" fmla="*/ 151977 w 151977"/>
                  <a:gd name="connsiteY6" fmla="*/ 0 h 590110"/>
                  <a:gd name="connsiteX7" fmla="*/ 113983 w 151977"/>
                  <a:gd name="connsiteY7" fmla="*/ 450050 h 590110"/>
                  <a:gd name="connsiteX8" fmla="*/ 37994 w 151977"/>
                  <a:gd name="connsiteY8" fmla="*/ 450050 h 5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77" h="590110">
                    <a:moveTo>
                      <a:pt x="76451" y="487260"/>
                    </a:moveTo>
                    <a:cubicBezTo>
                      <a:pt x="104852" y="487260"/>
                      <a:pt x="127876" y="510284"/>
                      <a:pt x="127876" y="538685"/>
                    </a:cubicBezTo>
                    <a:cubicBezTo>
                      <a:pt x="127876" y="567086"/>
                      <a:pt x="104852" y="590110"/>
                      <a:pt x="76451" y="590110"/>
                    </a:cubicBezTo>
                    <a:cubicBezTo>
                      <a:pt x="48050" y="590110"/>
                      <a:pt x="25026" y="567086"/>
                      <a:pt x="25026" y="538685"/>
                    </a:cubicBezTo>
                    <a:cubicBezTo>
                      <a:pt x="25026" y="510284"/>
                      <a:pt x="48050" y="487260"/>
                      <a:pt x="76451" y="487260"/>
                    </a:cubicBezTo>
                    <a:close/>
                    <a:moveTo>
                      <a:pt x="0" y="0"/>
                    </a:moveTo>
                    <a:lnTo>
                      <a:pt x="151977" y="0"/>
                    </a:lnTo>
                    <a:lnTo>
                      <a:pt x="113983" y="450050"/>
                    </a:lnTo>
                    <a:lnTo>
                      <a:pt x="37994" y="4500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94">
                <a:extLst>
                  <a:ext uri="{FF2B5EF4-FFF2-40B4-BE49-F238E27FC236}">
                    <a16:creationId xmlns:a16="http://schemas.microsoft.com/office/drawing/2014/main" id="{825090AE-3CCF-D058-70FE-3E79C210F486}"/>
                  </a:ext>
                </a:extLst>
              </p:cNvPr>
              <p:cNvSpPr/>
              <p:nvPr/>
            </p:nvSpPr>
            <p:spPr bwMode="auto">
              <a:xfrm rot="18900000">
                <a:off x="5002746" y="753986"/>
                <a:ext cx="193406" cy="174317"/>
              </a:xfrm>
              <a:custGeom>
                <a:avLst/>
                <a:gdLst>
                  <a:gd name="connsiteX0" fmla="*/ 0 w 765085"/>
                  <a:gd name="connsiteY0" fmla="*/ 186924 h 373848"/>
                  <a:gd name="connsiteX1" fmla="*/ 382543 w 765085"/>
                  <a:gd name="connsiteY1" fmla="*/ 0 h 373848"/>
                  <a:gd name="connsiteX2" fmla="*/ 765086 w 765085"/>
                  <a:gd name="connsiteY2" fmla="*/ 186924 h 373848"/>
                  <a:gd name="connsiteX3" fmla="*/ 382543 w 765085"/>
                  <a:gd name="connsiteY3" fmla="*/ 373848 h 373848"/>
                  <a:gd name="connsiteX4" fmla="*/ 0 w 765085"/>
                  <a:gd name="connsiteY4" fmla="*/ 186924 h 373848"/>
                  <a:gd name="connsiteX0" fmla="*/ 20 w 765106"/>
                  <a:gd name="connsiteY0" fmla="*/ 428224 h 615148"/>
                  <a:gd name="connsiteX1" fmla="*/ 369863 w 765106"/>
                  <a:gd name="connsiteY1" fmla="*/ 0 h 615148"/>
                  <a:gd name="connsiteX2" fmla="*/ 765106 w 765106"/>
                  <a:gd name="connsiteY2" fmla="*/ 428224 h 615148"/>
                  <a:gd name="connsiteX3" fmla="*/ 382563 w 765106"/>
                  <a:gd name="connsiteY3" fmla="*/ 615148 h 615148"/>
                  <a:gd name="connsiteX4" fmla="*/ 20 w 765106"/>
                  <a:gd name="connsiteY4" fmla="*/ 428224 h 615148"/>
                  <a:gd name="connsiteX0" fmla="*/ 30 w 765116"/>
                  <a:gd name="connsiteY0" fmla="*/ 428314 h 615238"/>
                  <a:gd name="connsiteX1" fmla="*/ 369873 w 765116"/>
                  <a:gd name="connsiteY1" fmla="*/ 90 h 615238"/>
                  <a:gd name="connsiteX2" fmla="*/ 765116 w 765116"/>
                  <a:gd name="connsiteY2" fmla="*/ 428314 h 615238"/>
                  <a:gd name="connsiteX3" fmla="*/ 382573 w 765116"/>
                  <a:gd name="connsiteY3" fmla="*/ 615238 h 615238"/>
                  <a:gd name="connsiteX4" fmla="*/ 30 w 765116"/>
                  <a:gd name="connsiteY4" fmla="*/ 428314 h 615238"/>
                  <a:gd name="connsiteX0" fmla="*/ 2 w 765088"/>
                  <a:gd name="connsiteY0" fmla="*/ 447359 h 634283"/>
                  <a:gd name="connsiteX1" fmla="*/ 379370 w 765088"/>
                  <a:gd name="connsiteY1" fmla="*/ 85 h 634283"/>
                  <a:gd name="connsiteX2" fmla="*/ 765088 w 765088"/>
                  <a:gd name="connsiteY2" fmla="*/ 447359 h 634283"/>
                  <a:gd name="connsiteX3" fmla="*/ 382545 w 765088"/>
                  <a:gd name="connsiteY3" fmla="*/ 634283 h 634283"/>
                  <a:gd name="connsiteX4" fmla="*/ 2 w 765088"/>
                  <a:gd name="connsiteY4" fmla="*/ 447359 h 634283"/>
                  <a:gd name="connsiteX0" fmla="*/ 2 w 765088"/>
                  <a:gd name="connsiteY0" fmla="*/ 447359 h 723183"/>
                  <a:gd name="connsiteX1" fmla="*/ 379370 w 765088"/>
                  <a:gd name="connsiteY1" fmla="*/ 85 h 723183"/>
                  <a:gd name="connsiteX2" fmla="*/ 765088 w 765088"/>
                  <a:gd name="connsiteY2" fmla="*/ 447359 h 723183"/>
                  <a:gd name="connsiteX3" fmla="*/ 382545 w 765088"/>
                  <a:gd name="connsiteY3" fmla="*/ 723183 h 723183"/>
                  <a:gd name="connsiteX4" fmla="*/ 2 w 765088"/>
                  <a:gd name="connsiteY4" fmla="*/ 447359 h 72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88" h="723183">
                    <a:moveTo>
                      <a:pt x="2" y="447359"/>
                    </a:moveTo>
                    <a:cubicBezTo>
                      <a:pt x="-527" y="326843"/>
                      <a:pt x="114122" y="6435"/>
                      <a:pt x="379370" y="85"/>
                    </a:cubicBezTo>
                    <a:cubicBezTo>
                      <a:pt x="644618" y="-6265"/>
                      <a:pt x="765088" y="344124"/>
                      <a:pt x="765088" y="447359"/>
                    </a:cubicBezTo>
                    <a:cubicBezTo>
                      <a:pt x="765088" y="550594"/>
                      <a:pt x="593818" y="723183"/>
                      <a:pt x="382545" y="723183"/>
                    </a:cubicBezTo>
                    <a:cubicBezTo>
                      <a:pt x="171272" y="723183"/>
                      <a:pt x="531" y="567875"/>
                      <a:pt x="2" y="44735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6315F0C0-3C5F-DC62-D038-4E39E7CFB6F0}"/>
                  </a:ext>
                </a:extLst>
              </p:cNvPr>
              <p:cNvSpPr/>
              <p:nvPr/>
            </p:nvSpPr>
            <p:spPr bwMode="auto">
              <a:xfrm>
                <a:off x="5228732" y="851087"/>
                <a:ext cx="1293539" cy="865139"/>
              </a:xfrm>
              <a:custGeom>
                <a:avLst/>
                <a:gdLst>
                  <a:gd name="connsiteX0" fmla="*/ 646770 w 1293539"/>
                  <a:gd name="connsiteY0" fmla="*/ 0 h 865139"/>
                  <a:gd name="connsiteX1" fmla="*/ 760053 w 1293539"/>
                  <a:gd name="connsiteY1" fmla="*/ 177194 h 865139"/>
                  <a:gd name="connsiteX2" fmla="*/ 970154 w 1293539"/>
                  <a:gd name="connsiteY2" fmla="*/ 68548 h 865139"/>
                  <a:gd name="connsiteX3" fmla="*/ 956266 w 1293539"/>
                  <a:gd name="connsiteY3" fmla="*/ 266811 h 865139"/>
                  <a:gd name="connsiteX4" fmla="*/ 1206888 w 1293539"/>
                  <a:gd name="connsiteY4" fmla="*/ 255824 h 865139"/>
                  <a:gd name="connsiteX5" fmla="*/ 1069550 w 1293539"/>
                  <a:gd name="connsiteY5" fmla="*/ 422032 h 865139"/>
                  <a:gd name="connsiteX6" fmla="*/ 1293539 w 1293539"/>
                  <a:gd name="connsiteY6" fmla="*/ 511649 h 865139"/>
                  <a:gd name="connsiteX7" fmla="*/ 1069550 w 1293539"/>
                  <a:gd name="connsiteY7" fmla="*/ 601265 h 865139"/>
                  <a:gd name="connsiteX8" fmla="*/ 1206888 w 1293539"/>
                  <a:gd name="connsiteY8" fmla="*/ 767473 h 865139"/>
                  <a:gd name="connsiteX9" fmla="*/ 956266 w 1293539"/>
                  <a:gd name="connsiteY9" fmla="*/ 756486 h 865139"/>
                  <a:gd name="connsiteX10" fmla="*/ 963877 w 1293539"/>
                  <a:gd name="connsiteY10" fmla="*/ 865139 h 865139"/>
                  <a:gd name="connsiteX11" fmla="*/ 796865 w 1293539"/>
                  <a:gd name="connsiteY11" fmla="*/ 865139 h 865139"/>
                  <a:gd name="connsiteX12" fmla="*/ 760053 w 1293539"/>
                  <a:gd name="connsiteY12" fmla="*/ 846103 h 865139"/>
                  <a:gd name="connsiteX13" fmla="*/ 747883 w 1293539"/>
                  <a:gd name="connsiteY13" fmla="*/ 865139 h 865139"/>
                  <a:gd name="connsiteX14" fmla="*/ 545656 w 1293539"/>
                  <a:gd name="connsiteY14" fmla="*/ 865139 h 865139"/>
                  <a:gd name="connsiteX15" fmla="*/ 533486 w 1293539"/>
                  <a:gd name="connsiteY15" fmla="*/ 846103 h 865139"/>
                  <a:gd name="connsiteX16" fmla="*/ 496674 w 1293539"/>
                  <a:gd name="connsiteY16" fmla="*/ 865139 h 865139"/>
                  <a:gd name="connsiteX17" fmla="*/ 329662 w 1293539"/>
                  <a:gd name="connsiteY17" fmla="*/ 865139 h 865139"/>
                  <a:gd name="connsiteX18" fmla="*/ 337273 w 1293539"/>
                  <a:gd name="connsiteY18" fmla="*/ 756486 h 865139"/>
                  <a:gd name="connsiteX19" fmla="*/ 86651 w 1293539"/>
                  <a:gd name="connsiteY19" fmla="*/ 767473 h 865139"/>
                  <a:gd name="connsiteX20" fmla="*/ 223989 w 1293539"/>
                  <a:gd name="connsiteY20" fmla="*/ 601265 h 865139"/>
                  <a:gd name="connsiteX21" fmla="*/ 0 w 1293539"/>
                  <a:gd name="connsiteY21" fmla="*/ 511649 h 865139"/>
                  <a:gd name="connsiteX22" fmla="*/ 223989 w 1293539"/>
                  <a:gd name="connsiteY22" fmla="*/ 422032 h 865139"/>
                  <a:gd name="connsiteX23" fmla="*/ 86651 w 1293539"/>
                  <a:gd name="connsiteY23" fmla="*/ 255824 h 865139"/>
                  <a:gd name="connsiteX24" fmla="*/ 337273 w 1293539"/>
                  <a:gd name="connsiteY24" fmla="*/ 266811 h 865139"/>
                  <a:gd name="connsiteX25" fmla="*/ 323385 w 1293539"/>
                  <a:gd name="connsiteY25" fmla="*/ 68548 h 865139"/>
                  <a:gd name="connsiteX26" fmla="*/ 533486 w 1293539"/>
                  <a:gd name="connsiteY26" fmla="*/ 177194 h 865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93539" h="865139">
                    <a:moveTo>
                      <a:pt x="646770" y="0"/>
                    </a:moveTo>
                    <a:lnTo>
                      <a:pt x="760053" y="177194"/>
                    </a:lnTo>
                    <a:lnTo>
                      <a:pt x="970154" y="68548"/>
                    </a:lnTo>
                    <a:lnTo>
                      <a:pt x="956266" y="266811"/>
                    </a:lnTo>
                    <a:lnTo>
                      <a:pt x="1206888" y="255824"/>
                    </a:lnTo>
                    <a:lnTo>
                      <a:pt x="1069550" y="422032"/>
                    </a:lnTo>
                    <a:lnTo>
                      <a:pt x="1293539" y="511649"/>
                    </a:lnTo>
                    <a:lnTo>
                      <a:pt x="1069550" y="601265"/>
                    </a:lnTo>
                    <a:lnTo>
                      <a:pt x="1206888" y="767473"/>
                    </a:lnTo>
                    <a:lnTo>
                      <a:pt x="956266" y="756486"/>
                    </a:lnTo>
                    <a:lnTo>
                      <a:pt x="963877" y="865139"/>
                    </a:lnTo>
                    <a:lnTo>
                      <a:pt x="796865" y="865139"/>
                    </a:lnTo>
                    <a:lnTo>
                      <a:pt x="760053" y="846103"/>
                    </a:lnTo>
                    <a:lnTo>
                      <a:pt x="747883" y="865139"/>
                    </a:lnTo>
                    <a:lnTo>
                      <a:pt x="545656" y="865139"/>
                    </a:lnTo>
                    <a:lnTo>
                      <a:pt x="533486" y="846103"/>
                    </a:lnTo>
                    <a:lnTo>
                      <a:pt x="496674" y="865139"/>
                    </a:lnTo>
                    <a:lnTo>
                      <a:pt x="329662" y="865139"/>
                    </a:lnTo>
                    <a:lnTo>
                      <a:pt x="337273" y="756486"/>
                    </a:lnTo>
                    <a:lnTo>
                      <a:pt x="86651" y="767473"/>
                    </a:lnTo>
                    <a:lnTo>
                      <a:pt x="223989" y="601265"/>
                    </a:lnTo>
                    <a:lnTo>
                      <a:pt x="0" y="511649"/>
                    </a:lnTo>
                    <a:lnTo>
                      <a:pt x="223989" y="422032"/>
                    </a:lnTo>
                    <a:lnTo>
                      <a:pt x="86651" y="255824"/>
                    </a:lnTo>
                    <a:lnTo>
                      <a:pt x="337273" y="266811"/>
                    </a:lnTo>
                    <a:lnTo>
                      <a:pt x="323385" y="68548"/>
                    </a:lnTo>
                    <a:lnTo>
                      <a:pt x="533486" y="17719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FA0F4E3B-BCBE-E81D-251F-1603B11CE24F}"/>
                  </a:ext>
                </a:extLst>
              </p:cNvPr>
              <p:cNvSpPr/>
              <p:nvPr/>
            </p:nvSpPr>
            <p:spPr bwMode="auto">
              <a:xfrm>
                <a:off x="4771162" y="1666037"/>
                <a:ext cx="2020692" cy="1023297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4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9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4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94">
                <a:extLst>
                  <a:ext uri="{FF2B5EF4-FFF2-40B4-BE49-F238E27FC236}">
                    <a16:creationId xmlns:a16="http://schemas.microsoft.com/office/drawing/2014/main" id="{5ADAE3AC-7FFF-51DF-6424-234BC8A01F4F}"/>
                  </a:ext>
                </a:extLst>
              </p:cNvPr>
              <p:cNvSpPr/>
              <p:nvPr/>
            </p:nvSpPr>
            <p:spPr bwMode="auto">
              <a:xfrm rot="1457692">
                <a:off x="5436602" y="951315"/>
                <a:ext cx="721542" cy="650326"/>
              </a:xfrm>
              <a:custGeom>
                <a:avLst/>
                <a:gdLst>
                  <a:gd name="connsiteX0" fmla="*/ 0 w 765085"/>
                  <a:gd name="connsiteY0" fmla="*/ 186924 h 373848"/>
                  <a:gd name="connsiteX1" fmla="*/ 382543 w 765085"/>
                  <a:gd name="connsiteY1" fmla="*/ 0 h 373848"/>
                  <a:gd name="connsiteX2" fmla="*/ 765086 w 765085"/>
                  <a:gd name="connsiteY2" fmla="*/ 186924 h 373848"/>
                  <a:gd name="connsiteX3" fmla="*/ 382543 w 765085"/>
                  <a:gd name="connsiteY3" fmla="*/ 373848 h 373848"/>
                  <a:gd name="connsiteX4" fmla="*/ 0 w 765085"/>
                  <a:gd name="connsiteY4" fmla="*/ 186924 h 373848"/>
                  <a:gd name="connsiteX0" fmla="*/ 20 w 765106"/>
                  <a:gd name="connsiteY0" fmla="*/ 428224 h 615148"/>
                  <a:gd name="connsiteX1" fmla="*/ 369863 w 765106"/>
                  <a:gd name="connsiteY1" fmla="*/ 0 h 615148"/>
                  <a:gd name="connsiteX2" fmla="*/ 765106 w 765106"/>
                  <a:gd name="connsiteY2" fmla="*/ 428224 h 615148"/>
                  <a:gd name="connsiteX3" fmla="*/ 382563 w 765106"/>
                  <a:gd name="connsiteY3" fmla="*/ 615148 h 615148"/>
                  <a:gd name="connsiteX4" fmla="*/ 20 w 765106"/>
                  <a:gd name="connsiteY4" fmla="*/ 428224 h 615148"/>
                  <a:gd name="connsiteX0" fmla="*/ 30 w 765116"/>
                  <a:gd name="connsiteY0" fmla="*/ 428314 h 615238"/>
                  <a:gd name="connsiteX1" fmla="*/ 369873 w 765116"/>
                  <a:gd name="connsiteY1" fmla="*/ 90 h 615238"/>
                  <a:gd name="connsiteX2" fmla="*/ 765116 w 765116"/>
                  <a:gd name="connsiteY2" fmla="*/ 428314 h 615238"/>
                  <a:gd name="connsiteX3" fmla="*/ 382573 w 765116"/>
                  <a:gd name="connsiteY3" fmla="*/ 615238 h 615238"/>
                  <a:gd name="connsiteX4" fmla="*/ 30 w 765116"/>
                  <a:gd name="connsiteY4" fmla="*/ 428314 h 615238"/>
                  <a:gd name="connsiteX0" fmla="*/ 2 w 765088"/>
                  <a:gd name="connsiteY0" fmla="*/ 447359 h 634283"/>
                  <a:gd name="connsiteX1" fmla="*/ 379370 w 765088"/>
                  <a:gd name="connsiteY1" fmla="*/ 85 h 634283"/>
                  <a:gd name="connsiteX2" fmla="*/ 765088 w 765088"/>
                  <a:gd name="connsiteY2" fmla="*/ 447359 h 634283"/>
                  <a:gd name="connsiteX3" fmla="*/ 382545 w 765088"/>
                  <a:gd name="connsiteY3" fmla="*/ 634283 h 634283"/>
                  <a:gd name="connsiteX4" fmla="*/ 2 w 765088"/>
                  <a:gd name="connsiteY4" fmla="*/ 447359 h 634283"/>
                  <a:gd name="connsiteX0" fmla="*/ 2 w 765088"/>
                  <a:gd name="connsiteY0" fmla="*/ 447359 h 723183"/>
                  <a:gd name="connsiteX1" fmla="*/ 379370 w 765088"/>
                  <a:gd name="connsiteY1" fmla="*/ 85 h 723183"/>
                  <a:gd name="connsiteX2" fmla="*/ 765088 w 765088"/>
                  <a:gd name="connsiteY2" fmla="*/ 447359 h 723183"/>
                  <a:gd name="connsiteX3" fmla="*/ 382545 w 765088"/>
                  <a:gd name="connsiteY3" fmla="*/ 723183 h 723183"/>
                  <a:gd name="connsiteX4" fmla="*/ 2 w 765088"/>
                  <a:gd name="connsiteY4" fmla="*/ 447359 h 72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88" h="723183">
                    <a:moveTo>
                      <a:pt x="2" y="447359"/>
                    </a:moveTo>
                    <a:cubicBezTo>
                      <a:pt x="-527" y="326843"/>
                      <a:pt x="114122" y="6435"/>
                      <a:pt x="379370" y="85"/>
                    </a:cubicBezTo>
                    <a:cubicBezTo>
                      <a:pt x="644618" y="-6265"/>
                      <a:pt x="765088" y="344124"/>
                      <a:pt x="765088" y="447359"/>
                    </a:cubicBezTo>
                    <a:cubicBezTo>
                      <a:pt x="765088" y="550594"/>
                      <a:pt x="593818" y="723183"/>
                      <a:pt x="382545" y="723183"/>
                    </a:cubicBezTo>
                    <a:cubicBezTo>
                      <a:pt x="171272" y="723183"/>
                      <a:pt x="531" y="567875"/>
                      <a:pt x="2" y="44735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楕円 94">
                <a:extLst>
                  <a:ext uri="{FF2B5EF4-FFF2-40B4-BE49-F238E27FC236}">
                    <a16:creationId xmlns:a16="http://schemas.microsoft.com/office/drawing/2014/main" id="{317C6B40-2086-B083-4328-8553A4181F6D}"/>
                  </a:ext>
                </a:extLst>
              </p:cNvPr>
              <p:cNvSpPr/>
              <p:nvPr/>
            </p:nvSpPr>
            <p:spPr bwMode="auto">
              <a:xfrm rot="3618029">
                <a:off x="5391035" y="761458"/>
                <a:ext cx="97283" cy="87681"/>
              </a:xfrm>
              <a:custGeom>
                <a:avLst/>
                <a:gdLst>
                  <a:gd name="connsiteX0" fmla="*/ 0 w 765085"/>
                  <a:gd name="connsiteY0" fmla="*/ 186924 h 373848"/>
                  <a:gd name="connsiteX1" fmla="*/ 382543 w 765085"/>
                  <a:gd name="connsiteY1" fmla="*/ 0 h 373848"/>
                  <a:gd name="connsiteX2" fmla="*/ 765086 w 765085"/>
                  <a:gd name="connsiteY2" fmla="*/ 186924 h 373848"/>
                  <a:gd name="connsiteX3" fmla="*/ 382543 w 765085"/>
                  <a:gd name="connsiteY3" fmla="*/ 373848 h 373848"/>
                  <a:gd name="connsiteX4" fmla="*/ 0 w 765085"/>
                  <a:gd name="connsiteY4" fmla="*/ 186924 h 373848"/>
                  <a:gd name="connsiteX0" fmla="*/ 20 w 765106"/>
                  <a:gd name="connsiteY0" fmla="*/ 428224 h 615148"/>
                  <a:gd name="connsiteX1" fmla="*/ 369863 w 765106"/>
                  <a:gd name="connsiteY1" fmla="*/ 0 h 615148"/>
                  <a:gd name="connsiteX2" fmla="*/ 765106 w 765106"/>
                  <a:gd name="connsiteY2" fmla="*/ 428224 h 615148"/>
                  <a:gd name="connsiteX3" fmla="*/ 382563 w 765106"/>
                  <a:gd name="connsiteY3" fmla="*/ 615148 h 615148"/>
                  <a:gd name="connsiteX4" fmla="*/ 20 w 765106"/>
                  <a:gd name="connsiteY4" fmla="*/ 428224 h 615148"/>
                  <a:gd name="connsiteX0" fmla="*/ 30 w 765116"/>
                  <a:gd name="connsiteY0" fmla="*/ 428314 h 615238"/>
                  <a:gd name="connsiteX1" fmla="*/ 369873 w 765116"/>
                  <a:gd name="connsiteY1" fmla="*/ 90 h 615238"/>
                  <a:gd name="connsiteX2" fmla="*/ 765116 w 765116"/>
                  <a:gd name="connsiteY2" fmla="*/ 428314 h 615238"/>
                  <a:gd name="connsiteX3" fmla="*/ 382573 w 765116"/>
                  <a:gd name="connsiteY3" fmla="*/ 615238 h 615238"/>
                  <a:gd name="connsiteX4" fmla="*/ 30 w 765116"/>
                  <a:gd name="connsiteY4" fmla="*/ 428314 h 615238"/>
                  <a:gd name="connsiteX0" fmla="*/ 2 w 765088"/>
                  <a:gd name="connsiteY0" fmla="*/ 447359 h 634283"/>
                  <a:gd name="connsiteX1" fmla="*/ 379370 w 765088"/>
                  <a:gd name="connsiteY1" fmla="*/ 85 h 634283"/>
                  <a:gd name="connsiteX2" fmla="*/ 765088 w 765088"/>
                  <a:gd name="connsiteY2" fmla="*/ 447359 h 634283"/>
                  <a:gd name="connsiteX3" fmla="*/ 382545 w 765088"/>
                  <a:gd name="connsiteY3" fmla="*/ 634283 h 634283"/>
                  <a:gd name="connsiteX4" fmla="*/ 2 w 765088"/>
                  <a:gd name="connsiteY4" fmla="*/ 447359 h 634283"/>
                  <a:gd name="connsiteX0" fmla="*/ 2 w 765088"/>
                  <a:gd name="connsiteY0" fmla="*/ 447359 h 723183"/>
                  <a:gd name="connsiteX1" fmla="*/ 379370 w 765088"/>
                  <a:gd name="connsiteY1" fmla="*/ 85 h 723183"/>
                  <a:gd name="connsiteX2" fmla="*/ 765088 w 765088"/>
                  <a:gd name="connsiteY2" fmla="*/ 447359 h 723183"/>
                  <a:gd name="connsiteX3" fmla="*/ 382545 w 765088"/>
                  <a:gd name="connsiteY3" fmla="*/ 723183 h 723183"/>
                  <a:gd name="connsiteX4" fmla="*/ 2 w 765088"/>
                  <a:gd name="connsiteY4" fmla="*/ 447359 h 72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088" h="723183">
                    <a:moveTo>
                      <a:pt x="2" y="447359"/>
                    </a:moveTo>
                    <a:cubicBezTo>
                      <a:pt x="-527" y="326843"/>
                      <a:pt x="114122" y="6435"/>
                      <a:pt x="379370" y="85"/>
                    </a:cubicBezTo>
                    <a:cubicBezTo>
                      <a:pt x="644618" y="-6265"/>
                      <a:pt x="765088" y="344124"/>
                      <a:pt x="765088" y="447359"/>
                    </a:cubicBezTo>
                    <a:cubicBezTo>
                      <a:pt x="765088" y="550594"/>
                      <a:pt x="593818" y="723183"/>
                      <a:pt x="382545" y="723183"/>
                    </a:cubicBezTo>
                    <a:cubicBezTo>
                      <a:pt x="171272" y="723183"/>
                      <a:pt x="531" y="567875"/>
                      <a:pt x="2" y="44735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99D38381-A936-DC51-E901-1519975C1B9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悪夢を見る女の子のイラスト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267735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16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pptx275_悪夢を見る女性、女の子のイラスト</dc:title>
  <dc:subject>pptx275_悪夢を見る女性、女の子のイラスト</dc:subject>
  <dc:creator>でじけろお</dc:creator>
  <cp:revision>1</cp:revision>
  <dcterms:created xsi:type="dcterms:W3CDTF">2018-05-20T00:31:01Z</dcterms:created>
  <dcterms:modified xsi:type="dcterms:W3CDTF">2025-03-24T13:55:26Z</dcterms:modified>
  <cp:version>1</cp:version>
</cp:coreProperties>
</file>