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63" r:id="rId2"/>
    <p:sldId id="46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99CC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12" autoAdjust="0"/>
    <p:restoredTop sz="94660"/>
  </p:normalViewPr>
  <p:slideViewPr>
    <p:cSldViewPr snapToGrid="0">
      <p:cViewPr varScale="1">
        <p:scale>
          <a:sx n="71" d="100"/>
          <a:sy n="71" d="100"/>
        </p:scale>
        <p:origin x="192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102A1E-5EA7-84A5-8ACF-107E204A6A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3" name="グループ化 602">
            <a:extLst>
              <a:ext uri="{FF2B5EF4-FFF2-40B4-BE49-F238E27FC236}">
                <a16:creationId xmlns:a16="http://schemas.microsoft.com/office/drawing/2014/main" id="{9353DEFF-554F-BCFA-3118-E41C35C3BF80}"/>
              </a:ext>
            </a:extLst>
          </p:cNvPr>
          <p:cNvGrpSpPr>
            <a:grpSpLocks noChangeAspect="1"/>
          </p:cNvGrpSpPr>
          <p:nvPr/>
        </p:nvGrpSpPr>
        <p:grpSpPr>
          <a:xfrm>
            <a:off x="654050" y="1023938"/>
            <a:ext cx="2705100" cy="2514600"/>
            <a:chOff x="654050" y="1023938"/>
            <a:chExt cx="2705100" cy="2514600"/>
          </a:xfrm>
        </p:grpSpPr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EC740732-F21E-1017-C157-DFD12C1FA9F3}"/>
                </a:ext>
              </a:extLst>
            </p:cNvPr>
            <p:cNvGrpSpPr/>
            <p:nvPr/>
          </p:nvGrpSpPr>
          <p:grpSpPr>
            <a:xfrm>
              <a:off x="654050" y="1023938"/>
              <a:ext cx="2705100" cy="2514600"/>
              <a:chOff x="654050" y="1023938"/>
              <a:chExt cx="2705100" cy="2514600"/>
            </a:xfrm>
          </p:grpSpPr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D6CD0E6A-7BC9-CCA8-6D18-85AB0FB8C916}"/>
                  </a:ext>
                </a:extLst>
              </p:cNvPr>
              <p:cNvGrpSpPr/>
              <p:nvPr/>
            </p:nvGrpSpPr>
            <p:grpSpPr>
              <a:xfrm>
                <a:off x="706437" y="10239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2" name="グループ化 1">
                  <a:extLst>
                    <a:ext uri="{FF2B5EF4-FFF2-40B4-BE49-F238E27FC236}">
                      <a16:creationId xmlns:a16="http://schemas.microsoft.com/office/drawing/2014/main" id="{835A6A65-3E44-F2D5-B47A-5015D6513125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196" name="四角形: 上の 2 つの角を丸める 195">
                    <a:extLst>
                      <a:ext uri="{FF2B5EF4-FFF2-40B4-BE49-F238E27FC236}">
                        <a16:creationId xmlns:a16="http://schemas.microsoft.com/office/drawing/2014/main" id="{AB32B361-651F-A413-AF9E-C334106EBC34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rgbClr val="FF99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" name="四角形: 上の 2 つの角を丸める 207">
                    <a:extLst>
                      <a:ext uri="{FF2B5EF4-FFF2-40B4-BE49-F238E27FC236}">
                        <a16:creationId xmlns:a16="http://schemas.microsoft.com/office/drawing/2014/main" id="{F8DE8B7F-0753-3BFF-0B31-453EB8D62936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rgbClr val="FFCCFF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4" name="四角形: 角を丸くする 213">
                  <a:extLst>
                    <a:ext uri="{FF2B5EF4-FFF2-40B4-BE49-F238E27FC236}">
                      <a16:creationId xmlns:a16="http://schemas.microsoft.com/office/drawing/2014/main" id="{1852A376-AE7C-0D83-B29E-6D327C2AFACA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四角形: 角を丸くする 224">
                  <a:extLst>
                    <a:ext uri="{FF2B5EF4-FFF2-40B4-BE49-F238E27FC236}">
                      <a16:creationId xmlns:a16="http://schemas.microsoft.com/office/drawing/2014/main" id="{A20E5D04-2F05-1492-16D4-6ABD1A4024DE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9F38B253-7D35-09E2-FA89-DBDB73A70189}"/>
                  </a:ext>
                </a:extLst>
              </p:cNvPr>
              <p:cNvGrpSpPr/>
              <p:nvPr/>
            </p:nvGrpSpPr>
            <p:grpSpPr>
              <a:xfrm>
                <a:off x="1540621" y="1059485"/>
                <a:ext cx="952298" cy="2027362"/>
                <a:chOff x="1441287" y="1094138"/>
                <a:chExt cx="1150965" cy="2450310"/>
              </a:xfrm>
            </p:grpSpPr>
            <p:grpSp>
              <p:nvGrpSpPr>
                <p:cNvPr id="142" name="グループ化 141">
                  <a:extLst>
                    <a:ext uri="{FF2B5EF4-FFF2-40B4-BE49-F238E27FC236}">
                      <a16:creationId xmlns:a16="http://schemas.microsoft.com/office/drawing/2014/main" id="{8FCF5405-F60B-E930-F0E9-35481A6C006A}"/>
                    </a:ext>
                  </a:extLst>
                </p:cNvPr>
                <p:cNvGrpSpPr/>
                <p:nvPr/>
              </p:nvGrpSpPr>
              <p:grpSpPr>
                <a:xfrm>
                  <a:off x="1447746" y="1152475"/>
                  <a:ext cx="1144506" cy="2391973"/>
                  <a:chOff x="1447746" y="1152475"/>
                  <a:chExt cx="1144506" cy="2391973"/>
                </a:xfrm>
              </p:grpSpPr>
              <p:grpSp>
                <p:nvGrpSpPr>
                  <p:cNvPr id="147" name="グループ化 146">
                    <a:extLst>
                      <a:ext uri="{FF2B5EF4-FFF2-40B4-BE49-F238E27FC236}">
                        <a16:creationId xmlns:a16="http://schemas.microsoft.com/office/drawing/2014/main" id="{110E6BA8-9FB4-88EC-10D1-8CC6F3D5173F}"/>
                      </a:ext>
                    </a:extLst>
                  </p:cNvPr>
                  <p:cNvGrpSpPr/>
                  <p:nvPr/>
                </p:nvGrpSpPr>
                <p:grpSpPr>
                  <a:xfrm>
                    <a:off x="1447746" y="2236364"/>
                    <a:ext cx="1139046" cy="1308084"/>
                    <a:chOff x="123860" y="2236364"/>
                    <a:chExt cx="1139046" cy="1308084"/>
                  </a:xfrm>
                </p:grpSpPr>
                <p:sp>
                  <p:nvSpPr>
                    <p:cNvPr id="169" name="フリーフォーム: 図形 168">
                      <a:extLst>
                        <a:ext uri="{FF2B5EF4-FFF2-40B4-BE49-F238E27FC236}">
                          <a16:creationId xmlns:a16="http://schemas.microsoft.com/office/drawing/2014/main" id="{6CC6003D-C008-FC4F-2AA8-1F29A96ACE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1637" y="2236364"/>
                      <a:ext cx="529322" cy="640283"/>
                    </a:xfrm>
                    <a:custGeom>
                      <a:avLst/>
                      <a:gdLst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40006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36411 w 525992"/>
                        <a:gd name="connsiteY8" fmla="*/ 240006 h 380772"/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40006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43510 w 525992"/>
                        <a:gd name="connsiteY8" fmla="*/ 215324 h 380772"/>
                        <a:gd name="connsiteX9" fmla="*/ 160641 w 525992"/>
                        <a:gd name="connsiteY9" fmla="*/ 0 h 380772"/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11209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43510 w 525992"/>
                        <a:gd name="connsiteY8" fmla="*/ 215324 h 380772"/>
                        <a:gd name="connsiteX9" fmla="*/ 160641 w 525992"/>
                        <a:gd name="connsiteY9" fmla="*/ 0 h 380772"/>
                        <a:gd name="connsiteX0" fmla="*/ 160641 w 525992"/>
                        <a:gd name="connsiteY0" fmla="*/ 0 h 522674"/>
                        <a:gd name="connsiteX1" fmla="*/ 362085 w 525992"/>
                        <a:gd name="connsiteY1" fmla="*/ 0 h 522674"/>
                        <a:gd name="connsiteX2" fmla="*/ 386315 w 525992"/>
                        <a:gd name="connsiteY2" fmla="*/ 211209 h 522674"/>
                        <a:gd name="connsiteX3" fmla="*/ 519778 w 525992"/>
                        <a:gd name="connsiteY3" fmla="*/ 240006 h 522674"/>
                        <a:gd name="connsiteX4" fmla="*/ 525992 w 525992"/>
                        <a:gd name="connsiteY4" fmla="*/ 254756 h 522674"/>
                        <a:gd name="connsiteX5" fmla="*/ 270095 w 525992"/>
                        <a:gd name="connsiteY5" fmla="*/ 522674 h 522674"/>
                        <a:gd name="connsiteX6" fmla="*/ 0 w 525992"/>
                        <a:gd name="connsiteY6" fmla="*/ 254756 h 522674"/>
                        <a:gd name="connsiteX7" fmla="*/ 6215 w 525992"/>
                        <a:gd name="connsiteY7" fmla="*/ 240006 h 522674"/>
                        <a:gd name="connsiteX8" fmla="*/ 143510 w 525992"/>
                        <a:gd name="connsiteY8" fmla="*/ 215324 h 522674"/>
                        <a:gd name="connsiteX9" fmla="*/ 160641 w 525992"/>
                        <a:gd name="connsiteY9" fmla="*/ 0 h 522674"/>
                        <a:gd name="connsiteX0" fmla="*/ 160641 w 525992"/>
                        <a:gd name="connsiteY0" fmla="*/ 0 h 522674"/>
                        <a:gd name="connsiteX1" fmla="*/ 362085 w 525992"/>
                        <a:gd name="connsiteY1" fmla="*/ 0 h 522674"/>
                        <a:gd name="connsiteX2" fmla="*/ 386315 w 525992"/>
                        <a:gd name="connsiteY2" fmla="*/ 211209 h 522674"/>
                        <a:gd name="connsiteX3" fmla="*/ 519778 w 525992"/>
                        <a:gd name="connsiteY3" fmla="*/ 240006 h 522674"/>
                        <a:gd name="connsiteX4" fmla="*/ 525992 w 525992"/>
                        <a:gd name="connsiteY4" fmla="*/ 254756 h 522674"/>
                        <a:gd name="connsiteX5" fmla="*/ 270095 w 525992"/>
                        <a:gd name="connsiteY5" fmla="*/ 522674 h 522674"/>
                        <a:gd name="connsiteX6" fmla="*/ 0 w 525992"/>
                        <a:gd name="connsiteY6" fmla="*/ 254756 h 522674"/>
                        <a:gd name="connsiteX7" fmla="*/ 143510 w 525992"/>
                        <a:gd name="connsiteY7" fmla="*/ 215324 h 522674"/>
                        <a:gd name="connsiteX8" fmla="*/ 160641 w 525992"/>
                        <a:gd name="connsiteY8" fmla="*/ 0 h 522674"/>
                        <a:gd name="connsiteX0" fmla="*/ 160641 w 525992"/>
                        <a:gd name="connsiteY0" fmla="*/ 0 h 522674"/>
                        <a:gd name="connsiteX1" fmla="*/ 362085 w 525992"/>
                        <a:gd name="connsiteY1" fmla="*/ 0 h 522674"/>
                        <a:gd name="connsiteX2" fmla="*/ 386315 w 525992"/>
                        <a:gd name="connsiteY2" fmla="*/ 211209 h 522674"/>
                        <a:gd name="connsiteX3" fmla="*/ 525992 w 525992"/>
                        <a:gd name="connsiteY3" fmla="*/ 254756 h 522674"/>
                        <a:gd name="connsiteX4" fmla="*/ 270095 w 525992"/>
                        <a:gd name="connsiteY4" fmla="*/ 522674 h 522674"/>
                        <a:gd name="connsiteX5" fmla="*/ 0 w 525992"/>
                        <a:gd name="connsiteY5" fmla="*/ 254756 h 522674"/>
                        <a:gd name="connsiteX6" fmla="*/ 143510 w 525992"/>
                        <a:gd name="connsiteY6" fmla="*/ 215324 h 522674"/>
                        <a:gd name="connsiteX7" fmla="*/ 160641 w 525992"/>
                        <a:gd name="connsiteY7" fmla="*/ 0 h 5226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25992" h="522674">
                          <a:moveTo>
                            <a:pt x="160641" y="0"/>
                          </a:moveTo>
                          <a:lnTo>
                            <a:pt x="362085" y="0"/>
                          </a:lnTo>
                          <a:lnTo>
                            <a:pt x="386315" y="211209"/>
                          </a:lnTo>
                          <a:lnTo>
                            <a:pt x="525992" y="254756"/>
                          </a:lnTo>
                          <a:cubicBezTo>
                            <a:pt x="525992" y="324353"/>
                            <a:pt x="415344" y="522674"/>
                            <a:pt x="270095" y="522674"/>
                          </a:cubicBezTo>
                          <a:cubicBezTo>
                            <a:pt x="124846" y="522674"/>
                            <a:pt x="0" y="324353"/>
                            <a:pt x="0" y="254756"/>
                          </a:cubicBezTo>
                          <a:lnTo>
                            <a:pt x="143510" y="215324"/>
                          </a:lnTo>
                          <a:cubicBezTo>
                            <a:pt x="151587" y="135322"/>
                            <a:pt x="152564" y="80002"/>
                            <a:pt x="160641" y="0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0" name="フリーフォーム: 図形 169">
                      <a:extLst>
                        <a:ext uri="{FF2B5EF4-FFF2-40B4-BE49-F238E27FC236}">
                          <a16:creationId xmlns:a16="http://schemas.microsoft.com/office/drawing/2014/main" id="{1C3F4ABB-04AA-20D8-390B-8D16652CA573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114425" y="2631372"/>
                      <a:ext cx="148481" cy="913076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pattFill prst="plaid">
                      <a:fgClr>
                        <a:srgbClr val="FF99CC"/>
                      </a:fgClr>
                      <a:bgClr>
                        <a:srgbClr val="FFCCFF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1" name="フリーフォーム: 図形 170">
                      <a:extLst>
                        <a:ext uri="{FF2B5EF4-FFF2-40B4-BE49-F238E27FC236}">
                          <a16:creationId xmlns:a16="http://schemas.microsoft.com/office/drawing/2014/main" id="{7F33F9DF-1307-8103-7B43-6D6B03BBC7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3860" y="2627540"/>
                      <a:ext cx="149189" cy="916908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pattFill prst="plaid">
                      <a:fgClr>
                        <a:srgbClr val="FF99CC"/>
                      </a:fgClr>
                      <a:bgClr>
                        <a:srgbClr val="FFCCFF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2" name="フリーフォーム: 図形 171">
                      <a:extLst>
                        <a:ext uri="{FF2B5EF4-FFF2-40B4-BE49-F238E27FC236}">
                          <a16:creationId xmlns:a16="http://schemas.microsoft.com/office/drawing/2014/main" id="{C63B39EA-A377-C6A3-F882-89B8545F46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7804" y="2527355"/>
                      <a:ext cx="974009" cy="1017093"/>
                    </a:xfrm>
                    <a:custGeom>
                      <a:avLst/>
                      <a:gdLst>
                        <a:gd name="connsiteX0" fmla="*/ 251752 w 974009"/>
                        <a:gd name="connsiteY0" fmla="*/ 0 h 1017093"/>
                        <a:gd name="connsiteX1" fmla="*/ 345788 w 974009"/>
                        <a:gd name="connsiteY1" fmla="*/ 0 h 1017093"/>
                        <a:gd name="connsiteX2" fmla="*/ 488890 w 974009"/>
                        <a:gd name="connsiteY2" fmla="*/ 341486 h 1017093"/>
                        <a:gd name="connsiteX3" fmla="*/ 631992 w 974009"/>
                        <a:gd name="connsiteY3" fmla="*/ 0 h 1017093"/>
                        <a:gd name="connsiteX4" fmla="*/ 722257 w 974009"/>
                        <a:gd name="connsiteY4" fmla="*/ 0 h 1017093"/>
                        <a:gd name="connsiteX5" fmla="*/ 974009 w 974009"/>
                        <a:gd name="connsiteY5" fmla="*/ 251752 h 1017093"/>
                        <a:gd name="connsiteX6" fmla="*/ 974009 w 974009"/>
                        <a:gd name="connsiteY6" fmla="*/ 1017093 h 1017093"/>
                        <a:gd name="connsiteX7" fmla="*/ 0 w 974009"/>
                        <a:gd name="connsiteY7" fmla="*/ 1017093 h 1017093"/>
                        <a:gd name="connsiteX8" fmla="*/ 0 w 974009"/>
                        <a:gd name="connsiteY8" fmla="*/ 251752 h 1017093"/>
                        <a:gd name="connsiteX9" fmla="*/ 251752 w 974009"/>
                        <a:gd name="connsiteY9" fmla="*/ 0 h 1017093"/>
                        <a:gd name="connsiteX0" fmla="*/ 251752 w 974009"/>
                        <a:gd name="connsiteY0" fmla="*/ 0 h 1017093"/>
                        <a:gd name="connsiteX1" fmla="*/ 345788 w 974009"/>
                        <a:gd name="connsiteY1" fmla="*/ 0 h 1017093"/>
                        <a:gd name="connsiteX2" fmla="*/ 491271 w 974009"/>
                        <a:gd name="connsiteY2" fmla="*/ 248617 h 1017093"/>
                        <a:gd name="connsiteX3" fmla="*/ 631992 w 974009"/>
                        <a:gd name="connsiteY3" fmla="*/ 0 h 1017093"/>
                        <a:gd name="connsiteX4" fmla="*/ 722257 w 974009"/>
                        <a:gd name="connsiteY4" fmla="*/ 0 h 1017093"/>
                        <a:gd name="connsiteX5" fmla="*/ 974009 w 974009"/>
                        <a:gd name="connsiteY5" fmla="*/ 251752 h 1017093"/>
                        <a:gd name="connsiteX6" fmla="*/ 974009 w 974009"/>
                        <a:gd name="connsiteY6" fmla="*/ 1017093 h 1017093"/>
                        <a:gd name="connsiteX7" fmla="*/ 0 w 974009"/>
                        <a:gd name="connsiteY7" fmla="*/ 1017093 h 1017093"/>
                        <a:gd name="connsiteX8" fmla="*/ 0 w 974009"/>
                        <a:gd name="connsiteY8" fmla="*/ 251752 h 1017093"/>
                        <a:gd name="connsiteX9" fmla="*/ 251752 w 974009"/>
                        <a:gd name="connsiteY9" fmla="*/ 0 h 10170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974009" h="1017093">
                          <a:moveTo>
                            <a:pt x="251752" y="0"/>
                          </a:moveTo>
                          <a:lnTo>
                            <a:pt x="345788" y="0"/>
                          </a:lnTo>
                          <a:lnTo>
                            <a:pt x="491271" y="248617"/>
                          </a:lnTo>
                          <a:lnTo>
                            <a:pt x="631992" y="0"/>
                          </a:lnTo>
                          <a:lnTo>
                            <a:pt x="722257" y="0"/>
                          </a:lnTo>
                          <a:cubicBezTo>
                            <a:pt x="861296" y="0"/>
                            <a:pt x="974009" y="112713"/>
                            <a:pt x="974009" y="251752"/>
                          </a:cubicBezTo>
                          <a:lnTo>
                            <a:pt x="974009" y="1017093"/>
                          </a:lnTo>
                          <a:lnTo>
                            <a:pt x="0" y="1017093"/>
                          </a:lnTo>
                          <a:lnTo>
                            <a:pt x="0" y="251752"/>
                          </a:lnTo>
                          <a:cubicBezTo>
                            <a:pt x="0" y="112713"/>
                            <a:pt x="112713" y="0"/>
                            <a:pt x="251752" y="0"/>
                          </a:cubicBezTo>
                          <a:close/>
                        </a:path>
                      </a:pathLst>
                    </a:custGeom>
                    <a:pattFill prst="plaid">
                      <a:fgClr>
                        <a:srgbClr val="FF99CC"/>
                      </a:fgClr>
                      <a:bgClr>
                        <a:srgbClr val="FFCCFF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3" name="正方形/長方形 172">
                      <a:extLst>
                        <a:ext uri="{FF2B5EF4-FFF2-40B4-BE49-F238E27FC236}">
                          <a16:creationId xmlns:a16="http://schemas.microsoft.com/office/drawing/2014/main" id="{04268369-C70A-B468-F01B-50563E06FD0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3444" y="2772001"/>
                      <a:ext cx="45719" cy="772447"/>
                    </a:xfrm>
                    <a:prstGeom prst="rect">
                      <a:avLst/>
                    </a:prstGeom>
                    <a:solidFill>
                      <a:srgbClr val="FF33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4" name="フリーフォーム: 図形 173">
                      <a:extLst>
                        <a:ext uri="{FF2B5EF4-FFF2-40B4-BE49-F238E27FC236}">
                          <a16:creationId xmlns:a16="http://schemas.microsoft.com/office/drawing/2014/main" id="{0B51D396-70F7-0AFE-783E-536661416167}"/>
                        </a:ext>
                      </a:extLst>
                    </p:cNvPr>
                    <p:cNvSpPr/>
                    <p:nvPr/>
                  </p:nvSpPr>
                  <p:spPr>
                    <a:xfrm rot="10800000" flipV="1">
                      <a:off x="377842" y="2489364"/>
                      <a:ext cx="638952" cy="303842"/>
                    </a:xfrm>
                    <a:custGeom>
                      <a:avLst/>
                      <a:gdLst>
                        <a:gd name="connsiteX0" fmla="*/ 582625 w 638952"/>
                        <a:gd name="connsiteY0" fmla="*/ 0 h 398788"/>
                        <a:gd name="connsiteX1" fmla="*/ 460772 w 638952"/>
                        <a:gd name="connsiteY1" fmla="*/ 0 h 398788"/>
                        <a:gd name="connsiteX2" fmla="*/ 320100 w 638952"/>
                        <a:gd name="connsiteY2" fmla="*/ 365560 h 398788"/>
                        <a:gd name="connsiteX3" fmla="*/ 179428 w 638952"/>
                        <a:gd name="connsiteY3" fmla="*/ 0 h 398788"/>
                        <a:gd name="connsiteX4" fmla="*/ 56327 w 638952"/>
                        <a:gd name="connsiteY4" fmla="*/ 0 h 398788"/>
                        <a:gd name="connsiteX5" fmla="*/ 0 w 638952"/>
                        <a:gd name="connsiteY5" fmla="*/ 52384 h 398788"/>
                        <a:gd name="connsiteX6" fmla="*/ 98164 w 638952"/>
                        <a:gd name="connsiteY6" fmla="*/ 158822 h 398788"/>
                        <a:gd name="connsiteX7" fmla="*/ 193841 w 638952"/>
                        <a:gd name="connsiteY7" fmla="*/ 182900 h 398788"/>
                        <a:gd name="connsiteX8" fmla="*/ 176526 w 638952"/>
                        <a:gd name="connsiteY8" fmla="*/ 243789 h 398788"/>
                        <a:gd name="connsiteX9" fmla="*/ 319476 w 638952"/>
                        <a:gd name="connsiteY9" fmla="*/ 398788 h 398788"/>
                        <a:gd name="connsiteX10" fmla="*/ 459002 w 638952"/>
                        <a:gd name="connsiteY10" fmla="*/ 247502 h 398788"/>
                        <a:gd name="connsiteX11" fmla="*/ 440631 w 638952"/>
                        <a:gd name="connsiteY11" fmla="*/ 182900 h 398788"/>
                        <a:gd name="connsiteX12" fmla="*/ 542143 w 638952"/>
                        <a:gd name="connsiteY12" fmla="*/ 157353 h 398788"/>
                        <a:gd name="connsiteX13" fmla="*/ 638952 w 638952"/>
                        <a:gd name="connsiteY13" fmla="*/ 52384 h 398788"/>
                        <a:gd name="connsiteX0" fmla="*/ 638952 w 638952"/>
                        <a:gd name="connsiteY0" fmla="*/ 52384 h 398788"/>
                        <a:gd name="connsiteX1" fmla="*/ 460772 w 638952"/>
                        <a:gd name="connsiteY1" fmla="*/ 0 h 398788"/>
                        <a:gd name="connsiteX2" fmla="*/ 320100 w 638952"/>
                        <a:gd name="connsiteY2" fmla="*/ 365560 h 398788"/>
                        <a:gd name="connsiteX3" fmla="*/ 179428 w 638952"/>
                        <a:gd name="connsiteY3" fmla="*/ 0 h 398788"/>
                        <a:gd name="connsiteX4" fmla="*/ 56327 w 638952"/>
                        <a:gd name="connsiteY4" fmla="*/ 0 h 398788"/>
                        <a:gd name="connsiteX5" fmla="*/ 0 w 638952"/>
                        <a:gd name="connsiteY5" fmla="*/ 52384 h 398788"/>
                        <a:gd name="connsiteX6" fmla="*/ 98164 w 638952"/>
                        <a:gd name="connsiteY6" fmla="*/ 158822 h 398788"/>
                        <a:gd name="connsiteX7" fmla="*/ 193841 w 638952"/>
                        <a:gd name="connsiteY7" fmla="*/ 182900 h 398788"/>
                        <a:gd name="connsiteX8" fmla="*/ 176526 w 638952"/>
                        <a:gd name="connsiteY8" fmla="*/ 243789 h 398788"/>
                        <a:gd name="connsiteX9" fmla="*/ 319476 w 638952"/>
                        <a:gd name="connsiteY9" fmla="*/ 398788 h 398788"/>
                        <a:gd name="connsiteX10" fmla="*/ 459002 w 638952"/>
                        <a:gd name="connsiteY10" fmla="*/ 247502 h 398788"/>
                        <a:gd name="connsiteX11" fmla="*/ 440631 w 638952"/>
                        <a:gd name="connsiteY11" fmla="*/ 182900 h 398788"/>
                        <a:gd name="connsiteX12" fmla="*/ 542143 w 638952"/>
                        <a:gd name="connsiteY12" fmla="*/ 157353 h 398788"/>
                        <a:gd name="connsiteX13" fmla="*/ 638952 w 638952"/>
                        <a:gd name="connsiteY13" fmla="*/ 52384 h 398788"/>
                        <a:gd name="connsiteX0" fmla="*/ 638952 w 638952"/>
                        <a:gd name="connsiteY0" fmla="*/ 52384 h 398788"/>
                        <a:gd name="connsiteX1" fmla="*/ 460772 w 638952"/>
                        <a:gd name="connsiteY1" fmla="*/ 0 h 398788"/>
                        <a:gd name="connsiteX2" fmla="*/ 320100 w 638952"/>
                        <a:gd name="connsiteY2" fmla="*/ 365560 h 398788"/>
                        <a:gd name="connsiteX3" fmla="*/ 179428 w 638952"/>
                        <a:gd name="connsiteY3" fmla="*/ 0 h 398788"/>
                        <a:gd name="connsiteX4" fmla="*/ 0 w 638952"/>
                        <a:gd name="connsiteY4" fmla="*/ 52384 h 398788"/>
                        <a:gd name="connsiteX5" fmla="*/ 98164 w 638952"/>
                        <a:gd name="connsiteY5" fmla="*/ 158822 h 398788"/>
                        <a:gd name="connsiteX6" fmla="*/ 193841 w 638952"/>
                        <a:gd name="connsiteY6" fmla="*/ 182900 h 398788"/>
                        <a:gd name="connsiteX7" fmla="*/ 176526 w 638952"/>
                        <a:gd name="connsiteY7" fmla="*/ 243789 h 398788"/>
                        <a:gd name="connsiteX8" fmla="*/ 319476 w 638952"/>
                        <a:gd name="connsiteY8" fmla="*/ 398788 h 398788"/>
                        <a:gd name="connsiteX9" fmla="*/ 459002 w 638952"/>
                        <a:gd name="connsiteY9" fmla="*/ 247502 h 398788"/>
                        <a:gd name="connsiteX10" fmla="*/ 440631 w 638952"/>
                        <a:gd name="connsiteY10" fmla="*/ 182900 h 398788"/>
                        <a:gd name="connsiteX11" fmla="*/ 542143 w 638952"/>
                        <a:gd name="connsiteY11" fmla="*/ 157353 h 398788"/>
                        <a:gd name="connsiteX12" fmla="*/ 638952 w 638952"/>
                        <a:gd name="connsiteY12" fmla="*/ 52384 h 3987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638952" h="398788">
                          <a:moveTo>
                            <a:pt x="638952" y="52384"/>
                          </a:moveTo>
                          <a:lnTo>
                            <a:pt x="460772" y="0"/>
                          </a:lnTo>
                          <a:lnTo>
                            <a:pt x="320100" y="365560"/>
                          </a:lnTo>
                          <a:lnTo>
                            <a:pt x="179428" y="0"/>
                          </a:lnTo>
                          <a:lnTo>
                            <a:pt x="0" y="52384"/>
                          </a:lnTo>
                          <a:lnTo>
                            <a:pt x="98164" y="158822"/>
                          </a:lnTo>
                          <a:lnTo>
                            <a:pt x="193841" y="182900"/>
                          </a:lnTo>
                          <a:lnTo>
                            <a:pt x="176526" y="243789"/>
                          </a:lnTo>
                          <a:lnTo>
                            <a:pt x="319476" y="398788"/>
                          </a:lnTo>
                          <a:lnTo>
                            <a:pt x="459002" y="247502"/>
                          </a:lnTo>
                          <a:lnTo>
                            <a:pt x="440631" y="182900"/>
                          </a:lnTo>
                          <a:lnTo>
                            <a:pt x="542143" y="157353"/>
                          </a:lnTo>
                          <a:lnTo>
                            <a:pt x="638952" y="52384"/>
                          </a:lnTo>
                          <a:close/>
                        </a:path>
                      </a:pathLst>
                    </a:custGeom>
                    <a:solidFill>
                      <a:srgbClr val="FF33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48" name="グループ化 147">
                    <a:extLst>
                      <a:ext uri="{FF2B5EF4-FFF2-40B4-BE49-F238E27FC236}">
                        <a16:creationId xmlns:a16="http://schemas.microsoft.com/office/drawing/2014/main" id="{C7EE9D98-8117-79F8-B03C-DDC86416A26A}"/>
                      </a:ext>
                    </a:extLst>
                  </p:cNvPr>
                  <p:cNvGrpSpPr/>
                  <p:nvPr/>
                </p:nvGrpSpPr>
                <p:grpSpPr>
                  <a:xfrm>
                    <a:off x="1453762" y="1152475"/>
                    <a:ext cx="1138490" cy="1298916"/>
                    <a:chOff x="1461845" y="1152475"/>
                    <a:chExt cx="1138490" cy="1298916"/>
                  </a:xfrm>
                </p:grpSpPr>
                <p:sp>
                  <p:nvSpPr>
                    <p:cNvPr id="149" name="月 148">
                      <a:extLst>
                        <a:ext uri="{FF2B5EF4-FFF2-40B4-BE49-F238E27FC236}">
                          <a16:creationId xmlns:a16="http://schemas.microsoft.com/office/drawing/2014/main" id="{F26CBD7D-F312-1953-AF40-719D7933F79F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396682" y="1929178"/>
                      <a:ext cx="88900" cy="52221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50" name="月 149">
                      <a:extLst>
                        <a:ext uri="{FF2B5EF4-FFF2-40B4-BE49-F238E27FC236}">
                          <a16:creationId xmlns:a16="http://schemas.microsoft.com/office/drawing/2014/main" id="{A900A1E9-5376-2ACA-0993-094CF6CD32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82871" y="1929178"/>
                      <a:ext cx="88900" cy="52221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51" name="フリーフォーム: 図形 150">
                      <a:extLst>
                        <a:ext uri="{FF2B5EF4-FFF2-40B4-BE49-F238E27FC236}">
                          <a16:creationId xmlns:a16="http://schemas.microsoft.com/office/drawing/2014/main" id="{4839C9EA-0E7A-EBA7-A56C-498396B22F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69680" y="1152475"/>
                      <a:ext cx="1117919" cy="980595"/>
                    </a:xfrm>
                    <a:custGeom>
                      <a:avLst/>
                      <a:gdLst>
                        <a:gd name="connsiteX0" fmla="*/ 564194 w 1117919"/>
                        <a:gd name="connsiteY0" fmla="*/ 0 h 980595"/>
                        <a:gd name="connsiteX1" fmla="*/ 875248 w 1117919"/>
                        <a:gd name="connsiteY1" fmla="*/ 128843 h 980595"/>
                        <a:gd name="connsiteX2" fmla="*/ 906088 w 1117919"/>
                        <a:gd name="connsiteY2" fmla="*/ 166221 h 980595"/>
                        <a:gd name="connsiteX3" fmla="*/ 923972 w 1117919"/>
                        <a:gd name="connsiteY3" fmla="*/ 175929 h 980595"/>
                        <a:gd name="connsiteX4" fmla="*/ 1117919 w 1117919"/>
                        <a:gd name="connsiteY4" fmla="*/ 540698 h 980595"/>
                        <a:gd name="connsiteX5" fmla="*/ 678022 w 1117919"/>
                        <a:gd name="connsiteY5" fmla="*/ 980595 h 980595"/>
                        <a:gd name="connsiteX6" fmla="*/ 589368 w 1117919"/>
                        <a:gd name="connsiteY6" fmla="*/ 971658 h 980595"/>
                        <a:gd name="connsiteX7" fmla="*/ 558960 w 1117919"/>
                        <a:gd name="connsiteY7" fmla="*/ 962219 h 980595"/>
                        <a:gd name="connsiteX8" fmla="*/ 528552 w 1117919"/>
                        <a:gd name="connsiteY8" fmla="*/ 971658 h 980595"/>
                        <a:gd name="connsiteX9" fmla="*/ 439897 w 1117919"/>
                        <a:gd name="connsiteY9" fmla="*/ 980595 h 980595"/>
                        <a:gd name="connsiteX10" fmla="*/ 0 w 1117919"/>
                        <a:gd name="connsiteY10" fmla="*/ 540698 h 980595"/>
                        <a:gd name="connsiteX11" fmla="*/ 193947 w 1117919"/>
                        <a:gd name="connsiteY11" fmla="*/ 175929 h 980595"/>
                        <a:gd name="connsiteX12" fmla="*/ 230791 w 1117919"/>
                        <a:gd name="connsiteY12" fmla="*/ 155930 h 980595"/>
                        <a:gd name="connsiteX13" fmla="*/ 253140 w 1117919"/>
                        <a:gd name="connsiteY13" fmla="*/ 128843 h 980595"/>
                        <a:gd name="connsiteX14" fmla="*/ 564194 w 1117919"/>
                        <a:gd name="connsiteY14" fmla="*/ 0 h 9805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117919" h="980595">
                          <a:moveTo>
                            <a:pt x="564194" y="0"/>
                          </a:moveTo>
                          <a:cubicBezTo>
                            <a:pt x="685668" y="0"/>
                            <a:pt x="795642" y="49237"/>
                            <a:pt x="875248" y="128843"/>
                          </a:cubicBezTo>
                          <a:lnTo>
                            <a:pt x="906088" y="166221"/>
                          </a:lnTo>
                          <a:lnTo>
                            <a:pt x="923972" y="175929"/>
                          </a:lnTo>
                          <a:cubicBezTo>
                            <a:pt x="1040986" y="254981"/>
                            <a:pt x="1117919" y="388856"/>
                            <a:pt x="1117919" y="540698"/>
                          </a:cubicBezTo>
                          <a:cubicBezTo>
                            <a:pt x="1117919" y="783646"/>
                            <a:pt x="920970" y="980595"/>
                            <a:pt x="678022" y="980595"/>
                          </a:cubicBezTo>
                          <a:cubicBezTo>
                            <a:pt x="647654" y="980595"/>
                            <a:pt x="618004" y="977518"/>
                            <a:pt x="589368" y="971658"/>
                          </a:cubicBezTo>
                          <a:lnTo>
                            <a:pt x="558960" y="962219"/>
                          </a:lnTo>
                          <a:lnTo>
                            <a:pt x="528552" y="971658"/>
                          </a:lnTo>
                          <a:cubicBezTo>
                            <a:pt x="499915" y="977518"/>
                            <a:pt x="470266" y="980595"/>
                            <a:pt x="439897" y="980595"/>
                          </a:cubicBezTo>
                          <a:cubicBezTo>
                            <a:pt x="196949" y="980595"/>
                            <a:pt x="0" y="783646"/>
                            <a:pt x="0" y="540698"/>
                          </a:cubicBezTo>
                          <a:cubicBezTo>
                            <a:pt x="0" y="388856"/>
                            <a:pt x="76933" y="254981"/>
                            <a:pt x="193947" y="175929"/>
                          </a:cubicBezTo>
                          <a:lnTo>
                            <a:pt x="230791" y="155930"/>
                          </a:lnTo>
                          <a:lnTo>
                            <a:pt x="253140" y="128843"/>
                          </a:lnTo>
                          <a:cubicBezTo>
                            <a:pt x="332746" y="49237"/>
                            <a:pt x="442720" y="0"/>
                            <a:pt x="564194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52" name="グループ化 151">
                      <a:extLst>
                        <a:ext uri="{FF2B5EF4-FFF2-40B4-BE49-F238E27FC236}">
                          <a16:creationId xmlns:a16="http://schemas.microsoft.com/office/drawing/2014/main" id="{0A507E62-0AA8-BF2F-CD48-2A69E291492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461845" y="1324951"/>
                      <a:ext cx="1138490" cy="1074143"/>
                      <a:chOff x="4049500" y="3943264"/>
                      <a:chExt cx="834570" cy="787400"/>
                    </a:xfrm>
                  </p:grpSpPr>
                  <p:grpSp>
                    <p:nvGrpSpPr>
                      <p:cNvPr id="156" name="グループ化 155">
                        <a:extLst>
                          <a:ext uri="{FF2B5EF4-FFF2-40B4-BE49-F238E27FC236}">
                            <a16:creationId xmlns:a16="http://schemas.microsoft.com/office/drawing/2014/main" id="{80B119FA-5B97-930D-27E7-22C97162CA92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049500" y="3943264"/>
                        <a:ext cx="834570" cy="787400"/>
                        <a:chOff x="2791855" y="2017486"/>
                        <a:chExt cx="1150919" cy="1045028"/>
                      </a:xfrm>
                      <a:solidFill>
                        <a:srgbClr val="FFCC99"/>
                      </a:solidFill>
                    </p:grpSpPr>
                    <p:grpSp>
                      <p:nvGrpSpPr>
                        <p:cNvPr id="162" name="グループ化 161">
                          <a:extLst>
                            <a:ext uri="{FF2B5EF4-FFF2-40B4-BE49-F238E27FC236}">
                              <a16:creationId xmlns:a16="http://schemas.microsoft.com/office/drawing/2014/main" id="{D87F6A29-4C60-B63E-B553-1712136E16E3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20700000">
                          <a:off x="2791855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167" name="円/楕円 177">
                            <a:extLst>
                              <a:ext uri="{FF2B5EF4-FFF2-40B4-BE49-F238E27FC236}">
                                <a16:creationId xmlns:a16="http://schemas.microsoft.com/office/drawing/2014/main" id="{FBBCFEE8-639C-7A9C-845D-CC18E641C20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68" name="円/楕円 178">
                            <a:extLst>
                              <a:ext uri="{FF2B5EF4-FFF2-40B4-BE49-F238E27FC236}">
                                <a16:creationId xmlns:a16="http://schemas.microsoft.com/office/drawing/2014/main" id="{7FCE52D7-D2FE-B743-9FF8-BCBD3CD30D0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63" name="グループ化 162">
                          <a:extLst>
                            <a:ext uri="{FF2B5EF4-FFF2-40B4-BE49-F238E27FC236}">
                              <a16:creationId xmlns:a16="http://schemas.microsoft.com/office/drawing/2014/main" id="{2CDF7AE2-77FC-10FC-B1E5-9F721B378492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900000" flipH="1">
                          <a:off x="3720768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165" name="円/楕円 175">
                            <a:extLst>
                              <a:ext uri="{FF2B5EF4-FFF2-40B4-BE49-F238E27FC236}">
                                <a16:creationId xmlns:a16="http://schemas.microsoft.com/office/drawing/2014/main" id="{2AA00F11-267C-2153-CF53-07FF3F4912F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66" name="円/楕円 176">
                            <a:extLst>
                              <a:ext uri="{FF2B5EF4-FFF2-40B4-BE49-F238E27FC236}">
                                <a16:creationId xmlns:a16="http://schemas.microsoft.com/office/drawing/2014/main" id="{F042F95B-86C7-7742-550F-2B4A5B22359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sp>
                      <p:nvSpPr>
                        <p:cNvPr id="164" name="円/楕円 174">
                          <a:extLst>
                            <a:ext uri="{FF2B5EF4-FFF2-40B4-BE49-F238E27FC236}">
                              <a16:creationId xmlns:a16="http://schemas.microsoft.com/office/drawing/2014/main" id="{3BBE16D6-97D3-FD2A-75DD-6A718DA75AA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89403" y="2017486"/>
                          <a:ext cx="955820" cy="1045028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57" name="円/楕円 27">
                        <a:extLst>
                          <a:ext uri="{FF2B5EF4-FFF2-40B4-BE49-F238E27FC236}">
                            <a16:creationId xmlns:a16="http://schemas.microsoft.com/office/drawing/2014/main" id="{4546BB79-D272-2DD6-C24E-93C6A5480E02}"/>
                          </a:ext>
                        </a:extLst>
                      </p:cNvPr>
                      <p:cNvSpPr/>
                      <p:nvPr/>
                    </p:nvSpPr>
                    <p:spPr>
                      <a:xfrm rot="20700000">
                        <a:off x="4183090" y="416413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58" name="円/楕円 27">
                        <a:extLst>
                          <a:ext uri="{FF2B5EF4-FFF2-40B4-BE49-F238E27FC236}">
                            <a16:creationId xmlns:a16="http://schemas.microsoft.com/office/drawing/2014/main" id="{87CFEC95-6F3E-A046-1E00-44693AC62F74}"/>
                          </a:ext>
                        </a:extLst>
                      </p:cNvPr>
                      <p:cNvSpPr/>
                      <p:nvPr/>
                    </p:nvSpPr>
                    <p:spPr>
                      <a:xfrm rot="900000">
                        <a:off x="4589490" y="416413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59" name="正方形/長方形 67">
                        <a:extLst>
                          <a:ext uri="{FF2B5EF4-FFF2-40B4-BE49-F238E27FC236}">
                            <a16:creationId xmlns:a16="http://schemas.microsoft.com/office/drawing/2014/main" id="{C7C6F5FC-1A56-F99B-946A-9F5A241EEE9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37514" y="4485392"/>
                        <a:ext cx="50129" cy="2569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749072" h="1123608">
                            <a:moveTo>
                              <a:pt x="374536" y="0"/>
                            </a:moveTo>
                            <a:lnTo>
                              <a:pt x="749072" y="374536"/>
                            </a:lnTo>
                            <a:cubicBezTo>
                              <a:pt x="955923" y="581387"/>
                              <a:pt x="955923" y="916758"/>
                              <a:pt x="749072" y="1123608"/>
                            </a:cubicBezTo>
                            <a:cubicBezTo>
                              <a:pt x="542221" y="1330459"/>
                              <a:pt x="206851" y="1330459"/>
                              <a:pt x="0" y="1123608"/>
                            </a:cubicBezTo>
                            <a:cubicBezTo>
                              <a:pt x="-206851" y="916758"/>
                              <a:pt x="-206851" y="581387"/>
                              <a:pt x="0" y="374536"/>
                            </a:cubicBezTo>
                            <a:close/>
                          </a:path>
                        </a:pathLst>
                      </a:cu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0" name="円/楕円 27">
                        <a:extLst>
                          <a:ext uri="{FF2B5EF4-FFF2-40B4-BE49-F238E27FC236}">
                            <a16:creationId xmlns:a16="http://schemas.microsoft.com/office/drawing/2014/main" id="{28B3208C-EAAE-7593-5666-49ED421EFB4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83090" y="4312514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1" name="円/楕円 27">
                        <a:extLst>
                          <a:ext uri="{FF2B5EF4-FFF2-40B4-BE49-F238E27FC236}">
                            <a16:creationId xmlns:a16="http://schemas.microsoft.com/office/drawing/2014/main" id="{90931ADB-DCB5-E0E8-C005-284907CF56E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89490" y="4312512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143" name="グループ化 142">
                  <a:extLst>
                    <a:ext uri="{FF2B5EF4-FFF2-40B4-BE49-F238E27FC236}">
                      <a16:creationId xmlns:a16="http://schemas.microsoft.com/office/drawing/2014/main" id="{0FD13027-03B8-D802-3D0A-F5EDE5503D6D}"/>
                    </a:ext>
                  </a:extLst>
                </p:cNvPr>
                <p:cNvGrpSpPr/>
                <p:nvPr/>
              </p:nvGrpSpPr>
              <p:grpSpPr>
                <a:xfrm>
                  <a:off x="1441287" y="1094138"/>
                  <a:ext cx="1149514" cy="678459"/>
                  <a:chOff x="1441287" y="1094138"/>
                  <a:chExt cx="1149514" cy="678459"/>
                </a:xfrm>
              </p:grpSpPr>
              <p:sp>
                <p:nvSpPr>
                  <p:cNvPr id="144" name="フリーフォーム: 図形 143">
                    <a:extLst>
                      <a:ext uri="{FF2B5EF4-FFF2-40B4-BE49-F238E27FC236}">
                        <a16:creationId xmlns:a16="http://schemas.microsoft.com/office/drawing/2014/main" id="{A632EB0E-AB3B-8EA5-793D-A030CA37DA67}"/>
                      </a:ext>
                    </a:extLst>
                  </p:cNvPr>
                  <p:cNvSpPr/>
                  <p:nvPr/>
                </p:nvSpPr>
                <p:spPr>
                  <a:xfrm>
                    <a:off x="1441287" y="1094138"/>
                    <a:ext cx="1149514" cy="678459"/>
                  </a:xfrm>
                  <a:custGeom>
                    <a:avLst/>
                    <a:gdLst>
                      <a:gd name="connsiteX0" fmla="*/ 535672 w 1183263"/>
                      <a:gd name="connsiteY0" fmla="*/ 0 h 678459"/>
                      <a:gd name="connsiteX1" fmla="*/ 591632 w 1183263"/>
                      <a:gd name="connsiteY1" fmla="*/ 5318 h 678459"/>
                      <a:gd name="connsiteX2" fmla="*/ 647591 w 1183263"/>
                      <a:gd name="connsiteY2" fmla="*/ 0 h 678459"/>
                      <a:gd name="connsiteX3" fmla="*/ 1183263 w 1183263"/>
                      <a:gd name="connsiteY3" fmla="*/ 504931 h 678459"/>
                      <a:gd name="connsiteX4" fmla="*/ 1172380 w 1183263"/>
                      <a:gd name="connsiteY4" fmla="*/ 606692 h 678459"/>
                      <a:gd name="connsiteX5" fmla="*/ 1168681 w 1183263"/>
                      <a:gd name="connsiteY5" fmla="*/ 617927 h 678459"/>
                      <a:gd name="connsiteX6" fmla="*/ 1136940 w 1183263"/>
                      <a:gd name="connsiteY6" fmla="*/ 522765 h 678459"/>
                      <a:gd name="connsiteX7" fmla="*/ 605507 w 1183263"/>
                      <a:gd name="connsiteY7" fmla="*/ 194935 h 678459"/>
                      <a:gd name="connsiteX8" fmla="*/ 40468 w 1183263"/>
                      <a:gd name="connsiteY8" fmla="*/ 623521 h 678459"/>
                      <a:gd name="connsiteX9" fmla="*/ 34517 w 1183263"/>
                      <a:gd name="connsiteY9" fmla="*/ 678459 h 678459"/>
                      <a:gd name="connsiteX10" fmla="*/ 10883 w 1183263"/>
                      <a:gd name="connsiteY10" fmla="*/ 606692 h 678459"/>
                      <a:gd name="connsiteX11" fmla="*/ 0 w 1183263"/>
                      <a:gd name="connsiteY11" fmla="*/ 504931 h 678459"/>
                      <a:gd name="connsiteX12" fmla="*/ 535672 w 1183263"/>
                      <a:gd name="connsiteY12" fmla="*/ 0 h 6784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183263" h="678459">
                        <a:moveTo>
                          <a:pt x="535672" y="0"/>
                        </a:moveTo>
                        <a:lnTo>
                          <a:pt x="591632" y="5318"/>
                        </a:lnTo>
                        <a:lnTo>
                          <a:pt x="647591" y="0"/>
                        </a:lnTo>
                        <a:cubicBezTo>
                          <a:pt x="943434" y="0"/>
                          <a:pt x="1183263" y="226065"/>
                          <a:pt x="1183263" y="504931"/>
                        </a:cubicBezTo>
                        <a:cubicBezTo>
                          <a:pt x="1183263" y="539789"/>
                          <a:pt x="1179516" y="573823"/>
                          <a:pt x="1172380" y="606692"/>
                        </a:cubicBezTo>
                        <a:lnTo>
                          <a:pt x="1168681" y="617927"/>
                        </a:lnTo>
                        <a:lnTo>
                          <a:pt x="1136940" y="522765"/>
                        </a:lnTo>
                        <a:cubicBezTo>
                          <a:pt x="1049383" y="330113"/>
                          <a:pt x="844408" y="194935"/>
                          <a:pt x="605507" y="194935"/>
                        </a:cubicBezTo>
                        <a:cubicBezTo>
                          <a:pt x="326790" y="194935"/>
                          <a:pt x="94248" y="378928"/>
                          <a:pt x="40468" y="623521"/>
                        </a:cubicBezTo>
                        <a:lnTo>
                          <a:pt x="34517" y="678459"/>
                        </a:lnTo>
                        <a:lnTo>
                          <a:pt x="10883" y="606692"/>
                        </a:lnTo>
                        <a:cubicBezTo>
                          <a:pt x="3747" y="573823"/>
                          <a:pt x="0" y="539789"/>
                          <a:pt x="0" y="504931"/>
                        </a:cubicBezTo>
                        <a:cubicBezTo>
                          <a:pt x="0" y="226065"/>
                          <a:pt x="239829" y="0"/>
                          <a:pt x="535672" y="0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5" name="月 144">
                    <a:extLst>
                      <a:ext uri="{FF2B5EF4-FFF2-40B4-BE49-F238E27FC236}">
                        <a16:creationId xmlns:a16="http://schemas.microsoft.com/office/drawing/2014/main" id="{37A9D0F9-E504-7756-9DE4-357609A90FA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926214" y="812765"/>
                    <a:ext cx="179660" cy="844712"/>
                  </a:xfrm>
                  <a:prstGeom prst="moon">
                    <a:avLst>
                      <a:gd name="adj" fmla="val 14161"/>
                    </a:avLst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" name="月 145">
                    <a:extLst>
                      <a:ext uri="{FF2B5EF4-FFF2-40B4-BE49-F238E27FC236}">
                        <a16:creationId xmlns:a16="http://schemas.microsoft.com/office/drawing/2014/main" id="{4BE67999-DBF0-DF38-35F2-4020A646ACE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853341" y="860982"/>
                    <a:ext cx="325406" cy="1025688"/>
                  </a:xfrm>
                  <a:prstGeom prst="moon">
                    <a:avLst>
                      <a:gd name="adj" fmla="val 8102"/>
                    </a:avLst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45" name="グループ化 344">
                <a:extLst>
                  <a:ext uri="{FF2B5EF4-FFF2-40B4-BE49-F238E27FC236}">
                    <a16:creationId xmlns:a16="http://schemas.microsoft.com/office/drawing/2014/main" id="{D891A83B-A8FE-CF72-DD66-A036F727D9F4}"/>
                  </a:ext>
                </a:extLst>
              </p:cNvPr>
              <p:cNvGrpSpPr/>
              <p:nvPr/>
            </p:nvGrpSpPr>
            <p:grpSpPr>
              <a:xfrm>
                <a:off x="654050" y="2323355"/>
                <a:ext cx="2705100" cy="1215183"/>
                <a:chOff x="654050" y="2323355"/>
                <a:chExt cx="2705100" cy="1215183"/>
              </a:xfrm>
            </p:grpSpPr>
            <p:grpSp>
              <p:nvGrpSpPr>
                <p:cNvPr id="346" name="グループ化 345">
                  <a:extLst>
                    <a:ext uri="{FF2B5EF4-FFF2-40B4-BE49-F238E27FC236}">
                      <a16:creationId xmlns:a16="http://schemas.microsoft.com/office/drawing/2014/main" id="{A39412DF-3891-E608-2245-CDB0694AB2BD}"/>
                    </a:ext>
                  </a:extLst>
                </p:cNvPr>
                <p:cNvGrpSpPr/>
                <p:nvPr/>
              </p:nvGrpSpPr>
              <p:grpSpPr>
                <a:xfrm>
                  <a:off x="6540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48" name="フリーフォーム: 図形 347">
                    <a:extLst>
                      <a:ext uri="{FF2B5EF4-FFF2-40B4-BE49-F238E27FC236}">
                        <a16:creationId xmlns:a16="http://schemas.microsoft.com/office/drawing/2014/main" id="{0F55FE9B-9680-0FAA-E9DC-CAA6003D6A54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9" name="四角形: 上の 2 つの角を丸める 181">
                    <a:extLst>
                      <a:ext uri="{FF2B5EF4-FFF2-40B4-BE49-F238E27FC236}">
                        <a16:creationId xmlns:a16="http://schemas.microsoft.com/office/drawing/2014/main" id="{AC76D0E2-79AD-E847-1163-02C782E39AEE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olidDmnd">
                    <a:fgClr>
                      <a:srgbClr val="FF99CC"/>
                    </a:fgClr>
                    <a:bgClr>
                      <a:srgbClr val="FFCCFF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7" name="四角形: 上の 2 つの角を丸める 181">
                  <a:extLst>
                    <a:ext uri="{FF2B5EF4-FFF2-40B4-BE49-F238E27FC236}">
                      <a16:creationId xmlns:a16="http://schemas.microsoft.com/office/drawing/2014/main" id="{85BDA61B-95A9-8BBC-0D01-55DC7046D10F}"/>
                    </a:ext>
                  </a:extLst>
                </p:cNvPr>
                <p:cNvSpPr/>
                <p:nvPr/>
              </p:nvSpPr>
              <p:spPr>
                <a:xfrm>
                  <a:off x="6540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8927161A-2EB7-5611-AE6A-B68ECCF3BF87}"/>
                </a:ext>
              </a:extLst>
            </p:cNvPr>
            <p:cNvGrpSpPr/>
            <p:nvPr/>
          </p:nvGrpSpPr>
          <p:grpSpPr>
            <a:xfrm>
              <a:off x="1357522" y="2263920"/>
              <a:ext cx="221455" cy="172195"/>
              <a:chOff x="1314450" y="2280493"/>
              <a:chExt cx="212372" cy="182066"/>
            </a:xfrm>
          </p:grpSpPr>
          <p:sp>
            <p:nvSpPr>
              <p:cNvPr id="7" name="四角形: 上の 2 つの角を丸める 6">
                <a:extLst>
                  <a:ext uri="{FF2B5EF4-FFF2-40B4-BE49-F238E27FC236}">
                    <a16:creationId xmlns:a16="http://schemas.microsoft.com/office/drawing/2014/main" id="{FD894397-79AA-B3D8-033F-4E8B61F782C4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" name="四角形: 上の 2 つの角を丸める 7">
                <a:extLst>
                  <a:ext uri="{FF2B5EF4-FFF2-40B4-BE49-F238E27FC236}">
                    <a16:creationId xmlns:a16="http://schemas.microsoft.com/office/drawing/2014/main" id="{0BF61F0F-75CD-1189-E292-C1804FB77B6F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四角形: 上の 2 つの角を丸める 8">
                <a:extLst>
                  <a:ext uri="{FF2B5EF4-FFF2-40B4-BE49-F238E27FC236}">
                    <a16:creationId xmlns:a16="http://schemas.microsoft.com/office/drawing/2014/main" id="{CCE755AE-586C-D109-6F34-D4D22F8943C3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四角形: 上の 2 つの角を丸める 9">
                <a:extLst>
                  <a:ext uri="{FF2B5EF4-FFF2-40B4-BE49-F238E27FC236}">
                    <a16:creationId xmlns:a16="http://schemas.microsoft.com/office/drawing/2014/main" id="{213543D2-9EEA-490F-C002-AC3C8725F032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28B3913F-FFE0-2BBE-0080-67D5E02A6E64}"/>
                </a:ext>
              </a:extLst>
            </p:cNvPr>
            <p:cNvGrpSpPr/>
            <p:nvPr/>
          </p:nvGrpSpPr>
          <p:grpSpPr>
            <a:xfrm flipH="1">
              <a:off x="2450086" y="2263920"/>
              <a:ext cx="221455" cy="172195"/>
              <a:chOff x="1314450" y="2280493"/>
              <a:chExt cx="212372" cy="182066"/>
            </a:xfrm>
          </p:grpSpPr>
          <p:sp>
            <p:nvSpPr>
              <p:cNvPr id="21" name="四角形: 上の 2 つの角を丸める 20">
                <a:extLst>
                  <a:ext uri="{FF2B5EF4-FFF2-40B4-BE49-F238E27FC236}">
                    <a16:creationId xmlns:a16="http://schemas.microsoft.com/office/drawing/2014/main" id="{E0392809-8739-30A2-B489-B47D2D6BFFEC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四角形: 上の 2 つの角を丸める 25">
                <a:extLst>
                  <a:ext uri="{FF2B5EF4-FFF2-40B4-BE49-F238E27FC236}">
                    <a16:creationId xmlns:a16="http://schemas.microsoft.com/office/drawing/2014/main" id="{8B6797C9-1F3F-1077-C1E5-8D3FE232B3B4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" name="四角形: 上の 2 つの角を丸める 28">
                <a:extLst>
                  <a:ext uri="{FF2B5EF4-FFF2-40B4-BE49-F238E27FC236}">
                    <a16:creationId xmlns:a16="http://schemas.microsoft.com/office/drawing/2014/main" id="{47212CA3-A141-359C-3B81-954F702FCAAA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" name="四角形: 上の 2 つの角を丸める 29">
                <a:extLst>
                  <a:ext uri="{FF2B5EF4-FFF2-40B4-BE49-F238E27FC236}">
                    <a16:creationId xmlns:a16="http://schemas.microsoft.com/office/drawing/2014/main" id="{706D2CFF-3DF2-F912-76B2-745F77EFDDCC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65" name="グループ化 364">
              <a:extLst>
                <a:ext uri="{FF2B5EF4-FFF2-40B4-BE49-F238E27FC236}">
                  <a16:creationId xmlns:a16="http://schemas.microsoft.com/office/drawing/2014/main" id="{1DEA7F70-65E4-6768-9AEB-D91199DE6A96}"/>
                </a:ext>
              </a:extLst>
            </p:cNvPr>
            <p:cNvGrpSpPr/>
            <p:nvPr/>
          </p:nvGrpSpPr>
          <p:grpSpPr>
            <a:xfrm>
              <a:off x="1897854" y="1935956"/>
              <a:ext cx="247651" cy="137503"/>
              <a:chOff x="1897854" y="1935956"/>
              <a:chExt cx="247651" cy="137503"/>
            </a:xfrm>
          </p:grpSpPr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74D83C17-EBF1-56BA-E8BF-3CA53B026DE5}"/>
                  </a:ext>
                </a:extLst>
              </p:cNvPr>
              <p:cNvSpPr/>
              <p:nvPr/>
            </p:nvSpPr>
            <p:spPr>
              <a:xfrm>
                <a:off x="1897854" y="2027740"/>
                <a:ext cx="247651" cy="45719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E37C25F3-876C-F887-1209-B3C73A5F50FB}"/>
                  </a:ext>
                </a:extLst>
              </p:cNvPr>
              <p:cNvGrpSpPr/>
              <p:nvPr/>
            </p:nvGrpSpPr>
            <p:grpSpPr>
              <a:xfrm>
                <a:off x="1897855" y="1935956"/>
                <a:ext cx="245270" cy="114300"/>
                <a:chOff x="334566" y="1660922"/>
                <a:chExt cx="176212" cy="126206"/>
              </a:xfrm>
            </p:grpSpPr>
            <p:sp>
              <p:nvSpPr>
                <p:cNvPr id="360" name="月 359">
                  <a:extLst>
                    <a:ext uri="{FF2B5EF4-FFF2-40B4-BE49-F238E27FC236}">
                      <a16:creationId xmlns:a16="http://schemas.microsoft.com/office/drawing/2014/main" id="{3F60A495-682E-53CF-76A2-A4077E4B2AF3}"/>
                    </a:ext>
                  </a:extLst>
                </p:cNvPr>
                <p:cNvSpPr/>
                <p:nvPr/>
              </p:nvSpPr>
              <p:spPr>
                <a:xfrm rot="5400000">
                  <a:off x="359569" y="1635919"/>
                  <a:ext cx="126206" cy="176212"/>
                </a:xfrm>
                <a:prstGeom prst="moon">
                  <a:avLst>
                    <a:gd name="adj" fmla="val 8750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7704A445-D032-054C-D1C2-F233D079A724}"/>
                    </a:ext>
                  </a:extLst>
                </p:cNvPr>
                <p:cNvSpPr/>
                <p:nvPr/>
              </p:nvSpPr>
              <p:spPr>
                <a:xfrm rot="5400000">
                  <a:off x="388436" y="1664953"/>
                  <a:ext cx="68473" cy="154260"/>
                </a:xfrm>
                <a:custGeom>
                  <a:avLst/>
                  <a:gdLst>
                    <a:gd name="connsiteX0" fmla="*/ 0 w 68472"/>
                    <a:gd name="connsiteY0" fmla="*/ 77130 h 154260"/>
                    <a:gd name="connsiteX1" fmla="*/ 36965 w 68472"/>
                    <a:gd name="connsiteY1" fmla="*/ 14830 h 154260"/>
                    <a:gd name="connsiteX2" fmla="*/ 68472 w 68472"/>
                    <a:gd name="connsiteY2" fmla="*/ 0 h 154260"/>
                    <a:gd name="connsiteX3" fmla="*/ 59605 w 68472"/>
                    <a:gd name="connsiteY3" fmla="*/ 32819 h 154260"/>
                    <a:gd name="connsiteX4" fmla="*/ 59605 w 68472"/>
                    <a:gd name="connsiteY4" fmla="*/ 121441 h 154260"/>
                    <a:gd name="connsiteX5" fmla="*/ 68472 w 68472"/>
                    <a:gd name="connsiteY5" fmla="*/ 154260 h 154260"/>
                    <a:gd name="connsiteX6" fmla="*/ 36965 w 68472"/>
                    <a:gd name="connsiteY6" fmla="*/ 139431 h 154260"/>
                    <a:gd name="connsiteX7" fmla="*/ 0 w 68472"/>
                    <a:gd name="connsiteY7" fmla="*/ 77130 h 154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8472" h="154260">
                      <a:moveTo>
                        <a:pt x="0" y="77130"/>
                      </a:moveTo>
                      <a:cubicBezTo>
                        <a:pt x="0" y="52800"/>
                        <a:pt x="14126" y="30774"/>
                        <a:pt x="36965" y="14830"/>
                      </a:cubicBezTo>
                      <a:lnTo>
                        <a:pt x="68472" y="0"/>
                      </a:lnTo>
                      <a:lnTo>
                        <a:pt x="59605" y="32819"/>
                      </a:lnTo>
                      <a:cubicBezTo>
                        <a:pt x="54347" y="62245"/>
                        <a:pt x="54347" y="92015"/>
                        <a:pt x="59605" y="121441"/>
                      </a:cubicBezTo>
                      <a:lnTo>
                        <a:pt x="68472" y="154260"/>
                      </a:lnTo>
                      <a:lnTo>
                        <a:pt x="36965" y="139431"/>
                      </a:lnTo>
                      <a:cubicBezTo>
                        <a:pt x="14126" y="123487"/>
                        <a:pt x="0" y="101460"/>
                        <a:pt x="0" y="77130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99" name="グループ化 398">
              <a:extLst>
                <a:ext uri="{FF2B5EF4-FFF2-40B4-BE49-F238E27FC236}">
                  <a16:creationId xmlns:a16="http://schemas.microsoft.com/office/drawing/2014/main" id="{1669EAC7-C7DF-9670-FC8E-511F36A241F3}"/>
                </a:ext>
              </a:extLst>
            </p:cNvPr>
            <p:cNvGrpSpPr/>
            <p:nvPr/>
          </p:nvGrpSpPr>
          <p:grpSpPr>
            <a:xfrm>
              <a:off x="2020490" y="1353150"/>
              <a:ext cx="86897" cy="112004"/>
              <a:chOff x="207192" y="1641123"/>
              <a:chExt cx="368618" cy="475123"/>
            </a:xfrm>
          </p:grpSpPr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336461CB-7EDF-985C-BF66-6890636DF817}"/>
                  </a:ext>
                </a:extLst>
              </p:cNvPr>
              <p:cNvSpPr/>
              <p:nvPr/>
            </p:nvSpPr>
            <p:spPr>
              <a:xfrm>
                <a:off x="207192" y="1650676"/>
                <a:ext cx="308602" cy="46557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0 w 62553"/>
                  <a:gd name="connsiteY0" fmla="*/ 0 h 78988"/>
                  <a:gd name="connsiteX1" fmla="*/ 62553 w 62553"/>
                  <a:gd name="connsiteY1" fmla="*/ 54853 h 78988"/>
                  <a:gd name="connsiteX2" fmla="*/ 52357 w 62553"/>
                  <a:gd name="connsiteY2" fmla="*/ 78988 h 78988"/>
                  <a:gd name="connsiteX3" fmla="*/ 0 w 62553"/>
                  <a:gd name="connsiteY3" fmla="*/ 0 h 78988"/>
                  <a:gd name="connsiteX0" fmla="*/ 0 w 52357"/>
                  <a:gd name="connsiteY0" fmla="*/ 0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0 w 52357"/>
                  <a:gd name="connsiteY0" fmla="*/ 0 h 78988"/>
                  <a:gd name="connsiteX1" fmla="*/ 47264 w 52357"/>
                  <a:gd name="connsiteY1" fmla="*/ 28604 h 78988"/>
                  <a:gd name="connsiteX2" fmla="*/ 52357 w 52357"/>
                  <a:gd name="connsiteY2" fmla="*/ 78988 h 78988"/>
                  <a:gd name="connsiteX3" fmla="*/ 0 w 52357"/>
                  <a:gd name="connsiteY3" fmla="*/ 0 h 78988"/>
                  <a:gd name="connsiteX0" fmla="*/ 47264 w 62778"/>
                  <a:gd name="connsiteY0" fmla="*/ 28604 h 78988"/>
                  <a:gd name="connsiteX1" fmla="*/ 52357 w 62778"/>
                  <a:gd name="connsiteY1" fmla="*/ 78988 h 78988"/>
                  <a:gd name="connsiteX2" fmla="*/ 0 w 62778"/>
                  <a:gd name="connsiteY2" fmla="*/ 0 h 78988"/>
                  <a:gd name="connsiteX3" fmla="*/ 62778 w 62778"/>
                  <a:gd name="connsiteY3" fmla="*/ 44118 h 78988"/>
                  <a:gd name="connsiteX0" fmla="*/ 47264 w 52357"/>
                  <a:gd name="connsiteY0" fmla="*/ 28604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52357 w 52357"/>
                  <a:gd name="connsiteY0" fmla="*/ 78988 h 78988"/>
                  <a:gd name="connsiteX1" fmla="*/ 0 w 52357"/>
                  <a:gd name="connsiteY1" fmla="*/ 0 h 7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357" h="78988">
                    <a:moveTo>
                      <a:pt x="52357" y="78988"/>
                    </a:moveTo>
                    <a:cubicBezTo>
                      <a:pt x="21589" y="65975"/>
                      <a:pt x="0" y="35509"/>
                      <a:pt x="0" y="0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69ACD359-7E38-B025-2DA8-02E9DEE1D4E3}"/>
                  </a:ext>
                </a:extLst>
              </p:cNvPr>
              <p:cNvSpPr/>
              <p:nvPr/>
            </p:nvSpPr>
            <p:spPr>
              <a:xfrm>
                <a:off x="381865" y="1641123"/>
                <a:ext cx="193945" cy="32331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52357 w 67871"/>
                  <a:gd name="connsiteY0" fmla="*/ 78988 h 94502"/>
                  <a:gd name="connsiteX1" fmla="*/ 0 w 67871"/>
                  <a:gd name="connsiteY1" fmla="*/ 0 h 94502"/>
                  <a:gd name="connsiteX2" fmla="*/ 26194 w 67871"/>
                  <a:gd name="connsiteY2" fmla="*/ 0 h 94502"/>
                  <a:gd name="connsiteX3" fmla="*/ 62553 w 67871"/>
                  <a:gd name="connsiteY3" fmla="*/ 54853 h 94502"/>
                  <a:gd name="connsiteX4" fmla="*/ 67871 w 67871"/>
                  <a:gd name="connsiteY4" fmla="*/ 94502 h 94502"/>
                  <a:gd name="connsiteX0" fmla="*/ 0 w 67871"/>
                  <a:gd name="connsiteY0" fmla="*/ 0 h 94502"/>
                  <a:gd name="connsiteX1" fmla="*/ 26194 w 67871"/>
                  <a:gd name="connsiteY1" fmla="*/ 0 h 94502"/>
                  <a:gd name="connsiteX2" fmla="*/ 62553 w 67871"/>
                  <a:gd name="connsiteY2" fmla="*/ 54853 h 94502"/>
                  <a:gd name="connsiteX3" fmla="*/ 67871 w 67871"/>
                  <a:gd name="connsiteY3" fmla="*/ 94502 h 94502"/>
                  <a:gd name="connsiteX0" fmla="*/ 0 w 62553"/>
                  <a:gd name="connsiteY0" fmla="*/ 0 h 54853"/>
                  <a:gd name="connsiteX1" fmla="*/ 26194 w 62553"/>
                  <a:gd name="connsiteY1" fmla="*/ 0 h 54853"/>
                  <a:gd name="connsiteX2" fmla="*/ 62553 w 62553"/>
                  <a:gd name="connsiteY2" fmla="*/ 54853 h 54853"/>
                  <a:gd name="connsiteX0" fmla="*/ 0 w 36359"/>
                  <a:gd name="connsiteY0" fmla="*/ 0 h 54853"/>
                  <a:gd name="connsiteX1" fmla="*/ 36359 w 36359"/>
                  <a:gd name="connsiteY1" fmla="*/ 54853 h 5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359" h="54853">
                    <a:moveTo>
                      <a:pt x="0" y="0"/>
                    </a:moveTo>
                    <a:cubicBezTo>
                      <a:pt x="0" y="24659"/>
                      <a:pt x="14992" y="45816"/>
                      <a:pt x="36359" y="54853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04" name="楕円 503">
              <a:extLst>
                <a:ext uri="{FF2B5EF4-FFF2-40B4-BE49-F238E27FC236}">
                  <a16:creationId xmlns:a16="http://schemas.microsoft.com/office/drawing/2014/main" id="{B73498F7-6444-4FF4-0BEC-355147B13CDF}"/>
                </a:ext>
              </a:extLst>
            </p:cNvPr>
            <p:cNvSpPr/>
            <p:nvPr/>
          </p:nvSpPr>
          <p:spPr>
            <a:xfrm>
              <a:off x="2264562" y="1331150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5" name="楕円 503">
              <a:extLst>
                <a:ext uri="{FF2B5EF4-FFF2-40B4-BE49-F238E27FC236}">
                  <a16:creationId xmlns:a16="http://schemas.microsoft.com/office/drawing/2014/main" id="{4F0DBFD7-1FEA-BDE2-22FA-BCA06789CE4E}"/>
                </a:ext>
              </a:extLst>
            </p:cNvPr>
            <p:cNvSpPr/>
            <p:nvPr/>
          </p:nvSpPr>
          <p:spPr>
            <a:xfrm>
              <a:off x="1824030" y="1202562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6" name="楕円 503">
              <a:extLst>
                <a:ext uri="{FF2B5EF4-FFF2-40B4-BE49-F238E27FC236}">
                  <a16:creationId xmlns:a16="http://schemas.microsoft.com/office/drawing/2014/main" id="{AAC1151B-757C-7C21-C2B5-5B136E51E437}"/>
                </a:ext>
              </a:extLst>
            </p:cNvPr>
            <p:cNvSpPr/>
            <p:nvPr/>
          </p:nvSpPr>
          <p:spPr>
            <a:xfrm>
              <a:off x="1702586" y="1816924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25" name="グループ化 524">
              <a:extLst>
                <a:ext uri="{FF2B5EF4-FFF2-40B4-BE49-F238E27FC236}">
                  <a16:creationId xmlns:a16="http://schemas.microsoft.com/office/drawing/2014/main" id="{B72C0AB3-C3DD-B31A-546F-C5CFA262DAE5}"/>
                </a:ext>
              </a:extLst>
            </p:cNvPr>
            <p:cNvGrpSpPr/>
            <p:nvPr/>
          </p:nvGrpSpPr>
          <p:grpSpPr>
            <a:xfrm>
              <a:off x="2574893" y="1816923"/>
              <a:ext cx="712237" cy="179781"/>
              <a:chOff x="3830065" y="494951"/>
              <a:chExt cx="815966" cy="205964"/>
            </a:xfrm>
          </p:grpSpPr>
          <p:sp>
            <p:nvSpPr>
              <p:cNvPr id="522" name="テキスト ボックス 521">
                <a:extLst>
                  <a:ext uri="{FF2B5EF4-FFF2-40B4-BE49-F238E27FC236}">
                    <a16:creationId xmlns:a16="http://schemas.microsoft.com/office/drawing/2014/main" id="{BC5FD279-BACA-3A53-B5E4-6A5B73356F03}"/>
                  </a:ext>
                </a:extLst>
              </p:cNvPr>
              <p:cNvSpPr txBox="1"/>
              <p:nvPr/>
            </p:nvSpPr>
            <p:spPr>
              <a:xfrm rot="20382159">
                <a:off x="3833894" y="494951"/>
                <a:ext cx="812137" cy="205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う～んう～ん</a:t>
                </a:r>
              </a:p>
            </p:txBody>
          </p:sp>
          <p:sp>
            <p:nvSpPr>
              <p:cNvPr id="523" name="テキスト ボックス 522">
                <a:extLst>
                  <a:ext uri="{FF2B5EF4-FFF2-40B4-BE49-F238E27FC236}">
                    <a16:creationId xmlns:a16="http://schemas.microsoft.com/office/drawing/2014/main" id="{4333E678-3CEF-074C-078F-B01DC069C9A4}"/>
                  </a:ext>
                </a:extLst>
              </p:cNvPr>
              <p:cNvSpPr txBox="1"/>
              <p:nvPr/>
            </p:nvSpPr>
            <p:spPr>
              <a:xfrm rot="20382159">
                <a:off x="3830065" y="494954"/>
                <a:ext cx="812137" cy="205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う～んう～ん</a:t>
                </a:r>
              </a:p>
            </p:txBody>
          </p:sp>
        </p:grpSp>
      </p:grpSp>
      <p:grpSp>
        <p:nvGrpSpPr>
          <p:cNvPr id="604" name="グループ化 603">
            <a:extLst>
              <a:ext uri="{FF2B5EF4-FFF2-40B4-BE49-F238E27FC236}">
                <a16:creationId xmlns:a16="http://schemas.microsoft.com/office/drawing/2014/main" id="{8253795A-D17F-8F69-8018-8BD4E2946A53}"/>
              </a:ext>
            </a:extLst>
          </p:cNvPr>
          <p:cNvGrpSpPr>
            <a:grpSpLocks noChangeAspect="1"/>
          </p:cNvGrpSpPr>
          <p:nvPr/>
        </p:nvGrpSpPr>
        <p:grpSpPr>
          <a:xfrm>
            <a:off x="3613150" y="1023938"/>
            <a:ext cx="2705100" cy="2514600"/>
            <a:chOff x="3613150" y="1023938"/>
            <a:chExt cx="2705100" cy="2514600"/>
          </a:xfrm>
        </p:grpSpPr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74FCD0D3-AD91-63D0-4DE8-78A5099CA597}"/>
                </a:ext>
              </a:extLst>
            </p:cNvPr>
            <p:cNvGrpSpPr/>
            <p:nvPr/>
          </p:nvGrpSpPr>
          <p:grpSpPr>
            <a:xfrm>
              <a:off x="3613150" y="1023938"/>
              <a:ext cx="2705100" cy="2514600"/>
              <a:chOff x="3613150" y="1023938"/>
              <a:chExt cx="2705100" cy="2514600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423F4E9E-05E8-86AB-E863-732097A63D0A}"/>
                  </a:ext>
                </a:extLst>
              </p:cNvPr>
              <p:cNvGrpSpPr/>
              <p:nvPr/>
            </p:nvGrpSpPr>
            <p:grpSpPr>
              <a:xfrm>
                <a:off x="3665537" y="10239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581511C0-2D2D-18EA-1DA9-F29FAF86C86D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27" name="四角形: 上の 2 つの角を丸める 26">
                    <a:extLst>
                      <a:ext uri="{FF2B5EF4-FFF2-40B4-BE49-F238E27FC236}">
                        <a16:creationId xmlns:a16="http://schemas.microsoft.com/office/drawing/2014/main" id="{A9B5D083-A315-C817-47B3-DFDE60768B5F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四角形: 上の 2 つの角を丸める 27">
                    <a:extLst>
                      <a:ext uri="{FF2B5EF4-FFF2-40B4-BE49-F238E27FC236}">
                        <a16:creationId xmlns:a16="http://schemas.microsoft.com/office/drawing/2014/main" id="{843E9002-B52B-B5C0-5002-B3C664EFE20A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D0DA70EA-F24B-A68C-4632-E4B40136DA68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505ADC1B-3775-0AFD-648B-9AD93BB7E475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5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834F00B5-7AC3-00FA-A662-372705D06D3F}"/>
                  </a:ext>
                </a:extLst>
              </p:cNvPr>
              <p:cNvGrpSpPr/>
              <p:nvPr/>
            </p:nvGrpSpPr>
            <p:grpSpPr>
              <a:xfrm>
                <a:off x="4363640" y="1142604"/>
                <a:ext cx="1171962" cy="1906974"/>
                <a:chOff x="4241392" y="1239640"/>
                <a:chExt cx="1416458" cy="2304808"/>
              </a:xfrm>
            </p:grpSpPr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371036C3-D078-114F-7FCC-ACFEBF3ABD6A}"/>
                    </a:ext>
                  </a:extLst>
                </p:cNvPr>
                <p:cNvSpPr/>
                <p:nvPr/>
              </p:nvSpPr>
              <p:spPr>
                <a:xfrm>
                  <a:off x="5166070" y="1973531"/>
                  <a:ext cx="491780" cy="575811"/>
                </a:xfrm>
                <a:custGeom>
                  <a:avLst/>
                  <a:gdLst>
                    <a:gd name="connsiteX0" fmla="*/ 264689 w 593446"/>
                    <a:gd name="connsiteY0" fmla="*/ 0 h 575811"/>
                    <a:gd name="connsiteX1" fmla="*/ 281788 w 593446"/>
                    <a:gd name="connsiteY1" fmla="*/ 136697 h 575811"/>
                    <a:gd name="connsiteX2" fmla="*/ 282927 w 593446"/>
                    <a:gd name="connsiteY2" fmla="*/ 138201 h 575811"/>
                    <a:gd name="connsiteX3" fmla="*/ 593445 w 593446"/>
                    <a:gd name="connsiteY3" fmla="*/ 421568 h 575811"/>
                    <a:gd name="connsiteX4" fmla="*/ 593446 w 593446"/>
                    <a:gd name="connsiteY4" fmla="*/ 421569 h 575811"/>
                    <a:gd name="connsiteX5" fmla="*/ 386260 w 593446"/>
                    <a:gd name="connsiteY5" fmla="*/ 454536 h 575811"/>
                    <a:gd name="connsiteX6" fmla="*/ 370502 w 593446"/>
                    <a:gd name="connsiteY6" fmla="*/ 447747 h 575811"/>
                    <a:gd name="connsiteX7" fmla="*/ 409325 w 593446"/>
                    <a:gd name="connsiteY7" fmla="*/ 539788 h 575811"/>
                    <a:gd name="connsiteX8" fmla="*/ 409325 w 593446"/>
                    <a:gd name="connsiteY8" fmla="*/ 539789 h 575811"/>
                    <a:gd name="connsiteX9" fmla="*/ 248271 w 593446"/>
                    <a:gd name="connsiteY9" fmla="*/ 498217 h 575811"/>
                    <a:gd name="connsiteX10" fmla="*/ 185106 w 593446"/>
                    <a:gd name="connsiteY10" fmla="*/ 426309 h 575811"/>
                    <a:gd name="connsiteX11" fmla="*/ 185589 w 593446"/>
                    <a:gd name="connsiteY11" fmla="*/ 436921 h 575811"/>
                    <a:gd name="connsiteX12" fmla="*/ 204788 w 593446"/>
                    <a:gd name="connsiteY12" fmla="*/ 575810 h 575811"/>
                    <a:gd name="connsiteX13" fmla="*/ 204788 w 593446"/>
                    <a:gd name="connsiteY13" fmla="*/ 575811 h 575811"/>
                    <a:gd name="connsiteX14" fmla="*/ 0 w 593446"/>
                    <a:gd name="connsiteY14" fmla="*/ 296396 h 575811"/>
                    <a:gd name="connsiteX15" fmla="*/ 204788 w 593446"/>
                    <a:gd name="connsiteY15" fmla="*/ 16981 h 575811"/>
                    <a:gd name="connsiteX16" fmla="*/ 202682 w 593446"/>
                    <a:gd name="connsiteY16" fmla="*/ 32214 h 575811"/>
                    <a:gd name="connsiteX17" fmla="*/ 203810 w 593446"/>
                    <a:gd name="connsiteY17" fmla="*/ 33703 h 575811"/>
                    <a:gd name="connsiteX18" fmla="*/ 226293 w 593446"/>
                    <a:gd name="connsiteY18" fmla="*/ 16166 h 575811"/>
                    <a:gd name="connsiteX19" fmla="*/ 264689 w 593446"/>
                    <a:gd name="connsiteY19" fmla="*/ 0 h 5758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93446" h="575811">
                      <a:moveTo>
                        <a:pt x="264689" y="0"/>
                      </a:moveTo>
                      <a:lnTo>
                        <a:pt x="281788" y="136697"/>
                      </a:lnTo>
                      <a:lnTo>
                        <a:pt x="282927" y="138201"/>
                      </a:lnTo>
                      <a:cubicBezTo>
                        <a:pt x="372857" y="246232"/>
                        <a:pt x="478100" y="342424"/>
                        <a:pt x="593445" y="421568"/>
                      </a:cubicBezTo>
                      <a:lnTo>
                        <a:pt x="593446" y="421569"/>
                      </a:lnTo>
                      <a:cubicBezTo>
                        <a:pt x="543462" y="471553"/>
                        <a:pt x="464839" y="481068"/>
                        <a:pt x="386260" y="454536"/>
                      </a:cubicBezTo>
                      <a:lnTo>
                        <a:pt x="370502" y="447747"/>
                      </a:lnTo>
                      <a:lnTo>
                        <a:pt x="409325" y="539788"/>
                      </a:lnTo>
                      <a:lnTo>
                        <a:pt x="409325" y="539789"/>
                      </a:lnTo>
                      <a:cubicBezTo>
                        <a:pt x="354701" y="554425"/>
                        <a:pt x="297154" y="537467"/>
                        <a:pt x="248271" y="498217"/>
                      </a:cubicBezTo>
                      <a:lnTo>
                        <a:pt x="185106" y="426309"/>
                      </a:lnTo>
                      <a:lnTo>
                        <a:pt x="185589" y="436921"/>
                      </a:lnTo>
                      <a:cubicBezTo>
                        <a:pt x="189856" y="483581"/>
                        <a:pt x="196255" y="529969"/>
                        <a:pt x="204788" y="575810"/>
                      </a:cubicBezTo>
                      <a:lnTo>
                        <a:pt x="204788" y="575811"/>
                      </a:lnTo>
                      <a:cubicBezTo>
                        <a:pt x="91687" y="575811"/>
                        <a:pt x="0" y="450713"/>
                        <a:pt x="0" y="296396"/>
                      </a:cubicBezTo>
                      <a:cubicBezTo>
                        <a:pt x="0" y="142079"/>
                        <a:pt x="91687" y="16981"/>
                        <a:pt x="204788" y="16981"/>
                      </a:cubicBezTo>
                      <a:lnTo>
                        <a:pt x="202682" y="32214"/>
                      </a:lnTo>
                      <a:lnTo>
                        <a:pt x="203810" y="33703"/>
                      </a:lnTo>
                      <a:lnTo>
                        <a:pt x="226293" y="16166"/>
                      </a:lnTo>
                      <a:cubicBezTo>
                        <a:pt x="238206" y="9120"/>
                        <a:pt x="251033" y="3659"/>
                        <a:pt x="26468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E01D995C-0C67-6F30-FEEE-790B144A714E}"/>
                    </a:ext>
                  </a:extLst>
                </p:cNvPr>
                <p:cNvSpPr/>
                <p:nvPr/>
              </p:nvSpPr>
              <p:spPr>
                <a:xfrm flipH="1">
                  <a:off x="4241392" y="1973531"/>
                  <a:ext cx="491780" cy="575811"/>
                </a:xfrm>
                <a:custGeom>
                  <a:avLst/>
                  <a:gdLst>
                    <a:gd name="connsiteX0" fmla="*/ 264689 w 593446"/>
                    <a:gd name="connsiteY0" fmla="*/ 0 h 575811"/>
                    <a:gd name="connsiteX1" fmla="*/ 281788 w 593446"/>
                    <a:gd name="connsiteY1" fmla="*/ 136697 h 575811"/>
                    <a:gd name="connsiteX2" fmla="*/ 282927 w 593446"/>
                    <a:gd name="connsiteY2" fmla="*/ 138201 h 575811"/>
                    <a:gd name="connsiteX3" fmla="*/ 593445 w 593446"/>
                    <a:gd name="connsiteY3" fmla="*/ 421568 h 575811"/>
                    <a:gd name="connsiteX4" fmla="*/ 593446 w 593446"/>
                    <a:gd name="connsiteY4" fmla="*/ 421569 h 575811"/>
                    <a:gd name="connsiteX5" fmla="*/ 386260 w 593446"/>
                    <a:gd name="connsiteY5" fmla="*/ 454536 h 575811"/>
                    <a:gd name="connsiteX6" fmla="*/ 370502 w 593446"/>
                    <a:gd name="connsiteY6" fmla="*/ 447747 h 575811"/>
                    <a:gd name="connsiteX7" fmla="*/ 409325 w 593446"/>
                    <a:gd name="connsiteY7" fmla="*/ 539788 h 575811"/>
                    <a:gd name="connsiteX8" fmla="*/ 409325 w 593446"/>
                    <a:gd name="connsiteY8" fmla="*/ 539789 h 575811"/>
                    <a:gd name="connsiteX9" fmla="*/ 248271 w 593446"/>
                    <a:gd name="connsiteY9" fmla="*/ 498217 h 575811"/>
                    <a:gd name="connsiteX10" fmla="*/ 185106 w 593446"/>
                    <a:gd name="connsiteY10" fmla="*/ 426309 h 575811"/>
                    <a:gd name="connsiteX11" fmla="*/ 185589 w 593446"/>
                    <a:gd name="connsiteY11" fmla="*/ 436921 h 575811"/>
                    <a:gd name="connsiteX12" fmla="*/ 204788 w 593446"/>
                    <a:gd name="connsiteY12" fmla="*/ 575810 h 575811"/>
                    <a:gd name="connsiteX13" fmla="*/ 204788 w 593446"/>
                    <a:gd name="connsiteY13" fmla="*/ 575811 h 575811"/>
                    <a:gd name="connsiteX14" fmla="*/ 0 w 593446"/>
                    <a:gd name="connsiteY14" fmla="*/ 296396 h 575811"/>
                    <a:gd name="connsiteX15" fmla="*/ 204788 w 593446"/>
                    <a:gd name="connsiteY15" fmla="*/ 16981 h 575811"/>
                    <a:gd name="connsiteX16" fmla="*/ 202682 w 593446"/>
                    <a:gd name="connsiteY16" fmla="*/ 32214 h 575811"/>
                    <a:gd name="connsiteX17" fmla="*/ 203810 w 593446"/>
                    <a:gd name="connsiteY17" fmla="*/ 33703 h 575811"/>
                    <a:gd name="connsiteX18" fmla="*/ 226293 w 593446"/>
                    <a:gd name="connsiteY18" fmla="*/ 16166 h 575811"/>
                    <a:gd name="connsiteX19" fmla="*/ 264689 w 593446"/>
                    <a:gd name="connsiteY19" fmla="*/ 0 h 5758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93446" h="575811">
                      <a:moveTo>
                        <a:pt x="264689" y="0"/>
                      </a:moveTo>
                      <a:lnTo>
                        <a:pt x="281788" y="136697"/>
                      </a:lnTo>
                      <a:lnTo>
                        <a:pt x="282927" y="138201"/>
                      </a:lnTo>
                      <a:cubicBezTo>
                        <a:pt x="372857" y="246232"/>
                        <a:pt x="478100" y="342424"/>
                        <a:pt x="593445" y="421568"/>
                      </a:cubicBezTo>
                      <a:lnTo>
                        <a:pt x="593446" y="421569"/>
                      </a:lnTo>
                      <a:cubicBezTo>
                        <a:pt x="543462" y="471553"/>
                        <a:pt x="464839" y="481068"/>
                        <a:pt x="386260" y="454536"/>
                      </a:cubicBezTo>
                      <a:lnTo>
                        <a:pt x="370502" y="447747"/>
                      </a:lnTo>
                      <a:lnTo>
                        <a:pt x="409325" y="539788"/>
                      </a:lnTo>
                      <a:lnTo>
                        <a:pt x="409325" y="539789"/>
                      </a:lnTo>
                      <a:cubicBezTo>
                        <a:pt x="354701" y="554425"/>
                        <a:pt x="297154" y="537467"/>
                        <a:pt x="248271" y="498217"/>
                      </a:cubicBezTo>
                      <a:lnTo>
                        <a:pt x="185106" y="426309"/>
                      </a:lnTo>
                      <a:lnTo>
                        <a:pt x="185589" y="436921"/>
                      </a:lnTo>
                      <a:cubicBezTo>
                        <a:pt x="189856" y="483581"/>
                        <a:pt x="196255" y="529969"/>
                        <a:pt x="204788" y="575810"/>
                      </a:cubicBezTo>
                      <a:lnTo>
                        <a:pt x="204788" y="575811"/>
                      </a:lnTo>
                      <a:cubicBezTo>
                        <a:pt x="91687" y="575811"/>
                        <a:pt x="0" y="450713"/>
                        <a:pt x="0" y="296396"/>
                      </a:cubicBezTo>
                      <a:cubicBezTo>
                        <a:pt x="0" y="142079"/>
                        <a:pt x="91687" y="16981"/>
                        <a:pt x="204788" y="16981"/>
                      </a:cubicBezTo>
                      <a:lnTo>
                        <a:pt x="202682" y="32214"/>
                      </a:lnTo>
                      <a:lnTo>
                        <a:pt x="203810" y="33703"/>
                      </a:lnTo>
                      <a:lnTo>
                        <a:pt x="226293" y="16166"/>
                      </a:lnTo>
                      <a:cubicBezTo>
                        <a:pt x="238206" y="9120"/>
                        <a:pt x="251033" y="3659"/>
                        <a:pt x="26468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BBB06C88-A9A9-0A87-D510-AFF6216CAC94}"/>
                    </a:ext>
                  </a:extLst>
                </p:cNvPr>
                <p:cNvSpPr/>
                <p:nvPr/>
              </p:nvSpPr>
              <p:spPr>
                <a:xfrm flipH="1">
                  <a:off x="4417604" y="1900013"/>
                  <a:ext cx="444156" cy="587599"/>
                </a:xfrm>
                <a:custGeom>
                  <a:avLst/>
                  <a:gdLst>
                    <a:gd name="connsiteX0" fmla="*/ 264689 w 593446"/>
                    <a:gd name="connsiteY0" fmla="*/ 0 h 575811"/>
                    <a:gd name="connsiteX1" fmla="*/ 281788 w 593446"/>
                    <a:gd name="connsiteY1" fmla="*/ 136697 h 575811"/>
                    <a:gd name="connsiteX2" fmla="*/ 282927 w 593446"/>
                    <a:gd name="connsiteY2" fmla="*/ 138201 h 575811"/>
                    <a:gd name="connsiteX3" fmla="*/ 593445 w 593446"/>
                    <a:gd name="connsiteY3" fmla="*/ 421568 h 575811"/>
                    <a:gd name="connsiteX4" fmla="*/ 593446 w 593446"/>
                    <a:gd name="connsiteY4" fmla="*/ 421569 h 575811"/>
                    <a:gd name="connsiteX5" fmla="*/ 386260 w 593446"/>
                    <a:gd name="connsiteY5" fmla="*/ 454536 h 575811"/>
                    <a:gd name="connsiteX6" fmla="*/ 370502 w 593446"/>
                    <a:gd name="connsiteY6" fmla="*/ 447747 h 575811"/>
                    <a:gd name="connsiteX7" fmla="*/ 409325 w 593446"/>
                    <a:gd name="connsiteY7" fmla="*/ 539788 h 575811"/>
                    <a:gd name="connsiteX8" fmla="*/ 409325 w 593446"/>
                    <a:gd name="connsiteY8" fmla="*/ 539789 h 575811"/>
                    <a:gd name="connsiteX9" fmla="*/ 248271 w 593446"/>
                    <a:gd name="connsiteY9" fmla="*/ 498217 h 575811"/>
                    <a:gd name="connsiteX10" fmla="*/ 185106 w 593446"/>
                    <a:gd name="connsiteY10" fmla="*/ 426309 h 575811"/>
                    <a:gd name="connsiteX11" fmla="*/ 185589 w 593446"/>
                    <a:gd name="connsiteY11" fmla="*/ 436921 h 575811"/>
                    <a:gd name="connsiteX12" fmla="*/ 204788 w 593446"/>
                    <a:gd name="connsiteY12" fmla="*/ 575810 h 575811"/>
                    <a:gd name="connsiteX13" fmla="*/ 204788 w 593446"/>
                    <a:gd name="connsiteY13" fmla="*/ 575811 h 575811"/>
                    <a:gd name="connsiteX14" fmla="*/ 0 w 593446"/>
                    <a:gd name="connsiteY14" fmla="*/ 296396 h 575811"/>
                    <a:gd name="connsiteX15" fmla="*/ 204788 w 593446"/>
                    <a:gd name="connsiteY15" fmla="*/ 16981 h 575811"/>
                    <a:gd name="connsiteX16" fmla="*/ 202682 w 593446"/>
                    <a:gd name="connsiteY16" fmla="*/ 32214 h 575811"/>
                    <a:gd name="connsiteX17" fmla="*/ 203810 w 593446"/>
                    <a:gd name="connsiteY17" fmla="*/ 33703 h 575811"/>
                    <a:gd name="connsiteX18" fmla="*/ 226293 w 593446"/>
                    <a:gd name="connsiteY18" fmla="*/ 16166 h 575811"/>
                    <a:gd name="connsiteX19" fmla="*/ 264689 w 593446"/>
                    <a:gd name="connsiteY19" fmla="*/ 0 h 5758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93446" h="575811">
                      <a:moveTo>
                        <a:pt x="264689" y="0"/>
                      </a:moveTo>
                      <a:lnTo>
                        <a:pt x="281788" y="136697"/>
                      </a:lnTo>
                      <a:lnTo>
                        <a:pt x="282927" y="138201"/>
                      </a:lnTo>
                      <a:cubicBezTo>
                        <a:pt x="372857" y="246232"/>
                        <a:pt x="478100" y="342424"/>
                        <a:pt x="593445" y="421568"/>
                      </a:cubicBezTo>
                      <a:lnTo>
                        <a:pt x="593446" y="421569"/>
                      </a:lnTo>
                      <a:cubicBezTo>
                        <a:pt x="543462" y="471553"/>
                        <a:pt x="464839" y="481068"/>
                        <a:pt x="386260" y="454536"/>
                      </a:cubicBezTo>
                      <a:lnTo>
                        <a:pt x="370502" y="447747"/>
                      </a:lnTo>
                      <a:lnTo>
                        <a:pt x="409325" y="539788"/>
                      </a:lnTo>
                      <a:lnTo>
                        <a:pt x="409325" y="539789"/>
                      </a:lnTo>
                      <a:cubicBezTo>
                        <a:pt x="354701" y="554425"/>
                        <a:pt x="297154" y="537467"/>
                        <a:pt x="248271" y="498217"/>
                      </a:cubicBezTo>
                      <a:lnTo>
                        <a:pt x="185106" y="426309"/>
                      </a:lnTo>
                      <a:lnTo>
                        <a:pt x="185589" y="436921"/>
                      </a:lnTo>
                      <a:cubicBezTo>
                        <a:pt x="189856" y="483581"/>
                        <a:pt x="196255" y="529969"/>
                        <a:pt x="204788" y="575810"/>
                      </a:cubicBezTo>
                      <a:lnTo>
                        <a:pt x="204788" y="575811"/>
                      </a:lnTo>
                      <a:cubicBezTo>
                        <a:pt x="91687" y="575811"/>
                        <a:pt x="0" y="450713"/>
                        <a:pt x="0" y="296396"/>
                      </a:cubicBezTo>
                      <a:cubicBezTo>
                        <a:pt x="0" y="142079"/>
                        <a:pt x="91687" y="16981"/>
                        <a:pt x="204788" y="16981"/>
                      </a:cubicBezTo>
                      <a:lnTo>
                        <a:pt x="202682" y="32214"/>
                      </a:lnTo>
                      <a:lnTo>
                        <a:pt x="203810" y="33703"/>
                      </a:lnTo>
                      <a:lnTo>
                        <a:pt x="226293" y="16166"/>
                      </a:lnTo>
                      <a:cubicBezTo>
                        <a:pt x="238206" y="9120"/>
                        <a:pt x="251033" y="3659"/>
                        <a:pt x="264689" y="0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09782251-9E75-4A1F-B2C8-03AEB54AF6EF}"/>
                    </a:ext>
                  </a:extLst>
                </p:cNvPr>
                <p:cNvSpPr/>
                <p:nvPr/>
              </p:nvSpPr>
              <p:spPr>
                <a:xfrm>
                  <a:off x="5018432" y="1900013"/>
                  <a:ext cx="444156" cy="587599"/>
                </a:xfrm>
                <a:custGeom>
                  <a:avLst/>
                  <a:gdLst>
                    <a:gd name="connsiteX0" fmla="*/ 264689 w 593446"/>
                    <a:gd name="connsiteY0" fmla="*/ 0 h 575811"/>
                    <a:gd name="connsiteX1" fmla="*/ 281788 w 593446"/>
                    <a:gd name="connsiteY1" fmla="*/ 136697 h 575811"/>
                    <a:gd name="connsiteX2" fmla="*/ 282927 w 593446"/>
                    <a:gd name="connsiteY2" fmla="*/ 138201 h 575811"/>
                    <a:gd name="connsiteX3" fmla="*/ 593445 w 593446"/>
                    <a:gd name="connsiteY3" fmla="*/ 421568 h 575811"/>
                    <a:gd name="connsiteX4" fmla="*/ 593446 w 593446"/>
                    <a:gd name="connsiteY4" fmla="*/ 421569 h 575811"/>
                    <a:gd name="connsiteX5" fmla="*/ 386260 w 593446"/>
                    <a:gd name="connsiteY5" fmla="*/ 454536 h 575811"/>
                    <a:gd name="connsiteX6" fmla="*/ 370502 w 593446"/>
                    <a:gd name="connsiteY6" fmla="*/ 447747 h 575811"/>
                    <a:gd name="connsiteX7" fmla="*/ 409325 w 593446"/>
                    <a:gd name="connsiteY7" fmla="*/ 539788 h 575811"/>
                    <a:gd name="connsiteX8" fmla="*/ 409325 w 593446"/>
                    <a:gd name="connsiteY8" fmla="*/ 539789 h 575811"/>
                    <a:gd name="connsiteX9" fmla="*/ 248271 w 593446"/>
                    <a:gd name="connsiteY9" fmla="*/ 498217 h 575811"/>
                    <a:gd name="connsiteX10" fmla="*/ 185106 w 593446"/>
                    <a:gd name="connsiteY10" fmla="*/ 426309 h 575811"/>
                    <a:gd name="connsiteX11" fmla="*/ 185589 w 593446"/>
                    <a:gd name="connsiteY11" fmla="*/ 436921 h 575811"/>
                    <a:gd name="connsiteX12" fmla="*/ 204788 w 593446"/>
                    <a:gd name="connsiteY12" fmla="*/ 575810 h 575811"/>
                    <a:gd name="connsiteX13" fmla="*/ 204788 w 593446"/>
                    <a:gd name="connsiteY13" fmla="*/ 575811 h 575811"/>
                    <a:gd name="connsiteX14" fmla="*/ 0 w 593446"/>
                    <a:gd name="connsiteY14" fmla="*/ 296396 h 575811"/>
                    <a:gd name="connsiteX15" fmla="*/ 204788 w 593446"/>
                    <a:gd name="connsiteY15" fmla="*/ 16981 h 575811"/>
                    <a:gd name="connsiteX16" fmla="*/ 202682 w 593446"/>
                    <a:gd name="connsiteY16" fmla="*/ 32214 h 575811"/>
                    <a:gd name="connsiteX17" fmla="*/ 203810 w 593446"/>
                    <a:gd name="connsiteY17" fmla="*/ 33703 h 575811"/>
                    <a:gd name="connsiteX18" fmla="*/ 226293 w 593446"/>
                    <a:gd name="connsiteY18" fmla="*/ 16166 h 575811"/>
                    <a:gd name="connsiteX19" fmla="*/ 264689 w 593446"/>
                    <a:gd name="connsiteY19" fmla="*/ 0 h 5758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93446" h="575811">
                      <a:moveTo>
                        <a:pt x="264689" y="0"/>
                      </a:moveTo>
                      <a:lnTo>
                        <a:pt x="281788" y="136697"/>
                      </a:lnTo>
                      <a:lnTo>
                        <a:pt x="282927" y="138201"/>
                      </a:lnTo>
                      <a:cubicBezTo>
                        <a:pt x="372857" y="246232"/>
                        <a:pt x="478100" y="342424"/>
                        <a:pt x="593445" y="421568"/>
                      </a:cubicBezTo>
                      <a:lnTo>
                        <a:pt x="593446" y="421569"/>
                      </a:lnTo>
                      <a:cubicBezTo>
                        <a:pt x="543462" y="471553"/>
                        <a:pt x="464839" y="481068"/>
                        <a:pt x="386260" y="454536"/>
                      </a:cubicBezTo>
                      <a:lnTo>
                        <a:pt x="370502" y="447747"/>
                      </a:lnTo>
                      <a:lnTo>
                        <a:pt x="409325" y="539788"/>
                      </a:lnTo>
                      <a:lnTo>
                        <a:pt x="409325" y="539789"/>
                      </a:lnTo>
                      <a:cubicBezTo>
                        <a:pt x="354701" y="554425"/>
                        <a:pt x="297154" y="537467"/>
                        <a:pt x="248271" y="498217"/>
                      </a:cubicBezTo>
                      <a:lnTo>
                        <a:pt x="185106" y="426309"/>
                      </a:lnTo>
                      <a:lnTo>
                        <a:pt x="185589" y="436921"/>
                      </a:lnTo>
                      <a:cubicBezTo>
                        <a:pt x="189856" y="483581"/>
                        <a:pt x="196255" y="529969"/>
                        <a:pt x="204788" y="575810"/>
                      </a:cubicBezTo>
                      <a:lnTo>
                        <a:pt x="204788" y="575811"/>
                      </a:lnTo>
                      <a:cubicBezTo>
                        <a:pt x="91687" y="575811"/>
                        <a:pt x="0" y="450713"/>
                        <a:pt x="0" y="296396"/>
                      </a:cubicBezTo>
                      <a:cubicBezTo>
                        <a:pt x="0" y="142079"/>
                        <a:pt x="91687" y="16981"/>
                        <a:pt x="204788" y="16981"/>
                      </a:cubicBezTo>
                      <a:lnTo>
                        <a:pt x="202682" y="32214"/>
                      </a:lnTo>
                      <a:lnTo>
                        <a:pt x="203810" y="33703"/>
                      </a:lnTo>
                      <a:lnTo>
                        <a:pt x="226293" y="16166"/>
                      </a:lnTo>
                      <a:cubicBezTo>
                        <a:pt x="238206" y="9120"/>
                        <a:pt x="251033" y="3659"/>
                        <a:pt x="264689" y="0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8" name="グループ化 107">
                  <a:extLst>
                    <a:ext uri="{FF2B5EF4-FFF2-40B4-BE49-F238E27FC236}">
                      <a16:creationId xmlns:a16="http://schemas.microsoft.com/office/drawing/2014/main" id="{F7347EC3-7E09-F3C3-0F08-6D2A14F09501}"/>
                    </a:ext>
                  </a:extLst>
                </p:cNvPr>
                <p:cNvGrpSpPr/>
                <p:nvPr/>
              </p:nvGrpSpPr>
              <p:grpSpPr>
                <a:xfrm>
                  <a:off x="4376114" y="2247870"/>
                  <a:ext cx="1139046" cy="1296578"/>
                  <a:chOff x="2871512" y="2247870"/>
                  <a:chExt cx="1139046" cy="1296578"/>
                </a:xfrm>
              </p:grpSpPr>
              <p:sp>
                <p:nvSpPr>
                  <p:cNvPr id="128" name="フリーフォーム: 図形 127">
                    <a:extLst>
                      <a:ext uri="{FF2B5EF4-FFF2-40B4-BE49-F238E27FC236}">
                        <a16:creationId xmlns:a16="http://schemas.microsoft.com/office/drawing/2014/main" id="{8C0A5FCC-DEBA-C98B-CE4F-F6DD6D6094D5}"/>
                      </a:ext>
                    </a:extLst>
                  </p:cNvPr>
                  <p:cNvSpPr/>
                  <p:nvPr/>
                </p:nvSpPr>
                <p:spPr>
                  <a:xfrm>
                    <a:off x="3170544" y="2247870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29" name="グループ化 128">
                    <a:extLst>
                      <a:ext uri="{FF2B5EF4-FFF2-40B4-BE49-F238E27FC236}">
                        <a16:creationId xmlns:a16="http://schemas.microsoft.com/office/drawing/2014/main" id="{6A89417B-B74F-5E3C-5CAE-FACE2D10D8E7}"/>
                      </a:ext>
                    </a:extLst>
                  </p:cNvPr>
                  <p:cNvGrpSpPr/>
                  <p:nvPr/>
                </p:nvGrpSpPr>
                <p:grpSpPr>
                  <a:xfrm>
                    <a:off x="2871512" y="2524123"/>
                    <a:ext cx="1139046" cy="1020325"/>
                    <a:chOff x="2871512" y="2524123"/>
                    <a:chExt cx="1139046" cy="1020325"/>
                  </a:xfrm>
                </p:grpSpPr>
                <p:sp>
                  <p:nvSpPr>
                    <p:cNvPr id="130" name="フリーフォーム: 図形 129">
                      <a:extLst>
                        <a:ext uri="{FF2B5EF4-FFF2-40B4-BE49-F238E27FC236}">
                          <a16:creationId xmlns:a16="http://schemas.microsoft.com/office/drawing/2014/main" id="{88F9F511-EC6A-C2AC-E4BA-45D5C400369D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862077" y="2631372"/>
                      <a:ext cx="148481" cy="913076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solidFill>
                      <a:srgbClr val="FFCC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1" name="フリーフォーム: 図形 130">
                      <a:extLst>
                        <a:ext uri="{FF2B5EF4-FFF2-40B4-BE49-F238E27FC236}">
                          <a16:creationId xmlns:a16="http://schemas.microsoft.com/office/drawing/2014/main" id="{D4EEC577-8B71-656B-B8BC-E8D93F7165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71512" y="2627540"/>
                      <a:ext cx="149189" cy="916908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solidFill>
                      <a:srgbClr val="FFCC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2" name="フリーフォーム: 図形 131">
                      <a:extLst>
                        <a:ext uri="{FF2B5EF4-FFF2-40B4-BE49-F238E27FC236}">
                          <a16:creationId xmlns:a16="http://schemas.microsoft.com/office/drawing/2014/main" id="{3FCDCCF3-1B82-49B6-45B0-2B473B7936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5456" y="2527355"/>
                      <a:ext cx="974009" cy="1017093"/>
                    </a:xfrm>
                    <a:custGeom>
                      <a:avLst/>
                      <a:gdLst>
                        <a:gd name="connsiteX0" fmla="*/ 251752 w 974009"/>
                        <a:gd name="connsiteY0" fmla="*/ 0 h 1017093"/>
                        <a:gd name="connsiteX1" fmla="*/ 276467 w 974009"/>
                        <a:gd name="connsiteY1" fmla="*/ 0 h 1017093"/>
                        <a:gd name="connsiteX2" fmla="*/ 277876 w 974009"/>
                        <a:gd name="connsiteY2" fmla="*/ 12435 h 1017093"/>
                        <a:gd name="connsiteX3" fmla="*/ 483120 w 974009"/>
                        <a:gd name="connsiteY3" fmla="*/ 161195 h 1017093"/>
                        <a:gd name="connsiteX4" fmla="*/ 688364 w 974009"/>
                        <a:gd name="connsiteY4" fmla="*/ 12435 h 1017093"/>
                        <a:gd name="connsiteX5" fmla="*/ 689774 w 974009"/>
                        <a:gd name="connsiteY5" fmla="*/ 0 h 1017093"/>
                        <a:gd name="connsiteX6" fmla="*/ 722257 w 974009"/>
                        <a:gd name="connsiteY6" fmla="*/ 0 h 1017093"/>
                        <a:gd name="connsiteX7" fmla="*/ 974009 w 974009"/>
                        <a:gd name="connsiteY7" fmla="*/ 251752 h 1017093"/>
                        <a:gd name="connsiteX8" fmla="*/ 974009 w 974009"/>
                        <a:gd name="connsiteY8" fmla="*/ 1017093 h 1017093"/>
                        <a:gd name="connsiteX9" fmla="*/ 0 w 974009"/>
                        <a:gd name="connsiteY9" fmla="*/ 1017093 h 1017093"/>
                        <a:gd name="connsiteX10" fmla="*/ 0 w 974009"/>
                        <a:gd name="connsiteY10" fmla="*/ 251752 h 1017093"/>
                        <a:gd name="connsiteX11" fmla="*/ 251752 w 974009"/>
                        <a:gd name="connsiteY11" fmla="*/ 0 h 10170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974009" h="1017093">
                          <a:moveTo>
                            <a:pt x="251752" y="0"/>
                          </a:moveTo>
                          <a:lnTo>
                            <a:pt x="276467" y="0"/>
                          </a:lnTo>
                          <a:lnTo>
                            <a:pt x="277876" y="12435"/>
                          </a:lnTo>
                          <a:cubicBezTo>
                            <a:pt x="297411" y="97333"/>
                            <a:pt x="381879" y="161195"/>
                            <a:pt x="483120" y="161195"/>
                          </a:cubicBezTo>
                          <a:cubicBezTo>
                            <a:pt x="584361" y="161195"/>
                            <a:pt x="668829" y="97333"/>
                            <a:pt x="688364" y="12435"/>
                          </a:cubicBezTo>
                          <a:lnTo>
                            <a:pt x="689774" y="0"/>
                          </a:lnTo>
                          <a:lnTo>
                            <a:pt x="722257" y="0"/>
                          </a:lnTo>
                          <a:cubicBezTo>
                            <a:pt x="861296" y="0"/>
                            <a:pt x="974009" y="112713"/>
                            <a:pt x="974009" y="251752"/>
                          </a:cubicBezTo>
                          <a:lnTo>
                            <a:pt x="974009" y="1017093"/>
                          </a:lnTo>
                          <a:lnTo>
                            <a:pt x="0" y="1017093"/>
                          </a:lnTo>
                          <a:lnTo>
                            <a:pt x="0" y="251752"/>
                          </a:lnTo>
                          <a:cubicBezTo>
                            <a:pt x="0" y="112713"/>
                            <a:pt x="112713" y="0"/>
                            <a:pt x="251752" y="0"/>
                          </a:cubicBezTo>
                          <a:close/>
                        </a:path>
                      </a:pathLst>
                    </a:custGeom>
                    <a:solidFill>
                      <a:srgbClr val="FFCC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3" name="フリーフォーム: 図形 132">
                      <a:extLst>
                        <a:ext uri="{FF2B5EF4-FFF2-40B4-BE49-F238E27FC236}">
                          <a16:creationId xmlns:a16="http://schemas.microsoft.com/office/drawing/2014/main" id="{37068C3E-B515-409E-B406-DE72C1EFA7B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2409" y="2524123"/>
                      <a:ext cx="452336" cy="187736"/>
                    </a:xfrm>
                    <a:custGeom>
                      <a:avLst/>
                      <a:gdLst>
                        <a:gd name="connsiteX0" fmla="*/ 0 w 452336"/>
                        <a:gd name="connsiteY0" fmla="*/ 0 h 187736"/>
                        <a:gd name="connsiteX1" fmla="*/ 45257 w 452336"/>
                        <a:gd name="connsiteY1" fmla="*/ 0 h 187736"/>
                        <a:gd name="connsiteX2" fmla="*/ 61048 w 452336"/>
                        <a:gd name="connsiteY2" fmla="*/ 40920 h 187736"/>
                        <a:gd name="connsiteX3" fmla="*/ 226168 w 452336"/>
                        <a:gd name="connsiteY3" fmla="*/ 135489 h 187736"/>
                        <a:gd name="connsiteX4" fmla="*/ 391288 w 452336"/>
                        <a:gd name="connsiteY4" fmla="*/ 40920 h 187736"/>
                        <a:gd name="connsiteX5" fmla="*/ 407079 w 452336"/>
                        <a:gd name="connsiteY5" fmla="*/ 0 h 187736"/>
                        <a:gd name="connsiteX6" fmla="*/ 452336 w 452336"/>
                        <a:gd name="connsiteY6" fmla="*/ 0 h 187736"/>
                        <a:gd name="connsiteX7" fmla="*/ 450793 w 452336"/>
                        <a:gd name="connsiteY7" fmla="*/ 14483 h 187736"/>
                        <a:gd name="connsiteX8" fmla="*/ 226168 w 452336"/>
                        <a:gd name="connsiteY8" fmla="*/ 187736 h 187736"/>
                        <a:gd name="connsiteX9" fmla="*/ 1542 w 452336"/>
                        <a:gd name="connsiteY9" fmla="*/ 14483 h 1877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52336" h="187736">
                          <a:moveTo>
                            <a:pt x="0" y="0"/>
                          </a:moveTo>
                          <a:lnTo>
                            <a:pt x="45257" y="0"/>
                          </a:lnTo>
                          <a:lnTo>
                            <a:pt x="61048" y="40920"/>
                          </a:lnTo>
                          <a:cubicBezTo>
                            <a:pt x="94910" y="97617"/>
                            <a:pt x="156191" y="135489"/>
                            <a:pt x="226168" y="135489"/>
                          </a:cubicBezTo>
                          <a:cubicBezTo>
                            <a:pt x="296144" y="135489"/>
                            <a:pt x="357425" y="97617"/>
                            <a:pt x="391288" y="40920"/>
                          </a:cubicBezTo>
                          <a:lnTo>
                            <a:pt x="407079" y="0"/>
                          </a:lnTo>
                          <a:lnTo>
                            <a:pt x="452336" y="0"/>
                          </a:lnTo>
                          <a:lnTo>
                            <a:pt x="450793" y="14483"/>
                          </a:lnTo>
                          <a:cubicBezTo>
                            <a:pt x="429413" y="113359"/>
                            <a:pt x="336969" y="187736"/>
                            <a:pt x="226168" y="187736"/>
                          </a:cubicBezTo>
                          <a:cubicBezTo>
                            <a:pt x="115366" y="187736"/>
                            <a:pt x="22922" y="113359"/>
                            <a:pt x="1542" y="14483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4" name="フリーフォーム: 図形 133">
                      <a:extLst>
                        <a:ext uri="{FF2B5EF4-FFF2-40B4-BE49-F238E27FC236}">
                          <a16:creationId xmlns:a16="http://schemas.microsoft.com/office/drawing/2014/main" id="{EC7AFC19-12BA-D934-AB3C-C29860F407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27600" y="2727055"/>
                      <a:ext cx="244238" cy="244238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5" name="フリーフォーム: 図形 134">
                      <a:extLst>
                        <a:ext uri="{FF2B5EF4-FFF2-40B4-BE49-F238E27FC236}">
                          <a16:creationId xmlns:a16="http://schemas.microsoft.com/office/drawing/2014/main" id="{EBB4DABA-638C-A0C0-8B1F-213E55311B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05045" y="2853393"/>
                      <a:ext cx="338576" cy="338576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6" name="フリーフォーム: 図形 135">
                      <a:extLst>
                        <a:ext uri="{FF2B5EF4-FFF2-40B4-BE49-F238E27FC236}">
                          <a16:creationId xmlns:a16="http://schemas.microsoft.com/office/drawing/2014/main" id="{4B8F6AD5-128B-8D8C-A3AB-891887F216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04453" y="2663611"/>
                      <a:ext cx="259192" cy="259192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7" name="フリーフォーム: 図形 136">
                      <a:extLst>
                        <a:ext uri="{FF2B5EF4-FFF2-40B4-BE49-F238E27FC236}">
                          <a16:creationId xmlns:a16="http://schemas.microsoft.com/office/drawing/2014/main" id="{32CB843F-5614-0DF8-C0B9-06025A2B19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43848" y="3030774"/>
                      <a:ext cx="158696" cy="158696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8" name="フリーフォーム: 図形 137">
                      <a:extLst>
                        <a:ext uri="{FF2B5EF4-FFF2-40B4-BE49-F238E27FC236}">
                          <a16:creationId xmlns:a16="http://schemas.microsoft.com/office/drawing/2014/main" id="{5B55E921-554C-4FF0-DC71-CCC21224AB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70457" y="3211366"/>
                      <a:ext cx="284381" cy="284381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9" name="フリーフォーム: 図形 138">
                      <a:extLst>
                        <a:ext uri="{FF2B5EF4-FFF2-40B4-BE49-F238E27FC236}">
                          <a16:creationId xmlns:a16="http://schemas.microsoft.com/office/drawing/2014/main" id="{95767D4E-1972-AE37-FE47-F5E4C62221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30499" y="3248951"/>
                      <a:ext cx="233049" cy="233049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0" name="フリーフォーム: 図形 139">
                      <a:extLst>
                        <a:ext uri="{FF2B5EF4-FFF2-40B4-BE49-F238E27FC236}">
                          <a16:creationId xmlns:a16="http://schemas.microsoft.com/office/drawing/2014/main" id="{07D8A807-93F1-1032-DEAE-EA57C26226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45032" y="3006560"/>
                      <a:ext cx="158696" cy="158696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09" name="グループ化 108">
                  <a:extLst>
                    <a:ext uri="{FF2B5EF4-FFF2-40B4-BE49-F238E27FC236}">
                      <a16:creationId xmlns:a16="http://schemas.microsoft.com/office/drawing/2014/main" id="{79712100-6CDF-56BC-46BD-0A374F784229}"/>
                    </a:ext>
                  </a:extLst>
                </p:cNvPr>
                <p:cNvGrpSpPr/>
                <p:nvPr/>
              </p:nvGrpSpPr>
              <p:grpSpPr>
                <a:xfrm>
                  <a:off x="4408557" y="1380611"/>
                  <a:ext cx="1086287" cy="1024894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121" name="グループ化 120">
                    <a:extLst>
                      <a:ext uri="{FF2B5EF4-FFF2-40B4-BE49-F238E27FC236}">
                        <a16:creationId xmlns:a16="http://schemas.microsoft.com/office/drawing/2014/main" id="{C45E8B50-6E1D-7320-B919-AB88891EF5E9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6" name="円/楕円 159">
                      <a:extLst>
                        <a:ext uri="{FF2B5EF4-FFF2-40B4-BE49-F238E27FC236}">
                          <a16:creationId xmlns:a16="http://schemas.microsoft.com/office/drawing/2014/main" id="{AE101528-6941-9156-56BB-0147DD01FB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7" name="円/楕円 160">
                      <a:extLst>
                        <a:ext uri="{FF2B5EF4-FFF2-40B4-BE49-F238E27FC236}">
                          <a16:creationId xmlns:a16="http://schemas.microsoft.com/office/drawing/2014/main" id="{0828DB66-72DD-3523-8111-8D5931E14C0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22" name="グループ化 121">
                    <a:extLst>
                      <a:ext uri="{FF2B5EF4-FFF2-40B4-BE49-F238E27FC236}">
                        <a16:creationId xmlns:a16="http://schemas.microsoft.com/office/drawing/2014/main" id="{850D3C25-03BF-6E9E-076B-2B52974745BE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4" name="円/楕円 157">
                      <a:extLst>
                        <a:ext uri="{FF2B5EF4-FFF2-40B4-BE49-F238E27FC236}">
                          <a16:creationId xmlns:a16="http://schemas.microsoft.com/office/drawing/2014/main" id="{4385A319-7573-369D-664F-2A94EB7A07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5" name="円/楕円 158">
                      <a:extLst>
                        <a:ext uri="{FF2B5EF4-FFF2-40B4-BE49-F238E27FC236}">
                          <a16:creationId xmlns:a16="http://schemas.microsoft.com/office/drawing/2014/main" id="{71F37DB5-B43E-16F1-D762-F066DD7A623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3" name="円/楕円 156">
                    <a:extLst>
                      <a:ext uri="{FF2B5EF4-FFF2-40B4-BE49-F238E27FC236}">
                        <a16:creationId xmlns:a16="http://schemas.microsoft.com/office/drawing/2014/main" id="{13BA60D3-1E97-DC97-E716-32CE843AD7A0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0" name="月 109">
                  <a:extLst>
                    <a:ext uri="{FF2B5EF4-FFF2-40B4-BE49-F238E27FC236}">
                      <a16:creationId xmlns:a16="http://schemas.microsoft.com/office/drawing/2014/main" id="{9E0B9A09-CAB4-736C-B073-15D5330257AC}"/>
                    </a:ext>
                  </a:extLst>
                </p:cNvPr>
                <p:cNvSpPr/>
                <p:nvPr/>
              </p:nvSpPr>
              <p:spPr>
                <a:xfrm>
                  <a:off x="4511872" y="1553825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" name="月 110">
                  <a:extLst>
                    <a:ext uri="{FF2B5EF4-FFF2-40B4-BE49-F238E27FC236}">
                      <a16:creationId xmlns:a16="http://schemas.microsoft.com/office/drawing/2014/main" id="{B6E4FAC4-151D-4145-194D-CFAB959D7BD9}"/>
                    </a:ext>
                  </a:extLst>
                </p:cNvPr>
                <p:cNvSpPr/>
                <p:nvPr/>
              </p:nvSpPr>
              <p:spPr>
                <a:xfrm flipH="1">
                  <a:off x="5287071" y="1553825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2" name="正方形/長方形 67">
                  <a:extLst>
                    <a:ext uri="{FF2B5EF4-FFF2-40B4-BE49-F238E27FC236}">
                      <a16:creationId xmlns:a16="http://schemas.microsoft.com/office/drawing/2014/main" id="{7C8B9ED0-D319-6713-3FF4-7A499A1EFC09}"/>
                    </a:ext>
                  </a:extLst>
                </p:cNvPr>
                <p:cNvSpPr/>
                <p:nvPr/>
              </p:nvSpPr>
              <p:spPr>
                <a:xfrm>
                  <a:off x="4919652" y="2103497"/>
                  <a:ext cx="65249" cy="334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0F27F0D7-3D90-C9C7-014E-177CA67DA46E}"/>
                    </a:ext>
                  </a:extLst>
                </p:cNvPr>
                <p:cNvSpPr/>
                <p:nvPr/>
              </p:nvSpPr>
              <p:spPr>
                <a:xfrm>
                  <a:off x="4446972" y="1239640"/>
                  <a:ext cx="1028240" cy="651784"/>
                </a:xfrm>
                <a:custGeom>
                  <a:avLst/>
                  <a:gdLst>
                    <a:gd name="connsiteX0" fmla="*/ 474085 w 1031382"/>
                    <a:gd name="connsiteY0" fmla="*/ 0 h 594179"/>
                    <a:gd name="connsiteX1" fmla="*/ 520965 w 1031382"/>
                    <a:gd name="connsiteY1" fmla="*/ 3715 h 594179"/>
                    <a:gd name="connsiteX2" fmla="*/ 557297 w 1031382"/>
                    <a:gd name="connsiteY2" fmla="*/ 1 h 594179"/>
                    <a:gd name="connsiteX3" fmla="*/ 796709 w 1031382"/>
                    <a:gd name="connsiteY3" fmla="*/ 67334 h 594179"/>
                    <a:gd name="connsiteX4" fmla="*/ 990269 w 1031382"/>
                    <a:gd name="connsiteY4" fmla="*/ 594179 h 594179"/>
                    <a:gd name="connsiteX5" fmla="*/ 990268 w 1031382"/>
                    <a:gd name="connsiteY5" fmla="*/ 594179 h 594179"/>
                    <a:gd name="connsiteX6" fmla="*/ 639436 w 1031382"/>
                    <a:gd name="connsiteY6" fmla="*/ 339739 h 594179"/>
                    <a:gd name="connsiteX7" fmla="*/ 515690 w 1031382"/>
                    <a:gd name="connsiteY7" fmla="*/ 276595 h 594179"/>
                    <a:gd name="connsiteX8" fmla="*/ 391946 w 1031382"/>
                    <a:gd name="connsiteY8" fmla="*/ 339738 h 594179"/>
                    <a:gd name="connsiteX9" fmla="*/ 41114 w 1031382"/>
                    <a:gd name="connsiteY9" fmla="*/ 594178 h 594179"/>
                    <a:gd name="connsiteX10" fmla="*/ 41113 w 1031382"/>
                    <a:gd name="connsiteY10" fmla="*/ 594178 h 594179"/>
                    <a:gd name="connsiteX11" fmla="*/ 234673 w 1031382"/>
                    <a:gd name="connsiteY11" fmla="*/ 67333 h 594179"/>
                    <a:gd name="connsiteX12" fmla="*/ 474085 w 1031382"/>
                    <a:gd name="connsiteY12" fmla="*/ 0 h 594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1382" h="594179">
                      <a:moveTo>
                        <a:pt x="474085" y="0"/>
                      </a:moveTo>
                      <a:lnTo>
                        <a:pt x="520965" y="3715"/>
                      </a:lnTo>
                      <a:lnTo>
                        <a:pt x="557297" y="1"/>
                      </a:lnTo>
                      <a:cubicBezTo>
                        <a:pt x="636256" y="831"/>
                        <a:pt x="719396" y="22698"/>
                        <a:pt x="796709" y="67334"/>
                      </a:cubicBezTo>
                      <a:cubicBezTo>
                        <a:pt x="1002877" y="186366"/>
                        <a:pt x="1089537" y="422242"/>
                        <a:pt x="990269" y="594179"/>
                      </a:cubicBezTo>
                      <a:lnTo>
                        <a:pt x="990268" y="594179"/>
                      </a:lnTo>
                      <a:cubicBezTo>
                        <a:pt x="882758" y="497516"/>
                        <a:pt x="764842" y="412142"/>
                        <a:pt x="639436" y="339739"/>
                      </a:cubicBezTo>
                      <a:lnTo>
                        <a:pt x="515690" y="276595"/>
                      </a:lnTo>
                      <a:lnTo>
                        <a:pt x="391946" y="339738"/>
                      </a:lnTo>
                      <a:cubicBezTo>
                        <a:pt x="266540" y="412141"/>
                        <a:pt x="148624" y="497515"/>
                        <a:pt x="41114" y="594178"/>
                      </a:cubicBezTo>
                      <a:lnTo>
                        <a:pt x="41113" y="594178"/>
                      </a:lnTo>
                      <a:cubicBezTo>
                        <a:pt x="-58155" y="422241"/>
                        <a:pt x="28505" y="186365"/>
                        <a:pt x="234673" y="67333"/>
                      </a:cubicBezTo>
                      <a:cubicBezTo>
                        <a:pt x="311986" y="22697"/>
                        <a:pt x="395126" y="830"/>
                        <a:pt x="4740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" name="月 113">
                  <a:extLst>
                    <a:ext uri="{FF2B5EF4-FFF2-40B4-BE49-F238E27FC236}">
                      <a16:creationId xmlns:a16="http://schemas.microsoft.com/office/drawing/2014/main" id="{5411C25B-1707-3F3E-E533-AFB896CB22E5}"/>
                    </a:ext>
                  </a:extLst>
                </p:cNvPr>
                <p:cNvSpPr/>
                <p:nvPr/>
              </p:nvSpPr>
              <p:spPr>
                <a:xfrm rot="15300000">
                  <a:off x="4683796" y="1622958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" name="月 114">
                  <a:extLst>
                    <a:ext uri="{FF2B5EF4-FFF2-40B4-BE49-F238E27FC236}">
                      <a16:creationId xmlns:a16="http://schemas.microsoft.com/office/drawing/2014/main" id="{F3054F6E-B411-2DD8-FEEF-598FEAC3A4ED}"/>
                    </a:ext>
                  </a:extLst>
                </p:cNvPr>
                <p:cNvSpPr/>
                <p:nvPr/>
              </p:nvSpPr>
              <p:spPr>
                <a:xfrm rot="16200000">
                  <a:off x="5166549" y="1622959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776F5CBE-2848-608C-2948-1B00A41BA092}"/>
                    </a:ext>
                  </a:extLst>
                </p:cNvPr>
                <p:cNvSpPr/>
                <p:nvPr/>
              </p:nvSpPr>
              <p:spPr>
                <a:xfrm rot="12052275">
                  <a:off x="4616023" y="1843447"/>
                  <a:ext cx="209663" cy="157174"/>
                </a:xfrm>
                <a:custGeom>
                  <a:avLst/>
                  <a:gdLst>
                    <a:gd name="connsiteX0" fmla="*/ 9005 w 209663"/>
                    <a:gd name="connsiteY0" fmla="*/ 154191 h 157174"/>
                    <a:gd name="connsiteX1" fmla="*/ 230 w 209663"/>
                    <a:gd name="connsiteY1" fmla="*/ 155889 h 157174"/>
                    <a:gd name="connsiteX2" fmla="*/ 91543 w 209663"/>
                    <a:gd name="connsiteY2" fmla="*/ 80923 h 157174"/>
                    <a:gd name="connsiteX3" fmla="*/ 107724 w 209663"/>
                    <a:gd name="connsiteY3" fmla="*/ 76669 h 157174"/>
                    <a:gd name="connsiteX4" fmla="*/ 129007 w 209663"/>
                    <a:gd name="connsiteY4" fmla="*/ 8596 h 157174"/>
                    <a:gd name="connsiteX5" fmla="*/ 147839 w 209663"/>
                    <a:gd name="connsiteY5" fmla="*/ 68831 h 157174"/>
                    <a:gd name="connsiteX6" fmla="*/ 150130 w 209663"/>
                    <a:gd name="connsiteY6" fmla="*/ 68678 h 157174"/>
                    <a:gd name="connsiteX7" fmla="*/ 171602 w 209663"/>
                    <a:gd name="connsiteY7" fmla="*/ 0 h 157174"/>
                    <a:gd name="connsiteX8" fmla="*/ 193434 w 209663"/>
                    <a:gd name="connsiteY8" fmla="*/ 69829 h 157174"/>
                    <a:gd name="connsiteX9" fmla="*/ 198240 w 209663"/>
                    <a:gd name="connsiteY9" fmla="*/ 70388 h 157174"/>
                    <a:gd name="connsiteX10" fmla="*/ 209585 w 209663"/>
                    <a:gd name="connsiteY10" fmla="*/ 76064 h 157174"/>
                    <a:gd name="connsiteX11" fmla="*/ 98911 w 209663"/>
                    <a:gd name="connsiteY11" fmla="*/ 100249 h 157174"/>
                    <a:gd name="connsiteX12" fmla="*/ 9005 w 209663"/>
                    <a:gd name="connsiteY12" fmla="*/ 154191 h 157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9663" h="157174">
                      <a:moveTo>
                        <a:pt x="9005" y="154191"/>
                      </a:moveTo>
                      <a:cubicBezTo>
                        <a:pt x="4105" y="157253"/>
                        <a:pt x="1111" y="158198"/>
                        <a:pt x="230" y="155889"/>
                      </a:cubicBezTo>
                      <a:cubicBezTo>
                        <a:pt x="-3291" y="146653"/>
                        <a:pt x="33731" y="102966"/>
                        <a:pt x="91543" y="80923"/>
                      </a:cubicBezTo>
                      <a:lnTo>
                        <a:pt x="107724" y="76669"/>
                      </a:lnTo>
                      <a:lnTo>
                        <a:pt x="129007" y="8596"/>
                      </a:lnTo>
                      <a:lnTo>
                        <a:pt x="147839" y="68831"/>
                      </a:lnTo>
                      <a:lnTo>
                        <a:pt x="150130" y="68678"/>
                      </a:lnTo>
                      <a:lnTo>
                        <a:pt x="171602" y="0"/>
                      </a:lnTo>
                      <a:lnTo>
                        <a:pt x="193434" y="69829"/>
                      </a:lnTo>
                      <a:lnTo>
                        <a:pt x="198240" y="70388"/>
                      </a:lnTo>
                      <a:cubicBezTo>
                        <a:pt x="204904" y="72025"/>
                        <a:pt x="208974" y="74087"/>
                        <a:pt x="209585" y="76064"/>
                      </a:cubicBezTo>
                      <a:cubicBezTo>
                        <a:pt x="212029" y="83972"/>
                        <a:pt x="156723" y="78207"/>
                        <a:pt x="98911" y="100249"/>
                      </a:cubicBezTo>
                      <a:cubicBezTo>
                        <a:pt x="55553" y="116782"/>
                        <a:pt x="23705" y="145008"/>
                        <a:pt x="9005" y="15419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CE3E1A89-B8FB-7836-B3FF-3E218241BEE1}"/>
                    </a:ext>
                  </a:extLst>
                </p:cNvPr>
                <p:cNvSpPr/>
                <p:nvPr/>
              </p:nvSpPr>
              <p:spPr>
                <a:xfrm rot="9547725" flipH="1">
                  <a:off x="5081206" y="1843447"/>
                  <a:ext cx="209663" cy="157174"/>
                </a:xfrm>
                <a:custGeom>
                  <a:avLst/>
                  <a:gdLst>
                    <a:gd name="connsiteX0" fmla="*/ 9005 w 209663"/>
                    <a:gd name="connsiteY0" fmla="*/ 154191 h 157174"/>
                    <a:gd name="connsiteX1" fmla="*/ 230 w 209663"/>
                    <a:gd name="connsiteY1" fmla="*/ 155889 h 157174"/>
                    <a:gd name="connsiteX2" fmla="*/ 91543 w 209663"/>
                    <a:gd name="connsiteY2" fmla="*/ 80923 h 157174"/>
                    <a:gd name="connsiteX3" fmla="*/ 107724 w 209663"/>
                    <a:gd name="connsiteY3" fmla="*/ 76669 h 157174"/>
                    <a:gd name="connsiteX4" fmla="*/ 129007 w 209663"/>
                    <a:gd name="connsiteY4" fmla="*/ 8596 h 157174"/>
                    <a:gd name="connsiteX5" fmla="*/ 147839 w 209663"/>
                    <a:gd name="connsiteY5" fmla="*/ 68831 h 157174"/>
                    <a:gd name="connsiteX6" fmla="*/ 150130 w 209663"/>
                    <a:gd name="connsiteY6" fmla="*/ 68678 h 157174"/>
                    <a:gd name="connsiteX7" fmla="*/ 171602 w 209663"/>
                    <a:gd name="connsiteY7" fmla="*/ 0 h 157174"/>
                    <a:gd name="connsiteX8" fmla="*/ 193434 w 209663"/>
                    <a:gd name="connsiteY8" fmla="*/ 69829 h 157174"/>
                    <a:gd name="connsiteX9" fmla="*/ 198240 w 209663"/>
                    <a:gd name="connsiteY9" fmla="*/ 70388 h 157174"/>
                    <a:gd name="connsiteX10" fmla="*/ 209585 w 209663"/>
                    <a:gd name="connsiteY10" fmla="*/ 76064 h 157174"/>
                    <a:gd name="connsiteX11" fmla="*/ 98911 w 209663"/>
                    <a:gd name="connsiteY11" fmla="*/ 100249 h 157174"/>
                    <a:gd name="connsiteX12" fmla="*/ 9005 w 209663"/>
                    <a:gd name="connsiteY12" fmla="*/ 154191 h 157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9663" h="157174">
                      <a:moveTo>
                        <a:pt x="9005" y="154191"/>
                      </a:moveTo>
                      <a:cubicBezTo>
                        <a:pt x="4105" y="157253"/>
                        <a:pt x="1111" y="158198"/>
                        <a:pt x="230" y="155889"/>
                      </a:cubicBezTo>
                      <a:cubicBezTo>
                        <a:pt x="-3291" y="146653"/>
                        <a:pt x="33731" y="102966"/>
                        <a:pt x="91543" y="80923"/>
                      </a:cubicBezTo>
                      <a:lnTo>
                        <a:pt x="107724" y="76669"/>
                      </a:lnTo>
                      <a:lnTo>
                        <a:pt x="129007" y="8596"/>
                      </a:lnTo>
                      <a:lnTo>
                        <a:pt x="147839" y="68831"/>
                      </a:lnTo>
                      <a:lnTo>
                        <a:pt x="150130" y="68678"/>
                      </a:lnTo>
                      <a:lnTo>
                        <a:pt x="171602" y="0"/>
                      </a:lnTo>
                      <a:lnTo>
                        <a:pt x="193434" y="69829"/>
                      </a:lnTo>
                      <a:lnTo>
                        <a:pt x="198240" y="70388"/>
                      </a:lnTo>
                      <a:cubicBezTo>
                        <a:pt x="204904" y="72025"/>
                        <a:pt x="208974" y="74087"/>
                        <a:pt x="209585" y="76064"/>
                      </a:cubicBezTo>
                      <a:cubicBezTo>
                        <a:pt x="212029" y="83972"/>
                        <a:pt x="156723" y="78207"/>
                        <a:pt x="98911" y="100249"/>
                      </a:cubicBezTo>
                      <a:cubicBezTo>
                        <a:pt x="55553" y="116782"/>
                        <a:pt x="23705" y="145008"/>
                        <a:pt x="9005" y="15419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2" name="グループ化 321">
                <a:extLst>
                  <a:ext uri="{FF2B5EF4-FFF2-40B4-BE49-F238E27FC236}">
                    <a16:creationId xmlns:a16="http://schemas.microsoft.com/office/drawing/2014/main" id="{41D3822D-6B7A-FEEE-E969-81BBAE2DE99A}"/>
                  </a:ext>
                </a:extLst>
              </p:cNvPr>
              <p:cNvGrpSpPr/>
              <p:nvPr/>
            </p:nvGrpSpPr>
            <p:grpSpPr>
              <a:xfrm>
                <a:off x="3613150" y="2323355"/>
                <a:ext cx="2705100" cy="1215183"/>
                <a:chOff x="3613150" y="2323355"/>
                <a:chExt cx="2705100" cy="1215183"/>
              </a:xfrm>
            </p:grpSpPr>
            <p:grpSp>
              <p:nvGrpSpPr>
                <p:cNvPr id="323" name="グループ化 322">
                  <a:extLst>
                    <a:ext uri="{FF2B5EF4-FFF2-40B4-BE49-F238E27FC236}">
                      <a16:creationId xmlns:a16="http://schemas.microsoft.com/office/drawing/2014/main" id="{01014DE1-83B7-B67C-8992-F70E13E5385B}"/>
                    </a:ext>
                  </a:extLst>
                </p:cNvPr>
                <p:cNvGrpSpPr/>
                <p:nvPr/>
              </p:nvGrpSpPr>
              <p:grpSpPr>
                <a:xfrm>
                  <a:off x="36131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25" name="フリーフォーム: 図形 324">
                    <a:extLst>
                      <a:ext uri="{FF2B5EF4-FFF2-40B4-BE49-F238E27FC236}">
                        <a16:creationId xmlns:a16="http://schemas.microsoft.com/office/drawing/2014/main" id="{AD34BD01-D353-BD1F-B258-C360B0373150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6" name="四角形: 上の 2 つの角を丸める 181">
                    <a:extLst>
                      <a:ext uri="{FF2B5EF4-FFF2-40B4-BE49-F238E27FC236}">
                        <a16:creationId xmlns:a16="http://schemas.microsoft.com/office/drawing/2014/main" id="{1455C40F-D222-4023-E46E-72ADF7D5003F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lgConfetti">
                    <a:fgClr>
                      <a:schemeClr val="accent1">
                        <a:lumMod val="40000"/>
                        <a:lumOff val="60000"/>
                      </a:schemeClr>
                    </a:fgClr>
                    <a:bgClr>
                      <a:schemeClr val="accent5">
                        <a:lumMod val="20000"/>
                        <a:lumOff val="80000"/>
                      </a:schemeClr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4" name="四角形: 上の 2 つの角を丸める 181">
                  <a:extLst>
                    <a:ext uri="{FF2B5EF4-FFF2-40B4-BE49-F238E27FC236}">
                      <a16:creationId xmlns:a16="http://schemas.microsoft.com/office/drawing/2014/main" id="{7D0DCEE2-9E72-AC33-D732-DF576634210D}"/>
                    </a:ext>
                  </a:extLst>
                </p:cNvPr>
                <p:cNvSpPr/>
                <p:nvPr/>
              </p:nvSpPr>
              <p:spPr>
                <a:xfrm>
                  <a:off x="36131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401CDA95-5871-B37B-3B35-23CC9A96FE87}"/>
                </a:ext>
              </a:extLst>
            </p:cNvPr>
            <p:cNvGrpSpPr/>
            <p:nvPr/>
          </p:nvGrpSpPr>
          <p:grpSpPr>
            <a:xfrm>
              <a:off x="4281697" y="2263920"/>
              <a:ext cx="221455" cy="172195"/>
              <a:chOff x="1314450" y="2280493"/>
              <a:chExt cx="212372" cy="182066"/>
            </a:xfrm>
          </p:grpSpPr>
          <p:sp>
            <p:nvSpPr>
              <p:cNvPr id="224" name="四角形: 上の 2 つの角を丸める 223">
                <a:extLst>
                  <a:ext uri="{FF2B5EF4-FFF2-40B4-BE49-F238E27FC236}">
                    <a16:creationId xmlns:a16="http://schemas.microsoft.com/office/drawing/2014/main" id="{60F704B5-9930-9E92-4473-4AF6EEBE8982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6" name="四角形: 上の 2 つの角を丸める 225">
                <a:extLst>
                  <a:ext uri="{FF2B5EF4-FFF2-40B4-BE49-F238E27FC236}">
                    <a16:creationId xmlns:a16="http://schemas.microsoft.com/office/drawing/2014/main" id="{AB3999EF-379F-C700-07D3-60B627B5D862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7" name="四角形: 上の 2 つの角を丸める 226">
                <a:extLst>
                  <a:ext uri="{FF2B5EF4-FFF2-40B4-BE49-F238E27FC236}">
                    <a16:creationId xmlns:a16="http://schemas.microsoft.com/office/drawing/2014/main" id="{2F83D0B8-2B98-255C-DA19-179E266E40FF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8" name="四角形: 上の 2 つの角を丸める 227">
                <a:extLst>
                  <a:ext uri="{FF2B5EF4-FFF2-40B4-BE49-F238E27FC236}">
                    <a16:creationId xmlns:a16="http://schemas.microsoft.com/office/drawing/2014/main" id="{2AAAD1EF-CF20-C745-15CE-1AF830D7211B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A58330CE-85B1-CB0F-0A73-154617E21757}"/>
                </a:ext>
              </a:extLst>
            </p:cNvPr>
            <p:cNvGrpSpPr/>
            <p:nvPr/>
          </p:nvGrpSpPr>
          <p:grpSpPr>
            <a:xfrm flipH="1">
              <a:off x="5374261" y="2263920"/>
              <a:ext cx="221455" cy="172195"/>
              <a:chOff x="1314450" y="2280493"/>
              <a:chExt cx="212372" cy="182066"/>
            </a:xfrm>
          </p:grpSpPr>
          <p:sp>
            <p:nvSpPr>
              <p:cNvPr id="230" name="四角形: 上の 2 つの角を丸める 229">
                <a:extLst>
                  <a:ext uri="{FF2B5EF4-FFF2-40B4-BE49-F238E27FC236}">
                    <a16:creationId xmlns:a16="http://schemas.microsoft.com/office/drawing/2014/main" id="{DA966AA3-D9A8-5503-AFCF-D9CBE3052CAC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" name="四角形: 上の 2 つの角を丸める 31">
                <a:extLst>
                  <a:ext uri="{FF2B5EF4-FFF2-40B4-BE49-F238E27FC236}">
                    <a16:creationId xmlns:a16="http://schemas.microsoft.com/office/drawing/2014/main" id="{C09BF6CA-15CC-4D8E-D93C-DE1163013185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" name="四角形: 上の 2 つの角を丸める 36">
                <a:extLst>
                  <a:ext uri="{FF2B5EF4-FFF2-40B4-BE49-F238E27FC236}">
                    <a16:creationId xmlns:a16="http://schemas.microsoft.com/office/drawing/2014/main" id="{E4E691DA-2982-F9C9-B388-24FB1867B5A6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四角形: 上の 2 つの角を丸める 39">
                <a:extLst>
                  <a:ext uri="{FF2B5EF4-FFF2-40B4-BE49-F238E27FC236}">
                    <a16:creationId xmlns:a16="http://schemas.microsoft.com/office/drawing/2014/main" id="{402DD55F-ECA9-3D1A-0117-8F361A0906A9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66" name="グループ化 365">
              <a:extLst>
                <a:ext uri="{FF2B5EF4-FFF2-40B4-BE49-F238E27FC236}">
                  <a16:creationId xmlns:a16="http://schemas.microsoft.com/office/drawing/2014/main" id="{B3B9EDC8-4325-1537-63FC-05EEC3A08184}"/>
                </a:ext>
              </a:extLst>
            </p:cNvPr>
            <p:cNvGrpSpPr/>
            <p:nvPr/>
          </p:nvGrpSpPr>
          <p:grpSpPr>
            <a:xfrm>
              <a:off x="4829174" y="1913096"/>
              <a:ext cx="247651" cy="137503"/>
              <a:chOff x="1897854" y="1935956"/>
              <a:chExt cx="247651" cy="137503"/>
            </a:xfrm>
          </p:grpSpPr>
          <p:sp>
            <p:nvSpPr>
              <p:cNvPr id="367" name="楕円 366">
                <a:extLst>
                  <a:ext uri="{FF2B5EF4-FFF2-40B4-BE49-F238E27FC236}">
                    <a16:creationId xmlns:a16="http://schemas.microsoft.com/office/drawing/2014/main" id="{E1215A33-D4B5-F792-76E8-3242741B197C}"/>
                  </a:ext>
                </a:extLst>
              </p:cNvPr>
              <p:cNvSpPr/>
              <p:nvPr/>
            </p:nvSpPr>
            <p:spPr>
              <a:xfrm>
                <a:off x="1897854" y="2027740"/>
                <a:ext cx="247651" cy="45719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68" name="グループ化 367">
                <a:extLst>
                  <a:ext uri="{FF2B5EF4-FFF2-40B4-BE49-F238E27FC236}">
                    <a16:creationId xmlns:a16="http://schemas.microsoft.com/office/drawing/2014/main" id="{18459AA5-E741-BD4E-F7E8-E6809CD8AB0B}"/>
                  </a:ext>
                </a:extLst>
              </p:cNvPr>
              <p:cNvGrpSpPr/>
              <p:nvPr/>
            </p:nvGrpSpPr>
            <p:grpSpPr>
              <a:xfrm>
                <a:off x="1897855" y="1935956"/>
                <a:ext cx="245270" cy="114300"/>
                <a:chOff x="334566" y="1660922"/>
                <a:chExt cx="176212" cy="126206"/>
              </a:xfrm>
            </p:grpSpPr>
            <p:sp>
              <p:nvSpPr>
                <p:cNvPr id="369" name="月 368">
                  <a:extLst>
                    <a:ext uri="{FF2B5EF4-FFF2-40B4-BE49-F238E27FC236}">
                      <a16:creationId xmlns:a16="http://schemas.microsoft.com/office/drawing/2014/main" id="{12BA66A6-CD45-16A3-2065-76AFCC366343}"/>
                    </a:ext>
                  </a:extLst>
                </p:cNvPr>
                <p:cNvSpPr/>
                <p:nvPr/>
              </p:nvSpPr>
              <p:spPr>
                <a:xfrm rot="5400000">
                  <a:off x="359569" y="1635919"/>
                  <a:ext cx="126206" cy="176212"/>
                </a:xfrm>
                <a:prstGeom prst="moon">
                  <a:avLst>
                    <a:gd name="adj" fmla="val 8750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49EDB677-4D3C-0CE2-4601-6F51B96C1BC6}"/>
                    </a:ext>
                  </a:extLst>
                </p:cNvPr>
                <p:cNvSpPr/>
                <p:nvPr/>
              </p:nvSpPr>
              <p:spPr>
                <a:xfrm rot="5400000">
                  <a:off x="388436" y="1664953"/>
                  <a:ext cx="68473" cy="154260"/>
                </a:xfrm>
                <a:custGeom>
                  <a:avLst/>
                  <a:gdLst>
                    <a:gd name="connsiteX0" fmla="*/ 0 w 68472"/>
                    <a:gd name="connsiteY0" fmla="*/ 77130 h 154260"/>
                    <a:gd name="connsiteX1" fmla="*/ 36965 w 68472"/>
                    <a:gd name="connsiteY1" fmla="*/ 14830 h 154260"/>
                    <a:gd name="connsiteX2" fmla="*/ 68472 w 68472"/>
                    <a:gd name="connsiteY2" fmla="*/ 0 h 154260"/>
                    <a:gd name="connsiteX3" fmla="*/ 59605 w 68472"/>
                    <a:gd name="connsiteY3" fmla="*/ 32819 h 154260"/>
                    <a:gd name="connsiteX4" fmla="*/ 59605 w 68472"/>
                    <a:gd name="connsiteY4" fmla="*/ 121441 h 154260"/>
                    <a:gd name="connsiteX5" fmla="*/ 68472 w 68472"/>
                    <a:gd name="connsiteY5" fmla="*/ 154260 h 154260"/>
                    <a:gd name="connsiteX6" fmla="*/ 36965 w 68472"/>
                    <a:gd name="connsiteY6" fmla="*/ 139431 h 154260"/>
                    <a:gd name="connsiteX7" fmla="*/ 0 w 68472"/>
                    <a:gd name="connsiteY7" fmla="*/ 77130 h 154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8472" h="154260">
                      <a:moveTo>
                        <a:pt x="0" y="77130"/>
                      </a:moveTo>
                      <a:cubicBezTo>
                        <a:pt x="0" y="52800"/>
                        <a:pt x="14126" y="30774"/>
                        <a:pt x="36965" y="14830"/>
                      </a:cubicBezTo>
                      <a:lnTo>
                        <a:pt x="68472" y="0"/>
                      </a:lnTo>
                      <a:lnTo>
                        <a:pt x="59605" y="32819"/>
                      </a:lnTo>
                      <a:cubicBezTo>
                        <a:pt x="54347" y="62245"/>
                        <a:pt x="54347" y="92015"/>
                        <a:pt x="59605" y="121441"/>
                      </a:cubicBezTo>
                      <a:lnTo>
                        <a:pt x="68472" y="154260"/>
                      </a:lnTo>
                      <a:lnTo>
                        <a:pt x="36965" y="139431"/>
                      </a:lnTo>
                      <a:cubicBezTo>
                        <a:pt x="14126" y="123487"/>
                        <a:pt x="0" y="101460"/>
                        <a:pt x="0" y="77130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00" name="グループ化 399">
              <a:extLst>
                <a:ext uri="{FF2B5EF4-FFF2-40B4-BE49-F238E27FC236}">
                  <a16:creationId xmlns:a16="http://schemas.microsoft.com/office/drawing/2014/main" id="{DCA6BB7E-8CF1-B5F3-3F5F-387D0B0E9DB5}"/>
                </a:ext>
              </a:extLst>
            </p:cNvPr>
            <p:cNvGrpSpPr/>
            <p:nvPr/>
          </p:nvGrpSpPr>
          <p:grpSpPr>
            <a:xfrm>
              <a:off x="4948003" y="1461522"/>
              <a:ext cx="72750" cy="93770"/>
              <a:chOff x="207192" y="1641123"/>
              <a:chExt cx="368618" cy="475123"/>
            </a:xfrm>
          </p:grpSpPr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607660F7-F294-5EF5-EE2F-280650B4B6DD}"/>
                  </a:ext>
                </a:extLst>
              </p:cNvPr>
              <p:cNvSpPr/>
              <p:nvPr/>
            </p:nvSpPr>
            <p:spPr>
              <a:xfrm>
                <a:off x="207192" y="1650676"/>
                <a:ext cx="308602" cy="46557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0 w 62553"/>
                  <a:gd name="connsiteY0" fmla="*/ 0 h 78988"/>
                  <a:gd name="connsiteX1" fmla="*/ 62553 w 62553"/>
                  <a:gd name="connsiteY1" fmla="*/ 54853 h 78988"/>
                  <a:gd name="connsiteX2" fmla="*/ 52357 w 62553"/>
                  <a:gd name="connsiteY2" fmla="*/ 78988 h 78988"/>
                  <a:gd name="connsiteX3" fmla="*/ 0 w 62553"/>
                  <a:gd name="connsiteY3" fmla="*/ 0 h 78988"/>
                  <a:gd name="connsiteX0" fmla="*/ 0 w 52357"/>
                  <a:gd name="connsiteY0" fmla="*/ 0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0 w 52357"/>
                  <a:gd name="connsiteY0" fmla="*/ 0 h 78988"/>
                  <a:gd name="connsiteX1" fmla="*/ 47264 w 52357"/>
                  <a:gd name="connsiteY1" fmla="*/ 28604 h 78988"/>
                  <a:gd name="connsiteX2" fmla="*/ 52357 w 52357"/>
                  <a:gd name="connsiteY2" fmla="*/ 78988 h 78988"/>
                  <a:gd name="connsiteX3" fmla="*/ 0 w 52357"/>
                  <a:gd name="connsiteY3" fmla="*/ 0 h 78988"/>
                  <a:gd name="connsiteX0" fmla="*/ 47264 w 62778"/>
                  <a:gd name="connsiteY0" fmla="*/ 28604 h 78988"/>
                  <a:gd name="connsiteX1" fmla="*/ 52357 w 62778"/>
                  <a:gd name="connsiteY1" fmla="*/ 78988 h 78988"/>
                  <a:gd name="connsiteX2" fmla="*/ 0 w 62778"/>
                  <a:gd name="connsiteY2" fmla="*/ 0 h 78988"/>
                  <a:gd name="connsiteX3" fmla="*/ 62778 w 62778"/>
                  <a:gd name="connsiteY3" fmla="*/ 44118 h 78988"/>
                  <a:gd name="connsiteX0" fmla="*/ 47264 w 52357"/>
                  <a:gd name="connsiteY0" fmla="*/ 28604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52357 w 52357"/>
                  <a:gd name="connsiteY0" fmla="*/ 78988 h 78988"/>
                  <a:gd name="connsiteX1" fmla="*/ 0 w 52357"/>
                  <a:gd name="connsiteY1" fmla="*/ 0 h 7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357" h="78988">
                    <a:moveTo>
                      <a:pt x="52357" y="78988"/>
                    </a:moveTo>
                    <a:cubicBezTo>
                      <a:pt x="21589" y="65975"/>
                      <a:pt x="0" y="35509"/>
                      <a:pt x="0" y="0"/>
                    </a:cubicBezTo>
                  </a:path>
                </a:pathLst>
              </a:custGeom>
              <a:noFill/>
              <a:ln w="19050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83805BBF-F0E4-FFCF-EE11-B83788FF11CE}"/>
                  </a:ext>
                </a:extLst>
              </p:cNvPr>
              <p:cNvSpPr/>
              <p:nvPr/>
            </p:nvSpPr>
            <p:spPr>
              <a:xfrm>
                <a:off x="381865" y="1641123"/>
                <a:ext cx="193945" cy="32331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52357 w 67871"/>
                  <a:gd name="connsiteY0" fmla="*/ 78988 h 94502"/>
                  <a:gd name="connsiteX1" fmla="*/ 0 w 67871"/>
                  <a:gd name="connsiteY1" fmla="*/ 0 h 94502"/>
                  <a:gd name="connsiteX2" fmla="*/ 26194 w 67871"/>
                  <a:gd name="connsiteY2" fmla="*/ 0 h 94502"/>
                  <a:gd name="connsiteX3" fmla="*/ 62553 w 67871"/>
                  <a:gd name="connsiteY3" fmla="*/ 54853 h 94502"/>
                  <a:gd name="connsiteX4" fmla="*/ 67871 w 67871"/>
                  <a:gd name="connsiteY4" fmla="*/ 94502 h 94502"/>
                  <a:gd name="connsiteX0" fmla="*/ 0 w 67871"/>
                  <a:gd name="connsiteY0" fmla="*/ 0 h 94502"/>
                  <a:gd name="connsiteX1" fmla="*/ 26194 w 67871"/>
                  <a:gd name="connsiteY1" fmla="*/ 0 h 94502"/>
                  <a:gd name="connsiteX2" fmla="*/ 62553 w 67871"/>
                  <a:gd name="connsiteY2" fmla="*/ 54853 h 94502"/>
                  <a:gd name="connsiteX3" fmla="*/ 67871 w 67871"/>
                  <a:gd name="connsiteY3" fmla="*/ 94502 h 94502"/>
                  <a:gd name="connsiteX0" fmla="*/ 0 w 62553"/>
                  <a:gd name="connsiteY0" fmla="*/ 0 h 54853"/>
                  <a:gd name="connsiteX1" fmla="*/ 26194 w 62553"/>
                  <a:gd name="connsiteY1" fmla="*/ 0 h 54853"/>
                  <a:gd name="connsiteX2" fmla="*/ 62553 w 62553"/>
                  <a:gd name="connsiteY2" fmla="*/ 54853 h 54853"/>
                  <a:gd name="connsiteX0" fmla="*/ 0 w 36359"/>
                  <a:gd name="connsiteY0" fmla="*/ 0 h 54853"/>
                  <a:gd name="connsiteX1" fmla="*/ 36359 w 36359"/>
                  <a:gd name="connsiteY1" fmla="*/ 54853 h 5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359" h="54853">
                    <a:moveTo>
                      <a:pt x="0" y="0"/>
                    </a:moveTo>
                    <a:cubicBezTo>
                      <a:pt x="0" y="24659"/>
                      <a:pt x="14992" y="45816"/>
                      <a:pt x="36359" y="54853"/>
                    </a:cubicBezTo>
                  </a:path>
                </a:pathLst>
              </a:custGeom>
              <a:noFill/>
              <a:ln w="19050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07" name="楕円 503">
              <a:extLst>
                <a:ext uri="{FF2B5EF4-FFF2-40B4-BE49-F238E27FC236}">
                  <a16:creationId xmlns:a16="http://schemas.microsoft.com/office/drawing/2014/main" id="{8430F286-91B0-363C-2079-9915DEBC4DDD}"/>
                </a:ext>
              </a:extLst>
            </p:cNvPr>
            <p:cNvSpPr/>
            <p:nvPr/>
          </p:nvSpPr>
          <p:spPr>
            <a:xfrm>
              <a:off x="5169687" y="1917402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8" name="楕円 503">
              <a:extLst>
                <a:ext uri="{FF2B5EF4-FFF2-40B4-BE49-F238E27FC236}">
                  <a16:creationId xmlns:a16="http://schemas.microsoft.com/office/drawing/2014/main" id="{4275E55B-E7D3-2BAB-5F4C-0F90626B6FD2}"/>
                </a:ext>
              </a:extLst>
            </p:cNvPr>
            <p:cNvSpPr/>
            <p:nvPr/>
          </p:nvSpPr>
          <p:spPr>
            <a:xfrm>
              <a:off x="4801896" y="1202562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9" name="楕円 503">
              <a:extLst>
                <a:ext uri="{FF2B5EF4-FFF2-40B4-BE49-F238E27FC236}">
                  <a16:creationId xmlns:a16="http://schemas.microsoft.com/office/drawing/2014/main" id="{E8ADB3EF-C647-C6BE-21F4-6B659748B80B}"/>
                </a:ext>
              </a:extLst>
            </p:cNvPr>
            <p:cNvSpPr/>
            <p:nvPr/>
          </p:nvSpPr>
          <p:spPr>
            <a:xfrm>
              <a:off x="4679148" y="1774062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38" name="グループ化 537">
              <a:extLst>
                <a:ext uri="{FF2B5EF4-FFF2-40B4-BE49-F238E27FC236}">
                  <a16:creationId xmlns:a16="http://schemas.microsoft.com/office/drawing/2014/main" id="{63F797F0-8C05-F508-DD0A-9492A9AAD300}"/>
                </a:ext>
              </a:extLst>
            </p:cNvPr>
            <p:cNvGrpSpPr/>
            <p:nvPr/>
          </p:nvGrpSpPr>
          <p:grpSpPr>
            <a:xfrm>
              <a:off x="5520316" y="1656361"/>
              <a:ext cx="712237" cy="179780"/>
              <a:chOff x="3830065" y="494951"/>
              <a:chExt cx="815966" cy="205963"/>
            </a:xfrm>
          </p:grpSpPr>
          <p:sp>
            <p:nvSpPr>
              <p:cNvPr id="539" name="テキスト ボックス 538">
                <a:extLst>
                  <a:ext uri="{FF2B5EF4-FFF2-40B4-BE49-F238E27FC236}">
                    <a16:creationId xmlns:a16="http://schemas.microsoft.com/office/drawing/2014/main" id="{1F8B3359-5F96-D262-2271-3D04AB287A6C}"/>
                  </a:ext>
                </a:extLst>
              </p:cNvPr>
              <p:cNvSpPr txBox="1"/>
              <p:nvPr/>
            </p:nvSpPr>
            <p:spPr>
              <a:xfrm rot="20382159">
                <a:off x="3833894" y="494951"/>
                <a:ext cx="812137" cy="205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う～んう～ん</a:t>
                </a:r>
              </a:p>
            </p:txBody>
          </p:sp>
          <p:sp>
            <p:nvSpPr>
              <p:cNvPr id="540" name="テキスト ボックス 539">
                <a:extLst>
                  <a:ext uri="{FF2B5EF4-FFF2-40B4-BE49-F238E27FC236}">
                    <a16:creationId xmlns:a16="http://schemas.microsoft.com/office/drawing/2014/main" id="{610AD620-7DC3-BAFE-BE78-86E09518B105}"/>
                  </a:ext>
                </a:extLst>
              </p:cNvPr>
              <p:cNvSpPr txBox="1"/>
              <p:nvPr/>
            </p:nvSpPr>
            <p:spPr>
              <a:xfrm rot="20382159">
                <a:off x="3830065" y="494953"/>
                <a:ext cx="812137" cy="205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う～んう～ん</a:t>
                </a:r>
              </a:p>
            </p:txBody>
          </p:sp>
        </p:grpSp>
      </p:grpSp>
      <p:grpSp>
        <p:nvGrpSpPr>
          <p:cNvPr id="605" name="グループ化 604">
            <a:extLst>
              <a:ext uri="{FF2B5EF4-FFF2-40B4-BE49-F238E27FC236}">
                <a16:creationId xmlns:a16="http://schemas.microsoft.com/office/drawing/2014/main" id="{27253BEA-DA03-F0DE-3B1C-B86620A03950}"/>
              </a:ext>
            </a:extLst>
          </p:cNvPr>
          <p:cNvGrpSpPr>
            <a:grpSpLocks noChangeAspect="1"/>
          </p:cNvGrpSpPr>
          <p:nvPr/>
        </p:nvGrpSpPr>
        <p:grpSpPr>
          <a:xfrm>
            <a:off x="6559550" y="1023938"/>
            <a:ext cx="2705100" cy="2514600"/>
            <a:chOff x="6559550" y="1023938"/>
            <a:chExt cx="2705100" cy="2514600"/>
          </a:xfrm>
        </p:grpSpPr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00AD1F09-F6C2-4CD0-9679-8CA360E7ECE8}"/>
                </a:ext>
              </a:extLst>
            </p:cNvPr>
            <p:cNvGrpSpPr/>
            <p:nvPr/>
          </p:nvGrpSpPr>
          <p:grpSpPr>
            <a:xfrm>
              <a:off x="6559550" y="1023938"/>
              <a:ext cx="2705100" cy="2514600"/>
              <a:chOff x="6559550" y="1023938"/>
              <a:chExt cx="2705100" cy="2514600"/>
            </a:xfrm>
          </p:grpSpPr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4ECA2C05-2889-51D1-6DBB-00310A49C37B}"/>
                  </a:ext>
                </a:extLst>
              </p:cNvPr>
              <p:cNvGrpSpPr/>
              <p:nvPr/>
            </p:nvGrpSpPr>
            <p:grpSpPr>
              <a:xfrm>
                <a:off x="6611937" y="10239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362AC97F-8CD7-849F-0F6F-503E695F196D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38" name="四角形: 上の 2 つの角を丸める 37">
                    <a:extLst>
                      <a:ext uri="{FF2B5EF4-FFF2-40B4-BE49-F238E27FC236}">
                        <a16:creationId xmlns:a16="http://schemas.microsoft.com/office/drawing/2014/main" id="{16019209-85BB-CFCB-85EC-2852C0EB6B75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9" name="四角形: 上の 2 つの角を丸める 38">
                    <a:extLst>
                      <a:ext uri="{FF2B5EF4-FFF2-40B4-BE49-F238E27FC236}">
                        <a16:creationId xmlns:a16="http://schemas.microsoft.com/office/drawing/2014/main" id="{05FAFF29-86BE-310C-66C6-CFAB16D96F1E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35" name="四角形: 角を丸くする 34">
                  <a:extLst>
                    <a:ext uri="{FF2B5EF4-FFF2-40B4-BE49-F238E27FC236}">
                      <a16:creationId xmlns:a16="http://schemas.microsoft.com/office/drawing/2014/main" id="{4B014165-B882-ACB4-329E-70430B8B167A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四角形: 角を丸くする 35">
                  <a:extLst>
                    <a:ext uri="{FF2B5EF4-FFF2-40B4-BE49-F238E27FC236}">
                      <a16:creationId xmlns:a16="http://schemas.microsoft.com/office/drawing/2014/main" id="{0DC4A99E-5E0E-8E95-1617-C250C0EA9489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-80000" r="50000" b="18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0AB5F73B-CB7C-8FDB-4326-2BA18EFFD8E9}"/>
                  </a:ext>
                </a:extLst>
              </p:cNvPr>
              <p:cNvGrpSpPr/>
              <p:nvPr/>
            </p:nvGrpSpPr>
            <p:grpSpPr>
              <a:xfrm>
                <a:off x="7314440" y="1061292"/>
                <a:ext cx="1087496" cy="2008770"/>
                <a:chOff x="7219166" y="1116601"/>
                <a:chExt cx="1314371" cy="2427847"/>
              </a:xfrm>
            </p:grpSpPr>
            <p:sp>
              <p:nvSpPr>
                <p:cNvPr id="176" name="円/楕円 351">
                  <a:extLst>
                    <a:ext uri="{FF2B5EF4-FFF2-40B4-BE49-F238E27FC236}">
                      <a16:creationId xmlns:a16="http://schemas.microsoft.com/office/drawing/2014/main" id="{B81B5C80-7A8D-22C9-8BAF-9A848A29CEA3}"/>
                    </a:ext>
                  </a:extLst>
                </p:cNvPr>
                <p:cNvSpPr/>
                <p:nvPr/>
              </p:nvSpPr>
              <p:spPr>
                <a:xfrm>
                  <a:off x="7467901" y="1605836"/>
                  <a:ext cx="903328" cy="123906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77" name="グループ化 176">
                  <a:extLst>
                    <a:ext uri="{FF2B5EF4-FFF2-40B4-BE49-F238E27FC236}">
                      <a16:creationId xmlns:a16="http://schemas.microsoft.com/office/drawing/2014/main" id="{D27F07AC-F462-A89C-8C1D-F8894E22B86B}"/>
                    </a:ext>
                  </a:extLst>
                </p:cNvPr>
                <p:cNvGrpSpPr/>
                <p:nvPr/>
              </p:nvGrpSpPr>
              <p:grpSpPr>
                <a:xfrm>
                  <a:off x="7358156" y="2247870"/>
                  <a:ext cx="1139046" cy="1296578"/>
                  <a:chOff x="-540943" y="2247870"/>
                  <a:chExt cx="1139046" cy="1296578"/>
                </a:xfrm>
              </p:grpSpPr>
              <p:sp>
                <p:nvSpPr>
                  <p:cNvPr id="205" name="フリーフォーム: 図形 204">
                    <a:extLst>
                      <a:ext uri="{FF2B5EF4-FFF2-40B4-BE49-F238E27FC236}">
                        <a16:creationId xmlns:a16="http://schemas.microsoft.com/office/drawing/2014/main" id="{6DBFEBD8-ABC7-677F-C1F8-F6C5A732081F}"/>
                      </a:ext>
                    </a:extLst>
                  </p:cNvPr>
                  <p:cNvSpPr/>
                  <p:nvPr/>
                </p:nvSpPr>
                <p:spPr>
                  <a:xfrm>
                    <a:off x="-241911" y="2247870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6" name="フリーフォーム: 図形 205">
                    <a:extLst>
                      <a:ext uri="{FF2B5EF4-FFF2-40B4-BE49-F238E27FC236}">
                        <a16:creationId xmlns:a16="http://schemas.microsoft.com/office/drawing/2014/main" id="{C2ED6304-1F62-33A2-1BCC-B1110AD9E8B1}"/>
                      </a:ext>
                    </a:extLst>
                  </p:cNvPr>
                  <p:cNvSpPr/>
                  <p:nvPr/>
                </p:nvSpPr>
                <p:spPr>
                  <a:xfrm flipH="1">
                    <a:off x="449622" y="2631372"/>
                    <a:ext cx="148481" cy="913076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7" name="フリーフォーム: 図形 206">
                    <a:extLst>
                      <a:ext uri="{FF2B5EF4-FFF2-40B4-BE49-F238E27FC236}">
                        <a16:creationId xmlns:a16="http://schemas.microsoft.com/office/drawing/2014/main" id="{3CF204E5-9054-34B6-03F2-8E0B9136C486}"/>
                      </a:ext>
                    </a:extLst>
                  </p:cNvPr>
                  <p:cNvSpPr/>
                  <p:nvPr/>
                </p:nvSpPr>
                <p:spPr>
                  <a:xfrm>
                    <a:off x="-540943" y="2627540"/>
                    <a:ext cx="149189" cy="916908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9" name="フリーフォーム: 図形 208">
                    <a:extLst>
                      <a:ext uri="{FF2B5EF4-FFF2-40B4-BE49-F238E27FC236}">
                        <a16:creationId xmlns:a16="http://schemas.microsoft.com/office/drawing/2014/main" id="{7287776F-C195-7530-D327-D3995F20721D}"/>
                      </a:ext>
                    </a:extLst>
                  </p:cNvPr>
                  <p:cNvSpPr/>
                  <p:nvPr/>
                </p:nvSpPr>
                <p:spPr>
                  <a:xfrm>
                    <a:off x="-456999" y="2527355"/>
                    <a:ext cx="974009" cy="1017093"/>
                  </a:xfrm>
                  <a:custGeom>
                    <a:avLst/>
                    <a:gdLst>
                      <a:gd name="connsiteX0" fmla="*/ 251752 w 974009"/>
                      <a:gd name="connsiteY0" fmla="*/ 0 h 1017093"/>
                      <a:gd name="connsiteX1" fmla="*/ 276467 w 974009"/>
                      <a:gd name="connsiteY1" fmla="*/ 0 h 1017093"/>
                      <a:gd name="connsiteX2" fmla="*/ 277876 w 974009"/>
                      <a:gd name="connsiteY2" fmla="*/ 12435 h 1017093"/>
                      <a:gd name="connsiteX3" fmla="*/ 483120 w 974009"/>
                      <a:gd name="connsiteY3" fmla="*/ 161195 h 1017093"/>
                      <a:gd name="connsiteX4" fmla="*/ 688364 w 974009"/>
                      <a:gd name="connsiteY4" fmla="*/ 12435 h 1017093"/>
                      <a:gd name="connsiteX5" fmla="*/ 689774 w 974009"/>
                      <a:gd name="connsiteY5" fmla="*/ 0 h 1017093"/>
                      <a:gd name="connsiteX6" fmla="*/ 722257 w 974009"/>
                      <a:gd name="connsiteY6" fmla="*/ 0 h 1017093"/>
                      <a:gd name="connsiteX7" fmla="*/ 974009 w 974009"/>
                      <a:gd name="connsiteY7" fmla="*/ 251752 h 1017093"/>
                      <a:gd name="connsiteX8" fmla="*/ 974009 w 974009"/>
                      <a:gd name="connsiteY8" fmla="*/ 1017093 h 1017093"/>
                      <a:gd name="connsiteX9" fmla="*/ 0 w 974009"/>
                      <a:gd name="connsiteY9" fmla="*/ 1017093 h 1017093"/>
                      <a:gd name="connsiteX10" fmla="*/ 0 w 974009"/>
                      <a:gd name="connsiteY10" fmla="*/ 251752 h 1017093"/>
                      <a:gd name="connsiteX11" fmla="*/ 251752 w 974009"/>
                      <a:gd name="connsiteY11" fmla="*/ 0 h 1017093"/>
                      <a:gd name="connsiteX0" fmla="*/ 251752 w 974009"/>
                      <a:gd name="connsiteY0" fmla="*/ 0 h 1017093"/>
                      <a:gd name="connsiteX1" fmla="*/ 276467 w 974009"/>
                      <a:gd name="connsiteY1" fmla="*/ 0 h 1017093"/>
                      <a:gd name="connsiteX2" fmla="*/ 277876 w 974009"/>
                      <a:gd name="connsiteY2" fmla="*/ 12435 h 1017093"/>
                      <a:gd name="connsiteX3" fmla="*/ 485501 w 974009"/>
                      <a:gd name="connsiteY3" fmla="*/ 315976 h 1017093"/>
                      <a:gd name="connsiteX4" fmla="*/ 688364 w 974009"/>
                      <a:gd name="connsiteY4" fmla="*/ 12435 h 1017093"/>
                      <a:gd name="connsiteX5" fmla="*/ 689774 w 974009"/>
                      <a:gd name="connsiteY5" fmla="*/ 0 h 1017093"/>
                      <a:gd name="connsiteX6" fmla="*/ 722257 w 974009"/>
                      <a:gd name="connsiteY6" fmla="*/ 0 h 1017093"/>
                      <a:gd name="connsiteX7" fmla="*/ 974009 w 974009"/>
                      <a:gd name="connsiteY7" fmla="*/ 251752 h 1017093"/>
                      <a:gd name="connsiteX8" fmla="*/ 974009 w 974009"/>
                      <a:gd name="connsiteY8" fmla="*/ 1017093 h 1017093"/>
                      <a:gd name="connsiteX9" fmla="*/ 0 w 974009"/>
                      <a:gd name="connsiteY9" fmla="*/ 1017093 h 1017093"/>
                      <a:gd name="connsiteX10" fmla="*/ 0 w 974009"/>
                      <a:gd name="connsiteY10" fmla="*/ 251752 h 1017093"/>
                      <a:gd name="connsiteX11" fmla="*/ 251752 w 974009"/>
                      <a:gd name="connsiteY11" fmla="*/ 0 h 10170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74009" h="1017093">
                        <a:moveTo>
                          <a:pt x="251752" y="0"/>
                        </a:moveTo>
                        <a:lnTo>
                          <a:pt x="276467" y="0"/>
                        </a:lnTo>
                        <a:lnTo>
                          <a:pt x="277876" y="12435"/>
                        </a:lnTo>
                        <a:cubicBezTo>
                          <a:pt x="297411" y="97333"/>
                          <a:pt x="384260" y="315976"/>
                          <a:pt x="485501" y="315976"/>
                        </a:cubicBezTo>
                        <a:cubicBezTo>
                          <a:pt x="586742" y="315976"/>
                          <a:pt x="668829" y="97333"/>
                          <a:pt x="688364" y="12435"/>
                        </a:cubicBezTo>
                        <a:lnTo>
                          <a:pt x="689774" y="0"/>
                        </a:lnTo>
                        <a:lnTo>
                          <a:pt x="722257" y="0"/>
                        </a:lnTo>
                        <a:cubicBezTo>
                          <a:pt x="861296" y="0"/>
                          <a:pt x="974009" y="112713"/>
                          <a:pt x="974009" y="251752"/>
                        </a:cubicBezTo>
                        <a:lnTo>
                          <a:pt x="974009" y="1017093"/>
                        </a:lnTo>
                        <a:lnTo>
                          <a:pt x="0" y="1017093"/>
                        </a:lnTo>
                        <a:lnTo>
                          <a:pt x="0" y="251752"/>
                        </a:lnTo>
                        <a:cubicBezTo>
                          <a:pt x="0" y="112713"/>
                          <a:pt x="112713" y="0"/>
                          <a:pt x="251752" y="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0" name="フリーフォーム: 図形 209">
                    <a:extLst>
                      <a:ext uri="{FF2B5EF4-FFF2-40B4-BE49-F238E27FC236}">
                        <a16:creationId xmlns:a16="http://schemas.microsoft.com/office/drawing/2014/main" id="{37EFF917-6EDE-865A-1C39-DAF0064D9C31}"/>
                      </a:ext>
                    </a:extLst>
                  </p:cNvPr>
                  <p:cNvSpPr/>
                  <p:nvPr/>
                </p:nvSpPr>
                <p:spPr>
                  <a:xfrm flipH="1">
                    <a:off x="-214310" y="2463927"/>
                    <a:ext cx="277969" cy="638678"/>
                  </a:xfrm>
                  <a:custGeom>
                    <a:avLst/>
                    <a:gdLst>
                      <a:gd name="connsiteX0" fmla="*/ 164165 w 277969"/>
                      <a:gd name="connsiteY0" fmla="*/ 0 h 638678"/>
                      <a:gd name="connsiteX1" fmla="*/ 0 w 277969"/>
                      <a:gd name="connsiteY1" fmla="*/ 443813 h 638678"/>
                      <a:gd name="connsiteX2" fmla="*/ 65740 w 277969"/>
                      <a:gd name="connsiteY2" fmla="*/ 638678 h 638678"/>
                      <a:gd name="connsiteX3" fmla="*/ 277969 w 277969"/>
                      <a:gd name="connsiteY3" fmla="*/ 57151 h 638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77969" h="638678">
                        <a:moveTo>
                          <a:pt x="164165" y="0"/>
                        </a:moveTo>
                        <a:lnTo>
                          <a:pt x="0" y="443813"/>
                        </a:lnTo>
                        <a:lnTo>
                          <a:pt x="65740" y="638678"/>
                        </a:lnTo>
                        <a:lnTo>
                          <a:pt x="277969" y="57151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1" name="平行四辺形 929">
                    <a:extLst>
                      <a:ext uri="{FF2B5EF4-FFF2-40B4-BE49-F238E27FC236}">
                        <a16:creationId xmlns:a16="http://schemas.microsoft.com/office/drawing/2014/main" id="{C6BA02B4-CA75-E034-C172-2ECD45FD08F0}"/>
                      </a:ext>
                    </a:extLst>
                  </p:cNvPr>
                  <p:cNvSpPr/>
                  <p:nvPr/>
                </p:nvSpPr>
                <p:spPr>
                  <a:xfrm>
                    <a:off x="-247870" y="2463927"/>
                    <a:ext cx="512895" cy="1078926"/>
                  </a:xfrm>
                  <a:custGeom>
                    <a:avLst/>
                    <a:gdLst>
                      <a:gd name="connsiteX0" fmla="*/ 0 w 558139"/>
                      <a:gd name="connsiteY0" fmla="*/ 1024157 h 1024157"/>
                      <a:gd name="connsiteX1" fmla="*/ 418141 w 558139"/>
                      <a:gd name="connsiteY1" fmla="*/ 0 h 1024157"/>
                      <a:gd name="connsiteX2" fmla="*/ 558139 w 558139"/>
                      <a:gd name="connsiteY2" fmla="*/ 0 h 1024157"/>
                      <a:gd name="connsiteX3" fmla="*/ 139998 w 558139"/>
                      <a:gd name="connsiteY3" fmla="*/ 1024157 h 1024157"/>
                      <a:gd name="connsiteX4" fmla="*/ 0 w 558139"/>
                      <a:gd name="connsiteY4" fmla="*/ 1024157 h 1024157"/>
                      <a:gd name="connsiteX0" fmla="*/ 0 w 558139"/>
                      <a:gd name="connsiteY0" fmla="*/ 1100357 h 1100357"/>
                      <a:gd name="connsiteX1" fmla="*/ 399091 w 558139"/>
                      <a:gd name="connsiteY1" fmla="*/ 0 h 1100357"/>
                      <a:gd name="connsiteX2" fmla="*/ 558139 w 558139"/>
                      <a:gd name="connsiteY2" fmla="*/ 76200 h 1100357"/>
                      <a:gd name="connsiteX3" fmla="*/ 139998 w 558139"/>
                      <a:gd name="connsiteY3" fmla="*/ 1100357 h 1100357"/>
                      <a:gd name="connsiteX4" fmla="*/ 0 w 558139"/>
                      <a:gd name="connsiteY4" fmla="*/ 1100357 h 1100357"/>
                      <a:gd name="connsiteX0" fmla="*/ 0 w 512895"/>
                      <a:gd name="connsiteY0" fmla="*/ 1100357 h 1100357"/>
                      <a:gd name="connsiteX1" fmla="*/ 399091 w 512895"/>
                      <a:gd name="connsiteY1" fmla="*/ 0 h 1100357"/>
                      <a:gd name="connsiteX2" fmla="*/ 512895 w 512895"/>
                      <a:gd name="connsiteY2" fmla="*/ 78582 h 1100357"/>
                      <a:gd name="connsiteX3" fmla="*/ 139998 w 512895"/>
                      <a:gd name="connsiteY3" fmla="*/ 1100357 h 1100357"/>
                      <a:gd name="connsiteX4" fmla="*/ 0 w 512895"/>
                      <a:gd name="connsiteY4" fmla="*/ 1100357 h 1100357"/>
                      <a:gd name="connsiteX0" fmla="*/ 0 w 512895"/>
                      <a:gd name="connsiteY0" fmla="*/ 1078926 h 1078926"/>
                      <a:gd name="connsiteX1" fmla="*/ 399091 w 512895"/>
                      <a:gd name="connsiteY1" fmla="*/ 0 h 1078926"/>
                      <a:gd name="connsiteX2" fmla="*/ 512895 w 512895"/>
                      <a:gd name="connsiteY2" fmla="*/ 57151 h 1078926"/>
                      <a:gd name="connsiteX3" fmla="*/ 139998 w 512895"/>
                      <a:gd name="connsiteY3" fmla="*/ 1078926 h 1078926"/>
                      <a:gd name="connsiteX4" fmla="*/ 0 w 512895"/>
                      <a:gd name="connsiteY4" fmla="*/ 1078926 h 10789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2895" h="1078926">
                        <a:moveTo>
                          <a:pt x="0" y="1078926"/>
                        </a:moveTo>
                        <a:lnTo>
                          <a:pt x="399091" y="0"/>
                        </a:lnTo>
                        <a:lnTo>
                          <a:pt x="512895" y="57151"/>
                        </a:lnTo>
                        <a:lnTo>
                          <a:pt x="139998" y="1078926"/>
                        </a:lnTo>
                        <a:lnTo>
                          <a:pt x="0" y="1078926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8" name="グループ化 177">
                  <a:extLst>
                    <a:ext uri="{FF2B5EF4-FFF2-40B4-BE49-F238E27FC236}">
                      <a16:creationId xmlns:a16="http://schemas.microsoft.com/office/drawing/2014/main" id="{9670B36B-66F8-65AD-E2DE-6F9B6BE69C2F}"/>
                    </a:ext>
                  </a:extLst>
                </p:cNvPr>
                <p:cNvGrpSpPr/>
                <p:nvPr/>
              </p:nvGrpSpPr>
              <p:grpSpPr>
                <a:xfrm>
                  <a:off x="7326151" y="1116601"/>
                  <a:ext cx="1153186" cy="1280628"/>
                  <a:chOff x="7326151" y="1167401"/>
                  <a:chExt cx="1153186" cy="1280628"/>
                </a:xfrm>
              </p:grpSpPr>
              <p:grpSp>
                <p:nvGrpSpPr>
                  <p:cNvPr id="183" name="グループ化 182">
                    <a:extLst>
                      <a:ext uri="{FF2B5EF4-FFF2-40B4-BE49-F238E27FC236}">
                        <a16:creationId xmlns:a16="http://schemas.microsoft.com/office/drawing/2014/main" id="{CFC83D5B-9538-7C23-A4E7-06A5A9E63474}"/>
                      </a:ext>
                    </a:extLst>
                  </p:cNvPr>
                  <p:cNvGrpSpPr/>
                  <p:nvPr/>
                </p:nvGrpSpPr>
                <p:grpSpPr>
                  <a:xfrm>
                    <a:off x="7326151" y="1167401"/>
                    <a:ext cx="1153186" cy="1280628"/>
                    <a:chOff x="3927963" y="3342038"/>
                    <a:chExt cx="1079768" cy="1199097"/>
                  </a:xfrm>
                </p:grpSpPr>
                <p:sp>
                  <p:nvSpPr>
                    <p:cNvPr id="189" name="円/楕円 351">
                      <a:extLst>
                        <a:ext uri="{FF2B5EF4-FFF2-40B4-BE49-F238E27FC236}">
                          <a16:creationId xmlns:a16="http://schemas.microsoft.com/office/drawing/2014/main" id="{0AF0E72A-AB57-F774-1930-050955B713B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71723" y="3440091"/>
                      <a:ext cx="1025889" cy="108947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90" name="グループ化 189">
                      <a:extLst>
                        <a:ext uri="{FF2B5EF4-FFF2-40B4-BE49-F238E27FC236}">
                          <a16:creationId xmlns:a16="http://schemas.microsoft.com/office/drawing/2014/main" id="{1E25DE0B-F3EE-9570-5793-2B2F903D5FE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958047" y="3550779"/>
                      <a:ext cx="1049684" cy="990356"/>
                      <a:chOff x="1986974" y="3943263"/>
                      <a:chExt cx="834570" cy="787400"/>
                    </a:xfrm>
                  </p:grpSpPr>
                  <p:grpSp>
                    <p:nvGrpSpPr>
                      <p:cNvPr id="195" name="グループ化 194">
                        <a:extLst>
                          <a:ext uri="{FF2B5EF4-FFF2-40B4-BE49-F238E27FC236}">
                            <a16:creationId xmlns:a16="http://schemas.microsoft.com/office/drawing/2014/main" id="{B02E97B2-61E9-9A30-560F-279B0E109716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986974" y="3943263"/>
                        <a:ext cx="834570" cy="787400"/>
                        <a:chOff x="2791855" y="2017486"/>
                        <a:chExt cx="1150919" cy="1045028"/>
                      </a:xfrm>
                      <a:solidFill>
                        <a:srgbClr val="FFCC99"/>
                      </a:solidFill>
                    </p:grpSpPr>
                    <p:grpSp>
                      <p:nvGrpSpPr>
                        <p:cNvPr id="198" name="グループ化 197">
                          <a:extLst>
                            <a:ext uri="{FF2B5EF4-FFF2-40B4-BE49-F238E27FC236}">
                              <a16:creationId xmlns:a16="http://schemas.microsoft.com/office/drawing/2014/main" id="{4E9BB47C-0689-0CCE-8DD2-B4A84571BA1A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20700000">
                          <a:off x="2791855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203" name="円/楕円 370">
                            <a:extLst>
                              <a:ext uri="{FF2B5EF4-FFF2-40B4-BE49-F238E27FC236}">
                                <a16:creationId xmlns:a16="http://schemas.microsoft.com/office/drawing/2014/main" id="{97B9259E-8161-32C6-BDCC-01F43D500FE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204" name="円/楕円 371">
                            <a:extLst>
                              <a:ext uri="{FF2B5EF4-FFF2-40B4-BE49-F238E27FC236}">
                                <a16:creationId xmlns:a16="http://schemas.microsoft.com/office/drawing/2014/main" id="{D84340D7-8E1F-6E17-6184-5301561E94B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99" name="グループ化 198">
                          <a:extLst>
                            <a:ext uri="{FF2B5EF4-FFF2-40B4-BE49-F238E27FC236}">
                              <a16:creationId xmlns:a16="http://schemas.microsoft.com/office/drawing/2014/main" id="{6D88C678-7AEA-C480-BBB6-3B2100620674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900000" flipH="1">
                          <a:off x="3720768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201" name="円/楕円 368">
                            <a:extLst>
                              <a:ext uri="{FF2B5EF4-FFF2-40B4-BE49-F238E27FC236}">
                                <a16:creationId xmlns:a16="http://schemas.microsoft.com/office/drawing/2014/main" id="{F81B0389-308B-0CFD-49FF-D4D887E06C8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202" name="円/楕円 369">
                            <a:extLst>
                              <a:ext uri="{FF2B5EF4-FFF2-40B4-BE49-F238E27FC236}">
                                <a16:creationId xmlns:a16="http://schemas.microsoft.com/office/drawing/2014/main" id="{C9C2D23B-EF28-550C-363C-189A48C3F54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sp>
                      <p:nvSpPr>
                        <p:cNvPr id="200" name="円/楕円 367">
                          <a:extLst>
                            <a:ext uri="{FF2B5EF4-FFF2-40B4-BE49-F238E27FC236}">
                              <a16:creationId xmlns:a16="http://schemas.microsoft.com/office/drawing/2014/main" id="{C2C50A6D-AC4A-22DC-3096-349696BD1A1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02857" y="2017486"/>
                          <a:ext cx="928914" cy="1045028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97" name="正方形/長方形 67">
                        <a:extLst>
                          <a:ext uri="{FF2B5EF4-FFF2-40B4-BE49-F238E27FC236}">
                            <a16:creationId xmlns:a16="http://schemas.microsoft.com/office/drawing/2014/main" id="{84D9545C-8712-9CE6-492F-2111E01737B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379193" y="4482848"/>
                        <a:ext cx="50129" cy="2569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749072" h="1123608">
                            <a:moveTo>
                              <a:pt x="374536" y="0"/>
                            </a:moveTo>
                            <a:lnTo>
                              <a:pt x="749072" y="374536"/>
                            </a:lnTo>
                            <a:cubicBezTo>
                              <a:pt x="955923" y="581387"/>
                              <a:pt x="955923" y="916758"/>
                              <a:pt x="749072" y="1123608"/>
                            </a:cubicBezTo>
                            <a:cubicBezTo>
                              <a:pt x="542221" y="1330459"/>
                              <a:pt x="206851" y="1330459"/>
                              <a:pt x="0" y="1123608"/>
                            </a:cubicBezTo>
                            <a:cubicBezTo>
                              <a:pt x="-206851" y="916758"/>
                              <a:pt x="-206851" y="581387"/>
                              <a:pt x="0" y="374536"/>
                            </a:cubicBezTo>
                            <a:close/>
                          </a:path>
                        </a:pathLst>
                      </a:cu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91" name="月 190">
                      <a:extLst>
                        <a:ext uri="{FF2B5EF4-FFF2-40B4-BE49-F238E27FC236}">
                          <a16:creationId xmlns:a16="http://schemas.microsoft.com/office/drawing/2014/main" id="{8C14C2A4-5943-3D84-C356-AD4322166A64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120383" y="3342037"/>
                      <a:ext cx="244486" cy="629325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2" name="月 191">
                      <a:extLst>
                        <a:ext uri="{FF2B5EF4-FFF2-40B4-BE49-F238E27FC236}">
                          <a16:creationId xmlns:a16="http://schemas.microsoft.com/office/drawing/2014/main" id="{E6F0C055-9815-FCDD-2D0D-6015CDEF73DC}"/>
                        </a:ext>
                      </a:extLst>
                    </p:cNvPr>
                    <p:cNvSpPr/>
                    <p:nvPr/>
                  </p:nvSpPr>
                  <p:spPr>
                    <a:xfrm rot="18900000" flipH="1">
                      <a:off x="4606529" y="3342038"/>
                      <a:ext cx="244486" cy="629325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3" name="月 192">
                      <a:extLst>
                        <a:ext uri="{FF2B5EF4-FFF2-40B4-BE49-F238E27FC236}">
                          <a16:creationId xmlns:a16="http://schemas.microsoft.com/office/drawing/2014/main" id="{A8B5885A-A105-6917-05A0-EC872EB5219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4222462" y="3795270"/>
                      <a:ext cx="56686" cy="15581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4" name="月 193">
                      <a:extLst>
                        <a:ext uri="{FF2B5EF4-FFF2-40B4-BE49-F238E27FC236}">
                          <a16:creationId xmlns:a16="http://schemas.microsoft.com/office/drawing/2014/main" id="{8E927F29-6B8E-00A5-A8EB-89AAC25588F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4689187" y="3795270"/>
                      <a:ext cx="56686" cy="15581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85" name="円/楕円 27">
                    <a:extLst>
                      <a:ext uri="{FF2B5EF4-FFF2-40B4-BE49-F238E27FC236}">
                        <a16:creationId xmlns:a16="http://schemas.microsoft.com/office/drawing/2014/main" id="{F7D59C97-786B-E284-EE19-7CBA29D20DA7}"/>
                      </a:ext>
                    </a:extLst>
                  </p:cNvPr>
                  <p:cNvSpPr/>
                  <p:nvPr/>
                </p:nvSpPr>
                <p:spPr>
                  <a:xfrm>
                    <a:off x="7540658" y="1911104"/>
                    <a:ext cx="224061" cy="397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6" name="円/楕円 27">
                    <a:extLst>
                      <a:ext uri="{FF2B5EF4-FFF2-40B4-BE49-F238E27FC236}">
                        <a16:creationId xmlns:a16="http://schemas.microsoft.com/office/drawing/2014/main" id="{51A1315B-CE62-4439-B71D-737A73737D22}"/>
                      </a:ext>
                    </a:extLst>
                  </p:cNvPr>
                  <p:cNvSpPr/>
                  <p:nvPr/>
                </p:nvSpPr>
                <p:spPr>
                  <a:xfrm>
                    <a:off x="8078821" y="1911104"/>
                    <a:ext cx="224061" cy="397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9" name="月 178">
                  <a:extLst>
                    <a:ext uri="{FF2B5EF4-FFF2-40B4-BE49-F238E27FC236}">
                      <a16:creationId xmlns:a16="http://schemas.microsoft.com/office/drawing/2014/main" id="{45403FED-6083-6209-8B58-6C8E5ABFFA56}"/>
                    </a:ext>
                  </a:extLst>
                </p:cNvPr>
                <p:cNvSpPr/>
                <p:nvPr/>
              </p:nvSpPr>
              <p:spPr>
                <a:xfrm rot="18900000">
                  <a:off x="8343560" y="2144351"/>
                  <a:ext cx="189977" cy="379953"/>
                </a:xfrm>
                <a:prstGeom prst="moon">
                  <a:avLst>
                    <a:gd name="adj" fmla="val 6923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0" name="月 179">
                  <a:extLst>
                    <a:ext uri="{FF2B5EF4-FFF2-40B4-BE49-F238E27FC236}">
                      <a16:creationId xmlns:a16="http://schemas.microsoft.com/office/drawing/2014/main" id="{240A0E18-A149-BF9A-12FA-1C5AF325C79E}"/>
                    </a:ext>
                  </a:extLst>
                </p:cNvPr>
                <p:cNvSpPr/>
                <p:nvPr/>
              </p:nvSpPr>
              <p:spPr>
                <a:xfrm rot="20700000">
                  <a:off x="8289283" y="2187983"/>
                  <a:ext cx="124489" cy="379953"/>
                </a:xfrm>
                <a:prstGeom prst="moon">
                  <a:avLst>
                    <a:gd name="adj" fmla="val 6923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1" name="月 180">
                  <a:extLst>
                    <a:ext uri="{FF2B5EF4-FFF2-40B4-BE49-F238E27FC236}">
                      <a16:creationId xmlns:a16="http://schemas.microsoft.com/office/drawing/2014/main" id="{3CAC335B-51AE-3E95-F1AD-8DE7ABA5AD11}"/>
                    </a:ext>
                  </a:extLst>
                </p:cNvPr>
                <p:cNvSpPr/>
                <p:nvPr/>
              </p:nvSpPr>
              <p:spPr>
                <a:xfrm rot="2700000" flipH="1">
                  <a:off x="7314154" y="2144351"/>
                  <a:ext cx="189977" cy="379953"/>
                </a:xfrm>
                <a:prstGeom prst="moon">
                  <a:avLst>
                    <a:gd name="adj" fmla="val 6923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2" name="月 181">
                  <a:extLst>
                    <a:ext uri="{FF2B5EF4-FFF2-40B4-BE49-F238E27FC236}">
                      <a16:creationId xmlns:a16="http://schemas.microsoft.com/office/drawing/2014/main" id="{8C6B9509-A5FD-6739-8B95-C71890A44C65}"/>
                    </a:ext>
                  </a:extLst>
                </p:cNvPr>
                <p:cNvSpPr/>
                <p:nvPr/>
              </p:nvSpPr>
              <p:spPr>
                <a:xfrm rot="900000" flipH="1">
                  <a:off x="7433919" y="2187983"/>
                  <a:ext cx="124489" cy="379953"/>
                </a:xfrm>
                <a:prstGeom prst="moon">
                  <a:avLst>
                    <a:gd name="adj" fmla="val 6923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50" name="グループ化 349">
                <a:extLst>
                  <a:ext uri="{FF2B5EF4-FFF2-40B4-BE49-F238E27FC236}">
                    <a16:creationId xmlns:a16="http://schemas.microsoft.com/office/drawing/2014/main" id="{17C502C6-B05D-C6D3-BC1E-82F1BC99A86D}"/>
                  </a:ext>
                </a:extLst>
              </p:cNvPr>
              <p:cNvGrpSpPr/>
              <p:nvPr/>
            </p:nvGrpSpPr>
            <p:grpSpPr>
              <a:xfrm>
                <a:off x="6559550" y="2323355"/>
                <a:ext cx="2705100" cy="1215183"/>
                <a:chOff x="6559550" y="2323355"/>
                <a:chExt cx="2705100" cy="1215183"/>
              </a:xfrm>
            </p:grpSpPr>
            <p:grpSp>
              <p:nvGrpSpPr>
                <p:cNvPr id="351" name="グループ化 350">
                  <a:extLst>
                    <a:ext uri="{FF2B5EF4-FFF2-40B4-BE49-F238E27FC236}">
                      <a16:creationId xmlns:a16="http://schemas.microsoft.com/office/drawing/2014/main" id="{D3602914-E0A3-45A9-0042-DD6554D63175}"/>
                    </a:ext>
                  </a:extLst>
                </p:cNvPr>
                <p:cNvGrpSpPr/>
                <p:nvPr/>
              </p:nvGrpSpPr>
              <p:grpSpPr>
                <a:xfrm>
                  <a:off x="65595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53" name="フリーフォーム: 図形 352">
                    <a:extLst>
                      <a:ext uri="{FF2B5EF4-FFF2-40B4-BE49-F238E27FC236}">
                        <a16:creationId xmlns:a16="http://schemas.microsoft.com/office/drawing/2014/main" id="{9F3A7BAA-4653-A42D-DCF7-CA21C09F4A41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4" name="四角形: 上の 2 つの角を丸める 181">
                    <a:extLst>
                      <a:ext uri="{FF2B5EF4-FFF2-40B4-BE49-F238E27FC236}">
                        <a16:creationId xmlns:a16="http://schemas.microsoft.com/office/drawing/2014/main" id="{91047406-147C-C10A-64D0-D4518F6DD9F8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rgbClr val="FF99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52" name="四角形: 上の 2 つの角を丸める 181">
                  <a:extLst>
                    <a:ext uri="{FF2B5EF4-FFF2-40B4-BE49-F238E27FC236}">
                      <a16:creationId xmlns:a16="http://schemas.microsoft.com/office/drawing/2014/main" id="{73B72E8C-CDC8-70C0-8ABA-FF2359B123AE}"/>
                    </a:ext>
                  </a:extLst>
                </p:cNvPr>
                <p:cNvSpPr/>
                <p:nvPr/>
              </p:nvSpPr>
              <p:spPr>
                <a:xfrm>
                  <a:off x="65595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9A5029CC-9332-923D-186E-679A60B13E04}"/>
                </a:ext>
              </a:extLst>
            </p:cNvPr>
            <p:cNvGrpSpPr/>
            <p:nvPr/>
          </p:nvGrpSpPr>
          <p:grpSpPr>
            <a:xfrm>
              <a:off x="7248735" y="2263920"/>
              <a:ext cx="221455" cy="172195"/>
              <a:chOff x="1314450" y="2280493"/>
              <a:chExt cx="212372" cy="182066"/>
            </a:xfrm>
          </p:grpSpPr>
          <p:sp>
            <p:nvSpPr>
              <p:cNvPr id="42" name="四角形: 上の 2 つの角を丸める 41">
                <a:extLst>
                  <a:ext uri="{FF2B5EF4-FFF2-40B4-BE49-F238E27FC236}">
                    <a16:creationId xmlns:a16="http://schemas.microsoft.com/office/drawing/2014/main" id="{E206D43A-20F1-46AA-6590-06EDE3A930A9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" name="四角形: 上の 2 つの角を丸める 42">
                <a:extLst>
                  <a:ext uri="{FF2B5EF4-FFF2-40B4-BE49-F238E27FC236}">
                    <a16:creationId xmlns:a16="http://schemas.microsoft.com/office/drawing/2014/main" id="{0B5DDB5F-E6CF-1FF4-4838-21EAD16114EE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6A6E1987-B9F6-E58C-3E2A-3EA1664B2C0E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B8503E02-70D8-C995-C949-8F3D8BB2E574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D7FEDB0D-8E02-5733-29AD-E756ED58335B}"/>
                </a:ext>
              </a:extLst>
            </p:cNvPr>
            <p:cNvGrpSpPr/>
            <p:nvPr/>
          </p:nvGrpSpPr>
          <p:grpSpPr>
            <a:xfrm flipH="1">
              <a:off x="8341299" y="2263920"/>
              <a:ext cx="221455" cy="172195"/>
              <a:chOff x="1314450" y="2280493"/>
              <a:chExt cx="212372" cy="182066"/>
            </a:xfrm>
          </p:grpSpPr>
          <p:sp>
            <p:nvSpPr>
              <p:cNvPr id="54" name="四角形: 上の 2 つの角を丸める 53">
                <a:extLst>
                  <a:ext uri="{FF2B5EF4-FFF2-40B4-BE49-F238E27FC236}">
                    <a16:creationId xmlns:a16="http://schemas.microsoft.com/office/drawing/2014/main" id="{CF7AE2D3-CC5F-135A-334D-2298622CCCF7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" name="四角形: 上の 2 つの角を丸める 54">
                <a:extLst>
                  <a:ext uri="{FF2B5EF4-FFF2-40B4-BE49-F238E27FC236}">
                    <a16:creationId xmlns:a16="http://schemas.microsoft.com/office/drawing/2014/main" id="{ACE8165E-62EF-A3C7-A0AE-6FC63FE5898C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" name="四角形: 上の 2 つの角を丸める 55">
                <a:extLst>
                  <a:ext uri="{FF2B5EF4-FFF2-40B4-BE49-F238E27FC236}">
                    <a16:creationId xmlns:a16="http://schemas.microsoft.com/office/drawing/2014/main" id="{723DC820-C1E3-9D48-AEB0-99F7B64B8103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" name="四角形: 上の 2 つの角を丸める 63">
                <a:extLst>
                  <a:ext uri="{FF2B5EF4-FFF2-40B4-BE49-F238E27FC236}">
                    <a16:creationId xmlns:a16="http://schemas.microsoft.com/office/drawing/2014/main" id="{357C5F14-1E4E-9855-C2A1-DD364A018536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71" name="グループ化 370">
              <a:extLst>
                <a:ext uri="{FF2B5EF4-FFF2-40B4-BE49-F238E27FC236}">
                  <a16:creationId xmlns:a16="http://schemas.microsoft.com/office/drawing/2014/main" id="{1BE79912-3617-28B1-36E7-D0CE57472D6C}"/>
                </a:ext>
              </a:extLst>
            </p:cNvPr>
            <p:cNvGrpSpPr/>
            <p:nvPr/>
          </p:nvGrpSpPr>
          <p:grpSpPr>
            <a:xfrm>
              <a:off x="7767639" y="1920240"/>
              <a:ext cx="247651" cy="137503"/>
              <a:chOff x="1897854" y="1935956"/>
              <a:chExt cx="247651" cy="137503"/>
            </a:xfrm>
          </p:grpSpPr>
          <p:sp>
            <p:nvSpPr>
              <p:cNvPr id="372" name="楕円 371">
                <a:extLst>
                  <a:ext uri="{FF2B5EF4-FFF2-40B4-BE49-F238E27FC236}">
                    <a16:creationId xmlns:a16="http://schemas.microsoft.com/office/drawing/2014/main" id="{767B9C91-3EC5-1ABE-D7FE-5B7ABC6D4E92}"/>
                  </a:ext>
                </a:extLst>
              </p:cNvPr>
              <p:cNvSpPr/>
              <p:nvPr/>
            </p:nvSpPr>
            <p:spPr>
              <a:xfrm>
                <a:off x="1897854" y="2027740"/>
                <a:ext cx="247651" cy="45719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73" name="グループ化 372">
                <a:extLst>
                  <a:ext uri="{FF2B5EF4-FFF2-40B4-BE49-F238E27FC236}">
                    <a16:creationId xmlns:a16="http://schemas.microsoft.com/office/drawing/2014/main" id="{1733BD11-67FF-AB51-B358-EF879979E77E}"/>
                  </a:ext>
                </a:extLst>
              </p:cNvPr>
              <p:cNvGrpSpPr/>
              <p:nvPr/>
            </p:nvGrpSpPr>
            <p:grpSpPr>
              <a:xfrm>
                <a:off x="1897855" y="1935956"/>
                <a:ext cx="245270" cy="114300"/>
                <a:chOff x="334566" y="1660922"/>
                <a:chExt cx="176212" cy="126206"/>
              </a:xfrm>
            </p:grpSpPr>
            <p:sp>
              <p:nvSpPr>
                <p:cNvPr id="374" name="月 373">
                  <a:extLst>
                    <a:ext uri="{FF2B5EF4-FFF2-40B4-BE49-F238E27FC236}">
                      <a16:creationId xmlns:a16="http://schemas.microsoft.com/office/drawing/2014/main" id="{99A2F001-FF65-5093-F636-EDDD476B0311}"/>
                    </a:ext>
                  </a:extLst>
                </p:cNvPr>
                <p:cNvSpPr/>
                <p:nvPr/>
              </p:nvSpPr>
              <p:spPr>
                <a:xfrm rot="5400000">
                  <a:off x="359569" y="1635919"/>
                  <a:ext cx="126206" cy="176212"/>
                </a:xfrm>
                <a:prstGeom prst="moon">
                  <a:avLst>
                    <a:gd name="adj" fmla="val 8750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E20CAC86-AF21-0B8B-5A6D-ADE0E79F27D3}"/>
                    </a:ext>
                  </a:extLst>
                </p:cNvPr>
                <p:cNvSpPr/>
                <p:nvPr/>
              </p:nvSpPr>
              <p:spPr>
                <a:xfrm rot="5400000">
                  <a:off x="388436" y="1664953"/>
                  <a:ext cx="68473" cy="154260"/>
                </a:xfrm>
                <a:custGeom>
                  <a:avLst/>
                  <a:gdLst>
                    <a:gd name="connsiteX0" fmla="*/ 0 w 68472"/>
                    <a:gd name="connsiteY0" fmla="*/ 77130 h 154260"/>
                    <a:gd name="connsiteX1" fmla="*/ 36965 w 68472"/>
                    <a:gd name="connsiteY1" fmla="*/ 14830 h 154260"/>
                    <a:gd name="connsiteX2" fmla="*/ 68472 w 68472"/>
                    <a:gd name="connsiteY2" fmla="*/ 0 h 154260"/>
                    <a:gd name="connsiteX3" fmla="*/ 59605 w 68472"/>
                    <a:gd name="connsiteY3" fmla="*/ 32819 h 154260"/>
                    <a:gd name="connsiteX4" fmla="*/ 59605 w 68472"/>
                    <a:gd name="connsiteY4" fmla="*/ 121441 h 154260"/>
                    <a:gd name="connsiteX5" fmla="*/ 68472 w 68472"/>
                    <a:gd name="connsiteY5" fmla="*/ 154260 h 154260"/>
                    <a:gd name="connsiteX6" fmla="*/ 36965 w 68472"/>
                    <a:gd name="connsiteY6" fmla="*/ 139431 h 154260"/>
                    <a:gd name="connsiteX7" fmla="*/ 0 w 68472"/>
                    <a:gd name="connsiteY7" fmla="*/ 77130 h 154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8472" h="154260">
                      <a:moveTo>
                        <a:pt x="0" y="77130"/>
                      </a:moveTo>
                      <a:cubicBezTo>
                        <a:pt x="0" y="52800"/>
                        <a:pt x="14126" y="30774"/>
                        <a:pt x="36965" y="14830"/>
                      </a:cubicBezTo>
                      <a:lnTo>
                        <a:pt x="68472" y="0"/>
                      </a:lnTo>
                      <a:lnTo>
                        <a:pt x="59605" y="32819"/>
                      </a:lnTo>
                      <a:cubicBezTo>
                        <a:pt x="54347" y="62245"/>
                        <a:pt x="54347" y="92015"/>
                        <a:pt x="59605" y="121441"/>
                      </a:cubicBezTo>
                      <a:lnTo>
                        <a:pt x="68472" y="154260"/>
                      </a:lnTo>
                      <a:lnTo>
                        <a:pt x="36965" y="139431"/>
                      </a:lnTo>
                      <a:cubicBezTo>
                        <a:pt x="14126" y="123487"/>
                        <a:pt x="0" y="101460"/>
                        <a:pt x="0" y="77130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03" name="グループ化 402">
              <a:extLst>
                <a:ext uri="{FF2B5EF4-FFF2-40B4-BE49-F238E27FC236}">
                  <a16:creationId xmlns:a16="http://schemas.microsoft.com/office/drawing/2014/main" id="{FC09FE82-B711-318A-4CBE-329195DC136C}"/>
                </a:ext>
              </a:extLst>
            </p:cNvPr>
            <p:cNvGrpSpPr/>
            <p:nvPr/>
          </p:nvGrpSpPr>
          <p:grpSpPr>
            <a:xfrm>
              <a:off x="7905516" y="1428184"/>
              <a:ext cx="72750" cy="93770"/>
              <a:chOff x="207192" y="1641123"/>
              <a:chExt cx="368618" cy="475123"/>
            </a:xfrm>
          </p:grpSpPr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A5BBE710-F333-3360-C202-7F13A50178FF}"/>
                  </a:ext>
                </a:extLst>
              </p:cNvPr>
              <p:cNvSpPr/>
              <p:nvPr/>
            </p:nvSpPr>
            <p:spPr>
              <a:xfrm>
                <a:off x="207192" y="1650676"/>
                <a:ext cx="308602" cy="46557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0 w 62553"/>
                  <a:gd name="connsiteY0" fmla="*/ 0 h 78988"/>
                  <a:gd name="connsiteX1" fmla="*/ 62553 w 62553"/>
                  <a:gd name="connsiteY1" fmla="*/ 54853 h 78988"/>
                  <a:gd name="connsiteX2" fmla="*/ 52357 w 62553"/>
                  <a:gd name="connsiteY2" fmla="*/ 78988 h 78988"/>
                  <a:gd name="connsiteX3" fmla="*/ 0 w 62553"/>
                  <a:gd name="connsiteY3" fmla="*/ 0 h 78988"/>
                  <a:gd name="connsiteX0" fmla="*/ 0 w 52357"/>
                  <a:gd name="connsiteY0" fmla="*/ 0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0 w 52357"/>
                  <a:gd name="connsiteY0" fmla="*/ 0 h 78988"/>
                  <a:gd name="connsiteX1" fmla="*/ 47264 w 52357"/>
                  <a:gd name="connsiteY1" fmla="*/ 28604 h 78988"/>
                  <a:gd name="connsiteX2" fmla="*/ 52357 w 52357"/>
                  <a:gd name="connsiteY2" fmla="*/ 78988 h 78988"/>
                  <a:gd name="connsiteX3" fmla="*/ 0 w 52357"/>
                  <a:gd name="connsiteY3" fmla="*/ 0 h 78988"/>
                  <a:gd name="connsiteX0" fmla="*/ 47264 w 62778"/>
                  <a:gd name="connsiteY0" fmla="*/ 28604 h 78988"/>
                  <a:gd name="connsiteX1" fmla="*/ 52357 w 62778"/>
                  <a:gd name="connsiteY1" fmla="*/ 78988 h 78988"/>
                  <a:gd name="connsiteX2" fmla="*/ 0 w 62778"/>
                  <a:gd name="connsiteY2" fmla="*/ 0 h 78988"/>
                  <a:gd name="connsiteX3" fmla="*/ 62778 w 62778"/>
                  <a:gd name="connsiteY3" fmla="*/ 44118 h 78988"/>
                  <a:gd name="connsiteX0" fmla="*/ 47264 w 52357"/>
                  <a:gd name="connsiteY0" fmla="*/ 28604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52357 w 52357"/>
                  <a:gd name="connsiteY0" fmla="*/ 78988 h 78988"/>
                  <a:gd name="connsiteX1" fmla="*/ 0 w 52357"/>
                  <a:gd name="connsiteY1" fmla="*/ 0 h 7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357" h="78988">
                    <a:moveTo>
                      <a:pt x="52357" y="78988"/>
                    </a:moveTo>
                    <a:cubicBezTo>
                      <a:pt x="21589" y="65975"/>
                      <a:pt x="0" y="35509"/>
                      <a:pt x="0" y="0"/>
                    </a:cubicBezTo>
                  </a:path>
                </a:pathLst>
              </a:custGeom>
              <a:noFill/>
              <a:ln w="19050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46330122-3140-6EAF-78E8-5E4A819C257A}"/>
                  </a:ext>
                </a:extLst>
              </p:cNvPr>
              <p:cNvSpPr/>
              <p:nvPr/>
            </p:nvSpPr>
            <p:spPr>
              <a:xfrm>
                <a:off x="381865" y="1641123"/>
                <a:ext cx="193945" cy="32331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52357 w 67871"/>
                  <a:gd name="connsiteY0" fmla="*/ 78988 h 94502"/>
                  <a:gd name="connsiteX1" fmla="*/ 0 w 67871"/>
                  <a:gd name="connsiteY1" fmla="*/ 0 h 94502"/>
                  <a:gd name="connsiteX2" fmla="*/ 26194 w 67871"/>
                  <a:gd name="connsiteY2" fmla="*/ 0 h 94502"/>
                  <a:gd name="connsiteX3" fmla="*/ 62553 w 67871"/>
                  <a:gd name="connsiteY3" fmla="*/ 54853 h 94502"/>
                  <a:gd name="connsiteX4" fmla="*/ 67871 w 67871"/>
                  <a:gd name="connsiteY4" fmla="*/ 94502 h 94502"/>
                  <a:gd name="connsiteX0" fmla="*/ 0 w 67871"/>
                  <a:gd name="connsiteY0" fmla="*/ 0 h 94502"/>
                  <a:gd name="connsiteX1" fmla="*/ 26194 w 67871"/>
                  <a:gd name="connsiteY1" fmla="*/ 0 h 94502"/>
                  <a:gd name="connsiteX2" fmla="*/ 62553 w 67871"/>
                  <a:gd name="connsiteY2" fmla="*/ 54853 h 94502"/>
                  <a:gd name="connsiteX3" fmla="*/ 67871 w 67871"/>
                  <a:gd name="connsiteY3" fmla="*/ 94502 h 94502"/>
                  <a:gd name="connsiteX0" fmla="*/ 0 w 62553"/>
                  <a:gd name="connsiteY0" fmla="*/ 0 h 54853"/>
                  <a:gd name="connsiteX1" fmla="*/ 26194 w 62553"/>
                  <a:gd name="connsiteY1" fmla="*/ 0 h 54853"/>
                  <a:gd name="connsiteX2" fmla="*/ 62553 w 62553"/>
                  <a:gd name="connsiteY2" fmla="*/ 54853 h 54853"/>
                  <a:gd name="connsiteX0" fmla="*/ 0 w 36359"/>
                  <a:gd name="connsiteY0" fmla="*/ 0 h 54853"/>
                  <a:gd name="connsiteX1" fmla="*/ 36359 w 36359"/>
                  <a:gd name="connsiteY1" fmla="*/ 54853 h 5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359" h="54853">
                    <a:moveTo>
                      <a:pt x="0" y="0"/>
                    </a:moveTo>
                    <a:cubicBezTo>
                      <a:pt x="0" y="24659"/>
                      <a:pt x="14992" y="45816"/>
                      <a:pt x="36359" y="54853"/>
                    </a:cubicBezTo>
                  </a:path>
                </a:pathLst>
              </a:custGeom>
              <a:noFill/>
              <a:ln w="19050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10" name="楕円 503">
              <a:extLst>
                <a:ext uri="{FF2B5EF4-FFF2-40B4-BE49-F238E27FC236}">
                  <a16:creationId xmlns:a16="http://schemas.microsoft.com/office/drawing/2014/main" id="{A5ED38E6-2E48-34AA-7227-FF1C1BAD7A0C}"/>
                </a:ext>
              </a:extLst>
            </p:cNvPr>
            <p:cNvSpPr/>
            <p:nvPr/>
          </p:nvSpPr>
          <p:spPr>
            <a:xfrm>
              <a:off x="7797511" y="1299596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1" name="楕円 503">
              <a:extLst>
                <a:ext uri="{FF2B5EF4-FFF2-40B4-BE49-F238E27FC236}">
                  <a16:creationId xmlns:a16="http://schemas.microsoft.com/office/drawing/2014/main" id="{BB03B9E5-2793-AB8F-030B-AD79F2800313}"/>
                </a:ext>
              </a:extLst>
            </p:cNvPr>
            <p:cNvSpPr/>
            <p:nvPr/>
          </p:nvSpPr>
          <p:spPr>
            <a:xfrm>
              <a:off x="7649873" y="1899671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2" name="楕円 503">
              <a:extLst>
                <a:ext uri="{FF2B5EF4-FFF2-40B4-BE49-F238E27FC236}">
                  <a16:creationId xmlns:a16="http://schemas.microsoft.com/office/drawing/2014/main" id="{4AA49282-2DE2-0E0D-315F-8C7744910514}"/>
                </a:ext>
              </a:extLst>
            </p:cNvPr>
            <p:cNvSpPr/>
            <p:nvPr/>
          </p:nvSpPr>
          <p:spPr>
            <a:xfrm>
              <a:off x="8164223" y="1513909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41" name="グループ化 540">
              <a:extLst>
                <a:ext uri="{FF2B5EF4-FFF2-40B4-BE49-F238E27FC236}">
                  <a16:creationId xmlns:a16="http://schemas.microsoft.com/office/drawing/2014/main" id="{116918C5-0E12-F3BE-0EB4-12B268640E37}"/>
                </a:ext>
              </a:extLst>
            </p:cNvPr>
            <p:cNvGrpSpPr/>
            <p:nvPr/>
          </p:nvGrpSpPr>
          <p:grpSpPr>
            <a:xfrm>
              <a:off x="8377816" y="1753077"/>
              <a:ext cx="712237" cy="179780"/>
              <a:chOff x="3830065" y="494951"/>
              <a:chExt cx="815966" cy="205963"/>
            </a:xfrm>
          </p:grpSpPr>
          <p:sp>
            <p:nvSpPr>
              <p:cNvPr id="542" name="テキスト ボックス 541">
                <a:extLst>
                  <a:ext uri="{FF2B5EF4-FFF2-40B4-BE49-F238E27FC236}">
                    <a16:creationId xmlns:a16="http://schemas.microsoft.com/office/drawing/2014/main" id="{57C79B98-F747-E141-EF6B-331A8A548835}"/>
                  </a:ext>
                </a:extLst>
              </p:cNvPr>
              <p:cNvSpPr txBox="1"/>
              <p:nvPr/>
            </p:nvSpPr>
            <p:spPr>
              <a:xfrm rot="20382159">
                <a:off x="3833894" y="494951"/>
                <a:ext cx="812137" cy="205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う～んう～ん</a:t>
                </a:r>
              </a:p>
            </p:txBody>
          </p:sp>
          <p:sp>
            <p:nvSpPr>
              <p:cNvPr id="543" name="テキスト ボックス 542">
                <a:extLst>
                  <a:ext uri="{FF2B5EF4-FFF2-40B4-BE49-F238E27FC236}">
                    <a16:creationId xmlns:a16="http://schemas.microsoft.com/office/drawing/2014/main" id="{2DDACC6F-5FEC-9091-D9DD-C57338606559}"/>
                  </a:ext>
                </a:extLst>
              </p:cNvPr>
              <p:cNvSpPr txBox="1"/>
              <p:nvPr/>
            </p:nvSpPr>
            <p:spPr>
              <a:xfrm rot="20382159">
                <a:off x="3830065" y="494953"/>
                <a:ext cx="812137" cy="205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う～んう～ん</a:t>
                </a:r>
              </a:p>
            </p:txBody>
          </p:sp>
        </p:grpSp>
      </p:grpSp>
      <p:grpSp>
        <p:nvGrpSpPr>
          <p:cNvPr id="606" name="グループ化 605">
            <a:extLst>
              <a:ext uri="{FF2B5EF4-FFF2-40B4-BE49-F238E27FC236}">
                <a16:creationId xmlns:a16="http://schemas.microsoft.com/office/drawing/2014/main" id="{96F3D18A-5A3E-6343-507A-23734FFA9CE0}"/>
              </a:ext>
            </a:extLst>
          </p:cNvPr>
          <p:cNvGrpSpPr>
            <a:grpSpLocks noChangeAspect="1"/>
          </p:cNvGrpSpPr>
          <p:nvPr/>
        </p:nvGrpSpPr>
        <p:grpSpPr>
          <a:xfrm>
            <a:off x="6559550" y="3932238"/>
            <a:ext cx="2705100" cy="2514600"/>
            <a:chOff x="6559550" y="3932238"/>
            <a:chExt cx="2705100" cy="2514600"/>
          </a:xfrm>
        </p:grpSpPr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2160D5F8-614F-F696-D42B-E3466BD9563B}"/>
                </a:ext>
              </a:extLst>
            </p:cNvPr>
            <p:cNvGrpSpPr/>
            <p:nvPr/>
          </p:nvGrpSpPr>
          <p:grpSpPr>
            <a:xfrm>
              <a:off x="6559550" y="3932238"/>
              <a:ext cx="2705100" cy="2514600"/>
              <a:chOff x="6559550" y="3932238"/>
              <a:chExt cx="2705100" cy="2514600"/>
            </a:xfrm>
          </p:grpSpPr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B0562B0F-75DA-844C-D3FC-2357D85ED6A2}"/>
                  </a:ext>
                </a:extLst>
              </p:cNvPr>
              <p:cNvGrpSpPr/>
              <p:nvPr/>
            </p:nvGrpSpPr>
            <p:grpSpPr>
              <a:xfrm>
                <a:off x="6611937" y="39322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69" name="グループ化 68">
                  <a:extLst>
                    <a:ext uri="{FF2B5EF4-FFF2-40B4-BE49-F238E27FC236}">
                      <a16:creationId xmlns:a16="http://schemas.microsoft.com/office/drawing/2014/main" id="{488DAA48-4C95-01EC-12D7-4068C2BE29D6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73" name="四角形: 上の 2 つの角を丸める 72">
                    <a:extLst>
                      <a:ext uri="{FF2B5EF4-FFF2-40B4-BE49-F238E27FC236}">
                        <a16:creationId xmlns:a16="http://schemas.microsoft.com/office/drawing/2014/main" id="{C439735C-89BF-C5F8-B285-C224D0EBCB5B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四角形: 上の 2 つの角を丸める 73">
                    <a:extLst>
                      <a:ext uri="{FF2B5EF4-FFF2-40B4-BE49-F238E27FC236}">
                        <a16:creationId xmlns:a16="http://schemas.microsoft.com/office/drawing/2014/main" id="{62646A58-D9C0-AABE-B15B-73F78D7ABF6E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0" name="四角形: 角を丸くする 69">
                  <a:extLst>
                    <a:ext uri="{FF2B5EF4-FFF2-40B4-BE49-F238E27FC236}">
                      <a16:creationId xmlns:a16="http://schemas.microsoft.com/office/drawing/2014/main" id="{6F1E6F1C-F8A9-3104-3F4E-E38594D662CD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5BCFE79D-B033-4BEE-DD30-709A54E2C4A5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rgbClr val="D6009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2" name="四角形: 角を丸くする 71">
                  <a:extLst>
                    <a:ext uri="{FF2B5EF4-FFF2-40B4-BE49-F238E27FC236}">
                      <a16:creationId xmlns:a16="http://schemas.microsoft.com/office/drawing/2014/main" id="{844BD959-B74B-4022-178D-BC0607112903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7" name="グループ化 256">
                <a:extLst>
                  <a:ext uri="{FF2B5EF4-FFF2-40B4-BE49-F238E27FC236}">
                    <a16:creationId xmlns:a16="http://schemas.microsoft.com/office/drawing/2014/main" id="{CE3C13CA-CED3-4B49-8598-9CED95A0BFDD}"/>
                  </a:ext>
                </a:extLst>
              </p:cNvPr>
              <p:cNvGrpSpPr/>
              <p:nvPr/>
            </p:nvGrpSpPr>
            <p:grpSpPr>
              <a:xfrm>
                <a:off x="7398461" y="3985323"/>
                <a:ext cx="1026484" cy="2014718"/>
                <a:chOff x="7291387" y="4021291"/>
                <a:chExt cx="1240632" cy="2435035"/>
              </a:xfrm>
            </p:grpSpPr>
            <p:sp>
              <p:nvSpPr>
                <p:cNvPr id="258" name="楕円 7">
                  <a:extLst>
                    <a:ext uri="{FF2B5EF4-FFF2-40B4-BE49-F238E27FC236}">
                      <a16:creationId xmlns:a16="http://schemas.microsoft.com/office/drawing/2014/main" id="{10912893-F417-3C5F-9223-9E2E579632E3}"/>
                    </a:ext>
                  </a:extLst>
                </p:cNvPr>
                <p:cNvSpPr/>
                <p:nvPr/>
              </p:nvSpPr>
              <p:spPr>
                <a:xfrm>
                  <a:off x="7291387" y="4021291"/>
                  <a:ext cx="1240632" cy="1107874"/>
                </a:xfrm>
                <a:custGeom>
                  <a:avLst/>
                  <a:gdLst>
                    <a:gd name="connsiteX0" fmla="*/ 0 w 1214042"/>
                    <a:gd name="connsiteY0" fmla="*/ 383866 h 767732"/>
                    <a:gd name="connsiteX1" fmla="*/ 607021 w 1214042"/>
                    <a:gd name="connsiteY1" fmla="*/ 0 h 767732"/>
                    <a:gd name="connsiteX2" fmla="*/ 1214042 w 1214042"/>
                    <a:gd name="connsiteY2" fmla="*/ 383866 h 767732"/>
                    <a:gd name="connsiteX3" fmla="*/ 607021 w 1214042"/>
                    <a:gd name="connsiteY3" fmla="*/ 767732 h 767732"/>
                    <a:gd name="connsiteX4" fmla="*/ 0 w 1214042"/>
                    <a:gd name="connsiteY4" fmla="*/ 383866 h 767732"/>
                    <a:gd name="connsiteX0" fmla="*/ 0 w 1214042"/>
                    <a:gd name="connsiteY0" fmla="*/ 383866 h 767732"/>
                    <a:gd name="connsiteX1" fmla="*/ 607021 w 1214042"/>
                    <a:gd name="connsiteY1" fmla="*/ 0 h 767732"/>
                    <a:gd name="connsiteX2" fmla="*/ 1214042 w 1214042"/>
                    <a:gd name="connsiteY2" fmla="*/ 383866 h 767732"/>
                    <a:gd name="connsiteX3" fmla="*/ 607021 w 1214042"/>
                    <a:gd name="connsiteY3" fmla="*/ 767732 h 767732"/>
                    <a:gd name="connsiteX4" fmla="*/ 0 w 1214042"/>
                    <a:gd name="connsiteY4" fmla="*/ 383866 h 767732"/>
                    <a:gd name="connsiteX0" fmla="*/ 0 w 1214042"/>
                    <a:gd name="connsiteY0" fmla="*/ 383866 h 767732"/>
                    <a:gd name="connsiteX1" fmla="*/ 607021 w 1214042"/>
                    <a:gd name="connsiteY1" fmla="*/ 0 h 767732"/>
                    <a:gd name="connsiteX2" fmla="*/ 1214042 w 1214042"/>
                    <a:gd name="connsiteY2" fmla="*/ 383866 h 767732"/>
                    <a:gd name="connsiteX3" fmla="*/ 607021 w 1214042"/>
                    <a:gd name="connsiteY3" fmla="*/ 767732 h 767732"/>
                    <a:gd name="connsiteX4" fmla="*/ 0 w 1214042"/>
                    <a:gd name="connsiteY4" fmla="*/ 383866 h 767732"/>
                    <a:gd name="connsiteX0" fmla="*/ 0 w 1214042"/>
                    <a:gd name="connsiteY0" fmla="*/ 383866 h 767732"/>
                    <a:gd name="connsiteX1" fmla="*/ 607021 w 1214042"/>
                    <a:gd name="connsiteY1" fmla="*/ 0 h 767732"/>
                    <a:gd name="connsiteX2" fmla="*/ 1214042 w 1214042"/>
                    <a:gd name="connsiteY2" fmla="*/ 383866 h 767732"/>
                    <a:gd name="connsiteX3" fmla="*/ 607021 w 1214042"/>
                    <a:gd name="connsiteY3" fmla="*/ 767732 h 767732"/>
                    <a:gd name="connsiteX4" fmla="*/ 0 w 1214042"/>
                    <a:gd name="connsiteY4" fmla="*/ 383866 h 767732"/>
                    <a:gd name="connsiteX0" fmla="*/ 0 w 1214042"/>
                    <a:gd name="connsiteY0" fmla="*/ 383866 h 1051101"/>
                    <a:gd name="connsiteX1" fmla="*/ 607021 w 1214042"/>
                    <a:gd name="connsiteY1" fmla="*/ 0 h 1051101"/>
                    <a:gd name="connsiteX2" fmla="*/ 1214042 w 1214042"/>
                    <a:gd name="connsiteY2" fmla="*/ 383866 h 1051101"/>
                    <a:gd name="connsiteX3" fmla="*/ 599877 w 1214042"/>
                    <a:gd name="connsiteY3" fmla="*/ 1051101 h 1051101"/>
                    <a:gd name="connsiteX4" fmla="*/ 0 w 1214042"/>
                    <a:gd name="connsiteY4" fmla="*/ 383866 h 1051101"/>
                    <a:gd name="connsiteX0" fmla="*/ 0 w 1214042"/>
                    <a:gd name="connsiteY0" fmla="*/ 383866 h 1051110"/>
                    <a:gd name="connsiteX1" fmla="*/ 607021 w 1214042"/>
                    <a:gd name="connsiteY1" fmla="*/ 0 h 1051110"/>
                    <a:gd name="connsiteX2" fmla="*/ 1214042 w 1214042"/>
                    <a:gd name="connsiteY2" fmla="*/ 383866 h 1051110"/>
                    <a:gd name="connsiteX3" fmla="*/ 599877 w 1214042"/>
                    <a:gd name="connsiteY3" fmla="*/ 1051101 h 1051110"/>
                    <a:gd name="connsiteX4" fmla="*/ 0 w 1214042"/>
                    <a:gd name="connsiteY4" fmla="*/ 383866 h 1051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14042" h="1051110">
                      <a:moveTo>
                        <a:pt x="0" y="383866"/>
                      </a:moveTo>
                      <a:cubicBezTo>
                        <a:pt x="0" y="171863"/>
                        <a:pt x="271773" y="0"/>
                        <a:pt x="607021" y="0"/>
                      </a:cubicBezTo>
                      <a:cubicBezTo>
                        <a:pt x="942269" y="0"/>
                        <a:pt x="1214042" y="171863"/>
                        <a:pt x="1214042" y="383866"/>
                      </a:cubicBezTo>
                      <a:cubicBezTo>
                        <a:pt x="1214042" y="595869"/>
                        <a:pt x="1168487" y="1048720"/>
                        <a:pt x="599877" y="1051101"/>
                      </a:cubicBezTo>
                      <a:cubicBezTo>
                        <a:pt x="31267" y="1053482"/>
                        <a:pt x="0" y="595869"/>
                        <a:pt x="0" y="383866"/>
                      </a:cubicBezTo>
                      <a:close/>
                    </a:path>
                  </a:pathLst>
                </a:custGeom>
                <a:pattFill prst="openDmnd">
                  <a:fgClr>
                    <a:srgbClr val="00B0F0"/>
                  </a:fgClr>
                  <a:bgClr>
                    <a:schemeClr val="bg1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3029558F-430D-6F2D-95C8-B15ED348755D}"/>
                    </a:ext>
                  </a:extLst>
                </p:cNvPr>
                <p:cNvSpPr/>
                <p:nvPr/>
              </p:nvSpPr>
              <p:spPr>
                <a:xfrm flipH="1">
                  <a:off x="8348118" y="5539417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rgbClr val="CC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E736E34C-7A94-6216-3512-0291F8DF9A40}"/>
                    </a:ext>
                  </a:extLst>
                </p:cNvPr>
                <p:cNvSpPr/>
                <p:nvPr/>
              </p:nvSpPr>
              <p:spPr>
                <a:xfrm>
                  <a:off x="7345315" y="5539417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rgbClr val="CC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1" name="片側の 2 つの角を丸めた四角形 144">
                  <a:extLst>
                    <a:ext uri="{FF2B5EF4-FFF2-40B4-BE49-F238E27FC236}">
                      <a16:creationId xmlns:a16="http://schemas.microsoft.com/office/drawing/2014/main" id="{EB0B1B96-7AB6-5819-E4AE-3A905BCC426A}"/>
                    </a:ext>
                  </a:extLst>
                </p:cNvPr>
                <p:cNvSpPr/>
                <p:nvPr/>
              </p:nvSpPr>
              <p:spPr>
                <a:xfrm>
                  <a:off x="7429258" y="5435400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rgbClr val="CC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5C0FCFC3-6EAE-4751-2531-091460AE9C04}"/>
                    </a:ext>
                  </a:extLst>
                </p:cNvPr>
                <p:cNvSpPr/>
                <p:nvPr/>
              </p:nvSpPr>
              <p:spPr>
                <a:xfrm>
                  <a:off x="7677783" y="5202947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63" name="グループ化 262">
                  <a:extLst>
                    <a:ext uri="{FF2B5EF4-FFF2-40B4-BE49-F238E27FC236}">
                      <a16:creationId xmlns:a16="http://schemas.microsoft.com/office/drawing/2014/main" id="{09E1EC27-F467-1FB2-592F-7D5A30363145}"/>
                    </a:ext>
                  </a:extLst>
                </p:cNvPr>
                <p:cNvGrpSpPr/>
                <p:nvPr/>
              </p:nvGrpSpPr>
              <p:grpSpPr>
                <a:xfrm>
                  <a:off x="7332907" y="4724977"/>
                  <a:ext cx="1146415" cy="344667"/>
                  <a:chOff x="2791855" y="2459301"/>
                  <a:chExt cx="1150919" cy="333008"/>
                </a:xfrm>
                <a:solidFill>
                  <a:srgbClr val="FFCC99"/>
                </a:solidFill>
              </p:grpSpPr>
              <p:grpSp>
                <p:nvGrpSpPr>
                  <p:cNvPr id="274" name="グループ化 273">
                    <a:extLst>
                      <a:ext uri="{FF2B5EF4-FFF2-40B4-BE49-F238E27FC236}">
                        <a16:creationId xmlns:a16="http://schemas.microsoft.com/office/drawing/2014/main" id="{E58F24E3-A149-2035-1AE6-B5F70B8E021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78" name="円/楕円 256">
                      <a:extLst>
                        <a:ext uri="{FF2B5EF4-FFF2-40B4-BE49-F238E27FC236}">
                          <a16:creationId xmlns:a16="http://schemas.microsoft.com/office/drawing/2014/main" id="{2460F3F8-7F73-CD5F-284E-C9B4103347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9" name="円/楕円 257">
                      <a:extLst>
                        <a:ext uri="{FF2B5EF4-FFF2-40B4-BE49-F238E27FC236}">
                          <a16:creationId xmlns:a16="http://schemas.microsoft.com/office/drawing/2014/main" id="{D08D977D-9F04-DDEC-D0BC-47D4456231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75" name="グループ化 274">
                    <a:extLst>
                      <a:ext uri="{FF2B5EF4-FFF2-40B4-BE49-F238E27FC236}">
                        <a16:creationId xmlns:a16="http://schemas.microsoft.com/office/drawing/2014/main" id="{9E4DF5EB-0F87-EEBF-CACF-5A6084EAE481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76" name="円/楕円 254">
                      <a:extLst>
                        <a:ext uri="{FF2B5EF4-FFF2-40B4-BE49-F238E27FC236}">
                          <a16:creationId xmlns:a16="http://schemas.microsoft.com/office/drawing/2014/main" id="{0238C4CC-DB16-9557-A614-647D7FB981D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7" name="円/楕円 255">
                      <a:extLst>
                        <a:ext uri="{FF2B5EF4-FFF2-40B4-BE49-F238E27FC236}">
                          <a16:creationId xmlns:a16="http://schemas.microsoft.com/office/drawing/2014/main" id="{5D4A71F0-7826-CDEB-3E37-70F5A5B564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FFD4808F-7F5F-977C-6C40-0D8835718481}"/>
                    </a:ext>
                  </a:extLst>
                </p:cNvPr>
                <p:cNvSpPr/>
                <p:nvPr/>
              </p:nvSpPr>
              <p:spPr>
                <a:xfrm>
                  <a:off x="7443479" y="4455026"/>
                  <a:ext cx="925280" cy="894296"/>
                </a:xfrm>
                <a:custGeom>
                  <a:avLst/>
                  <a:gdLst>
                    <a:gd name="connsiteX0" fmla="*/ 462641 w 925280"/>
                    <a:gd name="connsiteY0" fmla="*/ 0 h 894296"/>
                    <a:gd name="connsiteX1" fmla="*/ 835224 w 925280"/>
                    <a:gd name="connsiteY1" fmla="*/ 92362 h 894296"/>
                    <a:gd name="connsiteX2" fmla="*/ 879046 w 925280"/>
                    <a:gd name="connsiteY2" fmla="*/ 121705 h 894296"/>
                    <a:gd name="connsiteX3" fmla="*/ 888924 w 925280"/>
                    <a:gd name="connsiteY3" fmla="*/ 142979 h 894296"/>
                    <a:gd name="connsiteX4" fmla="*/ 925280 w 925280"/>
                    <a:gd name="connsiteY4" fmla="*/ 353486 h 894296"/>
                    <a:gd name="connsiteX5" fmla="*/ 462640 w 925280"/>
                    <a:gd name="connsiteY5" fmla="*/ 894296 h 894296"/>
                    <a:gd name="connsiteX6" fmla="*/ 0 w 925280"/>
                    <a:gd name="connsiteY6" fmla="*/ 353486 h 894296"/>
                    <a:gd name="connsiteX7" fmla="*/ 36357 w 925280"/>
                    <a:gd name="connsiteY7" fmla="*/ 142979 h 894296"/>
                    <a:gd name="connsiteX8" fmla="*/ 46234 w 925280"/>
                    <a:gd name="connsiteY8" fmla="*/ 121707 h 894296"/>
                    <a:gd name="connsiteX9" fmla="*/ 90058 w 925280"/>
                    <a:gd name="connsiteY9" fmla="*/ 92362 h 894296"/>
                    <a:gd name="connsiteX10" fmla="*/ 462641 w 925280"/>
                    <a:gd name="connsiteY10" fmla="*/ 0 h 894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25280" h="894296">
                      <a:moveTo>
                        <a:pt x="462641" y="0"/>
                      </a:moveTo>
                      <a:cubicBezTo>
                        <a:pt x="600654" y="0"/>
                        <a:pt x="728868" y="34050"/>
                        <a:pt x="835224" y="92362"/>
                      </a:cubicBezTo>
                      <a:lnTo>
                        <a:pt x="879046" y="121705"/>
                      </a:lnTo>
                      <a:lnTo>
                        <a:pt x="888924" y="142979"/>
                      </a:lnTo>
                      <a:cubicBezTo>
                        <a:pt x="912335" y="207680"/>
                        <a:pt x="925280" y="278816"/>
                        <a:pt x="925280" y="353486"/>
                      </a:cubicBezTo>
                      <a:cubicBezTo>
                        <a:pt x="925280" y="652167"/>
                        <a:pt x="718149" y="894296"/>
                        <a:pt x="462640" y="894296"/>
                      </a:cubicBezTo>
                      <a:cubicBezTo>
                        <a:pt x="207131" y="894296"/>
                        <a:pt x="0" y="652167"/>
                        <a:pt x="0" y="353486"/>
                      </a:cubicBezTo>
                      <a:cubicBezTo>
                        <a:pt x="0" y="278816"/>
                        <a:pt x="12946" y="207680"/>
                        <a:pt x="36357" y="142979"/>
                      </a:cubicBezTo>
                      <a:lnTo>
                        <a:pt x="46234" y="121707"/>
                      </a:lnTo>
                      <a:lnTo>
                        <a:pt x="90058" y="92362"/>
                      </a:lnTo>
                      <a:cubicBezTo>
                        <a:pt x="196414" y="34050"/>
                        <a:pt x="324628" y="0"/>
                        <a:pt x="4626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5" name="円/楕円 27">
                  <a:extLst>
                    <a:ext uri="{FF2B5EF4-FFF2-40B4-BE49-F238E27FC236}">
                      <a16:creationId xmlns:a16="http://schemas.microsoft.com/office/drawing/2014/main" id="{4DB3A37B-A318-4B08-4DC9-9F42F41CC3EB}"/>
                    </a:ext>
                  </a:extLst>
                </p:cNvPr>
                <p:cNvSpPr/>
                <p:nvPr/>
              </p:nvSpPr>
              <p:spPr>
                <a:xfrm>
                  <a:off x="7529798" y="4571101"/>
                  <a:ext cx="225621" cy="39986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6" name="円/楕円 27">
                  <a:extLst>
                    <a:ext uri="{FF2B5EF4-FFF2-40B4-BE49-F238E27FC236}">
                      <a16:creationId xmlns:a16="http://schemas.microsoft.com/office/drawing/2014/main" id="{3B8582E1-3A8C-4B72-9460-B14A6FB3D3C9}"/>
                    </a:ext>
                  </a:extLst>
                </p:cNvPr>
                <p:cNvSpPr/>
                <p:nvPr/>
              </p:nvSpPr>
              <p:spPr>
                <a:xfrm>
                  <a:off x="8068055" y="4571101"/>
                  <a:ext cx="225621" cy="39986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7" name="円/楕円 247">
                  <a:extLst>
                    <a:ext uri="{FF2B5EF4-FFF2-40B4-BE49-F238E27FC236}">
                      <a16:creationId xmlns:a16="http://schemas.microsoft.com/office/drawing/2014/main" id="{CF72506F-94A9-5EC5-6CDE-D246C3D3AEB7}"/>
                    </a:ext>
                  </a:extLst>
                </p:cNvPr>
                <p:cNvSpPr/>
                <p:nvPr/>
              </p:nvSpPr>
              <p:spPr>
                <a:xfrm>
                  <a:off x="7823519" y="4966848"/>
                  <a:ext cx="163286" cy="95160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8" name="月 267">
                  <a:extLst>
                    <a:ext uri="{FF2B5EF4-FFF2-40B4-BE49-F238E27FC236}">
                      <a16:creationId xmlns:a16="http://schemas.microsoft.com/office/drawing/2014/main" id="{A4A02FFC-12D4-09E1-FF37-C3226728C8C1}"/>
                    </a:ext>
                  </a:extLst>
                </p:cNvPr>
                <p:cNvSpPr/>
                <p:nvPr/>
              </p:nvSpPr>
              <p:spPr>
                <a:xfrm rot="1800000">
                  <a:off x="7699840" y="5023498"/>
                  <a:ext cx="62802" cy="176787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9" name="月 268">
                  <a:extLst>
                    <a:ext uri="{FF2B5EF4-FFF2-40B4-BE49-F238E27FC236}">
                      <a16:creationId xmlns:a16="http://schemas.microsoft.com/office/drawing/2014/main" id="{4D5C2739-3853-E80F-73B3-0637E5B30946}"/>
                    </a:ext>
                  </a:extLst>
                </p:cNvPr>
                <p:cNvSpPr/>
                <p:nvPr/>
              </p:nvSpPr>
              <p:spPr>
                <a:xfrm rot="19800000" flipH="1">
                  <a:off x="8036655" y="5023498"/>
                  <a:ext cx="62802" cy="176787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063A5EF3-D8F7-A93D-FCA6-AD7A974EF249}"/>
                    </a:ext>
                  </a:extLst>
                </p:cNvPr>
                <p:cNvSpPr/>
                <p:nvPr/>
              </p:nvSpPr>
              <p:spPr>
                <a:xfrm>
                  <a:off x="7850972" y="4915795"/>
                  <a:ext cx="108376" cy="164125"/>
                </a:xfrm>
                <a:custGeom>
                  <a:avLst/>
                  <a:gdLst>
                    <a:gd name="connsiteX0" fmla="*/ 14178 w 108376"/>
                    <a:gd name="connsiteY0" fmla="*/ 0 h 164125"/>
                    <a:gd name="connsiteX1" fmla="*/ 54189 w 108376"/>
                    <a:gd name="connsiteY1" fmla="*/ 3841 h 164125"/>
                    <a:gd name="connsiteX2" fmla="*/ 94198 w 108376"/>
                    <a:gd name="connsiteY2" fmla="*/ 0 h 164125"/>
                    <a:gd name="connsiteX3" fmla="*/ 104118 w 108376"/>
                    <a:gd name="connsiteY3" fmla="*/ 26832 h 164125"/>
                    <a:gd name="connsiteX4" fmla="*/ 108376 w 108376"/>
                    <a:gd name="connsiteY4" fmla="*/ 65299 h 164125"/>
                    <a:gd name="connsiteX5" fmla="*/ 54188 w 108376"/>
                    <a:gd name="connsiteY5" fmla="*/ 164125 h 164125"/>
                    <a:gd name="connsiteX6" fmla="*/ 0 w 108376"/>
                    <a:gd name="connsiteY6" fmla="*/ 65299 h 164125"/>
                    <a:gd name="connsiteX7" fmla="*/ 4259 w 108376"/>
                    <a:gd name="connsiteY7" fmla="*/ 26832 h 164125"/>
                    <a:gd name="connsiteX0" fmla="*/ 54189 w 145629"/>
                    <a:gd name="connsiteY0" fmla="*/ 3841 h 164125"/>
                    <a:gd name="connsiteX1" fmla="*/ 94198 w 145629"/>
                    <a:gd name="connsiteY1" fmla="*/ 0 h 164125"/>
                    <a:gd name="connsiteX2" fmla="*/ 104118 w 145629"/>
                    <a:gd name="connsiteY2" fmla="*/ 26832 h 164125"/>
                    <a:gd name="connsiteX3" fmla="*/ 108376 w 145629"/>
                    <a:gd name="connsiteY3" fmla="*/ 65299 h 164125"/>
                    <a:gd name="connsiteX4" fmla="*/ 54188 w 145629"/>
                    <a:gd name="connsiteY4" fmla="*/ 164125 h 164125"/>
                    <a:gd name="connsiteX5" fmla="*/ 0 w 145629"/>
                    <a:gd name="connsiteY5" fmla="*/ 65299 h 164125"/>
                    <a:gd name="connsiteX6" fmla="*/ 4259 w 145629"/>
                    <a:gd name="connsiteY6" fmla="*/ 26832 h 164125"/>
                    <a:gd name="connsiteX7" fmla="*/ 14178 w 145629"/>
                    <a:gd name="connsiteY7" fmla="*/ 0 h 164125"/>
                    <a:gd name="connsiteX8" fmla="*/ 145629 w 145629"/>
                    <a:gd name="connsiteY8" fmla="*/ 95281 h 164125"/>
                    <a:gd name="connsiteX0" fmla="*/ 54189 w 108376"/>
                    <a:gd name="connsiteY0" fmla="*/ 3841 h 164125"/>
                    <a:gd name="connsiteX1" fmla="*/ 94198 w 108376"/>
                    <a:gd name="connsiteY1" fmla="*/ 0 h 164125"/>
                    <a:gd name="connsiteX2" fmla="*/ 104118 w 108376"/>
                    <a:gd name="connsiteY2" fmla="*/ 26832 h 164125"/>
                    <a:gd name="connsiteX3" fmla="*/ 108376 w 108376"/>
                    <a:gd name="connsiteY3" fmla="*/ 65299 h 164125"/>
                    <a:gd name="connsiteX4" fmla="*/ 54188 w 108376"/>
                    <a:gd name="connsiteY4" fmla="*/ 164125 h 164125"/>
                    <a:gd name="connsiteX5" fmla="*/ 0 w 108376"/>
                    <a:gd name="connsiteY5" fmla="*/ 65299 h 164125"/>
                    <a:gd name="connsiteX6" fmla="*/ 4259 w 108376"/>
                    <a:gd name="connsiteY6" fmla="*/ 26832 h 164125"/>
                    <a:gd name="connsiteX7" fmla="*/ 14178 w 108376"/>
                    <a:gd name="connsiteY7" fmla="*/ 0 h 164125"/>
                    <a:gd name="connsiteX0" fmla="*/ 94198 w 108376"/>
                    <a:gd name="connsiteY0" fmla="*/ 0 h 164125"/>
                    <a:gd name="connsiteX1" fmla="*/ 104118 w 108376"/>
                    <a:gd name="connsiteY1" fmla="*/ 26832 h 164125"/>
                    <a:gd name="connsiteX2" fmla="*/ 108376 w 108376"/>
                    <a:gd name="connsiteY2" fmla="*/ 65299 h 164125"/>
                    <a:gd name="connsiteX3" fmla="*/ 54188 w 108376"/>
                    <a:gd name="connsiteY3" fmla="*/ 164125 h 164125"/>
                    <a:gd name="connsiteX4" fmla="*/ 0 w 108376"/>
                    <a:gd name="connsiteY4" fmla="*/ 65299 h 164125"/>
                    <a:gd name="connsiteX5" fmla="*/ 4259 w 108376"/>
                    <a:gd name="connsiteY5" fmla="*/ 26832 h 164125"/>
                    <a:gd name="connsiteX6" fmla="*/ 14178 w 108376"/>
                    <a:gd name="connsiteY6" fmla="*/ 0 h 164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376" h="164125">
                      <a:moveTo>
                        <a:pt x="94198" y="0"/>
                      </a:moveTo>
                      <a:lnTo>
                        <a:pt x="104118" y="26832"/>
                      </a:lnTo>
                      <a:cubicBezTo>
                        <a:pt x="106860" y="38655"/>
                        <a:pt x="108376" y="51654"/>
                        <a:pt x="108376" y="65299"/>
                      </a:cubicBezTo>
                      <a:cubicBezTo>
                        <a:pt x="108376" y="119879"/>
                        <a:pt x="84115" y="164125"/>
                        <a:pt x="54188" y="164125"/>
                      </a:cubicBezTo>
                      <a:cubicBezTo>
                        <a:pt x="24261" y="164125"/>
                        <a:pt x="0" y="119879"/>
                        <a:pt x="0" y="65299"/>
                      </a:cubicBezTo>
                      <a:cubicBezTo>
                        <a:pt x="0" y="51654"/>
                        <a:pt x="1517" y="38655"/>
                        <a:pt x="4259" y="26832"/>
                      </a:cubicBezTo>
                      <a:lnTo>
                        <a:pt x="14178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2" name="円/楕円 27">
                  <a:extLst>
                    <a:ext uri="{FF2B5EF4-FFF2-40B4-BE49-F238E27FC236}">
                      <a16:creationId xmlns:a16="http://schemas.microsoft.com/office/drawing/2014/main" id="{8FBAE58F-52DD-32DA-1344-38A639A046DB}"/>
                    </a:ext>
                  </a:extLst>
                </p:cNvPr>
                <p:cNvSpPr/>
                <p:nvPr/>
              </p:nvSpPr>
              <p:spPr>
                <a:xfrm>
                  <a:off x="7547890" y="4760191"/>
                  <a:ext cx="19275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3" name="円/楕円 27">
                  <a:extLst>
                    <a:ext uri="{FF2B5EF4-FFF2-40B4-BE49-F238E27FC236}">
                      <a16:creationId xmlns:a16="http://schemas.microsoft.com/office/drawing/2014/main" id="{2A7F3FAA-89EC-B9A6-143D-4132F0832A16}"/>
                    </a:ext>
                  </a:extLst>
                </p:cNvPr>
                <p:cNvSpPr/>
                <p:nvPr/>
              </p:nvSpPr>
              <p:spPr>
                <a:xfrm>
                  <a:off x="8065415" y="4760191"/>
                  <a:ext cx="19275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39" name="グループ化 338">
                <a:extLst>
                  <a:ext uri="{FF2B5EF4-FFF2-40B4-BE49-F238E27FC236}">
                    <a16:creationId xmlns:a16="http://schemas.microsoft.com/office/drawing/2014/main" id="{CD9CBEE1-49E2-B363-CA8B-8E4C2D559AEF}"/>
                  </a:ext>
                </a:extLst>
              </p:cNvPr>
              <p:cNvGrpSpPr/>
              <p:nvPr/>
            </p:nvGrpSpPr>
            <p:grpSpPr>
              <a:xfrm>
                <a:off x="6559550" y="5237163"/>
                <a:ext cx="2705100" cy="1209675"/>
                <a:chOff x="6559550" y="5237163"/>
                <a:chExt cx="2705100" cy="1209675"/>
              </a:xfrm>
            </p:grpSpPr>
            <p:grpSp>
              <p:nvGrpSpPr>
                <p:cNvPr id="340" name="グループ化 339">
                  <a:extLst>
                    <a:ext uri="{FF2B5EF4-FFF2-40B4-BE49-F238E27FC236}">
                      <a16:creationId xmlns:a16="http://schemas.microsoft.com/office/drawing/2014/main" id="{20D74007-4E46-9E4C-B349-80E62E555392}"/>
                    </a:ext>
                  </a:extLst>
                </p:cNvPr>
                <p:cNvGrpSpPr/>
                <p:nvPr/>
              </p:nvGrpSpPr>
              <p:grpSpPr>
                <a:xfrm>
                  <a:off x="65595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42" name="フリーフォーム: 図形 341">
                    <a:extLst>
                      <a:ext uri="{FF2B5EF4-FFF2-40B4-BE49-F238E27FC236}">
                        <a16:creationId xmlns:a16="http://schemas.microsoft.com/office/drawing/2014/main" id="{297BA9DB-2031-A7C7-3268-61C4DB7F233E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3" name="四角形: 上の 2 つの角を丸める 181">
                    <a:extLst>
                      <a:ext uri="{FF2B5EF4-FFF2-40B4-BE49-F238E27FC236}">
                        <a16:creationId xmlns:a16="http://schemas.microsoft.com/office/drawing/2014/main" id="{0A8994E9-B28D-7706-7866-51DDC424D8EA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4" name="四角形: 上の 2 つの角を丸める 181">
                    <a:extLst>
                      <a:ext uri="{FF2B5EF4-FFF2-40B4-BE49-F238E27FC236}">
                        <a16:creationId xmlns:a16="http://schemas.microsoft.com/office/drawing/2014/main" id="{151C3A65-C553-CEFE-4DC9-B260665308AF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plaid">
                    <a:fgClr>
                      <a:srgbClr val="FF3399"/>
                    </a:fgClr>
                    <a:bgClr>
                      <a:srgbClr val="FFCCFF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1" name="四角形: 上の 2 つの角を丸める 181">
                  <a:extLst>
                    <a:ext uri="{FF2B5EF4-FFF2-40B4-BE49-F238E27FC236}">
                      <a16:creationId xmlns:a16="http://schemas.microsoft.com/office/drawing/2014/main" id="{26F8FD56-B891-1CA7-57D8-C9BCD2F3CDB9}"/>
                    </a:ext>
                  </a:extLst>
                </p:cNvPr>
                <p:cNvSpPr/>
                <p:nvPr/>
              </p:nvSpPr>
              <p:spPr>
                <a:xfrm>
                  <a:off x="6559550" y="52371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5B815FBC-A600-EB7E-4E62-B8ACE4A06CFF}"/>
                </a:ext>
              </a:extLst>
            </p:cNvPr>
            <p:cNvGrpSpPr/>
            <p:nvPr/>
          </p:nvGrpSpPr>
          <p:grpSpPr>
            <a:xfrm>
              <a:off x="7248735" y="5174174"/>
              <a:ext cx="221455" cy="172195"/>
              <a:chOff x="1314450" y="2280493"/>
              <a:chExt cx="212372" cy="182066"/>
            </a:xfrm>
          </p:grpSpPr>
          <p:sp>
            <p:nvSpPr>
              <p:cNvPr id="99" name="四角形: 上の 2 つの角を丸める 98">
                <a:extLst>
                  <a:ext uri="{FF2B5EF4-FFF2-40B4-BE49-F238E27FC236}">
                    <a16:creationId xmlns:a16="http://schemas.microsoft.com/office/drawing/2014/main" id="{E6E295F4-FC8D-EA55-CEF5-9BF8DB543D90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" name="四角形: 上の 2 つの角を丸める 99">
                <a:extLst>
                  <a:ext uri="{FF2B5EF4-FFF2-40B4-BE49-F238E27FC236}">
                    <a16:creationId xmlns:a16="http://schemas.microsoft.com/office/drawing/2014/main" id="{EDB929D1-59D9-DA8C-2BEA-1D8914BD7274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" name="四角形: 上の 2 つの角を丸める 100">
                <a:extLst>
                  <a:ext uri="{FF2B5EF4-FFF2-40B4-BE49-F238E27FC236}">
                    <a16:creationId xmlns:a16="http://schemas.microsoft.com/office/drawing/2014/main" id="{366C1C4A-234E-2594-9587-4E75EB95CCBD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" name="四角形: 上の 2 つの角を丸める 101">
                <a:extLst>
                  <a:ext uri="{FF2B5EF4-FFF2-40B4-BE49-F238E27FC236}">
                    <a16:creationId xmlns:a16="http://schemas.microsoft.com/office/drawing/2014/main" id="{586434BA-D097-CFBB-73F7-6CF91D5F9308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55" name="グループ化 354">
              <a:extLst>
                <a:ext uri="{FF2B5EF4-FFF2-40B4-BE49-F238E27FC236}">
                  <a16:creationId xmlns:a16="http://schemas.microsoft.com/office/drawing/2014/main" id="{8925F90B-EF0E-EE29-A0FC-9F2908F08F3D}"/>
                </a:ext>
              </a:extLst>
            </p:cNvPr>
            <p:cNvGrpSpPr/>
            <p:nvPr/>
          </p:nvGrpSpPr>
          <p:grpSpPr>
            <a:xfrm flipH="1">
              <a:off x="8341299" y="5174174"/>
              <a:ext cx="221455" cy="172195"/>
              <a:chOff x="1314450" y="2280493"/>
              <a:chExt cx="212372" cy="182066"/>
            </a:xfrm>
          </p:grpSpPr>
          <p:sp>
            <p:nvSpPr>
              <p:cNvPr id="356" name="四角形: 上の 2 つの角を丸める 355">
                <a:extLst>
                  <a:ext uri="{FF2B5EF4-FFF2-40B4-BE49-F238E27FC236}">
                    <a16:creationId xmlns:a16="http://schemas.microsoft.com/office/drawing/2014/main" id="{B9B45B99-451A-0E56-3CBE-D067A1010981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7" name="四角形: 上の 2 つの角を丸める 356">
                <a:extLst>
                  <a:ext uri="{FF2B5EF4-FFF2-40B4-BE49-F238E27FC236}">
                    <a16:creationId xmlns:a16="http://schemas.microsoft.com/office/drawing/2014/main" id="{022A7DF8-D377-DDB3-8D03-E63F9A9C2BAE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8" name="四角形: 上の 2 つの角を丸める 357">
                <a:extLst>
                  <a:ext uri="{FF2B5EF4-FFF2-40B4-BE49-F238E27FC236}">
                    <a16:creationId xmlns:a16="http://schemas.microsoft.com/office/drawing/2014/main" id="{C27A159A-E9CE-1203-E322-48C793365B51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9" name="四角形: 上の 2 つの角を丸める 358">
                <a:extLst>
                  <a:ext uri="{FF2B5EF4-FFF2-40B4-BE49-F238E27FC236}">
                    <a16:creationId xmlns:a16="http://schemas.microsoft.com/office/drawing/2014/main" id="{1D92B329-E72C-DD7E-01AA-ADCA14B90F8D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85" name="グループ化 384">
              <a:extLst>
                <a:ext uri="{FF2B5EF4-FFF2-40B4-BE49-F238E27FC236}">
                  <a16:creationId xmlns:a16="http://schemas.microsoft.com/office/drawing/2014/main" id="{624E7760-CB72-A678-1F93-4CC616878426}"/>
                </a:ext>
              </a:extLst>
            </p:cNvPr>
            <p:cNvGrpSpPr/>
            <p:nvPr/>
          </p:nvGrpSpPr>
          <p:grpSpPr>
            <a:xfrm>
              <a:off x="7820024" y="4905375"/>
              <a:ext cx="173832" cy="88656"/>
              <a:chOff x="334566" y="1660922"/>
              <a:chExt cx="176212" cy="126206"/>
            </a:xfrm>
          </p:grpSpPr>
          <p:sp>
            <p:nvSpPr>
              <p:cNvPr id="386" name="月 385">
                <a:extLst>
                  <a:ext uri="{FF2B5EF4-FFF2-40B4-BE49-F238E27FC236}">
                    <a16:creationId xmlns:a16="http://schemas.microsoft.com/office/drawing/2014/main" id="{7D04566A-A9C2-CB38-A217-03799C3985C7}"/>
                  </a:ext>
                </a:extLst>
              </p:cNvPr>
              <p:cNvSpPr/>
              <p:nvPr/>
            </p:nvSpPr>
            <p:spPr>
              <a:xfrm rot="5400000">
                <a:off x="359569" y="1635919"/>
                <a:ext cx="126206" cy="17621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8EEA3997-18BD-49E0-3644-D507722F076D}"/>
                  </a:ext>
                </a:extLst>
              </p:cNvPr>
              <p:cNvSpPr/>
              <p:nvPr/>
            </p:nvSpPr>
            <p:spPr>
              <a:xfrm rot="5400000">
                <a:off x="388436" y="1664953"/>
                <a:ext cx="68473" cy="154260"/>
              </a:xfrm>
              <a:custGeom>
                <a:avLst/>
                <a:gdLst>
                  <a:gd name="connsiteX0" fmla="*/ 0 w 68472"/>
                  <a:gd name="connsiteY0" fmla="*/ 77130 h 154260"/>
                  <a:gd name="connsiteX1" fmla="*/ 36965 w 68472"/>
                  <a:gd name="connsiteY1" fmla="*/ 14830 h 154260"/>
                  <a:gd name="connsiteX2" fmla="*/ 68472 w 68472"/>
                  <a:gd name="connsiteY2" fmla="*/ 0 h 154260"/>
                  <a:gd name="connsiteX3" fmla="*/ 59605 w 68472"/>
                  <a:gd name="connsiteY3" fmla="*/ 32819 h 154260"/>
                  <a:gd name="connsiteX4" fmla="*/ 59605 w 68472"/>
                  <a:gd name="connsiteY4" fmla="*/ 121441 h 154260"/>
                  <a:gd name="connsiteX5" fmla="*/ 68472 w 68472"/>
                  <a:gd name="connsiteY5" fmla="*/ 154260 h 154260"/>
                  <a:gd name="connsiteX6" fmla="*/ 36965 w 68472"/>
                  <a:gd name="connsiteY6" fmla="*/ 139431 h 154260"/>
                  <a:gd name="connsiteX7" fmla="*/ 0 w 68472"/>
                  <a:gd name="connsiteY7" fmla="*/ 77130 h 154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472" h="154260">
                    <a:moveTo>
                      <a:pt x="0" y="77130"/>
                    </a:moveTo>
                    <a:cubicBezTo>
                      <a:pt x="0" y="52800"/>
                      <a:pt x="14126" y="30774"/>
                      <a:pt x="36965" y="14830"/>
                    </a:cubicBezTo>
                    <a:lnTo>
                      <a:pt x="68472" y="0"/>
                    </a:lnTo>
                    <a:lnTo>
                      <a:pt x="59605" y="32819"/>
                    </a:lnTo>
                    <a:cubicBezTo>
                      <a:pt x="54347" y="62245"/>
                      <a:pt x="54347" y="92015"/>
                      <a:pt x="59605" y="121441"/>
                    </a:cubicBezTo>
                    <a:lnTo>
                      <a:pt x="68472" y="154260"/>
                    </a:lnTo>
                    <a:lnTo>
                      <a:pt x="36965" y="139431"/>
                    </a:lnTo>
                    <a:cubicBezTo>
                      <a:pt x="14126" y="123487"/>
                      <a:pt x="0" y="101460"/>
                      <a:pt x="0" y="77130"/>
                    </a:cubicBezTo>
                    <a:close/>
                  </a:path>
                </a:pathLst>
              </a:cu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06" name="グループ化 405">
              <a:extLst>
                <a:ext uri="{FF2B5EF4-FFF2-40B4-BE49-F238E27FC236}">
                  <a16:creationId xmlns:a16="http://schemas.microsoft.com/office/drawing/2014/main" id="{CAD76117-6569-FAE9-FDE9-48DE761AE24D}"/>
                </a:ext>
              </a:extLst>
            </p:cNvPr>
            <p:cNvGrpSpPr/>
            <p:nvPr/>
          </p:nvGrpSpPr>
          <p:grpSpPr>
            <a:xfrm>
              <a:off x="7917987" y="4369586"/>
              <a:ext cx="72750" cy="93770"/>
              <a:chOff x="207192" y="1641123"/>
              <a:chExt cx="368618" cy="475123"/>
            </a:xfrm>
          </p:grpSpPr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17AB255C-BE83-F073-8981-873C7B1BE041}"/>
                  </a:ext>
                </a:extLst>
              </p:cNvPr>
              <p:cNvSpPr/>
              <p:nvPr/>
            </p:nvSpPr>
            <p:spPr>
              <a:xfrm>
                <a:off x="207192" y="1650676"/>
                <a:ext cx="308602" cy="46557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0 w 62553"/>
                  <a:gd name="connsiteY0" fmla="*/ 0 h 78988"/>
                  <a:gd name="connsiteX1" fmla="*/ 62553 w 62553"/>
                  <a:gd name="connsiteY1" fmla="*/ 54853 h 78988"/>
                  <a:gd name="connsiteX2" fmla="*/ 52357 w 62553"/>
                  <a:gd name="connsiteY2" fmla="*/ 78988 h 78988"/>
                  <a:gd name="connsiteX3" fmla="*/ 0 w 62553"/>
                  <a:gd name="connsiteY3" fmla="*/ 0 h 78988"/>
                  <a:gd name="connsiteX0" fmla="*/ 0 w 52357"/>
                  <a:gd name="connsiteY0" fmla="*/ 0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0 w 52357"/>
                  <a:gd name="connsiteY0" fmla="*/ 0 h 78988"/>
                  <a:gd name="connsiteX1" fmla="*/ 47264 w 52357"/>
                  <a:gd name="connsiteY1" fmla="*/ 28604 h 78988"/>
                  <a:gd name="connsiteX2" fmla="*/ 52357 w 52357"/>
                  <a:gd name="connsiteY2" fmla="*/ 78988 h 78988"/>
                  <a:gd name="connsiteX3" fmla="*/ 0 w 52357"/>
                  <a:gd name="connsiteY3" fmla="*/ 0 h 78988"/>
                  <a:gd name="connsiteX0" fmla="*/ 47264 w 62778"/>
                  <a:gd name="connsiteY0" fmla="*/ 28604 h 78988"/>
                  <a:gd name="connsiteX1" fmla="*/ 52357 w 62778"/>
                  <a:gd name="connsiteY1" fmla="*/ 78988 h 78988"/>
                  <a:gd name="connsiteX2" fmla="*/ 0 w 62778"/>
                  <a:gd name="connsiteY2" fmla="*/ 0 h 78988"/>
                  <a:gd name="connsiteX3" fmla="*/ 62778 w 62778"/>
                  <a:gd name="connsiteY3" fmla="*/ 44118 h 78988"/>
                  <a:gd name="connsiteX0" fmla="*/ 47264 w 52357"/>
                  <a:gd name="connsiteY0" fmla="*/ 28604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52357 w 52357"/>
                  <a:gd name="connsiteY0" fmla="*/ 78988 h 78988"/>
                  <a:gd name="connsiteX1" fmla="*/ 0 w 52357"/>
                  <a:gd name="connsiteY1" fmla="*/ 0 h 7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357" h="78988">
                    <a:moveTo>
                      <a:pt x="52357" y="78988"/>
                    </a:moveTo>
                    <a:cubicBezTo>
                      <a:pt x="21589" y="65975"/>
                      <a:pt x="0" y="35509"/>
                      <a:pt x="0" y="0"/>
                    </a:cubicBezTo>
                  </a:path>
                </a:pathLst>
              </a:custGeom>
              <a:noFill/>
              <a:ln w="19050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D4C25579-5F2A-ADEC-0441-62D730B7F1F6}"/>
                  </a:ext>
                </a:extLst>
              </p:cNvPr>
              <p:cNvSpPr/>
              <p:nvPr/>
            </p:nvSpPr>
            <p:spPr>
              <a:xfrm>
                <a:off x="381865" y="1641123"/>
                <a:ext cx="193945" cy="32331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52357 w 67871"/>
                  <a:gd name="connsiteY0" fmla="*/ 78988 h 94502"/>
                  <a:gd name="connsiteX1" fmla="*/ 0 w 67871"/>
                  <a:gd name="connsiteY1" fmla="*/ 0 h 94502"/>
                  <a:gd name="connsiteX2" fmla="*/ 26194 w 67871"/>
                  <a:gd name="connsiteY2" fmla="*/ 0 h 94502"/>
                  <a:gd name="connsiteX3" fmla="*/ 62553 w 67871"/>
                  <a:gd name="connsiteY3" fmla="*/ 54853 h 94502"/>
                  <a:gd name="connsiteX4" fmla="*/ 67871 w 67871"/>
                  <a:gd name="connsiteY4" fmla="*/ 94502 h 94502"/>
                  <a:gd name="connsiteX0" fmla="*/ 0 w 67871"/>
                  <a:gd name="connsiteY0" fmla="*/ 0 h 94502"/>
                  <a:gd name="connsiteX1" fmla="*/ 26194 w 67871"/>
                  <a:gd name="connsiteY1" fmla="*/ 0 h 94502"/>
                  <a:gd name="connsiteX2" fmla="*/ 62553 w 67871"/>
                  <a:gd name="connsiteY2" fmla="*/ 54853 h 94502"/>
                  <a:gd name="connsiteX3" fmla="*/ 67871 w 67871"/>
                  <a:gd name="connsiteY3" fmla="*/ 94502 h 94502"/>
                  <a:gd name="connsiteX0" fmla="*/ 0 w 62553"/>
                  <a:gd name="connsiteY0" fmla="*/ 0 h 54853"/>
                  <a:gd name="connsiteX1" fmla="*/ 26194 w 62553"/>
                  <a:gd name="connsiteY1" fmla="*/ 0 h 54853"/>
                  <a:gd name="connsiteX2" fmla="*/ 62553 w 62553"/>
                  <a:gd name="connsiteY2" fmla="*/ 54853 h 54853"/>
                  <a:gd name="connsiteX0" fmla="*/ 0 w 36359"/>
                  <a:gd name="connsiteY0" fmla="*/ 0 h 54853"/>
                  <a:gd name="connsiteX1" fmla="*/ 36359 w 36359"/>
                  <a:gd name="connsiteY1" fmla="*/ 54853 h 5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359" h="54853">
                    <a:moveTo>
                      <a:pt x="0" y="0"/>
                    </a:moveTo>
                    <a:cubicBezTo>
                      <a:pt x="0" y="24659"/>
                      <a:pt x="14992" y="45816"/>
                      <a:pt x="36359" y="54853"/>
                    </a:cubicBezTo>
                  </a:path>
                </a:pathLst>
              </a:custGeom>
              <a:noFill/>
              <a:ln w="19050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13" name="楕円 503">
              <a:extLst>
                <a:ext uri="{FF2B5EF4-FFF2-40B4-BE49-F238E27FC236}">
                  <a16:creationId xmlns:a16="http://schemas.microsoft.com/office/drawing/2014/main" id="{6A65B453-55B7-2AE6-E028-0094470D07B1}"/>
                </a:ext>
              </a:extLst>
            </p:cNvPr>
            <p:cNvSpPr/>
            <p:nvPr/>
          </p:nvSpPr>
          <p:spPr>
            <a:xfrm>
              <a:off x="7560679" y="4671446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4" name="楕円 503">
              <a:extLst>
                <a:ext uri="{FF2B5EF4-FFF2-40B4-BE49-F238E27FC236}">
                  <a16:creationId xmlns:a16="http://schemas.microsoft.com/office/drawing/2014/main" id="{F18F57E8-7E5D-3425-5434-35B8B4546F85}"/>
                </a:ext>
              </a:extLst>
            </p:cNvPr>
            <p:cNvSpPr/>
            <p:nvPr/>
          </p:nvSpPr>
          <p:spPr>
            <a:xfrm>
              <a:off x="8127417" y="4861946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5" name="楕円 503">
              <a:extLst>
                <a:ext uri="{FF2B5EF4-FFF2-40B4-BE49-F238E27FC236}">
                  <a16:creationId xmlns:a16="http://schemas.microsoft.com/office/drawing/2014/main" id="{BCD7FAB7-A362-1058-0BF8-AA3C3A8E2BBC}"/>
                </a:ext>
              </a:extLst>
            </p:cNvPr>
            <p:cNvSpPr/>
            <p:nvPr/>
          </p:nvSpPr>
          <p:spPr>
            <a:xfrm>
              <a:off x="8070267" y="4223771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44" name="グループ化 543">
              <a:extLst>
                <a:ext uri="{FF2B5EF4-FFF2-40B4-BE49-F238E27FC236}">
                  <a16:creationId xmlns:a16="http://schemas.microsoft.com/office/drawing/2014/main" id="{63AF299A-ED05-8C74-3C70-0534B74BA003}"/>
                </a:ext>
              </a:extLst>
            </p:cNvPr>
            <p:cNvGrpSpPr/>
            <p:nvPr/>
          </p:nvGrpSpPr>
          <p:grpSpPr>
            <a:xfrm>
              <a:off x="6602356" y="4122897"/>
              <a:ext cx="712237" cy="179780"/>
              <a:chOff x="3830065" y="494951"/>
              <a:chExt cx="815966" cy="205963"/>
            </a:xfrm>
          </p:grpSpPr>
          <p:sp>
            <p:nvSpPr>
              <p:cNvPr id="545" name="テキスト ボックス 544">
                <a:extLst>
                  <a:ext uri="{FF2B5EF4-FFF2-40B4-BE49-F238E27FC236}">
                    <a16:creationId xmlns:a16="http://schemas.microsoft.com/office/drawing/2014/main" id="{A4708069-001D-C6AC-7C57-11AC89B82AB6}"/>
                  </a:ext>
                </a:extLst>
              </p:cNvPr>
              <p:cNvSpPr txBox="1"/>
              <p:nvPr/>
            </p:nvSpPr>
            <p:spPr>
              <a:xfrm rot="20382159">
                <a:off x="3833894" y="494951"/>
                <a:ext cx="812137" cy="205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う～んう～ん</a:t>
                </a:r>
              </a:p>
            </p:txBody>
          </p:sp>
          <p:sp>
            <p:nvSpPr>
              <p:cNvPr id="546" name="テキスト ボックス 545">
                <a:extLst>
                  <a:ext uri="{FF2B5EF4-FFF2-40B4-BE49-F238E27FC236}">
                    <a16:creationId xmlns:a16="http://schemas.microsoft.com/office/drawing/2014/main" id="{FF854329-621E-44DE-32E7-84DA82C47DB5}"/>
                  </a:ext>
                </a:extLst>
              </p:cNvPr>
              <p:cNvSpPr txBox="1"/>
              <p:nvPr/>
            </p:nvSpPr>
            <p:spPr>
              <a:xfrm rot="20382159">
                <a:off x="3830065" y="494953"/>
                <a:ext cx="812137" cy="205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う～んう～ん</a:t>
                </a:r>
              </a:p>
            </p:txBody>
          </p:sp>
        </p:grpSp>
      </p:grpSp>
      <p:grpSp>
        <p:nvGrpSpPr>
          <p:cNvPr id="607" name="グループ化 606">
            <a:extLst>
              <a:ext uri="{FF2B5EF4-FFF2-40B4-BE49-F238E27FC236}">
                <a16:creationId xmlns:a16="http://schemas.microsoft.com/office/drawing/2014/main" id="{1D84441F-1BB9-6A2F-3266-AFD25756F70A}"/>
              </a:ext>
            </a:extLst>
          </p:cNvPr>
          <p:cNvGrpSpPr>
            <a:grpSpLocks noChangeAspect="1"/>
          </p:cNvGrpSpPr>
          <p:nvPr/>
        </p:nvGrpSpPr>
        <p:grpSpPr>
          <a:xfrm>
            <a:off x="3613150" y="3932238"/>
            <a:ext cx="2705100" cy="2514600"/>
            <a:chOff x="3613150" y="3932238"/>
            <a:chExt cx="2705100" cy="2514600"/>
          </a:xfrm>
        </p:grpSpPr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A049342F-2584-D6FE-010E-97ABDBCBC1BE}"/>
                </a:ext>
              </a:extLst>
            </p:cNvPr>
            <p:cNvGrpSpPr/>
            <p:nvPr/>
          </p:nvGrpSpPr>
          <p:grpSpPr>
            <a:xfrm>
              <a:off x="3613150" y="3932238"/>
              <a:ext cx="2705100" cy="2514600"/>
              <a:chOff x="3613150" y="3932238"/>
              <a:chExt cx="2705100" cy="2514600"/>
            </a:xfrm>
          </p:grpSpPr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C38BB63E-F10F-F52A-A605-F91580F5DB3E}"/>
                  </a:ext>
                </a:extLst>
              </p:cNvPr>
              <p:cNvGrpSpPr/>
              <p:nvPr/>
            </p:nvGrpSpPr>
            <p:grpSpPr>
              <a:xfrm>
                <a:off x="3665537" y="39322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A84EB5A1-A6ED-15DE-805C-91A29DF6FBD1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62" name="四角形: 上の 2 つの角を丸める 61">
                    <a:extLst>
                      <a:ext uri="{FF2B5EF4-FFF2-40B4-BE49-F238E27FC236}">
                        <a16:creationId xmlns:a16="http://schemas.microsoft.com/office/drawing/2014/main" id="{EDFE1EF5-91A5-85B1-7598-1A26342819B1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四角形: 上の 2 つの角を丸める 62">
                    <a:extLst>
                      <a:ext uri="{FF2B5EF4-FFF2-40B4-BE49-F238E27FC236}">
                        <a16:creationId xmlns:a16="http://schemas.microsoft.com/office/drawing/2014/main" id="{D5B6E458-CE48-CB7B-1A3E-2A0559DF08B8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9" name="四角形: 角を丸くする 58">
                  <a:extLst>
                    <a:ext uri="{FF2B5EF4-FFF2-40B4-BE49-F238E27FC236}">
                      <a16:creationId xmlns:a16="http://schemas.microsoft.com/office/drawing/2014/main" id="{0830AB15-17C3-DCB4-C2A9-329B298891AD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四角形: 角を丸くする 59">
                  <a:extLst>
                    <a:ext uri="{FF2B5EF4-FFF2-40B4-BE49-F238E27FC236}">
                      <a16:creationId xmlns:a16="http://schemas.microsoft.com/office/drawing/2014/main" id="{CAC27E4A-57D3-DF16-C41A-7C5418561CEC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四角形: 角を丸くする 60">
                  <a:extLst>
                    <a:ext uri="{FF2B5EF4-FFF2-40B4-BE49-F238E27FC236}">
                      <a16:creationId xmlns:a16="http://schemas.microsoft.com/office/drawing/2014/main" id="{F50302E3-06EE-77DA-38EE-723D3E526140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2" name="グループ化 211">
                <a:extLst>
                  <a:ext uri="{FF2B5EF4-FFF2-40B4-BE49-F238E27FC236}">
                    <a16:creationId xmlns:a16="http://schemas.microsoft.com/office/drawing/2014/main" id="{2DE125AA-D746-0444-39A9-463C2D909B50}"/>
                  </a:ext>
                </a:extLst>
              </p:cNvPr>
              <p:cNvGrpSpPr/>
              <p:nvPr/>
            </p:nvGrpSpPr>
            <p:grpSpPr>
              <a:xfrm>
                <a:off x="4450141" y="3999470"/>
                <a:ext cx="978672" cy="1989502"/>
                <a:chOff x="4348055" y="4038069"/>
                <a:chExt cx="1182843" cy="2404557"/>
              </a:xfrm>
            </p:grpSpPr>
            <p:grpSp>
              <p:nvGrpSpPr>
                <p:cNvPr id="213" name="グループ化 212">
                  <a:extLst>
                    <a:ext uri="{FF2B5EF4-FFF2-40B4-BE49-F238E27FC236}">
                      <a16:creationId xmlns:a16="http://schemas.microsoft.com/office/drawing/2014/main" id="{C7632885-7468-8D27-BA4C-69F16379918F}"/>
                    </a:ext>
                  </a:extLst>
                </p:cNvPr>
                <p:cNvGrpSpPr/>
                <p:nvPr/>
              </p:nvGrpSpPr>
              <p:grpSpPr>
                <a:xfrm>
                  <a:off x="4376114" y="5146048"/>
                  <a:ext cx="1139046" cy="1296578"/>
                  <a:chOff x="2871512" y="2247870"/>
                  <a:chExt cx="1139046" cy="1296578"/>
                </a:xfrm>
              </p:grpSpPr>
              <p:sp>
                <p:nvSpPr>
                  <p:cNvPr id="251" name="フリーフォーム: 図形 250">
                    <a:extLst>
                      <a:ext uri="{FF2B5EF4-FFF2-40B4-BE49-F238E27FC236}">
                        <a16:creationId xmlns:a16="http://schemas.microsoft.com/office/drawing/2014/main" id="{EEA07B49-5840-EBBB-E16B-D9A93FA68A05}"/>
                      </a:ext>
                    </a:extLst>
                  </p:cNvPr>
                  <p:cNvSpPr/>
                  <p:nvPr/>
                </p:nvSpPr>
                <p:spPr>
                  <a:xfrm>
                    <a:off x="3170544" y="2247870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52" name="グループ化 251">
                    <a:extLst>
                      <a:ext uri="{FF2B5EF4-FFF2-40B4-BE49-F238E27FC236}">
                        <a16:creationId xmlns:a16="http://schemas.microsoft.com/office/drawing/2014/main" id="{7FB12F61-171B-5A94-16B5-0ED3DE5C620F}"/>
                      </a:ext>
                    </a:extLst>
                  </p:cNvPr>
                  <p:cNvGrpSpPr/>
                  <p:nvPr/>
                </p:nvGrpSpPr>
                <p:grpSpPr>
                  <a:xfrm>
                    <a:off x="2871512" y="2524123"/>
                    <a:ext cx="1139046" cy="1020325"/>
                    <a:chOff x="2871512" y="2524123"/>
                    <a:chExt cx="1139046" cy="1020325"/>
                  </a:xfrm>
                </p:grpSpPr>
                <p:sp>
                  <p:nvSpPr>
                    <p:cNvPr id="253" name="フリーフォーム: 図形 252">
                      <a:extLst>
                        <a:ext uri="{FF2B5EF4-FFF2-40B4-BE49-F238E27FC236}">
                          <a16:creationId xmlns:a16="http://schemas.microsoft.com/office/drawing/2014/main" id="{0424DE51-30D0-C5E9-E209-4BE868CB748A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862077" y="2631372"/>
                      <a:ext cx="148481" cy="913076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pattFill prst="solidDmnd">
                      <a:fgClr>
                        <a:schemeClr val="accent1">
                          <a:lumMod val="20000"/>
                          <a:lumOff val="8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4" name="フリーフォーム: 図形 253">
                      <a:extLst>
                        <a:ext uri="{FF2B5EF4-FFF2-40B4-BE49-F238E27FC236}">
                          <a16:creationId xmlns:a16="http://schemas.microsoft.com/office/drawing/2014/main" id="{C3003949-DFDE-6635-B3C2-7EAD4B423B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71512" y="2627540"/>
                      <a:ext cx="149189" cy="916908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pattFill prst="solidDmnd">
                      <a:fgClr>
                        <a:schemeClr val="accent1">
                          <a:lumMod val="20000"/>
                          <a:lumOff val="8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5" name="フリーフォーム: 図形 254">
                      <a:extLst>
                        <a:ext uri="{FF2B5EF4-FFF2-40B4-BE49-F238E27FC236}">
                          <a16:creationId xmlns:a16="http://schemas.microsoft.com/office/drawing/2014/main" id="{2119E83C-6F63-30EF-872F-32AD38582A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5456" y="2527355"/>
                      <a:ext cx="974009" cy="1017093"/>
                    </a:xfrm>
                    <a:custGeom>
                      <a:avLst/>
                      <a:gdLst>
                        <a:gd name="connsiteX0" fmla="*/ 251752 w 974009"/>
                        <a:gd name="connsiteY0" fmla="*/ 0 h 1017093"/>
                        <a:gd name="connsiteX1" fmla="*/ 276467 w 974009"/>
                        <a:gd name="connsiteY1" fmla="*/ 0 h 1017093"/>
                        <a:gd name="connsiteX2" fmla="*/ 277876 w 974009"/>
                        <a:gd name="connsiteY2" fmla="*/ 12435 h 1017093"/>
                        <a:gd name="connsiteX3" fmla="*/ 483120 w 974009"/>
                        <a:gd name="connsiteY3" fmla="*/ 161195 h 1017093"/>
                        <a:gd name="connsiteX4" fmla="*/ 688364 w 974009"/>
                        <a:gd name="connsiteY4" fmla="*/ 12435 h 1017093"/>
                        <a:gd name="connsiteX5" fmla="*/ 689774 w 974009"/>
                        <a:gd name="connsiteY5" fmla="*/ 0 h 1017093"/>
                        <a:gd name="connsiteX6" fmla="*/ 722257 w 974009"/>
                        <a:gd name="connsiteY6" fmla="*/ 0 h 1017093"/>
                        <a:gd name="connsiteX7" fmla="*/ 974009 w 974009"/>
                        <a:gd name="connsiteY7" fmla="*/ 251752 h 1017093"/>
                        <a:gd name="connsiteX8" fmla="*/ 974009 w 974009"/>
                        <a:gd name="connsiteY8" fmla="*/ 1017093 h 1017093"/>
                        <a:gd name="connsiteX9" fmla="*/ 0 w 974009"/>
                        <a:gd name="connsiteY9" fmla="*/ 1017093 h 1017093"/>
                        <a:gd name="connsiteX10" fmla="*/ 0 w 974009"/>
                        <a:gd name="connsiteY10" fmla="*/ 251752 h 1017093"/>
                        <a:gd name="connsiteX11" fmla="*/ 251752 w 974009"/>
                        <a:gd name="connsiteY11" fmla="*/ 0 h 10170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974009" h="1017093">
                          <a:moveTo>
                            <a:pt x="251752" y="0"/>
                          </a:moveTo>
                          <a:lnTo>
                            <a:pt x="276467" y="0"/>
                          </a:lnTo>
                          <a:lnTo>
                            <a:pt x="277876" y="12435"/>
                          </a:lnTo>
                          <a:cubicBezTo>
                            <a:pt x="297411" y="97333"/>
                            <a:pt x="381879" y="161195"/>
                            <a:pt x="483120" y="161195"/>
                          </a:cubicBezTo>
                          <a:cubicBezTo>
                            <a:pt x="584361" y="161195"/>
                            <a:pt x="668829" y="97333"/>
                            <a:pt x="688364" y="12435"/>
                          </a:cubicBezTo>
                          <a:lnTo>
                            <a:pt x="689774" y="0"/>
                          </a:lnTo>
                          <a:lnTo>
                            <a:pt x="722257" y="0"/>
                          </a:lnTo>
                          <a:cubicBezTo>
                            <a:pt x="861296" y="0"/>
                            <a:pt x="974009" y="112713"/>
                            <a:pt x="974009" y="251752"/>
                          </a:cubicBezTo>
                          <a:lnTo>
                            <a:pt x="974009" y="1017093"/>
                          </a:lnTo>
                          <a:lnTo>
                            <a:pt x="0" y="1017093"/>
                          </a:lnTo>
                          <a:lnTo>
                            <a:pt x="0" y="251752"/>
                          </a:lnTo>
                          <a:cubicBezTo>
                            <a:pt x="0" y="112713"/>
                            <a:pt x="112713" y="0"/>
                            <a:pt x="251752" y="0"/>
                          </a:cubicBezTo>
                          <a:close/>
                        </a:path>
                      </a:pathLst>
                    </a:custGeom>
                    <a:pattFill prst="solidDmnd">
                      <a:fgClr>
                        <a:schemeClr val="accent1">
                          <a:lumMod val="20000"/>
                          <a:lumOff val="8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6" name="フリーフォーム: 図形 255">
                      <a:extLst>
                        <a:ext uri="{FF2B5EF4-FFF2-40B4-BE49-F238E27FC236}">
                          <a16:creationId xmlns:a16="http://schemas.microsoft.com/office/drawing/2014/main" id="{28EF619C-873A-872B-57A5-C2B31339289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2409" y="2524123"/>
                      <a:ext cx="452336" cy="187736"/>
                    </a:xfrm>
                    <a:custGeom>
                      <a:avLst/>
                      <a:gdLst>
                        <a:gd name="connsiteX0" fmla="*/ 0 w 452336"/>
                        <a:gd name="connsiteY0" fmla="*/ 0 h 187736"/>
                        <a:gd name="connsiteX1" fmla="*/ 45257 w 452336"/>
                        <a:gd name="connsiteY1" fmla="*/ 0 h 187736"/>
                        <a:gd name="connsiteX2" fmla="*/ 61048 w 452336"/>
                        <a:gd name="connsiteY2" fmla="*/ 40920 h 187736"/>
                        <a:gd name="connsiteX3" fmla="*/ 226168 w 452336"/>
                        <a:gd name="connsiteY3" fmla="*/ 135489 h 187736"/>
                        <a:gd name="connsiteX4" fmla="*/ 391288 w 452336"/>
                        <a:gd name="connsiteY4" fmla="*/ 40920 h 187736"/>
                        <a:gd name="connsiteX5" fmla="*/ 407079 w 452336"/>
                        <a:gd name="connsiteY5" fmla="*/ 0 h 187736"/>
                        <a:gd name="connsiteX6" fmla="*/ 452336 w 452336"/>
                        <a:gd name="connsiteY6" fmla="*/ 0 h 187736"/>
                        <a:gd name="connsiteX7" fmla="*/ 450793 w 452336"/>
                        <a:gd name="connsiteY7" fmla="*/ 14483 h 187736"/>
                        <a:gd name="connsiteX8" fmla="*/ 226168 w 452336"/>
                        <a:gd name="connsiteY8" fmla="*/ 187736 h 187736"/>
                        <a:gd name="connsiteX9" fmla="*/ 1542 w 452336"/>
                        <a:gd name="connsiteY9" fmla="*/ 14483 h 1877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52336" h="187736">
                          <a:moveTo>
                            <a:pt x="0" y="0"/>
                          </a:moveTo>
                          <a:lnTo>
                            <a:pt x="45257" y="0"/>
                          </a:lnTo>
                          <a:lnTo>
                            <a:pt x="61048" y="40920"/>
                          </a:lnTo>
                          <a:cubicBezTo>
                            <a:pt x="94910" y="97617"/>
                            <a:pt x="156191" y="135489"/>
                            <a:pt x="226168" y="135489"/>
                          </a:cubicBezTo>
                          <a:cubicBezTo>
                            <a:pt x="296144" y="135489"/>
                            <a:pt x="357425" y="97617"/>
                            <a:pt x="391288" y="40920"/>
                          </a:cubicBezTo>
                          <a:lnTo>
                            <a:pt x="407079" y="0"/>
                          </a:lnTo>
                          <a:lnTo>
                            <a:pt x="452336" y="0"/>
                          </a:lnTo>
                          <a:lnTo>
                            <a:pt x="450793" y="14483"/>
                          </a:lnTo>
                          <a:cubicBezTo>
                            <a:pt x="429413" y="113359"/>
                            <a:pt x="336969" y="187736"/>
                            <a:pt x="226168" y="187736"/>
                          </a:cubicBezTo>
                          <a:cubicBezTo>
                            <a:pt x="115366" y="187736"/>
                            <a:pt x="22922" y="113359"/>
                            <a:pt x="1542" y="14483"/>
                          </a:cubicBezTo>
                          <a:close/>
                        </a:path>
                      </a:pathLst>
                    </a:custGeom>
                    <a:solidFill>
                      <a:schemeClr val="accent1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215" name="グループ化 214">
                  <a:extLst>
                    <a:ext uri="{FF2B5EF4-FFF2-40B4-BE49-F238E27FC236}">
                      <a16:creationId xmlns:a16="http://schemas.microsoft.com/office/drawing/2014/main" id="{0B852B81-2611-3DCF-A841-16B1044A8474}"/>
                    </a:ext>
                  </a:extLst>
                </p:cNvPr>
                <p:cNvGrpSpPr/>
                <p:nvPr/>
              </p:nvGrpSpPr>
              <p:grpSpPr>
                <a:xfrm>
                  <a:off x="4348055" y="4038069"/>
                  <a:ext cx="1182843" cy="1342354"/>
                  <a:chOff x="4373407" y="4089966"/>
                  <a:chExt cx="1182843" cy="1342354"/>
                </a:xfrm>
              </p:grpSpPr>
              <p:grpSp>
                <p:nvGrpSpPr>
                  <p:cNvPr id="216" name="グループ化 215">
                    <a:extLst>
                      <a:ext uri="{FF2B5EF4-FFF2-40B4-BE49-F238E27FC236}">
                        <a16:creationId xmlns:a16="http://schemas.microsoft.com/office/drawing/2014/main" id="{2BD0B2CA-3CD5-E8D0-29F3-2EC7C29277DE}"/>
                      </a:ext>
                    </a:extLst>
                  </p:cNvPr>
                  <p:cNvGrpSpPr/>
                  <p:nvPr/>
                </p:nvGrpSpPr>
                <p:grpSpPr>
                  <a:xfrm>
                    <a:off x="4393526" y="4181701"/>
                    <a:ext cx="1152376" cy="1250619"/>
                    <a:chOff x="4393526" y="4181701"/>
                    <a:chExt cx="1152376" cy="1250619"/>
                  </a:xfrm>
                </p:grpSpPr>
                <p:grpSp>
                  <p:nvGrpSpPr>
                    <p:cNvPr id="221" name="グループ化 220">
                      <a:extLst>
                        <a:ext uri="{FF2B5EF4-FFF2-40B4-BE49-F238E27FC236}">
                          <a16:creationId xmlns:a16="http://schemas.microsoft.com/office/drawing/2014/main" id="{9AF5E8A2-859A-A78D-AF3A-B1BCCAD75E8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393526" y="4181701"/>
                      <a:ext cx="1152376" cy="1250619"/>
                      <a:chOff x="2319307" y="3923220"/>
                      <a:chExt cx="1152376" cy="1250619"/>
                    </a:xfrm>
                  </p:grpSpPr>
                  <p:sp>
                    <p:nvSpPr>
                      <p:cNvPr id="232" name="楕円 231">
                        <a:extLst>
                          <a:ext uri="{FF2B5EF4-FFF2-40B4-BE49-F238E27FC236}">
                            <a16:creationId xmlns:a16="http://schemas.microsoft.com/office/drawing/2014/main" id="{70F9048E-C893-9F7A-BB9B-2537C2C2DB6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320758" y="3923220"/>
                        <a:ext cx="1139048" cy="949538"/>
                      </a:xfrm>
                      <a:prstGeom prst="ellipse">
                        <a:avLst/>
                      </a:prstGeom>
                      <a:pattFill prst="dkVert">
                        <a:fgClr>
                          <a:schemeClr val="bg1">
                            <a:lumMod val="75000"/>
                          </a:schemeClr>
                        </a:fgClr>
                        <a:bgClr>
                          <a:schemeClr val="bg1">
                            <a:lumMod val="65000"/>
                          </a:schemeClr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grpSp>
                    <p:nvGrpSpPr>
                      <p:cNvPr id="233" name="グループ化 232">
                        <a:extLst>
                          <a:ext uri="{FF2B5EF4-FFF2-40B4-BE49-F238E27FC236}">
                            <a16:creationId xmlns:a16="http://schemas.microsoft.com/office/drawing/2014/main" id="{67FEEDC7-B693-5DAA-3D91-8207B059D2A7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319307" y="4546259"/>
                        <a:ext cx="222287" cy="346460"/>
                        <a:chOff x="2680607" y="2825750"/>
                        <a:chExt cx="157843" cy="236764"/>
                      </a:xfrm>
                      <a:solidFill>
                        <a:srgbClr val="FFCC99"/>
                      </a:solidFill>
                    </p:grpSpPr>
                    <p:sp>
                      <p:nvSpPr>
                        <p:cNvPr id="249" name="円/楕円 125">
                          <a:extLst>
                            <a:ext uri="{FF2B5EF4-FFF2-40B4-BE49-F238E27FC236}">
                              <a16:creationId xmlns:a16="http://schemas.microsoft.com/office/drawing/2014/main" id="{916915AB-0E6E-E9DD-9B7B-A73783E3D46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50" name="円/楕円 126">
                          <a:extLst>
                            <a:ext uri="{FF2B5EF4-FFF2-40B4-BE49-F238E27FC236}">
                              <a16:creationId xmlns:a16="http://schemas.microsoft.com/office/drawing/2014/main" id="{D58CB386-87B2-0F29-9B15-5A684E334EF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234" name="グループ化 233">
                        <a:extLst>
                          <a:ext uri="{FF2B5EF4-FFF2-40B4-BE49-F238E27FC236}">
                            <a16:creationId xmlns:a16="http://schemas.microsoft.com/office/drawing/2014/main" id="{0EAC88A5-AE1E-15C2-E949-9D764DD5B8CD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249396" y="4546259"/>
                        <a:ext cx="222287" cy="346460"/>
                        <a:chOff x="2680607" y="2825750"/>
                        <a:chExt cx="157843" cy="236764"/>
                      </a:xfrm>
                      <a:solidFill>
                        <a:srgbClr val="FFCC99"/>
                      </a:solidFill>
                    </p:grpSpPr>
                    <p:sp>
                      <p:nvSpPr>
                        <p:cNvPr id="247" name="円/楕円 123">
                          <a:extLst>
                            <a:ext uri="{FF2B5EF4-FFF2-40B4-BE49-F238E27FC236}">
                              <a16:creationId xmlns:a16="http://schemas.microsoft.com/office/drawing/2014/main" id="{C11F374B-B28E-C2C3-8637-5BC53EE9157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48" name="円/楕円 124">
                          <a:extLst>
                            <a:ext uri="{FF2B5EF4-FFF2-40B4-BE49-F238E27FC236}">
                              <a16:creationId xmlns:a16="http://schemas.microsoft.com/office/drawing/2014/main" id="{DE2DFA97-6C1A-EB67-C529-E1C2F2677D9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235" name="円/楕円 122">
                        <a:extLst>
                          <a:ext uri="{FF2B5EF4-FFF2-40B4-BE49-F238E27FC236}">
                            <a16:creationId xmlns:a16="http://schemas.microsoft.com/office/drawing/2014/main" id="{21E3D430-1D1B-3427-77AC-2A319C174AD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430450" y="4086596"/>
                        <a:ext cx="930090" cy="1087243"/>
                      </a:xfrm>
                      <a:prstGeom prst="ellipse">
                        <a:avLst/>
                      </a:prstGeom>
                      <a:solidFill>
                        <a:srgbClr val="FFCC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6" name="円/楕円 27">
                        <a:extLst>
                          <a:ext uri="{FF2B5EF4-FFF2-40B4-BE49-F238E27FC236}">
                            <a16:creationId xmlns:a16="http://schemas.microsoft.com/office/drawing/2014/main" id="{69D3D194-FEB8-A028-4322-725361316B4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549924" y="4436249"/>
                        <a:ext cx="263282" cy="54790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chemeClr val="bg1">
                          <a:lumMod val="5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7" name="円/楕円 27">
                        <a:extLst>
                          <a:ext uri="{FF2B5EF4-FFF2-40B4-BE49-F238E27FC236}">
                            <a16:creationId xmlns:a16="http://schemas.microsoft.com/office/drawing/2014/main" id="{A298C156-0805-5EDC-AB6A-E28DFA5C995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65694" y="4436249"/>
                        <a:ext cx="263282" cy="54790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chemeClr val="bg1">
                          <a:lumMod val="5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8" name="円/楕円 27">
                        <a:extLst>
                          <a:ext uri="{FF2B5EF4-FFF2-40B4-BE49-F238E27FC236}">
                            <a16:creationId xmlns:a16="http://schemas.microsoft.com/office/drawing/2014/main" id="{09F94BCF-8B86-64C4-079E-112982AE98A4}"/>
                          </a:ext>
                        </a:extLst>
                      </p:cNvPr>
                      <p:cNvSpPr/>
                      <p:nvPr/>
                    </p:nvSpPr>
                    <p:spPr>
                      <a:xfrm rot="8100000">
                        <a:off x="2611663" y="4911675"/>
                        <a:ext cx="169589" cy="6312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9" name="円/楕円 27">
                        <a:extLst>
                          <a:ext uri="{FF2B5EF4-FFF2-40B4-BE49-F238E27FC236}">
                            <a16:creationId xmlns:a16="http://schemas.microsoft.com/office/drawing/2014/main" id="{3B65CC63-179F-DB04-C861-F323B9317F26}"/>
                          </a:ext>
                        </a:extLst>
                      </p:cNvPr>
                      <p:cNvSpPr/>
                      <p:nvPr/>
                    </p:nvSpPr>
                    <p:spPr>
                      <a:xfrm rot="13500000" flipH="1">
                        <a:off x="2987824" y="4911676"/>
                        <a:ext cx="169589" cy="6312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grpSp>
                    <p:nvGrpSpPr>
                      <p:cNvPr id="240" name="グループ化 239">
                        <a:extLst>
                          <a:ext uri="{FF2B5EF4-FFF2-40B4-BE49-F238E27FC236}">
                            <a16:creationId xmlns:a16="http://schemas.microsoft.com/office/drawing/2014/main" id="{07B8641A-B30C-CB9C-03C7-97C837C67C0F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478029" y="4577632"/>
                        <a:ext cx="109476" cy="88048"/>
                        <a:chOff x="648553" y="1246468"/>
                        <a:chExt cx="164249" cy="93298"/>
                      </a:xfrm>
                      <a:solidFill>
                        <a:srgbClr val="FF7C80"/>
                      </a:solidFill>
                    </p:grpSpPr>
                    <p:sp>
                      <p:nvSpPr>
                        <p:cNvPr id="245" name="円/楕円 27">
                          <a:extLst>
                            <a:ext uri="{FF2B5EF4-FFF2-40B4-BE49-F238E27FC236}">
                              <a16:creationId xmlns:a16="http://schemas.microsoft.com/office/drawing/2014/main" id="{31062CD3-988F-A92A-5967-E4787CE5A11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21302598">
                          <a:off x="648554" y="1310657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46" name="円/楕円 27">
                          <a:extLst>
                            <a:ext uri="{FF2B5EF4-FFF2-40B4-BE49-F238E27FC236}">
                              <a16:creationId xmlns:a16="http://schemas.microsoft.com/office/drawing/2014/main" id="{B5F3B741-D761-3DC5-1E32-B38D3948A04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23440">
                          <a:off x="648553" y="1246468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241" name="グループ化 240">
                        <a:extLst>
                          <a:ext uri="{FF2B5EF4-FFF2-40B4-BE49-F238E27FC236}">
                            <a16:creationId xmlns:a16="http://schemas.microsoft.com/office/drawing/2014/main" id="{301E1BA0-B410-0530-3411-BBD3DC38122B}"/>
                          </a:ext>
                        </a:extLst>
                      </p:cNvPr>
                      <p:cNvGrpSpPr/>
                      <p:nvPr/>
                    </p:nvGrpSpPr>
                    <p:grpSpPr>
                      <a:xfrm flipH="1">
                        <a:off x="3193311" y="4577632"/>
                        <a:ext cx="109476" cy="88048"/>
                        <a:chOff x="648553" y="1246468"/>
                        <a:chExt cx="164249" cy="93298"/>
                      </a:xfrm>
                      <a:solidFill>
                        <a:srgbClr val="FF7C80"/>
                      </a:solidFill>
                    </p:grpSpPr>
                    <p:sp>
                      <p:nvSpPr>
                        <p:cNvPr id="243" name="円/楕円 27">
                          <a:extLst>
                            <a:ext uri="{FF2B5EF4-FFF2-40B4-BE49-F238E27FC236}">
                              <a16:creationId xmlns:a16="http://schemas.microsoft.com/office/drawing/2014/main" id="{1CAC29F8-F29B-28D8-C466-54148E0D64A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21302598">
                          <a:off x="648554" y="1310657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44" name="円/楕円 27">
                          <a:extLst>
                            <a:ext uri="{FF2B5EF4-FFF2-40B4-BE49-F238E27FC236}">
                              <a16:creationId xmlns:a16="http://schemas.microsoft.com/office/drawing/2014/main" id="{70001CB4-79B5-8E41-103E-BBA040C1FF8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23440">
                          <a:off x="648553" y="1246468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242" name="円/楕円 64">
                        <a:extLst>
                          <a:ext uri="{FF2B5EF4-FFF2-40B4-BE49-F238E27FC236}">
                            <a16:creationId xmlns:a16="http://schemas.microsoft.com/office/drawing/2014/main" id="{2D8D2AA0-BFB5-0872-E2C3-EB5C1C5285F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41641" y="4785011"/>
                        <a:ext cx="110478" cy="109714"/>
                      </a:xfrm>
                      <a:custGeom>
                        <a:avLst/>
                        <a:gdLst>
                          <a:gd name="connsiteX0" fmla="*/ 24765 w 116205"/>
                          <a:gd name="connsiteY0" fmla="*/ 4629 h 96069"/>
                          <a:gd name="connsiteX1" fmla="*/ 76599 w 116205"/>
                          <a:gd name="connsiteY1" fmla="*/ 0 h 96069"/>
                          <a:gd name="connsiteX2" fmla="*/ 80010 w 116205"/>
                          <a:gd name="connsiteY2" fmla="*/ 13564 h 96069"/>
                          <a:gd name="connsiteX3" fmla="*/ 40005 w 116205"/>
                          <a:gd name="connsiteY3" fmla="*/ 79457 h 96069"/>
                          <a:gd name="connsiteX4" fmla="*/ 0 w 116205"/>
                          <a:gd name="connsiteY4" fmla="*/ 13564 h 96069"/>
                          <a:gd name="connsiteX5" fmla="*/ 2742 w 116205"/>
                          <a:gd name="connsiteY5" fmla="*/ 2662 h 96069"/>
                          <a:gd name="connsiteX6" fmla="*/ 116205 w 116205"/>
                          <a:gd name="connsiteY6" fmla="*/ 96069 h 96069"/>
                          <a:gd name="connsiteX0" fmla="*/ 24765 w 80010"/>
                          <a:gd name="connsiteY0" fmla="*/ 4629 h 79457"/>
                          <a:gd name="connsiteX1" fmla="*/ 76599 w 80010"/>
                          <a:gd name="connsiteY1" fmla="*/ 0 h 79457"/>
                          <a:gd name="connsiteX2" fmla="*/ 80010 w 80010"/>
                          <a:gd name="connsiteY2" fmla="*/ 13564 h 79457"/>
                          <a:gd name="connsiteX3" fmla="*/ 40005 w 80010"/>
                          <a:gd name="connsiteY3" fmla="*/ 79457 h 79457"/>
                          <a:gd name="connsiteX4" fmla="*/ 0 w 80010"/>
                          <a:gd name="connsiteY4" fmla="*/ 13564 h 79457"/>
                          <a:gd name="connsiteX5" fmla="*/ 2742 w 80010"/>
                          <a:gd name="connsiteY5" fmla="*/ 2662 h 79457"/>
                          <a:gd name="connsiteX0" fmla="*/ 76599 w 80010"/>
                          <a:gd name="connsiteY0" fmla="*/ 0 h 79457"/>
                          <a:gd name="connsiteX1" fmla="*/ 80010 w 80010"/>
                          <a:gd name="connsiteY1" fmla="*/ 13564 h 79457"/>
                          <a:gd name="connsiteX2" fmla="*/ 40005 w 80010"/>
                          <a:gd name="connsiteY2" fmla="*/ 79457 h 79457"/>
                          <a:gd name="connsiteX3" fmla="*/ 0 w 80010"/>
                          <a:gd name="connsiteY3" fmla="*/ 13564 h 79457"/>
                          <a:gd name="connsiteX4" fmla="*/ 2742 w 80010"/>
                          <a:gd name="connsiteY4" fmla="*/ 2662 h 7945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0010" h="79457">
                            <a:moveTo>
                              <a:pt x="76599" y="0"/>
                            </a:moveTo>
                            <a:cubicBezTo>
                              <a:pt x="79703" y="4150"/>
                              <a:pt x="80010" y="8798"/>
                              <a:pt x="80010" y="13564"/>
                            </a:cubicBezTo>
                            <a:cubicBezTo>
                              <a:pt x="80010" y="49956"/>
                              <a:pt x="62099" y="79457"/>
                              <a:pt x="40005" y="79457"/>
                            </a:cubicBezTo>
                            <a:cubicBezTo>
                              <a:pt x="17911" y="79457"/>
                              <a:pt x="0" y="49956"/>
                              <a:pt x="0" y="13564"/>
                            </a:cubicBezTo>
                            <a:lnTo>
                              <a:pt x="2742" y="2662"/>
                            </a:lnTo>
                          </a:path>
                        </a:pathLst>
                      </a:cu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22" name="円/楕円 27">
                      <a:extLst>
                        <a:ext uri="{FF2B5EF4-FFF2-40B4-BE49-F238E27FC236}">
                          <a16:creationId xmlns:a16="http://schemas.microsoft.com/office/drawing/2014/main" id="{53768AA6-8CCC-24AB-3D52-CF78EE42900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80866" y="4858616"/>
                      <a:ext cx="150690" cy="45720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3" name="円/楕円 27">
                      <a:extLst>
                        <a:ext uri="{FF2B5EF4-FFF2-40B4-BE49-F238E27FC236}">
                          <a16:creationId xmlns:a16="http://schemas.microsoft.com/office/drawing/2014/main" id="{543D1797-B2AD-BFEE-1806-50E65DD6BA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099966" y="4858616"/>
                      <a:ext cx="150690" cy="45720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17" name="グループ化 216">
                    <a:extLst>
                      <a:ext uri="{FF2B5EF4-FFF2-40B4-BE49-F238E27FC236}">
                        <a16:creationId xmlns:a16="http://schemas.microsoft.com/office/drawing/2014/main" id="{0F31C7C2-1531-AE4E-9273-2058FBFBC159}"/>
                      </a:ext>
                    </a:extLst>
                  </p:cNvPr>
                  <p:cNvGrpSpPr/>
                  <p:nvPr/>
                </p:nvGrpSpPr>
                <p:grpSpPr>
                  <a:xfrm>
                    <a:off x="4373407" y="4089966"/>
                    <a:ext cx="1182843" cy="665979"/>
                    <a:chOff x="1441287" y="1094138"/>
                    <a:chExt cx="1149514" cy="678459"/>
                  </a:xfrm>
                </p:grpSpPr>
                <p:sp>
                  <p:nvSpPr>
                    <p:cNvPr id="218" name="フリーフォーム: 図形 217">
                      <a:extLst>
                        <a:ext uri="{FF2B5EF4-FFF2-40B4-BE49-F238E27FC236}">
                          <a16:creationId xmlns:a16="http://schemas.microsoft.com/office/drawing/2014/main" id="{C9A0593D-B3FD-5D30-B09F-0D2EA4E532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41287" y="1094138"/>
                      <a:ext cx="1149514" cy="678459"/>
                    </a:xfrm>
                    <a:custGeom>
                      <a:avLst/>
                      <a:gdLst>
                        <a:gd name="connsiteX0" fmla="*/ 535672 w 1183263"/>
                        <a:gd name="connsiteY0" fmla="*/ 0 h 678459"/>
                        <a:gd name="connsiteX1" fmla="*/ 591632 w 1183263"/>
                        <a:gd name="connsiteY1" fmla="*/ 5318 h 678459"/>
                        <a:gd name="connsiteX2" fmla="*/ 647591 w 1183263"/>
                        <a:gd name="connsiteY2" fmla="*/ 0 h 678459"/>
                        <a:gd name="connsiteX3" fmla="*/ 1183263 w 1183263"/>
                        <a:gd name="connsiteY3" fmla="*/ 504931 h 678459"/>
                        <a:gd name="connsiteX4" fmla="*/ 1172380 w 1183263"/>
                        <a:gd name="connsiteY4" fmla="*/ 606692 h 678459"/>
                        <a:gd name="connsiteX5" fmla="*/ 1168681 w 1183263"/>
                        <a:gd name="connsiteY5" fmla="*/ 617927 h 678459"/>
                        <a:gd name="connsiteX6" fmla="*/ 1136940 w 1183263"/>
                        <a:gd name="connsiteY6" fmla="*/ 522765 h 678459"/>
                        <a:gd name="connsiteX7" fmla="*/ 605507 w 1183263"/>
                        <a:gd name="connsiteY7" fmla="*/ 194935 h 678459"/>
                        <a:gd name="connsiteX8" fmla="*/ 40468 w 1183263"/>
                        <a:gd name="connsiteY8" fmla="*/ 623521 h 678459"/>
                        <a:gd name="connsiteX9" fmla="*/ 34517 w 1183263"/>
                        <a:gd name="connsiteY9" fmla="*/ 678459 h 678459"/>
                        <a:gd name="connsiteX10" fmla="*/ 10883 w 1183263"/>
                        <a:gd name="connsiteY10" fmla="*/ 606692 h 678459"/>
                        <a:gd name="connsiteX11" fmla="*/ 0 w 1183263"/>
                        <a:gd name="connsiteY11" fmla="*/ 504931 h 678459"/>
                        <a:gd name="connsiteX12" fmla="*/ 535672 w 1183263"/>
                        <a:gd name="connsiteY12" fmla="*/ 0 h 6784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183263" h="678459">
                          <a:moveTo>
                            <a:pt x="535672" y="0"/>
                          </a:moveTo>
                          <a:lnTo>
                            <a:pt x="591632" y="5318"/>
                          </a:lnTo>
                          <a:lnTo>
                            <a:pt x="647591" y="0"/>
                          </a:lnTo>
                          <a:cubicBezTo>
                            <a:pt x="943434" y="0"/>
                            <a:pt x="1183263" y="226065"/>
                            <a:pt x="1183263" y="504931"/>
                          </a:cubicBezTo>
                          <a:cubicBezTo>
                            <a:pt x="1183263" y="539789"/>
                            <a:pt x="1179516" y="573823"/>
                            <a:pt x="1172380" y="606692"/>
                          </a:cubicBezTo>
                          <a:lnTo>
                            <a:pt x="1168681" y="617927"/>
                          </a:lnTo>
                          <a:lnTo>
                            <a:pt x="1136940" y="522765"/>
                          </a:lnTo>
                          <a:cubicBezTo>
                            <a:pt x="1049383" y="330113"/>
                            <a:pt x="844408" y="194935"/>
                            <a:pt x="605507" y="194935"/>
                          </a:cubicBezTo>
                          <a:cubicBezTo>
                            <a:pt x="326790" y="194935"/>
                            <a:pt x="94248" y="378928"/>
                            <a:pt x="40468" y="623521"/>
                          </a:cubicBezTo>
                          <a:lnTo>
                            <a:pt x="34517" y="678459"/>
                          </a:lnTo>
                          <a:lnTo>
                            <a:pt x="10883" y="606692"/>
                          </a:lnTo>
                          <a:cubicBezTo>
                            <a:pt x="3747" y="573823"/>
                            <a:pt x="0" y="539789"/>
                            <a:pt x="0" y="504931"/>
                          </a:cubicBezTo>
                          <a:cubicBezTo>
                            <a:pt x="0" y="226065"/>
                            <a:pt x="239829" y="0"/>
                            <a:pt x="535672" y="0"/>
                          </a:cubicBezTo>
                          <a:close/>
                        </a:path>
                      </a:pathLst>
                    </a:custGeom>
                    <a:solidFill>
                      <a:schemeClr val="accent1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9" name="月 218">
                      <a:extLst>
                        <a:ext uri="{FF2B5EF4-FFF2-40B4-BE49-F238E27FC236}">
                          <a16:creationId xmlns:a16="http://schemas.microsoft.com/office/drawing/2014/main" id="{8687C72F-4275-552C-0EAA-DB71C2C2C42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926214" y="812765"/>
                      <a:ext cx="179660" cy="844712"/>
                    </a:xfrm>
                    <a:prstGeom prst="moon">
                      <a:avLst>
                        <a:gd name="adj" fmla="val 14161"/>
                      </a:avLst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0" name="月 219">
                      <a:extLst>
                        <a:ext uri="{FF2B5EF4-FFF2-40B4-BE49-F238E27FC236}">
                          <a16:creationId xmlns:a16="http://schemas.microsoft.com/office/drawing/2014/main" id="{A269D405-B712-1A94-8103-BB3BE6F9BFB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853341" y="860982"/>
                      <a:ext cx="325406" cy="1025688"/>
                    </a:xfrm>
                    <a:prstGeom prst="moon">
                      <a:avLst>
                        <a:gd name="adj" fmla="val 8102"/>
                      </a:avLst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EE4B852C-3285-2303-6157-AD92799330A7}"/>
                  </a:ext>
                </a:extLst>
              </p:cNvPr>
              <p:cNvGrpSpPr/>
              <p:nvPr/>
            </p:nvGrpSpPr>
            <p:grpSpPr>
              <a:xfrm>
                <a:off x="3613150" y="5237163"/>
                <a:ext cx="2705100" cy="1209675"/>
                <a:chOff x="3613150" y="5237163"/>
                <a:chExt cx="2705100" cy="1209675"/>
              </a:xfrm>
            </p:grpSpPr>
            <p:grpSp>
              <p:nvGrpSpPr>
                <p:cNvPr id="334" name="グループ化 333">
                  <a:extLst>
                    <a:ext uri="{FF2B5EF4-FFF2-40B4-BE49-F238E27FC236}">
                      <a16:creationId xmlns:a16="http://schemas.microsoft.com/office/drawing/2014/main" id="{DF746C2C-6F17-87EF-4A64-F632EE8EA74F}"/>
                    </a:ext>
                  </a:extLst>
                </p:cNvPr>
                <p:cNvGrpSpPr/>
                <p:nvPr/>
              </p:nvGrpSpPr>
              <p:grpSpPr>
                <a:xfrm>
                  <a:off x="36131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36" name="フリーフォーム: 図形 335">
                    <a:extLst>
                      <a:ext uri="{FF2B5EF4-FFF2-40B4-BE49-F238E27FC236}">
                        <a16:creationId xmlns:a16="http://schemas.microsoft.com/office/drawing/2014/main" id="{75C26857-B256-2043-5D57-1379F222DB99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7" name="四角形: 上の 2 つの角を丸める 181">
                    <a:extLst>
                      <a:ext uri="{FF2B5EF4-FFF2-40B4-BE49-F238E27FC236}">
                        <a16:creationId xmlns:a16="http://schemas.microsoft.com/office/drawing/2014/main" id="{1C74C0F0-BD8B-FB5F-D2E4-F53F0D8230EE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8" name="四角形: 上の 2 つの角を丸める 181">
                    <a:extLst>
                      <a:ext uri="{FF2B5EF4-FFF2-40B4-BE49-F238E27FC236}">
                        <a16:creationId xmlns:a16="http://schemas.microsoft.com/office/drawing/2014/main" id="{3124F41B-13BD-EE8E-BE71-EA21825D13E7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olidDmnd">
                    <a:fgClr>
                      <a:schemeClr val="accent2">
                        <a:lumMod val="5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5" name="四角形: 上の 2 つの角を丸める 181">
                  <a:extLst>
                    <a:ext uri="{FF2B5EF4-FFF2-40B4-BE49-F238E27FC236}">
                      <a16:creationId xmlns:a16="http://schemas.microsoft.com/office/drawing/2014/main" id="{537DFAF4-AAB7-D492-C9C3-F11F1A502F3D}"/>
                    </a:ext>
                  </a:extLst>
                </p:cNvPr>
                <p:cNvSpPr/>
                <p:nvPr/>
              </p:nvSpPr>
              <p:spPr>
                <a:xfrm>
                  <a:off x="3613150" y="52371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910DF0E9-FA3E-018C-D34F-085285EE9D4E}"/>
                </a:ext>
              </a:extLst>
            </p:cNvPr>
            <p:cNvGrpSpPr/>
            <p:nvPr/>
          </p:nvGrpSpPr>
          <p:grpSpPr>
            <a:xfrm>
              <a:off x="4281697" y="5174174"/>
              <a:ext cx="221455" cy="172195"/>
              <a:chOff x="1314450" y="2280493"/>
              <a:chExt cx="212372" cy="182066"/>
            </a:xfrm>
          </p:grpSpPr>
          <p:sp>
            <p:nvSpPr>
              <p:cNvPr id="83" name="四角形: 上の 2 つの角を丸める 82">
                <a:extLst>
                  <a:ext uri="{FF2B5EF4-FFF2-40B4-BE49-F238E27FC236}">
                    <a16:creationId xmlns:a16="http://schemas.microsoft.com/office/drawing/2014/main" id="{6B8EB07F-1D03-E01C-1049-FE8351468D0B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" name="四角形: 上の 2 つの角を丸める 83">
                <a:extLst>
                  <a:ext uri="{FF2B5EF4-FFF2-40B4-BE49-F238E27FC236}">
                    <a16:creationId xmlns:a16="http://schemas.microsoft.com/office/drawing/2014/main" id="{6DCBC8C1-1AF1-6580-00DC-0388566997EA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" name="四角形: 上の 2 つの角を丸める 84">
                <a:extLst>
                  <a:ext uri="{FF2B5EF4-FFF2-40B4-BE49-F238E27FC236}">
                    <a16:creationId xmlns:a16="http://schemas.microsoft.com/office/drawing/2014/main" id="{27275DDD-15D2-7629-F80B-A7D5E14C51F3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" name="四角形: 上の 2 つの角を丸める 85">
                <a:extLst>
                  <a:ext uri="{FF2B5EF4-FFF2-40B4-BE49-F238E27FC236}">
                    <a16:creationId xmlns:a16="http://schemas.microsoft.com/office/drawing/2014/main" id="{D84C2E3B-76D9-E533-0437-37288CB4CFCC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F8045A00-A8D4-A4BC-5972-E157DBEF2082}"/>
                </a:ext>
              </a:extLst>
            </p:cNvPr>
            <p:cNvGrpSpPr/>
            <p:nvPr/>
          </p:nvGrpSpPr>
          <p:grpSpPr>
            <a:xfrm flipH="1">
              <a:off x="5374261" y="5174174"/>
              <a:ext cx="221455" cy="172195"/>
              <a:chOff x="1314450" y="2280493"/>
              <a:chExt cx="212372" cy="182066"/>
            </a:xfrm>
          </p:grpSpPr>
          <p:sp>
            <p:nvSpPr>
              <p:cNvPr id="88" name="四角形: 上の 2 つの角を丸める 87">
                <a:extLst>
                  <a:ext uri="{FF2B5EF4-FFF2-40B4-BE49-F238E27FC236}">
                    <a16:creationId xmlns:a16="http://schemas.microsoft.com/office/drawing/2014/main" id="{7A5BD0B5-3BD6-EFD0-2A7D-30231F9D1C0E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" name="四角形: 上の 2 つの角を丸める 88">
                <a:extLst>
                  <a:ext uri="{FF2B5EF4-FFF2-40B4-BE49-F238E27FC236}">
                    <a16:creationId xmlns:a16="http://schemas.microsoft.com/office/drawing/2014/main" id="{5942E934-B2E0-FE73-E290-C634FA9AA00F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" name="四角形: 上の 2 つの角を丸める 89">
                <a:extLst>
                  <a:ext uri="{FF2B5EF4-FFF2-40B4-BE49-F238E27FC236}">
                    <a16:creationId xmlns:a16="http://schemas.microsoft.com/office/drawing/2014/main" id="{CC0F5BDB-04C0-F38C-9E29-DBB363F984A7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" name="四角形: 上の 2 つの角を丸める 96">
                <a:extLst>
                  <a:ext uri="{FF2B5EF4-FFF2-40B4-BE49-F238E27FC236}">
                    <a16:creationId xmlns:a16="http://schemas.microsoft.com/office/drawing/2014/main" id="{FAB5A8CC-B996-AEE0-DD9E-EDC03318F24C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81" name="グループ化 380">
              <a:extLst>
                <a:ext uri="{FF2B5EF4-FFF2-40B4-BE49-F238E27FC236}">
                  <a16:creationId xmlns:a16="http://schemas.microsoft.com/office/drawing/2014/main" id="{ECCFF3E6-39D8-C171-E512-8E4A50140552}"/>
                </a:ext>
              </a:extLst>
            </p:cNvPr>
            <p:cNvGrpSpPr/>
            <p:nvPr/>
          </p:nvGrpSpPr>
          <p:grpSpPr>
            <a:xfrm>
              <a:off x="4857749" y="4924425"/>
              <a:ext cx="173832" cy="88656"/>
              <a:chOff x="334566" y="1660922"/>
              <a:chExt cx="176212" cy="126206"/>
            </a:xfrm>
          </p:grpSpPr>
          <p:sp>
            <p:nvSpPr>
              <p:cNvPr id="382" name="月 381">
                <a:extLst>
                  <a:ext uri="{FF2B5EF4-FFF2-40B4-BE49-F238E27FC236}">
                    <a16:creationId xmlns:a16="http://schemas.microsoft.com/office/drawing/2014/main" id="{F74FAB06-56C0-7110-BB67-742EED5E612C}"/>
                  </a:ext>
                </a:extLst>
              </p:cNvPr>
              <p:cNvSpPr/>
              <p:nvPr/>
            </p:nvSpPr>
            <p:spPr>
              <a:xfrm rot="5400000">
                <a:off x="359569" y="1635919"/>
                <a:ext cx="126206" cy="17621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F2D99F8A-DB43-F196-2A33-2702A9E8D8A9}"/>
                  </a:ext>
                </a:extLst>
              </p:cNvPr>
              <p:cNvSpPr/>
              <p:nvPr/>
            </p:nvSpPr>
            <p:spPr>
              <a:xfrm rot="5400000">
                <a:off x="388436" y="1664953"/>
                <a:ext cx="68473" cy="154260"/>
              </a:xfrm>
              <a:custGeom>
                <a:avLst/>
                <a:gdLst>
                  <a:gd name="connsiteX0" fmla="*/ 0 w 68472"/>
                  <a:gd name="connsiteY0" fmla="*/ 77130 h 154260"/>
                  <a:gd name="connsiteX1" fmla="*/ 36965 w 68472"/>
                  <a:gd name="connsiteY1" fmla="*/ 14830 h 154260"/>
                  <a:gd name="connsiteX2" fmla="*/ 68472 w 68472"/>
                  <a:gd name="connsiteY2" fmla="*/ 0 h 154260"/>
                  <a:gd name="connsiteX3" fmla="*/ 59605 w 68472"/>
                  <a:gd name="connsiteY3" fmla="*/ 32819 h 154260"/>
                  <a:gd name="connsiteX4" fmla="*/ 59605 w 68472"/>
                  <a:gd name="connsiteY4" fmla="*/ 121441 h 154260"/>
                  <a:gd name="connsiteX5" fmla="*/ 68472 w 68472"/>
                  <a:gd name="connsiteY5" fmla="*/ 154260 h 154260"/>
                  <a:gd name="connsiteX6" fmla="*/ 36965 w 68472"/>
                  <a:gd name="connsiteY6" fmla="*/ 139431 h 154260"/>
                  <a:gd name="connsiteX7" fmla="*/ 0 w 68472"/>
                  <a:gd name="connsiteY7" fmla="*/ 77130 h 154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472" h="154260">
                    <a:moveTo>
                      <a:pt x="0" y="77130"/>
                    </a:moveTo>
                    <a:cubicBezTo>
                      <a:pt x="0" y="52800"/>
                      <a:pt x="14126" y="30774"/>
                      <a:pt x="36965" y="14830"/>
                    </a:cubicBezTo>
                    <a:lnTo>
                      <a:pt x="68472" y="0"/>
                    </a:lnTo>
                    <a:lnTo>
                      <a:pt x="59605" y="32819"/>
                    </a:lnTo>
                    <a:cubicBezTo>
                      <a:pt x="54347" y="62245"/>
                      <a:pt x="54347" y="92015"/>
                      <a:pt x="59605" y="121441"/>
                    </a:cubicBezTo>
                    <a:lnTo>
                      <a:pt x="68472" y="154260"/>
                    </a:lnTo>
                    <a:lnTo>
                      <a:pt x="36965" y="139431"/>
                    </a:lnTo>
                    <a:cubicBezTo>
                      <a:pt x="14126" y="123487"/>
                      <a:pt x="0" y="101460"/>
                      <a:pt x="0" y="77130"/>
                    </a:cubicBezTo>
                    <a:close/>
                  </a:path>
                </a:pathLst>
              </a:cu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48" name="グループ化 447">
              <a:extLst>
                <a:ext uri="{FF2B5EF4-FFF2-40B4-BE49-F238E27FC236}">
                  <a16:creationId xmlns:a16="http://schemas.microsoft.com/office/drawing/2014/main" id="{63E618F5-FC33-8B4A-C039-DD095FDFEF52}"/>
                </a:ext>
              </a:extLst>
            </p:cNvPr>
            <p:cNvGrpSpPr/>
            <p:nvPr/>
          </p:nvGrpSpPr>
          <p:grpSpPr>
            <a:xfrm>
              <a:off x="4917612" y="4393398"/>
              <a:ext cx="72750" cy="93770"/>
              <a:chOff x="207192" y="1641123"/>
              <a:chExt cx="368618" cy="475123"/>
            </a:xfrm>
          </p:grpSpPr>
          <p:sp>
            <p:nvSpPr>
              <p:cNvPr id="449" name="フリーフォーム: 図形 448">
                <a:extLst>
                  <a:ext uri="{FF2B5EF4-FFF2-40B4-BE49-F238E27FC236}">
                    <a16:creationId xmlns:a16="http://schemas.microsoft.com/office/drawing/2014/main" id="{4C25C0C2-F4EA-7D66-059B-767EF3EA64E0}"/>
                  </a:ext>
                </a:extLst>
              </p:cNvPr>
              <p:cNvSpPr/>
              <p:nvPr/>
            </p:nvSpPr>
            <p:spPr>
              <a:xfrm>
                <a:off x="207192" y="1650676"/>
                <a:ext cx="308602" cy="46557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0 w 62553"/>
                  <a:gd name="connsiteY0" fmla="*/ 0 h 78988"/>
                  <a:gd name="connsiteX1" fmla="*/ 62553 w 62553"/>
                  <a:gd name="connsiteY1" fmla="*/ 54853 h 78988"/>
                  <a:gd name="connsiteX2" fmla="*/ 52357 w 62553"/>
                  <a:gd name="connsiteY2" fmla="*/ 78988 h 78988"/>
                  <a:gd name="connsiteX3" fmla="*/ 0 w 62553"/>
                  <a:gd name="connsiteY3" fmla="*/ 0 h 78988"/>
                  <a:gd name="connsiteX0" fmla="*/ 0 w 52357"/>
                  <a:gd name="connsiteY0" fmla="*/ 0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0 w 52357"/>
                  <a:gd name="connsiteY0" fmla="*/ 0 h 78988"/>
                  <a:gd name="connsiteX1" fmla="*/ 47264 w 52357"/>
                  <a:gd name="connsiteY1" fmla="*/ 28604 h 78988"/>
                  <a:gd name="connsiteX2" fmla="*/ 52357 w 52357"/>
                  <a:gd name="connsiteY2" fmla="*/ 78988 h 78988"/>
                  <a:gd name="connsiteX3" fmla="*/ 0 w 52357"/>
                  <a:gd name="connsiteY3" fmla="*/ 0 h 78988"/>
                  <a:gd name="connsiteX0" fmla="*/ 47264 w 62778"/>
                  <a:gd name="connsiteY0" fmla="*/ 28604 h 78988"/>
                  <a:gd name="connsiteX1" fmla="*/ 52357 w 62778"/>
                  <a:gd name="connsiteY1" fmla="*/ 78988 h 78988"/>
                  <a:gd name="connsiteX2" fmla="*/ 0 w 62778"/>
                  <a:gd name="connsiteY2" fmla="*/ 0 h 78988"/>
                  <a:gd name="connsiteX3" fmla="*/ 62778 w 62778"/>
                  <a:gd name="connsiteY3" fmla="*/ 44118 h 78988"/>
                  <a:gd name="connsiteX0" fmla="*/ 47264 w 52357"/>
                  <a:gd name="connsiteY0" fmla="*/ 28604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52357 w 52357"/>
                  <a:gd name="connsiteY0" fmla="*/ 78988 h 78988"/>
                  <a:gd name="connsiteX1" fmla="*/ 0 w 52357"/>
                  <a:gd name="connsiteY1" fmla="*/ 0 h 7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357" h="78988">
                    <a:moveTo>
                      <a:pt x="52357" y="78988"/>
                    </a:moveTo>
                    <a:cubicBezTo>
                      <a:pt x="21589" y="65975"/>
                      <a:pt x="0" y="35509"/>
                      <a:pt x="0" y="0"/>
                    </a:cubicBezTo>
                  </a:path>
                </a:pathLst>
              </a:custGeom>
              <a:noFill/>
              <a:ln w="19050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C64FC2DA-FDF0-6D95-14FA-40AA8760D1D5}"/>
                  </a:ext>
                </a:extLst>
              </p:cNvPr>
              <p:cNvSpPr/>
              <p:nvPr/>
            </p:nvSpPr>
            <p:spPr>
              <a:xfrm>
                <a:off x="381865" y="1641123"/>
                <a:ext cx="193945" cy="32331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52357 w 67871"/>
                  <a:gd name="connsiteY0" fmla="*/ 78988 h 94502"/>
                  <a:gd name="connsiteX1" fmla="*/ 0 w 67871"/>
                  <a:gd name="connsiteY1" fmla="*/ 0 h 94502"/>
                  <a:gd name="connsiteX2" fmla="*/ 26194 w 67871"/>
                  <a:gd name="connsiteY2" fmla="*/ 0 h 94502"/>
                  <a:gd name="connsiteX3" fmla="*/ 62553 w 67871"/>
                  <a:gd name="connsiteY3" fmla="*/ 54853 h 94502"/>
                  <a:gd name="connsiteX4" fmla="*/ 67871 w 67871"/>
                  <a:gd name="connsiteY4" fmla="*/ 94502 h 94502"/>
                  <a:gd name="connsiteX0" fmla="*/ 0 w 67871"/>
                  <a:gd name="connsiteY0" fmla="*/ 0 h 94502"/>
                  <a:gd name="connsiteX1" fmla="*/ 26194 w 67871"/>
                  <a:gd name="connsiteY1" fmla="*/ 0 h 94502"/>
                  <a:gd name="connsiteX2" fmla="*/ 62553 w 67871"/>
                  <a:gd name="connsiteY2" fmla="*/ 54853 h 94502"/>
                  <a:gd name="connsiteX3" fmla="*/ 67871 w 67871"/>
                  <a:gd name="connsiteY3" fmla="*/ 94502 h 94502"/>
                  <a:gd name="connsiteX0" fmla="*/ 0 w 62553"/>
                  <a:gd name="connsiteY0" fmla="*/ 0 h 54853"/>
                  <a:gd name="connsiteX1" fmla="*/ 26194 w 62553"/>
                  <a:gd name="connsiteY1" fmla="*/ 0 h 54853"/>
                  <a:gd name="connsiteX2" fmla="*/ 62553 w 62553"/>
                  <a:gd name="connsiteY2" fmla="*/ 54853 h 54853"/>
                  <a:gd name="connsiteX0" fmla="*/ 0 w 36359"/>
                  <a:gd name="connsiteY0" fmla="*/ 0 h 54853"/>
                  <a:gd name="connsiteX1" fmla="*/ 36359 w 36359"/>
                  <a:gd name="connsiteY1" fmla="*/ 54853 h 5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359" h="54853">
                    <a:moveTo>
                      <a:pt x="0" y="0"/>
                    </a:moveTo>
                    <a:cubicBezTo>
                      <a:pt x="0" y="24659"/>
                      <a:pt x="14992" y="45816"/>
                      <a:pt x="36359" y="54853"/>
                    </a:cubicBezTo>
                  </a:path>
                </a:pathLst>
              </a:custGeom>
              <a:noFill/>
              <a:ln w="19050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16" name="楕円 503">
              <a:extLst>
                <a:ext uri="{FF2B5EF4-FFF2-40B4-BE49-F238E27FC236}">
                  <a16:creationId xmlns:a16="http://schemas.microsoft.com/office/drawing/2014/main" id="{B69A06FB-F001-083B-7EE2-73A98A403249}"/>
                </a:ext>
              </a:extLst>
            </p:cNvPr>
            <p:cNvSpPr/>
            <p:nvPr/>
          </p:nvSpPr>
          <p:spPr>
            <a:xfrm>
              <a:off x="5060367" y="4242821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7" name="楕円 503">
              <a:extLst>
                <a:ext uri="{FF2B5EF4-FFF2-40B4-BE49-F238E27FC236}">
                  <a16:creationId xmlns:a16="http://schemas.microsoft.com/office/drawing/2014/main" id="{839D1B0E-93EB-7A26-B13E-51311EE47EB7}"/>
                </a:ext>
              </a:extLst>
            </p:cNvPr>
            <p:cNvSpPr/>
            <p:nvPr/>
          </p:nvSpPr>
          <p:spPr>
            <a:xfrm>
              <a:off x="5179429" y="4819084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8" name="楕円 503">
              <a:extLst>
                <a:ext uri="{FF2B5EF4-FFF2-40B4-BE49-F238E27FC236}">
                  <a16:creationId xmlns:a16="http://schemas.microsoft.com/office/drawing/2014/main" id="{6BC41603-268D-F5FA-6B88-95D557D94AE5}"/>
                </a:ext>
              </a:extLst>
            </p:cNvPr>
            <p:cNvSpPr/>
            <p:nvPr/>
          </p:nvSpPr>
          <p:spPr>
            <a:xfrm>
              <a:off x="4612692" y="4742884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47" name="グループ化 546">
              <a:extLst>
                <a:ext uri="{FF2B5EF4-FFF2-40B4-BE49-F238E27FC236}">
                  <a16:creationId xmlns:a16="http://schemas.microsoft.com/office/drawing/2014/main" id="{9396167B-0414-547C-88F5-EE660C885076}"/>
                </a:ext>
              </a:extLst>
            </p:cNvPr>
            <p:cNvGrpSpPr/>
            <p:nvPr/>
          </p:nvGrpSpPr>
          <p:grpSpPr>
            <a:xfrm>
              <a:off x="5390047" y="4797654"/>
              <a:ext cx="712237" cy="179780"/>
              <a:chOff x="3830065" y="494951"/>
              <a:chExt cx="815966" cy="205963"/>
            </a:xfrm>
          </p:grpSpPr>
          <p:sp>
            <p:nvSpPr>
              <p:cNvPr id="548" name="テキスト ボックス 547">
                <a:extLst>
                  <a:ext uri="{FF2B5EF4-FFF2-40B4-BE49-F238E27FC236}">
                    <a16:creationId xmlns:a16="http://schemas.microsoft.com/office/drawing/2014/main" id="{96EA6717-AF1A-3676-F557-5869995B998F}"/>
                  </a:ext>
                </a:extLst>
              </p:cNvPr>
              <p:cNvSpPr txBox="1"/>
              <p:nvPr/>
            </p:nvSpPr>
            <p:spPr>
              <a:xfrm rot="20382159">
                <a:off x="3833894" y="494951"/>
                <a:ext cx="812137" cy="205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う～んう～ん</a:t>
                </a:r>
              </a:p>
            </p:txBody>
          </p:sp>
          <p:sp>
            <p:nvSpPr>
              <p:cNvPr id="549" name="テキスト ボックス 548">
                <a:extLst>
                  <a:ext uri="{FF2B5EF4-FFF2-40B4-BE49-F238E27FC236}">
                    <a16:creationId xmlns:a16="http://schemas.microsoft.com/office/drawing/2014/main" id="{6F244680-6C32-AF8C-C552-A6A84FFA0A87}"/>
                  </a:ext>
                </a:extLst>
              </p:cNvPr>
              <p:cNvSpPr txBox="1"/>
              <p:nvPr/>
            </p:nvSpPr>
            <p:spPr>
              <a:xfrm rot="20382159">
                <a:off x="3830065" y="494953"/>
                <a:ext cx="812137" cy="205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う～んう～ん</a:t>
                </a:r>
              </a:p>
            </p:txBody>
          </p:sp>
        </p:grpSp>
      </p:grpSp>
      <p:grpSp>
        <p:nvGrpSpPr>
          <p:cNvPr id="608" name="グループ化 607">
            <a:extLst>
              <a:ext uri="{FF2B5EF4-FFF2-40B4-BE49-F238E27FC236}">
                <a16:creationId xmlns:a16="http://schemas.microsoft.com/office/drawing/2014/main" id="{710C3A4D-9D69-4719-348E-A477330E4AB9}"/>
              </a:ext>
            </a:extLst>
          </p:cNvPr>
          <p:cNvGrpSpPr>
            <a:grpSpLocks noChangeAspect="1"/>
          </p:cNvGrpSpPr>
          <p:nvPr/>
        </p:nvGrpSpPr>
        <p:grpSpPr>
          <a:xfrm>
            <a:off x="654050" y="3932238"/>
            <a:ext cx="2705100" cy="2514600"/>
            <a:chOff x="654050" y="3932238"/>
            <a:chExt cx="2705100" cy="2514600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5874B2F9-7951-40DD-47D4-B48E96F9EEA6}"/>
                </a:ext>
              </a:extLst>
            </p:cNvPr>
            <p:cNvGrpSpPr/>
            <p:nvPr/>
          </p:nvGrpSpPr>
          <p:grpSpPr>
            <a:xfrm>
              <a:off x="654050" y="3932238"/>
              <a:ext cx="2705100" cy="2514600"/>
              <a:chOff x="654050" y="3932238"/>
              <a:chExt cx="2705100" cy="2514600"/>
            </a:xfrm>
          </p:grpSpPr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2A533739-789C-C4D6-CE1C-91D4D2FD798D}"/>
                  </a:ext>
                </a:extLst>
              </p:cNvPr>
              <p:cNvGrpSpPr/>
              <p:nvPr/>
            </p:nvGrpSpPr>
            <p:grpSpPr>
              <a:xfrm>
                <a:off x="706437" y="39322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47D94730-B564-3A34-2A43-81B3B7F8613C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51" name="四角形: 上の 2 つの角を丸める 50">
                    <a:extLst>
                      <a:ext uri="{FF2B5EF4-FFF2-40B4-BE49-F238E27FC236}">
                        <a16:creationId xmlns:a16="http://schemas.microsoft.com/office/drawing/2014/main" id="{0C12F0B4-D9E4-4FFF-B338-97BE2600EF5B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四角形: 上の 2 つの角を丸める 51">
                    <a:extLst>
                      <a:ext uri="{FF2B5EF4-FFF2-40B4-BE49-F238E27FC236}">
                        <a16:creationId xmlns:a16="http://schemas.microsoft.com/office/drawing/2014/main" id="{A1ADFE59-FECC-8193-337E-829C07140C0F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48" name="四角形: 角を丸くする 47">
                  <a:extLst>
                    <a:ext uri="{FF2B5EF4-FFF2-40B4-BE49-F238E27FC236}">
                      <a16:creationId xmlns:a16="http://schemas.microsoft.com/office/drawing/2014/main" id="{203F3A28-9583-D39A-2C7B-3B2CE5836A7D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四角形: 角を丸くする 48">
                  <a:extLst>
                    <a:ext uri="{FF2B5EF4-FFF2-40B4-BE49-F238E27FC236}">
                      <a16:creationId xmlns:a16="http://schemas.microsoft.com/office/drawing/2014/main" id="{F3A9E8FD-3D3B-0539-7FFA-55B423030EA2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四角形: 角を丸くする 49">
                  <a:extLst>
                    <a:ext uri="{FF2B5EF4-FFF2-40B4-BE49-F238E27FC236}">
                      <a16:creationId xmlns:a16="http://schemas.microsoft.com/office/drawing/2014/main" id="{3E4F990B-DC09-DAE3-A3EF-D69DF80E830F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0" name="グループ化 279">
                <a:extLst>
                  <a:ext uri="{FF2B5EF4-FFF2-40B4-BE49-F238E27FC236}">
                    <a16:creationId xmlns:a16="http://schemas.microsoft.com/office/drawing/2014/main" id="{AFEEC1BA-3457-3B60-AAC6-8B15AF78CE90}"/>
                  </a:ext>
                </a:extLst>
              </p:cNvPr>
              <p:cNvGrpSpPr/>
              <p:nvPr/>
            </p:nvGrpSpPr>
            <p:grpSpPr>
              <a:xfrm>
                <a:off x="1495432" y="4015678"/>
                <a:ext cx="1048326" cy="1973294"/>
                <a:chOff x="1395413" y="4057653"/>
                <a:chExt cx="1267032" cy="2384973"/>
              </a:xfrm>
            </p:grpSpPr>
            <p:grpSp>
              <p:nvGrpSpPr>
                <p:cNvPr id="281" name="グループ化 280">
                  <a:extLst>
                    <a:ext uri="{FF2B5EF4-FFF2-40B4-BE49-F238E27FC236}">
                      <a16:creationId xmlns:a16="http://schemas.microsoft.com/office/drawing/2014/main" id="{5792EF20-450C-54B0-D032-EF7525C53079}"/>
                    </a:ext>
                  </a:extLst>
                </p:cNvPr>
                <p:cNvGrpSpPr/>
                <p:nvPr/>
              </p:nvGrpSpPr>
              <p:grpSpPr>
                <a:xfrm>
                  <a:off x="1469864" y="5146048"/>
                  <a:ext cx="1139046" cy="1296578"/>
                  <a:chOff x="-540943" y="2247870"/>
                  <a:chExt cx="1139046" cy="1296578"/>
                </a:xfrm>
              </p:grpSpPr>
              <p:sp>
                <p:nvSpPr>
                  <p:cNvPr id="316" name="フリーフォーム: 図形 315">
                    <a:extLst>
                      <a:ext uri="{FF2B5EF4-FFF2-40B4-BE49-F238E27FC236}">
                        <a16:creationId xmlns:a16="http://schemas.microsoft.com/office/drawing/2014/main" id="{BACE4225-1349-8A8C-5978-51E0A0122220}"/>
                      </a:ext>
                    </a:extLst>
                  </p:cNvPr>
                  <p:cNvSpPr/>
                  <p:nvPr/>
                </p:nvSpPr>
                <p:spPr>
                  <a:xfrm>
                    <a:off x="-241911" y="2247870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7" name="フリーフォーム: 図形 316">
                    <a:extLst>
                      <a:ext uri="{FF2B5EF4-FFF2-40B4-BE49-F238E27FC236}">
                        <a16:creationId xmlns:a16="http://schemas.microsoft.com/office/drawing/2014/main" id="{E10B12C8-44E9-8979-0EEA-8A7F85C4456D}"/>
                      </a:ext>
                    </a:extLst>
                  </p:cNvPr>
                  <p:cNvSpPr/>
                  <p:nvPr/>
                </p:nvSpPr>
                <p:spPr>
                  <a:xfrm flipH="1">
                    <a:off x="449622" y="2631372"/>
                    <a:ext cx="148481" cy="913076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8" name="フリーフォーム: 図形 317">
                    <a:extLst>
                      <a:ext uri="{FF2B5EF4-FFF2-40B4-BE49-F238E27FC236}">
                        <a16:creationId xmlns:a16="http://schemas.microsoft.com/office/drawing/2014/main" id="{91125DD5-E7A6-541C-87AD-15A3C9B79D75}"/>
                      </a:ext>
                    </a:extLst>
                  </p:cNvPr>
                  <p:cNvSpPr/>
                  <p:nvPr/>
                </p:nvSpPr>
                <p:spPr>
                  <a:xfrm>
                    <a:off x="-540943" y="2627540"/>
                    <a:ext cx="149189" cy="916908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9" name="フリーフォーム: 図形 318">
                    <a:extLst>
                      <a:ext uri="{FF2B5EF4-FFF2-40B4-BE49-F238E27FC236}">
                        <a16:creationId xmlns:a16="http://schemas.microsoft.com/office/drawing/2014/main" id="{D18E9884-818C-B377-7316-BC7F4985D294}"/>
                      </a:ext>
                    </a:extLst>
                  </p:cNvPr>
                  <p:cNvSpPr/>
                  <p:nvPr/>
                </p:nvSpPr>
                <p:spPr>
                  <a:xfrm>
                    <a:off x="-456999" y="2527355"/>
                    <a:ext cx="974009" cy="1017093"/>
                  </a:xfrm>
                  <a:custGeom>
                    <a:avLst/>
                    <a:gdLst>
                      <a:gd name="connsiteX0" fmla="*/ 251752 w 974009"/>
                      <a:gd name="connsiteY0" fmla="*/ 0 h 1017093"/>
                      <a:gd name="connsiteX1" fmla="*/ 276467 w 974009"/>
                      <a:gd name="connsiteY1" fmla="*/ 0 h 1017093"/>
                      <a:gd name="connsiteX2" fmla="*/ 277876 w 974009"/>
                      <a:gd name="connsiteY2" fmla="*/ 12435 h 1017093"/>
                      <a:gd name="connsiteX3" fmla="*/ 483120 w 974009"/>
                      <a:gd name="connsiteY3" fmla="*/ 161195 h 1017093"/>
                      <a:gd name="connsiteX4" fmla="*/ 688364 w 974009"/>
                      <a:gd name="connsiteY4" fmla="*/ 12435 h 1017093"/>
                      <a:gd name="connsiteX5" fmla="*/ 689774 w 974009"/>
                      <a:gd name="connsiteY5" fmla="*/ 0 h 1017093"/>
                      <a:gd name="connsiteX6" fmla="*/ 722257 w 974009"/>
                      <a:gd name="connsiteY6" fmla="*/ 0 h 1017093"/>
                      <a:gd name="connsiteX7" fmla="*/ 974009 w 974009"/>
                      <a:gd name="connsiteY7" fmla="*/ 251752 h 1017093"/>
                      <a:gd name="connsiteX8" fmla="*/ 974009 w 974009"/>
                      <a:gd name="connsiteY8" fmla="*/ 1017093 h 1017093"/>
                      <a:gd name="connsiteX9" fmla="*/ 0 w 974009"/>
                      <a:gd name="connsiteY9" fmla="*/ 1017093 h 1017093"/>
                      <a:gd name="connsiteX10" fmla="*/ 0 w 974009"/>
                      <a:gd name="connsiteY10" fmla="*/ 251752 h 1017093"/>
                      <a:gd name="connsiteX11" fmla="*/ 251752 w 974009"/>
                      <a:gd name="connsiteY11" fmla="*/ 0 h 1017093"/>
                      <a:gd name="connsiteX0" fmla="*/ 251752 w 974009"/>
                      <a:gd name="connsiteY0" fmla="*/ 0 h 1017093"/>
                      <a:gd name="connsiteX1" fmla="*/ 276467 w 974009"/>
                      <a:gd name="connsiteY1" fmla="*/ 0 h 1017093"/>
                      <a:gd name="connsiteX2" fmla="*/ 277876 w 974009"/>
                      <a:gd name="connsiteY2" fmla="*/ 12435 h 1017093"/>
                      <a:gd name="connsiteX3" fmla="*/ 485501 w 974009"/>
                      <a:gd name="connsiteY3" fmla="*/ 315976 h 1017093"/>
                      <a:gd name="connsiteX4" fmla="*/ 688364 w 974009"/>
                      <a:gd name="connsiteY4" fmla="*/ 12435 h 1017093"/>
                      <a:gd name="connsiteX5" fmla="*/ 689774 w 974009"/>
                      <a:gd name="connsiteY5" fmla="*/ 0 h 1017093"/>
                      <a:gd name="connsiteX6" fmla="*/ 722257 w 974009"/>
                      <a:gd name="connsiteY6" fmla="*/ 0 h 1017093"/>
                      <a:gd name="connsiteX7" fmla="*/ 974009 w 974009"/>
                      <a:gd name="connsiteY7" fmla="*/ 251752 h 1017093"/>
                      <a:gd name="connsiteX8" fmla="*/ 974009 w 974009"/>
                      <a:gd name="connsiteY8" fmla="*/ 1017093 h 1017093"/>
                      <a:gd name="connsiteX9" fmla="*/ 0 w 974009"/>
                      <a:gd name="connsiteY9" fmla="*/ 1017093 h 1017093"/>
                      <a:gd name="connsiteX10" fmla="*/ 0 w 974009"/>
                      <a:gd name="connsiteY10" fmla="*/ 251752 h 1017093"/>
                      <a:gd name="connsiteX11" fmla="*/ 251752 w 974009"/>
                      <a:gd name="connsiteY11" fmla="*/ 0 h 10170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74009" h="1017093">
                        <a:moveTo>
                          <a:pt x="251752" y="0"/>
                        </a:moveTo>
                        <a:lnTo>
                          <a:pt x="276467" y="0"/>
                        </a:lnTo>
                        <a:lnTo>
                          <a:pt x="277876" y="12435"/>
                        </a:lnTo>
                        <a:cubicBezTo>
                          <a:pt x="297411" y="97333"/>
                          <a:pt x="384260" y="315976"/>
                          <a:pt x="485501" y="315976"/>
                        </a:cubicBezTo>
                        <a:cubicBezTo>
                          <a:pt x="586742" y="315976"/>
                          <a:pt x="668829" y="97333"/>
                          <a:pt x="688364" y="12435"/>
                        </a:cubicBezTo>
                        <a:lnTo>
                          <a:pt x="689774" y="0"/>
                        </a:lnTo>
                        <a:lnTo>
                          <a:pt x="722257" y="0"/>
                        </a:lnTo>
                        <a:cubicBezTo>
                          <a:pt x="861296" y="0"/>
                          <a:pt x="974009" y="112713"/>
                          <a:pt x="974009" y="251752"/>
                        </a:cubicBezTo>
                        <a:lnTo>
                          <a:pt x="974009" y="1017093"/>
                        </a:lnTo>
                        <a:lnTo>
                          <a:pt x="0" y="1017093"/>
                        </a:lnTo>
                        <a:lnTo>
                          <a:pt x="0" y="251752"/>
                        </a:lnTo>
                        <a:cubicBezTo>
                          <a:pt x="0" y="112713"/>
                          <a:pt x="112713" y="0"/>
                          <a:pt x="251752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0" name="フリーフォーム: 図形 319">
                    <a:extLst>
                      <a:ext uri="{FF2B5EF4-FFF2-40B4-BE49-F238E27FC236}">
                        <a16:creationId xmlns:a16="http://schemas.microsoft.com/office/drawing/2014/main" id="{AA683A50-30A3-FC1F-9900-52808D9A8340}"/>
                      </a:ext>
                    </a:extLst>
                  </p:cNvPr>
                  <p:cNvSpPr/>
                  <p:nvPr/>
                </p:nvSpPr>
                <p:spPr>
                  <a:xfrm flipH="1">
                    <a:off x="-214310" y="2463927"/>
                    <a:ext cx="277969" cy="638678"/>
                  </a:xfrm>
                  <a:custGeom>
                    <a:avLst/>
                    <a:gdLst>
                      <a:gd name="connsiteX0" fmla="*/ 164165 w 277969"/>
                      <a:gd name="connsiteY0" fmla="*/ 0 h 638678"/>
                      <a:gd name="connsiteX1" fmla="*/ 0 w 277969"/>
                      <a:gd name="connsiteY1" fmla="*/ 443813 h 638678"/>
                      <a:gd name="connsiteX2" fmla="*/ 65740 w 277969"/>
                      <a:gd name="connsiteY2" fmla="*/ 638678 h 638678"/>
                      <a:gd name="connsiteX3" fmla="*/ 277969 w 277969"/>
                      <a:gd name="connsiteY3" fmla="*/ 57151 h 638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77969" h="638678">
                        <a:moveTo>
                          <a:pt x="164165" y="0"/>
                        </a:moveTo>
                        <a:lnTo>
                          <a:pt x="0" y="443813"/>
                        </a:lnTo>
                        <a:lnTo>
                          <a:pt x="65740" y="638678"/>
                        </a:lnTo>
                        <a:lnTo>
                          <a:pt x="277969" y="57151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1" name="平行四辺形 929">
                    <a:extLst>
                      <a:ext uri="{FF2B5EF4-FFF2-40B4-BE49-F238E27FC236}">
                        <a16:creationId xmlns:a16="http://schemas.microsoft.com/office/drawing/2014/main" id="{6DC6999B-FD1E-F821-E78C-3479D804A9B6}"/>
                      </a:ext>
                    </a:extLst>
                  </p:cNvPr>
                  <p:cNvSpPr/>
                  <p:nvPr/>
                </p:nvSpPr>
                <p:spPr>
                  <a:xfrm>
                    <a:off x="-247870" y="2463927"/>
                    <a:ext cx="512895" cy="1078926"/>
                  </a:xfrm>
                  <a:custGeom>
                    <a:avLst/>
                    <a:gdLst>
                      <a:gd name="connsiteX0" fmla="*/ 0 w 558139"/>
                      <a:gd name="connsiteY0" fmla="*/ 1024157 h 1024157"/>
                      <a:gd name="connsiteX1" fmla="*/ 418141 w 558139"/>
                      <a:gd name="connsiteY1" fmla="*/ 0 h 1024157"/>
                      <a:gd name="connsiteX2" fmla="*/ 558139 w 558139"/>
                      <a:gd name="connsiteY2" fmla="*/ 0 h 1024157"/>
                      <a:gd name="connsiteX3" fmla="*/ 139998 w 558139"/>
                      <a:gd name="connsiteY3" fmla="*/ 1024157 h 1024157"/>
                      <a:gd name="connsiteX4" fmla="*/ 0 w 558139"/>
                      <a:gd name="connsiteY4" fmla="*/ 1024157 h 1024157"/>
                      <a:gd name="connsiteX0" fmla="*/ 0 w 558139"/>
                      <a:gd name="connsiteY0" fmla="*/ 1100357 h 1100357"/>
                      <a:gd name="connsiteX1" fmla="*/ 399091 w 558139"/>
                      <a:gd name="connsiteY1" fmla="*/ 0 h 1100357"/>
                      <a:gd name="connsiteX2" fmla="*/ 558139 w 558139"/>
                      <a:gd name="connsiteY2" fmla="*/ 76200 h 1100357"/>
                      <a:gd name="connsiteX3" fmla="*/ 139998 w 558139"/>
                      <a:gd name="connsiteY3" fmla="*/ 1100357 h 1100357"/>
                      <a:gd name="connsiteX4" fmla="*/ 0 w 558139"/>
                      <a:gd name="connsiteY4" fmla="*/ 1100357 h 1100357"/>
                      <a:gd name="connsiteX0" fmla="*/ 0 w 512895"/>
                      <a:gd name="connsiteY0" fmla="*/ 1100357 h 1100357"/>
                      <a:gd name="connsiteX1" fmla="*/ 399091 w 512895"/>
                      <a:gd name="connsiteY1" fmla="*/ 0 h 1100357"/>
                      <a:gd name="connsiteX2" fmla="*/ 512895 w 512895"/>
                      <a:gd name="connsiteY2" fmla="*/ 78582 h 1100357"/>
                      <a:gd name="connsiteX3" fmla="*/ 139998 w 512895"/>
                      <a:gd name="connsiteY3" fmla="*/ 1100357 h 1100357"/>
                      <a:gd name="connsiteX4" fmla="*/ 0 w 512895"/>
                      <a:gd name="connsiteY4" fmla="*/ 1100357 h 1100357"/>
                      <a:gd name="connsiteX0" fmla="*/ 0 w 512895"/>
                      <a:gd name="connsiteY0" fmla="*/ 1078926 h 1078926"/>
                      <a:gd name="connsiteX1" fmla="*/ 399091 w 512895"/>
                      <a:gd name="connsiteY1" fmla="*/ 0 h 1078926"/>
                      <a:gd name="connsiteX2" fmla="*/ 512895 w 512895"/>
                      <a:gd name="connsiteY2" fmla="*/ 57151 h 1078926"/>
                      <a:gd name="connsiteX3" fmla="*/ 139998 w 512895"/>
                      <a:gd name="connsiteY3" fmla="*/ 1078926 h 1078926"/>
                      <a:gd name="connsiteX4" fmla="*/ 0 w 512895"/>
                      <a:gd name="connsiteY4" fmla="*/ 1078926 h 10789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2895" h="1078926">
                        <a:moveTo>
                          <a:pt x="0" y="1078926"/>
                        </a:moveTo>
                        <a:lnTo>
                          <a:pt x="399091" y="0"/>
                        </a:lnTo>
                        <a:lnTo>
                          <a:pt x="512895" y="57151"/>
                        </a:lnTo>
                        <a:lnTo>
                          <a:pt x="139998" y="1078926"/>
                        </a:lnTo>
                        <a:lnTo>
                          <a:pt x="0" y="1078926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82" name="グループ化 281">
                  <a:extLst>
                    <a:ext uri="{FF2B5EF4-FFF2-40B4-BE49-F238E27FC236}">
                      <a16:creationId xmlns:a16="http://schemas.microsoft.com/office/drawing/2014/main" id="{0192689E-E329-E801-CED7-D820805F7A4D}"/>
                    </a:ext>
                  </a:extLst>
                </p:cNvPr>
                <p:cNvGrpSpPr/>
                <p:nvPr/>
              </p:nvGrpSpPr>
              <p:grpSpPr>
                <a:xfrm>
                  <a:off x="1395413" y="4057653"/>
                  <a:ext cx="1267032" cy="1253615"/>
                  <a:chOff x="1389378" y="4046434"/>
                  <a:chExt cx="1267032" cy="1253615"/>
                </a:xfrm>
              </p:grpSpPr>
              <p:grpSp>
                <p:nvGrpSpPr>
                  <p:cNvPr id="290" name="グループ化 289">
                    <a:extLst>
                      <a:ext uri="{FF2B5EF4-FFF2-40B4-BE49-F238E27FC236}">
                        <a16:creationId xmlns:a16="http://schemas.microsoft.com/office/drawing/2014/main" id="{AF31C524-7791-8879-EB70-A96ED75CDFBB}"/>
                      </a:ext>
                    </a:extLst>
                  </p:cNvPr>
                  <p:cNvGrpSpPr/>
                  <p:nvPr/>
                </p:nvGrpSpPr>
                <p:grpSpPr>
                  <a:xfrm>
                    <a:off x="1389378" y="4046434"/>
                    <a:ext cx="1267032" cy="1253615"/>
                    <a:chOff x="685503" y="3787953"/>
                    <a:chExt cx="1267032" cy="1253615"/>
                  </a:xfrm>
                </p:grpSpPr>
                <p:grpSp>
                  <p:nvGrpSpPr>
                    <p:cNvPr id="294" name="グループ化 293">
                      <a:extLst>
                        <a:ext uri="{FF2B5EF4-FFF2-40B4-BE49-F238E27FC236}">
                          <a16:creationId xmlns:a16="http://schemas.microsoft.com/office/drawing/2014/main" id="{991C6404-2C35-CAE5-CE24-CE6E3A6F6D1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85503" y="3787953"/>
                      <a:ext cx="1267032" cy="1253615"/>
                      <a:chOff x="878044" y="3822771"/>
                      <a:chExt cx="917606" cy="907889"/>
                    </a:xfrm>
                  </p:grpSpPr>
                  <p:sp>
                    <p:nvSpPr>
                      <p:cNvPr id="296" name="円/楕円 473">
                        <a:extLst>
                          <a:ext uri="{FF2B5EF4-FFF2-40B4-BE49-F238E27FC236}">
                            <a16:creationId xmlns:a16="http://schemas.microsoft.com/office/drawing/2014/main" id="{BB5ED9F7-B7DE-A6A0-9815-8999AB05ECF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78044" y="3822771"/>
                        <a:ext cx="917606" cy="61190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917606" h="560788">
                            <a:moveTo>
                              <a:pt x="350513" y="0"/>
                            </a:moveTo>
                            <a:cubicBezTo>
                              <a:pt x="389679" y="0"/>
                              <a:pt x="425328" y="15059"/>
                              <a:pt x="451289" y="40456"/>
                            </a:cubicBezTo>
                            <a:cubicBezTo>
                              <a:pt x="477250" y="15059"/>
                              <a:pt x="512899" y="0"/>
                              <a:pt x="552065" y="0"/>
                            </a:cubicBezTo>
                            <a:cubicBezTo>
                              <a:pt x="616429" y="0"/>
                              <a:pt x="671294" y="40669"/>
                              <a:pt x="691209" y="98139"/>
                            </a:cubicBezTo>
                            <a:cubicBezTo>
                              <a:pt x="692807" y="97182"/>
                              <a:pt x="694441" y="97155"/>
                              <a:pt x="696081" y="97155"/>
                            </a:cubicBezTo>
                            <a:cubicBezTo>
                              <a:pt x="778657" y="97155"/>
                              <a:pt x="845598" y="164096"/>
                              <a:pt x="845598" y="246672"/>
                            </a:cubicBezTo>
                            <a:lnTo>
                              <a:pt x="838516" y="281749"/>
                            </a:lnTo>
                            <a:cubicBezTo>
                              <a:pt x="886043" y="305239"/>
                              <a:pt x="917606" y="354569"/>
                              <a:pt x="917606" y="411271"/>
                            </a:cubicBezTo>
                            <a:cubicBezTo>
                              <a:pt x="917606" y="493847"/>
                              <a:pt x="850665" y="560788"/>
                              <a:pt x="768089" y="560788"/>
                            </a:cubicBezTo>
                            <a:cubicBezTo>
                              <a:pt x="685513" y="560788"/>
                              <a:pt x="618572" y="493847"/>
                              <a:pt x="618572" y="411271"/>
                            </a:cubicBezTo>
                            <a:lnTo>
                              <a:pt x="625570" y="376611"/>
                            </a:lnTo>
                            <a:cubicBezTo>
                              <a:pt x="593286" y="360813"/>
                              <a:pt x="568854" y="332439"/>
                              <a:pt x="556937" y="298051"/>
                            </a:cubicBezTo>
                            <a:cubicBezTo>
                              <a:pt x="555339" y="299008"/>
                              <a:pt x="553705" y="299034"/>
                              <a:pt x="552065" y="299034"/>
                            </a:cubicBezTo>
                            <a:cubicBezTo>
                              <a:pt x="512899" y="299034"/>
                              <a:pt x="477250" y="283975"/>
                              <a:pt x="451289" y="258578"/>
                            </a:cubicBezTo>
                            <a:cubicBezTo>
                              <a:pt x="429142" y="280244"/>
                              <a:pt x="399945" y="294386"/>
                              <a:pt x="367269" y="295793"/>
                            </a:cubicBezTo>
                            <a:cubicBezTo>
                              <a:pt x="355155" y="333233"/>
                              <a:pt x="328213" y="363759"/>
                              <a:pt x="292595" y="379380"/>
                            </a:cubicBezTo>
                            <a:cubicBezTo>
                              <a:pt x="297808" y="389212"/>
                              <a:pt x="299034" y="400099"/>
                              <a:pt x="299034" y="411271"/>
                            </a:cubicBezTo>
                            <a:cubicBezTo>
                              <a:pt x="299034" y="493847"/>
                              <a:pt x="232093" y="560788"/>
                              <a:pt x="149517" y="560788"/>
                            </a:cubicBezTo>
                            <a:cubicBezTo>
                              <a:pt x="66941" y="560788"/>
                              <a:pt x="0" y="493847"/>
                              <a:pt x="0" y="411271"/>
                            </a:cubicBezTo>
                            <a:cubicBezTo>
                              <a:pt x="0" y="352234"/>
                              <a:pt x="34217" y="301188"/>
                              <a:pt x="84497" y="278103"/>
                            </a:cubicBezTo>
                            <a:cubicBezTo>
                              <a:pt x="79341" y="268407"/>
                              <a:pt x="78152" y="257678"/>
                              <a:pt x="78152" y="246672"/>
                            </a:cubicBezTo>
                            <a:cubicBezTo>
                              <a:pt x="78152" y="169865"/>
                              <a:pt x="136066" y="106585"/>
                              <a:pt x="210883" y="100544"/>
                            </a:cubicBezTo>
                            <a:cubicBezTo>
                              <a:pt x="229813" y="41769"/>
                              <a:pt x="285285" y="0"/>
                              <a:pt x="350513" y="0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grpSp>
                    <p:nvGrpSpPr>
                      <p:cNvPr id="297" name="グループ化 296">
                        <a:extLst>
                          <a:ext uri="{FF2B5EF4-FFF2-40B4-BE49-F238E27FC236}">
                            <a16:creationId xmlns:a16="http://schemas.microsoft.com/office/drawing/2014/main" id="{A7F885B3-361C-1C46-ED9D-05036D367B44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926524" y="3943261"/>
                        <a:ext cx="834570" cy="787399"/>
                        <a:chOff x="2791855" y="2017486"/>
                        <a:chExt cx="1150919" cy="1045028"/>
                      </a:xfrm>
                      <a:solidFill>
                        <a:srgbClr val="FFCC99"/>
                      </a:solidFill>
                    </p:grpSpPr>
                    <p:grpSp>
                      <p:nvGrpSpPr>
                        <p:cNvPr id="309" name="グループ化 308">
                          <a:extLst>
                            <a:ext uri="{FF2B5EF4-FFF2-40B4-BE49-F238E27FC236}">
                              <a16:creationId xmlns:a16="http://schemas.microsoft.com/office/drawing/2014/main" id="{073D0DE0-3EF2-79B1-E269-69BFD108B5E6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20700000">
                          <a:off x="2791855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314" name="円/楕円 125">
                            <a:extLst>
                              <a:ext uri="{FF2B5EF4-FFF2-40B4-BE49-F238E27FC236}">
                                <a16:creationId xmlns:a16="http://schemas.microsoft.com/office/drawing/2014/main" id="{E2615B52-A00F-5CDB-290F-1ED7BA4EA38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315" name="円/楕円 126">
                            <a:extLst>
                              <a:ext uri="{FF2B5EF4-FFF2-40B4-BE49-F238E27FC236}">
                                <a16:creationId xmlns:a16="http://schemas.microsoft.com/office/drawing/2014/main" id="{3E9D2501-3D03-0A54-507A-E75E275996E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310" name="グループ化 309">
                          <a:extLst>
                            <a:ext uri="{FF2B5EF4-FFF2-40B4-BE49-F238E27FC236}">
                              <a16:creationId xmlns:a16="http://schemas.microsoft.com/office/drawing/2014/main" id="{E55FA515-1C07-943C-4311-15AE8AD48456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900000" flipH="1">
                          <a:off x="3720768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312" name="円/楕円 123">
                            <a:extLst>
                              <a:ext uri="{FF2B5EF4-FFF2-40B4-BE49-F238E27FC236}">
                                <a16:creationId xmlns:a16="http://schemas.microsoft.com/office/drawing/2014/main" id="{CA36D59B-DF9C-FE60-AD6C-541FA61EF4B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313" name="円/楕円 124">
                            <a:extLst>
                              <a:ext uri="{FF2B5EF4-FFF2-40B4-BE49-F238E27FC236}">
                                <a16:creationId xmlns:a16="http://schemas.microsoft.com/office/drawing/2014/main" id="{35749F87-4F8A-6D16-DC4C-E6A363DA450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sp>
                      <p:nvSpPr>
                        <p:cNvPr id="311" name="円/楕円 122">
                          <a:extLst>
                            <a:ext uri="{FF2B5EF4-FFF2-40B4-BE49-F238E27FC236}">
                              <a16:creationId xmlns:a16="http://schemas.microsoft.com/office/drawing/2014/main" id="{9B9B3B58-5839-F94C-7AD4-A64EB7E38B4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02857" y="2017486"/>
                          <a:ext cx="928914" cy="1045028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298" name="円/楕円 27">
                        <a:extLst>
                          <a:ext uri="{FF2B5EF4-FFF2-40B4-BE49-F238E27FC236}">
                            <a16:creationId xmlns:a16="http://schemas.microsoft.com/office/drawing/2014/main" id="{6FD9A75C-22AE-3A31-0D86-FB2F6D2E622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60114" y="4201772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chemeClr val="bg1">
                          <a:lumMod val="5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99" name="円/楕円 27">
                        <a:extLst>
                          <a:ext uri="{FF2B5EF4-FFF2-40B4-BE49-F238E27FC236}">
                            <a16:creationId xmlns:a16="http://schemas.microsoft.com/office/drawing/2014/main" id="{7B90029B-65DD-23C8-477D-5729E8A3B5A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466514" y="4201772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chemeClr val="bg1">
                          <a:lumMod val="5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00" name="円/楕円 27">
                        <a:extLst>
                          <a:ext uri="{FF2B5EF4-FFF2-40B4-BE49-F238E27FC236}">
                            <a16:creationId xmlns:a16="http://schemas.microsoft.com/office/drawing/2014/main" id="{82E8EC1F-216A-2D1B-819D-7B8957C5D05D}"/>
                          </a:ext>
                        </a:extLst>
                      </p:cNvPr>
                      <p:cNvSpPr/>
                      <p:nvPr/>
                    </p:nvSpPr>
                    <p:spPr>
                      <a:xfrm rot="8100000">
                        <a:off x="1138253" y="4540799"/>
                        <a:ext cx="122819" cy="4571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01" name="円/楕円 27">
                        <a:extLst>
                          <a:ext uri="{FF2B5EF4-FFF2-40B4-BE49-F238E27FC236}">
                            <a16:creationId xmlns:a16="http://schemas.microsoft.com/office/drawing/2014/main" id="{887F2EFE-59F6-D10B-AE7F-DA757C65ACD9}"/>
                          </a:ext>
                        </a:extLst>
                      </p:cNvPr>
                      <p:cNvSpPr/>
                      <p:nvPr/>
                    </p:nvSpPr>
                    <p:spPr>
                      <a:xfrm rot="13500000" flipH="1">
                        <a:off x="1410675" y="4540800"/>
                        <a:ext cx="122819" cy="4571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grpSp>
                    <p:nvGrpSpPr>
                      <p:cNvPr id="302" name="グループ化 301">
                        <a:extLst>
                          <a:ext uri="{FF2B5EF4-FFF2-40B4-BE49-F238E27FC236}">
                            <a16:creationId xmlns:a16="http://schemas.microsoft.com/office/drawing/2014/main" id="{0A77C111-61BA-8BC9-7787-4C2E5503B03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41473" y="4298880"/>
                        <a:ext cx="79284" cy="63766"/>
                        <a:chOff x="648553" y="1246468"/>
                        <a:chExt cx="164249" cy="93298"/>
                      </a:xfrm>
                      <a:solidFill>
                        <a:srgbClr val="FF7C80"/>
                      </a:solidFill>
                    </p:grpSpPr>
                    <p:sp>
                      <p:nvSpPr>
                        <p:cNvPr id="307" name="円/楕円 27">
                          <a:extLst>
                            <a:ext uri="{FF2B5EF4-FFF2-40B4-BE49-F238E27FC236}">
                              <a16:creationId xmlns:a16="http://schemas.microsoft.com/office/drawing/2014/main" id="{48661A2B-D8F1-2A43-B9A8-E2A4C06119A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21302598">
                          <a:off x="648554" y="1310657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308" name="円/楕円 27">
                          <a:extLst>
                            <a:ext uri="{FF2B5EF4-FFF2-40B4-BE49-F238E27FC236}">
                              <a16:creationId xmlns:a16="http://schemas.microsoft.com/office/drawing/2014/main" id="{C9998AF1-ED77-2AE0-EA05-04F83B8C8B5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23440">
                          <a:off x="648553" y="1246468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303" name="グループ化 302">
                        <a:extLst>
                          <a:ext uri="{FF2B5EF4-FFF2-40B4-BE49-F238E27FC236}">
                            <a16:creationId xmlns:a16="http://schemas.microsoft.com/office/drawing/2014/main" id="{38295F77-24D7-A410-95DA-36A225B32DED}"/>
                          </a:ext>
                        </a:extLst>
                      </p:cNvPr>
                      <p:cNvGrpSpPr/>
                      <p:nvPr/>
                    </p:nvGrpSpPr>
                    <p:grpSpPr>
                      <a:xfrm flipH="1">
                        <a:off x="1559492" y="4298880"/>
                        <a:ext cx="79284" cy="63766"/>
                        <a:chOff x="648553" y="1246468"/>
                        <a:chExt cx="164249" cy="93298"/>
                      </a:xfrm>
                      <a:solidFill>
                        <a:srgbClr val="FF7C80"/>
                      </a:solidFill>
                    </p:grpSpPr>
                    <p:sp>
                      <p:nvSpPr>
                        <p:cNvPr id="305" name="円/楕円 27">
                          <a:extLst>
                            <a:ext uri="{FF2B5EF4-FFF2-40B4-BE49-F238E27FC236}">
                              <a16:creationId xmlns:a16="http://schemas.microsoft.com/office/drawing/2014/main" id="{3BFD1FA8-84C4-33AB-839B-06F86F93619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21302598">
                          <a:off x="648554" y="1310657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306" name="円/楕円 27">
                          <a:extLst>
                            <a:ext uri="{FF2B5EF4-FFF2-40B4-BE49-F238E27FC236}">
                              <a16:creationId xmlns:a16="http://schemas.microsoft.com/office/drawing/2014/main" id="{F5EBB7A8-DA41-A0DB-0B01-C9A61D29D61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23440">
                          <a:off x="648553" y="1246468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304" name="円/楕円 64">
                        <a:extLst>
                          <a:ext uri="{FF2B5EF4-FFF2-40B4-BE49-F238E27FC236}">
                            <a16:creationId xmlns:a16="http://schemas.microsoft.com/office/drawing/2014/main" id="{49CACE9F-C066-E424-6CA2-B8D02DB857B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296842" y="4454106"/>
                        <a:ext cx="80010" cy="79457"/>
                      </a:xfrm>
                      <a:custGeom>
                        <a:avLst/>
                        <a:gdLst>
                          <a:gd name="connsiteX0" fmla="*/ 24765 w 116205"/>
                          <a:gd name="connsiteY0" fmla="*/ 4629 h 96069"/>
                          <a:gd name="connsiteX1" fmla="*/ 76599 w 116205"/>
                          <a:gd name="connsiteY1" fmla="*/ 0 h 96069"/>
                          <a:gd name="connsiteX2" fmla="*/ 80010 w 116205"/>
                          <a:gd name="connsiteY2" fmla="*/ 13564 h 96069"/>
                          <a:gd name="connsiteX3" fmla="*/ 40005 w 116205"/>
                          <a:gd name="connsiteY3" fmla="*/ 79457 h 96069"/>
                          <a:gd name="connsiteX4" fmla="*/ 0 w 116205"/>
                          <a:gd name="connsiteY4" fmla="*/ 13564 h 96069"/>
                          <a:gd name="connsiteX5" fmla="*/ 2742 w 116205"/>
                          <a:gd name="connsiteY5" fmla="*/ 2662 h 96069"/>
                          <a:gd name="connsiteX6" fmla="*/ 116205 w 116205"/>
                          <a:gd name="connsiteY6" fmla="*/ 96069 h 96069"/>
                          <a:gd name="connsiteX0" fmla="*/ 24765 w 80010"/>
                          <a:gd name="connsiteY0" fmla="*/ 4629 h 79457"/>
                          <a:gd name="connsiteX1" fmla="*/ 76599 w 80010"/>
                          <a:gd name="connsiteY1" fmla="*/ 0 h 79457"/>
                          <a:gd name="connsiteX2" fmla="*/ 80010 w 80010"/>
                          <a:gd name="connsiteY2" fmla="*/ 13564 h 79457"/>
                          <a:gd name="connsiteX3" fmla="*/ 40005 w 80010"/>
                          <a:gd name="connsiteY3" fmla="*/ 79457 h 79457"/>
                          <a:gd name="connsiteX4" fmla="*/ 0 w 80010"/>
                          <a:gd name="connsiteY4" fmla="*/ 13564 h 79457"/>
                          <a:gd name="connsiteX5" fmla="*/ 2742 w 80010"/>
                          <a:gd name="connsiteY5" fmla="*/ 2662 h 79457"/>
                          <a:gd name="connsiteX0" fmla="*/ 76599 w 80010"/>
                          <a:gd name="connsiteY0" fmla="*/ 0 h 79457"/>
                          <a:gd name="connsiteX1" fmla="*/ 80010 w 80010"/>
                          <a:gd name="connsiteY1" fmla="*/ 13564 h 79457"/>
                          <a:gd name="connsiteX2" fmla="*/ 40005 w 80010"/>
                          <a:gd name="connsiteY2" fmla="*/ 79457 h 79457"/>
                          <a:gd name="connsiteX3" fmla="*/ 0 w 80010"/>
                          <a:gd name="connsiteY3" fmla="*/ 13564 h 79457"/>
                          <a:gd name="connsiteX4" fmla="*/ 2742 w 80010"/>
                          <a:gd name="connsiteY4" fmla="*/ 2662 h 7945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0010" h="79457">
                            <a:moveTo>
                              <a:pt x="76599" y="0"/>
                            </a:moveTo>
                            <a:cubicBezTo>
                              <a:pt x="79703" y="4150"/>
                              <a:pt x="80010" y="8798"/>
                              <a:pt x="80010" y="13564"/>
                            </a:cubicBezTo>
                            <a:cubicBezTo>
                              <a:pt x="80010" y="49956"/>
                              <a:pt x="62099" y="79457"/>
                              <a:pt x="40005" y="79457"/>
                            </a:cubicBezTo>
                            <a:cubicBezTo>
                              <a:pt x="17911" y="79457"/>
                              <a:pt x="0" y="49956"/>
                              <a:pt x="0" y="13564"/>
                            </a:cubicBezTo>
                            <a:lnTo>
                              <a:pt x="2742" y="2662"/>
                            </a:lnTo>
                          </a:path>
                        </a:pathLst>
                      </a:cu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95" name="フリーフォーム: 図形 294">
                      <a:extLst>
                        <a:ext uri="{FF2B5EF4-FFF2-40B4-BE49-F238E27FC236}">
                          <a16:creationId xmlns:a16="http://schemas.microsoft.com/office/drawing/2014/main" id="{30952E16-15D4-22A7-D362-67FAD68894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4212" y="3917913"/>
                      <a:ext cx="805200" cy="231722"/>
                    </a:xfrm>
                    <a:custGeom>
                      <a:avLst/>
                      <a:gdLst>
                        <a:gd name="connsiteX0" fmla="*/ 397220 w 936481"/>
                        <a:gd name="connsiteY0" fmla="*/ 0 h 353810"/>
                        <a:gd name="connsiteX1" fmla="*/ 468241 w 936481"/>
                        <a:gd name="connsiteY1" fmla="*/ 1108 h 353810"/>
                        <a:gd name="connsiteX2" fmla="*/ 539261 w 936481"/>
                        <a:gd name="connsiteY2" fmla="*/ 0 h 353810"/>
                        <a:gd name="connsiteX3" fmla="*/ 735498 w 936481"/>
                        <a:gd name="connsiteY3" fmla="*/ 73423 h 353810"/>
                        <a:gd name="connsiteX4" fmla="*/ 929649 w 936481"/>
                        <a:gd name="connsiteY4" fmla="*/ 321656 h 353810"/>
                        <a:gd name="connsiteX5" fmla="*/ 617597 w 936481"/>
                        <a:gd name="connsiteY5" fmla="*/ 277633 h 353810"/>
                        <a:gd name="connsiteX6" fmla="*/ 523711 w 936481"/>
                        <a:gd name="connsiteY6" fmla="*/ 212729 h 353810"/>
                        <a:gd name="connsiteX7" fmla="*/ 468241 w 936481"/>
                        <a:gd name="connsiteY7" fmla="*/ 156840 h 353810"/>
                        <a:gd name="connsiteX8" fmla="*/ 412771 w 936481"/>
                        <a:gd name="connsiteY8" fmla="*/ 212729 h 353810"/>
                        <a:gd name="connsiteX9" fmla="*/ 318884 w 936481"/>
                        <a:gd name="connsiteY9" fmla="*/ 277633 h 353810"/>
                        <a:gd name="connsiteX10" fmla="*/ 6832 w 936481"/>
                        <a:gd name="connsiteY10" fmla="*/ 321656 h 353810"/>
                        <a:gd name="connsiteX11" fmla="*/ 200983 w 936481"/>
                        <a:gd name="connsiteY11" fmla="*/ 73423 h 353810"/>
                        <a:gd name="connsiteX12" fmla="*/ 397220 w 936481"/>
                        <a:gd name="connsiteY12" fmla="*/ 0 h 353810"/>
                        <a:gd name="connsiteX0" fmla="*/ 468241 w 936481"/>
                        <a:gd name="connsiteY0" fmla="*/ 1108 h 353810"/>
                        <a:gd name="connsiteX1" fmla="*/ 539261 w 936481"/>
                        <a:gd name="connsiteY1" fmla="*/ 0 h 353810"/>
                        <a:gd name="connsiteX2" fmla="*/ 735498 w 936481"/>
                        <a:gd name="connsiteY2" fmla="*/ 73423 h 353810"/>
                        <a:gd name="connsiteX3" fmla="*/ 929649 w 936481"/>
                        <a:gd name="connsiteY3" fmla="*/ 321656 h 353810"/>
                        <a:gd name="connsiteX4" fmla="*/ 617597 w 936481"/>
                        <a:gd name="connsiteY4" fmla="*/ 277633 h 353810"/>
                        <a:gd name="connsiteX5" fmla="*/ 523711 w 936481"/>
                        <a:gd name="connsiteY5" fmla="*/ 212729 h 353810"/>
                        <a:gd name="connsiteX6" fmla="*/ 468241 w 936481"/>
                        <a:gd name="connsiteY6" fmla="*/ 156840 h 353810"/>
                        <a:gd name="connsiteX7" fmla="*/ 412771 w 936481"/>
                        <a:gd name="connsiteY7" fmla="*/ 212729 h 353810"/>
                        <a:gd name="connsiteX8" fmla="*/ 318884 w 936481"/>
                        <a:gd name="connsiteY8" fmla="*/ 277633 h 353810"/>
                        <a:gd name="connsiteX9" fmla="*/ 6832 w 936481"/>
                        <a:gd name="connsiteY9" fmla="*/ 321656 h 353810"/>
                        <a:gd name="connsiteX10" fmla="*/ 200983 w 936481"/>
                        <a:gd name="connsiteY10" fmla="*/ 73423 h 353810"/>
                        <a:gd name="connsiteX11" fmla="*/ 397220 w 936481"/>
                        <a:gd name="connsiteY11" fmla="*/ 0 h 353810"/>
                        <a:gd name="connsiteX12" fmla="*/ 559681 w 936481"/>
                        <a:gd name="connsiteY12" fmla="*/ 92548 h 353810"/>
                        <a:gd name="connsiteX0" fmla="*/ 468241 w 936481"/>
                        <a:gd name="connsiteY0" fmla="*/ 1108 h 353810"/>
                        <a:gd name="connsiteX1" fmla="*/ 539261 w 936481"/>
                        <a:gd name="connsiteY1" fmla="*/ 0 h 353810"/>
                        <a:gd name="connsiteX2" fmla="*/ 735498 w 936481"/>
                        <a:gd name="connsiteY2" fmla="*/ 73423 h 353810"/>
                        <a:gd name="connsiteX3" fmla="*/ 929649 w 936481"/>
                        <a:gd name="connsiteY3" fmla="*/ 321656 h 353810"/>
                        <a:gd name="connsiteX4" fmla="*/ 617597 w 936481"/>
                        <a:gd name="connsiteY4" fmla="*/ 277633 h 353810"/>
                        <a:gd name="connsiteX5" fmla="*/ 523711 w 936481"/>
                        <a:gd name="connsiteY5" fmla="*/ 212729 h 353810"/>
                        <a:gd name="connsiteX6" fmla="*/ 468241 w 936481"/>
                        <a:gd name="connsiteY6" fmla="*/ 156840 h 353810"/>
                        <a:gd name="connsiteX7" fmla="*/ 412771 w 936481"/>
                        <a:gd name="connsiteY7" fmla="*/ 212729 h 353810"/>
                        <a:gd name="connsiteX8" fmla="*/ 318884 w 936481"/>
                        <a:gd name="connsiteY8" fmla="*/ 277633 h 353810"/>
                        <a:gd name="connsiteX9" fmla="*/ 6832 w 936481"/>
                        <a:gd name="connsiteY9" fmla="*/ 321656 h 353810"/>
                        <a:gd name="connsiteX10" fmla="*/ 200983 w 936481"/>
                        <a:gd name="connsiteY10" fmla="*/ 73423 h 353810"/>
                        <a:gd name="connsiteX11" fmla="*/ 397220 w 936481"/>
                        <a:gd name="connsiteY11" fmla="*/ 0 h 353810"/>
                        <a:gd name="connsiteX0" fmla="*/ 539261 w 936481"/>
                        <a:gd name="connsiteY0" fmla="*/ 0 h 353810"/>
                        <a:gd name="connsiteX1" fmla="*/ 735498 w 936481"/>
                        <a:gd name="connsiteY1" fmla="*/ 73423 h 353810"/>
                        <a:gd name="connsiteX2" fmla="*/ 929649 w 936481"/>
                        <a:gd name="connsiteY2" fmla="*/ 321656 h 353810"/>
                        <a:gd name="connsiteX3" fmla="*/ 617597 w 936481"/>
                        <a:gd name="connsiteY3" fmla="*/ 277633 h 353810"/>
                        <a:gd name="connsiteX4" fmla="*/ 523711 w 936481"/>
                        <a:gd name="connsiteY4" fmla="*/ 212729 h 353810"/>
                        <a:gd name="connsiteX5" fmla="*/ 468241 w 936481"/>
                        <a:gd name="connsiteY5" fmla="*/ 156840 h 353810"/>
                        <a:gd name="connsiteX6" fmla="*/ 412771 w 936481"/>
                        <a:gd name="connsiteY6" fmla="*/ 212729 h 353810"/>
                        <a:gd name="connsiteX7" fmla="*/ 318884 w 936481"/>
                        <a:gd name="connsiteY7" fmla="*/ 277633 h 353810"/>
                        <a:gd name="connsiteX8" fmla="*/ 6832 w 936481"/>
                        <a:gd name="connsiteY8" fmla="*/ 321656 h 353810"/>
                        <a:gd name="connsiteX9" fmla="*/ 200983 w 936481"/>
                        <a:gd name="connsiteY9" fmla="*/ 73423 h 353810"/>
                        <a:gd name="connsiteX10" fmla="*/ 397220 w 936481"/>
                        <a:gd name="connsiteY10" fmla="*/ 0 h 353810"/>
                        <a:gd name="connsiteX0" fmla="*/ 539261 w 936481"/>
                        <a:gd name="connsiteY0" fmla="*/ 0 h 353810"/>
                        <a:gd name="connsiteX1" fmla="*/ 735498 w 936481"/>
                        <a:gd name="connsiteY1" fmla="*/ 73423 h 353810"/>
                        <a:gd name="connsiteX2" fmla="*/ 929649 w 936481"/>
                        <a:gd name="connsiteY2" fmla="*/ 321656 h 353810"/>
                        <a:gd name="connsiteX3" fmla="*/ 617597 w 936481"/>
                        <a:gd name="connsiteY3" fmla="*/ 277633 h 353810"/>
                        <a:gd name="connsiteX4" fmla="*/ 523711 w 936481"/>
                        <a:gd name="connsiteY4" fmla="*/ 212729 h 353810"/>
                        <a:gd name="connsiteX5" fmla="*/ 468241 w 936481"/>
                        <a:gd name="connsiteY5" fmla="*/ 156840 h 353810"/>
                        <a:gd name="connsiteX6" fmla="*/ 412771 w 936481"/>
                        <a:gd name="connsiteY6" fmla="*/ 212729 h 353810"/>
                        <a:gd name="connsiteX7" fmla="*/ 318884 w 936481"/>
                        <a:gd name="connsiteY7" fmla="*/ 277633 h 353810"/>
                        <a:gd name="connsiteX8" fmla="*/ 6832 w 936481"/>
                        <a:gd name="connsiteY8" fmla="*/ 321656 h 353810"/>
                        <a:gd name="connsiteX9" fmla="*/ 200983 w 936481"/>
                        <a:gd name="connsiteY9" fmla="*/ 73423 h 353810"/>
                        <a:gd name="connsiteX0" fmla="*/ 735498 w 936481"/>
                        <a:gd name="connsiteY0" fmla="*/ 0 h 280387"/>
                        <a:gd name="connsiteX1" fmla="*/ 929649 w 936481"/>
                        <a:gd name="connsiteY1" fmla="*/ 248233 h 280387"/>
                        <a:gd name="connsiteX2" fmla="*/ 617597 w 936481"/>
                        <a:gd name="connsiteY2" fmla="*/ 204210 h 280387"/>
                        <a:gd name="connsiteX3" fmla="*/ 523711 w 936481"/>
                        <a:gd name="connsiteY3" fmla="*/ 139306 h 280387"/>
                        <a:gd name="connsiteX4" fmla="*/ 468241 w 936481"/>
                        <a:gd name="connsiteY4" fmla="*/ 83417 h 280387"/>
                        <a:gd name="connsiteX5" fmla="*/ 412771 w 936481"/>
                        <a:gd name="connsiteY5" fmla="*/ 139306 h 280387"/>
                        <a:gd name="connsiteX6" fmla="*/ 318884 w 936481"/>
                        <a:gd name="connsiteY6" fmla="*/ 204210 h 280387"/>
                        <a:gd name="connsiteX7" fmla="*/ 6832 w 936481"/>
                        <a:gd name="connsiteY7" fmla="*/ 248233 h 280387"/>
                        <a:gd name="connsiteX8" fmla="*/ 200983 w 936481"/>
                        <a:gd name="connsiteY8" fmla="*/ 0 h 2803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936481" h="280387">
                          <a:moveTo>
                            <a:pt x="735498" y="0"/>
                          </a:moveTo>
                          <a:cubicBezTo>
                            <a:pt x="875282" y="80704"/>
                            <a:pt x="962207" y="191842"/>
                            <a:pt x="929649" y="248233"/>
                          </a:cubicBezTo>
                          <a:cubicBezTo>
                            <a:pt x="897092" y="304625"/>
                            <a:pt x="757381" y="284915"/>
                            <a:pt x="617597" y="204210"/>
                          </a:cubicBezTo>
                          <a:cubicBezTo>
                            <a:pt x="582651" y="184034"/>
                            <a:pt x="551008" y="161956"/>
                            <a:pt x="523711" y="139306"/>
                          </a:cubicBezTo>
                          <a:lnTo>
                            <a:pt x="468241" y="83417"/>
                          </a:lnTo>
                          <a:lnTo>
                            <a:pt x="412771" y="139306"/>
                          </a:lnTo>
                          <a:cubicBezTo>
                            <a:pt x="385473" y="161956"/>
                            <a:pt x="353830" y="184034"/>
                            <a:pt x="318884" y="204210"/>
                          </a:cubicBezTo>
                          <a:cubicBezTo>
                            <a:pt x="179100" y="284915"/>
                            <a:pt x="39389" y="304625"/>
                            <a:pt x="6832" y="248233"/>
                          </a:cubicBezTo>
                          <a:cubicBezTo>
                            <a:pt x="-25726" y="191842"/>
                            <a:pt x="61199" y="80704"/>
                            <a:pt x="200983" y="0"/>
                          </a:cubicBezTo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91" name="円/楕円 27">
                    <a:extLst>
                      <a:ext uri="{FF2B5EF4-FFF2-40B4-BE49-F238E27FC236}">
                        <a16:creationId xmlns:a16="http://schemas.microsoft.com/office/drawing/2014/main" id="{30EAC5FD-64A4-BDBF-5BAB-9A8791DEE435}"/>
                      </a:ext>
                    </a:extLst>
                  </p:cNvPr>
                  <p:cNvSpPr/>
                  <p:nvPr/>
                </p:nvSpPr>
                <p:spPr>
                  <a:xfrm>
                    <a:off x="1755736" y="4724269"/>
                    <a:ext cx="119004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2" name="円/楕円 27">
                    <a:extLst>
                      <a:ext uri="{FF2B5EF4-FFF2-40B4-BE49-F238E27FC236}">
                        <a16:creationId xmlns:a16="http://schemas.microsoft.com/office/drawing/2014/main" id="{E48CAEBD-BB75-A1D3-B94B-9F11B145C71B}"/>
                      </a:ext>
                    </a:extLst>
                  </p:cNvPr>
                  <p:cNvSpPr/>
                  <p:nvPr/>
                </p:nvSpPr>
                <p:spPr>
                  <a:xfrm>
                    <a:off x="2174836" y="4724269"/>
                    <a:ext cx="119004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DB971925-4F32-12ED-1051-E4194E7F71DF}"/>
                    </a:ext>
                  </a:extLst>
                </p:cNvPr>
                <p:cNvSpPr/>
                <p:nvPr/>
              </p:nvSpPr>
              <p:spPr>
                <a:xfrm>
                  <a:off x="2280462" y="5545336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0B5440AE-3586-C602-A598-33C4100A14BD}"/>
                    </a:ext>
                  </a:extLst>
                </p:cNvPr>
                <p:cNvSpPr/>
                <p:nvPr/>
              </p:nvSpPr>
              <p:spPr>
                <a:xfrm>
                  <a:off x="2152125" y="5794855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CBAB416E-90E0-2615-D83F-C2B8EEAC8769}"/>
                    </a:ext>
                  </a:extLst>
                </p:cNvPr>
                <p:cNvSpPr/>
                <p:nvPr/>
              </p:nvSpPr>
              <p:spPr>
                <a:xfrm>
                  <a:off x="2289710" y="6051916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A73B94B8-0E7F-1412-5652-151E15C5E499}"/>
                    </a:ext>
                  </a:extLst>
                </p:cNvPr>
                <p:cNvSpPr/>
                <p:nvPr/>
              </p:nvSpPr>
              <p:spPr>
                <a:xfrm>
                  <a:off x="1710962" y="5770137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4336891D-F694-3D37-529B-12B94F562589}"/>
                    </a:ext>
                  </a:extLst>
                </p:cNvPr>
                <p:cNvSpPr/>
                <p:nvPr/>
              </p:nvSpPr>
              <p:spPr>
                <a:xfrm>
                  <a:off x="1618752" y="5526994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F044F620-7824-4889-9D11-D1AF0544AD0A}"/>
                    </a:ext>
                  </a:extLst>
                </p:cNvPr>
                <p:cNvSpPr/>
                <p:nvPr/>
              </p:nvSpPr>
              <p:spPr>
                <a:xfrm>
                  <a:off x="1596662" y="6055887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9AD093EA-8765-58A4-08BA-0489D40B47FD}"/>
                    </a:ext>
                  </a:extLst>
                </p:cNvPr>
                <p:cNvSpPr/>
                <p:nvPr/>
              </p:nvSpPr>
              <p:spPr>
                <a:xfrm>
                  <a:off x="2034916" y="6178122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7" name="グループ化 326">
                <a:extLst>
                  <a:ext uri="{FF2B5EF4-FFF2-40B4-BE49-F238E27FC236}">
                    <a16:creationId xmlns:a16="http://schemas.microsoft.com/office/drawing/2014/main" id="{8E771B7D-F380-39B9-232D-FD80E476D33C}"/>
                  </a:ext>
                </a:extLst>
              </p:cNvPr>
              <p:cNvGrpSpPr/>
              <p:nvPr/>
            </p:nvGrpSpPr>
            <p:grpSpPr>
              <a:xfrm>
                <a:off x="654050" y="5237163"/>
                <a:ext cx="2705100" cy="1209675"/>
                <a:chOff x="654050" y="5237163"/>
                <a:chExt cx="2705100" cy="1209675"/>
              </a:xfrm>
            </p:grpSpPr>
            <p:grpSp>
              <p:nvGrpSpPr>
                <p:cNvPr id="328" name="グループ化 327">
                  <a:extLst>
                    <a:ext uri="{FF2B5EF4-FFF2-40B4-BE49-F238E27FC236}">
                      <a16:creationId xmlns:a16="http://schemas.microsoft.com/office/drawing/2014/main" id="{6CFC8314-D90B-C367-D672-86D45100752A}"/>
                    </a:ext>
                  </a:extLst>
                </p:cNvPr>
                <p:cNvGrpSpPr/>
                <p:nvPr/>
              </p:nvGrpSpPr>
              <p:grpSpPr>
                <a:xfrm>
                  <a:off x="6540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30" name="フリーフォーム: 図形 329">
                    <a:extLst>
                      <a:ext uri="{FF2B5EF4-FFF2-40B4-BE49-F238E27FC236}">
                        <a16:creationId xmlns:a16="http://schemas.microsoft.com/office/drawing/2014/main" id="{48285EDA-8D49-175E-702E-195D9F204528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1" name="四角形: 上の 2 つの角を丸める 181">
                    <a:extLst>
                      <a:ext uri="{FF2B5EF4-FFF2-40B4-BE49-F238E27FC236}">
                        <a16:creationId xmlns:a16="http://schemas.microsoft.com/office/drawing/2014/main" id="{517B13CF-FCD9-997F-EF05-CE62DBED07CF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2" name="四角形: 上の 2 つの角を丸める 181">
                    <a:extLst>
                      <a:ext uri="{FF2B5EF4-FFF2-40B4-BE49-F238E27FC236}">
                        <a16:creationId xmlns:a16="http://schemas.microsoft.com/office/drawing/2014/main" id="{2305BDF2-903B-97DB-914F-BFD554677D90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plaid">
                    <a:fgClr>
                      <a:srgbClr val="FF3399"/>
                    </a:fgClr>
                    <a:bgClr>
                      <a:srgbClr val="FFCCFF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9" name="四角形: 上の 2 つの角を丸める 181">
                  <a:extLst>
                    <a:ext uri="{FF2B5EF4-FFF2-40B4-BE49-F238E27FC236}">
                      <a16:creationId xmlns:a16="http://schemas.microsoft.com/office/drawing/2014/main" id="{A2A4323B-A926-324A-75D0-C10327073D36}"/>
                    </a:ext>
                  </a:extLst>
                </p:cNvPr>
                <p:cNvSpPr/>
                <p:nvPr/>
              </p:nvSpPr>
              <p:spPr>
                <a:xfrm>
                  <a:off x="654050" y="52371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02B2264F-7129-7B8C-51BA-54ECE29A6EA5}"/>
                </a:ext>
              </a:extLst>
            </p:cNvPr>
            <p:cNvGrpSpPr/>
            <p:nvPr/>
          </p:nvGrpSpPr>
          <p:grpSpPr>
            <a:xfrm>
              <a:off x="1357522" y="5174174"/>
              <a:ext cx="221455" cy="172195"/>
              <a:chOff x="1314450" y="2280493"/>
              <a:chExt cx="212372" cy="182066"/>
            </a:xfrm>
          </p:grpSpPr>
          <p:sp>
            <p:nvSpPr>
              <p:cNvPr id="66" name="四角形: 上の 2 つの角を丸める 65">
                <a:extLst>
                  <a:ext uri="{FF2B5EF4-FFF2-40B4-BE49-F238E27FC236}">
                    <a16:creationId xmlns:a16="http://schemas.microsoft.com/office/drawing/2014/main" id="{11DF5EA0-8D2E-7414-70CD-55C16CF3EB23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" name="四角形: 上の 2 つの角を丸める 66">
                <a:extLst>
                  <a:ext uri="{FF2B5EF4-FFF2-40B4-BE49-F238E27FC236}">
                    <a16:creationId xmlns:a16="http://schemas.microsoft.com/office/drawing/2014/main" id="{04427CAB-E6E6-895F-0CF6-040CF9777682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" name="四角形: 上の 2 つの角を丸める 74">
                <a:extLst>
                  <a:ext uri="{FF2B5EF4-FFF2-40B4-BE49-F238E27FC236}">
                    <a16:creationId xmlns:a16="http://schemas.microsoft.com/office/drawing/2014/main" id="{95F16899-DE0E-175B-20AC-2BEF4745B638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" name="四角形: 上の 2 つの角を丸める 75">
                <a:extLst>
                  <a:ext uri="{FF2B5EF4-FFF2-40B4-BE49-F238E27FC236}">
                    <a16:creationId xmlns:a16="http://schemas.microsoft.com/office/drawing/2014/main" id="{CC4B375C-66A4-EF35-BA05-5CF4A157CB58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1E57CCB2-27C3-E17F-D91C-20717B5CF3A1}"/>
                </a:ext>
              </a:extLst>
            </p:cNvPr>
            <p:cNvGrpSpPr/>
            <p:nvPr/>
          </p:nvGrpSpPr>
          <p:grpSpPr>
            <a:xfrm flipH="1">
              <a:off x="2450086" y="5174174"/>
              <a:ext cx="221455" cy="172195"/>
              <a:chOff x="1314450" y="2280493"/>
              <a:chExt cx="212372" cy="182066"/>
            </a:xfrm>
          </p:grpSpPr>
          <p:sp>
            <p:nvSpPr>
              <p:cNvPr id="78" name="四角形: 上の 2 つの角を丸める 77">
                <a:extLst>
                  <a:ext uri="{FF2B5EF4-FFF2-40B4-BE49-F238E27FC236}">
                    <a16:creationId xmlns:a16="http://schemas.microsoft.com/office/drawing/2014/main" id="{9A035181-549E-B252-33BE-E2BE2293D7EE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" name="四角形: 上の 2 つの角を丸める 78">
                <a:extLst>
                  <a:ext uri="{FF2B5EF4-FFF2-40B4-BE49-F238E27FC236}">
                    <a16:creationId xmlns:a16="http://schemas.microsoft.com/office/drawing/2014/main" id="{C6604809-05F7-460A-E9A1-3B76BAD7010C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" name="四角形: 上の 2 つの角を丸める 79">
                <a:extLst>
                  <a:ext uri="{FF2B5EF4-FFF2-40B4-BE49-F238E27FC236}">
                    <a16:creationId xmlns:a16="http://schemas.microsoft.com/office/drawing/2014/main" id="{ABE597C6-7D22-2EAF-8E6A-43CE7419F080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" name="四角形: 上の 2 つの角を丸める 80">
                <a:extLst>
                  <a:ext uri="{FF2B5EF4-FFF2-40B4-BE49-F238E27FC236}">
                    <a16:creationId xmlns:a16="http://schemas.microsoft.com/office/drawing/2014/main" id="{00E7319D-9635-9CA7-8EAC-BCD889AA002A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78" name="グループ化 377">
              <a:extLst>
                <a:ext uri="{FF2B5EF4-FFF2-40B4-BE49-F238E27FC236}">
                  <a16:creationId xmlns:a16="http://schemas.microsoft.com/office/drawing/2014/main" id="{69E8DB35-D8A2-A26E-6E79-9358CA836257}"/>
                </a:ext>
              </a:extLst>
            </p:cNvPr>
            <p:cNvGrpSpPr/>
            <p:nvPr/>
          </p:nvGrpSpPr>
          <p:grpSpPr>
            <a:xfrm>
              <a:off x="1933574" y="4879182"/>
              <a:ext cx="173832" cy="88656"/>
              <a:chOff x="334566" y="1660922"/>
              <a:chExt cx="176212" cy="126206"/>
            </a:xfrm>
          </p:grpSpPr>
          <p:sp>
            <p:nvSpPr>
              <p:cNvPr id="379" name="月 378">
                <a:extLst>
                  <a:ext uri="{FF2B5EF4-FFF2-40B4-BE49-F238E27FC236}">
                    <a16:creationId xmlns:a16="http://schemas.microsoft.com/office/drawing/2014/main" id="{61F53A7A-9514-FC6B-A2AB-34B75441CD5C}"/>
                  </a:ext>
                </a:extLst>
              </p:cNvPr>
              <p:cNvSpPr/>
              <p:nvPr/>
            </p:nvSpPr>
            <p:spPr>
              <a:xfrm rot="5400000">
                <a:off x="359569" y="1635919"/>
                <a:ext cx="126206" cy="17621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CFEEF932-CFEF-EDD3-0197-342B3B918927}"/>
                  </a:ext>
                </a:extLst>
              </p:cNvPr>
              <p:cNvSpPr/>
              <p:nvPr/>
            </p:nvSpPr>
            <p:spPr>
              <a:xfrm rot="5400000">
                <a:off x="388436" y="1664953"/>
                <a:ext cx="68473" cy="154260"/>
              </a:xfrm>
              <a:custGeom>
                <a:avLst/>
                <a:gdLst>
                  <a:gd name="connsiteX0" fmla="*/ 0 w 68472"/>
                  <a:gd name="connsiteY0" fmla="*/ 77130 h 154260"/>
                  <a:gd name="connsiteX1" fmla="*/ 36965 w 68472"/>
                  <a:gd name="connsiteY1" fmla="*/ 14830 h 154260"/>
                  <a:gd name="connsiteX2" fmla="*/ 68472 w 68472"/>
                  <a:gd name="connsiteY2" fmla="*/ 0 h 154260"/>
                  <a:gd name="connsiteX3" fmla="*/ 59605 w 68472"/>
                  <a:gd name="connsiteY3" fmla="*/ 32819 h 154260"/>
                  <a:gd name="connsiteX4" fmla="*/ 59605 w 68472"/>
                  <a:gd name="connsiteY4" fmla="*/ 121441 h 154260"/>
                  <a:gd name="connsiteX5" fmla="*/ 68472 w 68472"/>
                  <a:gd name="connsiteY5" fmla="*/ 154260 h 154260"/>
                  <a:gd name="connsiteX6" fmla="*/ 36965 w 68472"/>
                  <a:gd name="connsiteY6" fmla="*/ 139431 h 154260"/>
                  <a:gd name="connsiteX7" fmla="*/ 0 w 68472"/>
                  <a:gd name="connsiteY7" fmla="*/ 77130 h 154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472" h="154260">
                    <a:moveTo>
                      <a:pt x="0" y="77130"/>
                    </a:moveTo>
                    <a:cubicBezTo>
                      <a:pt x="0" y="52800"/>
                      <a:pt x="14126" y="30774"/>
                      <a:pt x="36965" y="14830"/>
                    </a:cubicBezTo>
                    <a:lnTo>
                      <a:pt x="68472" y="0"/>
                    </a:lnTo>
                    <a:lnTo>
                      <a:pt x="59605" y="32819"/>
                    </a:lnTo>
                    <a:cubicBezTo>
                      <a:pt x="54347" y="62245"/>
                      <a:pt x="54347" y="92015"/>
                      <a:pt x="59605" y="121441"/>
                    </a:cubicBezTo>
                    <a:lnTo>
                      <a:pt x="68472" y="154260"/>
                    </a:lnTo>
                    <a:lnTo>
                      <a:pt x="36965" y="139431"/>
                    </a:lnTo>
                    <a:cubicBezTo>
                      <a:pt x="14126" y="123487"/>
                      <a:pt x="0" y="101460"/>
                      <a:pt x="0" y="77130"/>
                    </a:cubicBezTo>
                    <a:close/>
                  </a:path>
                </a:pathLst>
              </a:cu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45" name="グループ化 444">
              <a:extLst>
                <a:ext uri="{FF2B5EF4-FFF2-40B4-BE49-F238E27FC236}">
                  <a16:creationId xmlns:a16="http://schemas.microsoft.com/office/drawing/2014/main" id="{BA9E0C49-3BE7-3635-0AF2-F0E76EBA05D1}"/>
                </a:ext>
              </a:extLst>
            </p:cNvPr>
            <p:cNvGrpSpPr/>
            <p:nvPr/>
          </p:nvGrpSpPr>
          <p:grpSpPr>
            <a:xfrm>
              <a:off x="2036300" y="4369586"/>
              <a:ext cx="72750" cy="93770"/>
              <a:chOff x="207192" y="1641123"/>
              <a:chExt cx="368618" cy="475123"/>
            </a:xfrm>
          </p:grpSpPr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9EF47D07-C464-16A8-4851-C5F131D158EA}"/>
                  </a:ext>
                </a:extLst>
              </p:cNvPr>
              <p:cNvSpPr/>
              <p:nvPr/>
            </p:nvSpPr>
            <p:spPr>
              <a:xfrm>
                <a:off x="207192" y="1650676"/>
                <a:ext cx="308602" cy="46557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0 w 62553"/>
                  <a:gd name="connsiteY0" fmla="*/ 0 h 78988"/>
                  <a:gd name="connsiteX1" fmla="*/ 62553 w 62553"/>
                  <a:gd name="connsiteY1" fmla="*/ 54853 h 78988"/>
                  <a:gd name="connsiteX2" fmla="*/ 52357 w 62553"/>
                  <a:gd name="connsiteY2" fmla="*/ 78988 h 78988"/>
                  <a:gd name="connsiteX3" fmla="*/ 0 w 62553"/>
                  <a:gd name="connsiteY3" fmla="*/ 0 h 78988"/>
                  <a:gd name="connsiteX0" fmla="*/ 0 w 52357"/>
                  <a:gd name="connsiteY0" fmla="*/ 0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0 w 52357"/>
                  <a:gd name="connsiteY0" fmla="*/ 0 h 78988"/>
                  <a:gd name="connsiteX1" fmla="*/ 47264 w 52357"/>
                  <a:gd name="connsiteY1" fmla="*/ 28604 h 78988"/>
                  <a:gd name="connsiteX2" fmla="*/ 52357 w 52357"/>
                  <a:gd name="connsiteY2" fmla="*/ 78988 h 78988"/>
                  <a:gd name="connsiteX3" fmla="*/ 0 w 52357"/>
                  <a:gd name="connsiteY3" fmla="*/ 0 h 78988"/>
                  <a:gd name="connsiteX0" fmla="*/ 47264 w 62778"/>
                  <a:gd name="connsiteY0" fmla="*/ 28604 h 78988"/>
                  <a:gd name="connsiteX1" fmla="*/ 52357 w 62778"/>
                  <a:gd name="connsiteY1" fmla="*/ 78988 h 78988"/>
                  <a:gd name="connsiteX2" fmla="*/ 0 w 62778"/>
                  <a:gd name="connsiteY2" fmla="*/ 0 h 78988"/>
                  <a:gd name="connsiteX3" fmla="*/ 62778 w 62778"/>
                  <a:gd name="connsiteY3" fmla="*/ 44118 h 78988"/>
                  <a:gd name="connsiteX0" fmla="*/ 47264 w 52357"/>
                  <a:gd name="connsiteY0" fmla="*/ 28604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52357 w 52357"/>
                  <a:gd name="connsiteY0" fmla="*/ 78988 h 78988"/>
                  <a:gd name="connsiteX1" fmla="*/ 0 w 52357"/>
                  <a:gd name="connsiteY1" fmla="*/ 0 h 7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357" h="78988">
                    <a:moveTo>
                      <a:pt x="52357" y="78988"/>
                    </a:moveTo>
                    <a:cubicBezTo>
                      <a:pt x="21589" y="65975"/>
                      <a:pt x="0" y="35509"/>
                      <a:pt x="0" y="0"/>
                    </a:cubicBezTo>
                  </a:path>
                </a:pathLst>
              </a:custGeom>
              <a:noFill/>
              <a:ln w="19050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F9828574-9708-19C0-054A-7D6EAACF8602}"/>
                  </a:ext>
                </a:extLst>
              </p:cNvPr>
              <p:cNvSpPr/>
              <p:nvPr/>
            </p:nvSpPr>
            <p:spPr>
              <a:xfrm>
                <a:off x="381865" y="1641123"/>
                <a:ext cx="193945" cy="32331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52357 w 67871"/>
                  <a:gd name="connsiteY0" fmla="*/ 78988 h 94502"/>
                  <a:gd name="connsiteX1" fmla="*/ 0 w 67871"/>
                  <a:gd name="connsiteY1" fmla="*/ 0 h 94502"/>
                  <a:gd name="connsiteX2" fmla="*/ 26194 w 67871"/>
                  <a:gd name="connsiteY2" fmla="*/ 0 h 94502"/>
                  <a:gd name="connsiteX3" fmla="*/ 62553 w 67871"/>
                  <a:gd name="connsiteY3" fmla="*/ 54853 h 94502"/>
                  <a:gd name="connsiteX4" fmla="*/ 67871 w 67871"/>
                  <a:gd name="connsiteY4" fmla="*/ 94502 h 94502"/>
                  <a:gd name="connsiteX0" fmla="*/ 0 w 67871"/>
                  <a:gd name="connsiteY0" fmla="*/ 0 h 94502"/>
                  <a:gd name="connsiteX1" fmla="*/ 26194 w 67871"/>
                  <a:gd name="connsiteY1" fmla="*/ 0 h 94502"/>
                  <a:gd name="connsiteX2" fmla="*/ 62553 w 67871"/>
                  <a:gd name="connsiteY2" fmla="*/ 54853 h 94502"/>
                  <a:gd name="connsiteX3" fmla="*/ 67871 w 67871"/>
                  <a:gd name="connsiteY3" fmla="*/ 94502 h 94502"/>
                  <a:gd name="connsiteX0" fmla="*/ 0 w 62553"/>
                  <a:gd name="connsiteY0" fmla="*/ 0 h 54853"/>
                  <a:gd name="connsiteX1" fmla="*/ 26194 w 62553"/>
                  <a:gd name="connsiteY1" fmla="*/ 0 h 54853"/>
                  <a:gd name="connsiteX2" fmla="*/ 62553 w 62553"/>
                  <a:gd name="connsiteY2" fmla="*/ 54853 h 54853"/>
                  <a:gd name="connsiteX0" fmla="*/ 0 w 36359"/>
                  <a:gd name="connsiteY0" fmla="*/ 0 h 54853"/>
                  <a:gd name="connsiteX1" fmla="*/ 36359 w 36359"/>
                  <a:gd name="connsiteY1" fmla="*/ 54853 h 5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359" h="54853">
                    <a:moveTo>
                      <a:pt x="0" y="0"/>
                    </a:moveTo>
                    <a:cubicBezTo>
                      <a:pt x="0" y="24659"/>
                      <a:pt x="14992" y="45816"/>
                      <a:pt x="36359" y="54853"/>
                    </a:cubicBezTo>
                  </a:path>
                </a:pathLst>
              </a:custGeom>
              <a:noFill/>
              <a:ln w="19050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19" name="楕円 503">
              <a:extLst>
                <a:ext uri="{FF2B5EF4-FFF2-40B4-BE49-F238E27FC236}">
                  <a16:creationId xmlns:a16="http://schemas.microsoft.com/office/drawing/2014/main" id="{4876FC79-4D5E-4FF1-EB05-FF08E07D3198}"/>
                </a:ext>
              </a:extLst>
            </p:cNvPr>
            <p:cNvSpPr/>
            <p:nvPr/>
          </p:nvSpPr>
          <p:spPr>
            <a:xfrm>
              <a:off x="1702805" y="4661922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20" name="楕円 503">
              <a:extLst>
                <a:ext uri="{FF2B5EF4-FFF2-40B4-BE49-F238E27FC236}">
                  <a16:creationId xmlns:a16="http://schemas.microsoft.com/office/drawing/2014/main" id="{C290A345-484D-F4F7-5849-62D5AFAEBCC9}"/>
                </a:ext>
              </a:extLst>
            </p:cNvPr>
            <p:cNvSpPr/>
            <p:nvPr/>
          </p:nvSpPr>
          <p:spPr>
            <a:xfrm>
              <a:off x="1879018" y="4295210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21" name="楕円 503">
              <a:extLst>
                <a:ext uri="{FF2B5EF4-FFF2-40B4-BE49-F238E27FC236}">
                  <a16:creationId xmlns:a16="http://schemas.microsoft.com/office/drawing/2014/main" id="{5FD4D082-DF8F-07F0-A07C-D1F7E8DFF84F}"/>
                </a:ext>
              </a:extLst>
            </p:cNvPr>
            <p:cNvSpPr/>
            <p:nvPr/>
          </p:nvSpPr>
          <p:spPr>
            <a:xfrm>
              <a:off x="2255255" y="4790510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00" name="グループ化 599">
              <a:extLst>
                <a:ext uri="{FF2B5EF4-FFF2-40B4-BE49-F238E27FC236}">
                  <a16:creationId xmlns:a16="http://schemas.microsoft.com/office/drawing/2014/main" id="{92D63C3B-84A1-2D0A-BE04-22BCFD7249A2}"/>
                </a:ext>
              </a:extLst>
            </p:cNvPr>
            <p:cNvGrpSpPr/>
            <p:nvPr/>
          </p:nvGrpSpPr>
          <p:grpSpPr>
            <a:xfrm>
              <a:off x="2463967" y="4751934"/>
              <a:ext cx="712237" cy="179780"/>
              <a:chOff x="3830065" y="494951"/>
              <a:chExt cx="815966" cy="205963"/>
            </a:xfrm>
          </p:grpSpPr>
          <p:sp>
            <p:nvSpPr>
              <p:cNvPr id="601" name="テキスト ボックス 600">
                <a:extLst>
                  <a:ext uri="{FF2B5EF4-FFF2-40B4-BE49-F238E27FC236}">
                    <a16:creationId xmlns:a16="http://schemas.microsoft.com/office/drawing/2014/main" id="{58D8DA4B-7D9C-2EB4-8B32-53FFADD02747}"/>
                  </a:ext>
                </a:extLst>
              </p:cNvPr>
              <p:cNvSpPr txBox="1"/>
              <p:nvPr/>
            </p:nvSpPr>
            <p:spPr>
              <a:xfrm rot="20382159">
                <a:off x="3833894" y="494951"/>
                <a:ext cx="812137" cy="205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う～んう～ん</a:t>
                </a:r>
              </a:p>
            </p:txBody>
          </p:sp>
          <p:sp>
            <p:nvSpPr>
              <p:cNvPr id="602" name="テキスト ボックス 601">
                <a:extLst>
                  <a:ext uri="{FF2B5EF4-FFF2-40B4-BE49-F238E27FC236}">
                    <a16:creationId xmlns:a16="http://schemas.microsoft.com/office/drawing/2014/main" id="{C0DC4221-E7F3-A005-7A71-4D1A2208DCFF}"/>
                  </a:ext>
                </a:extLst>
              </p:cNvPr>
              <p:cNvSpPr txBox="1"/>
              <p:nvPr/>
            </p:nvSpPr>
            <p:spPr>
              <a:xfrm rot="20382159">
                <a:off x="3830065" y="494953"/>
                <a:ext cx="812137" cy="205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う～んう～ん</a:t>
                </a:r>
              </a:p>
            </p:txBody>
          </p:sp>
        </p:grpSp>
      </p:grp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B38A04C-AE17-7137-6B9E-8C8D649ADA28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夢にうなされる女性のイラスト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2140301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9A419C-6848-6C7C-667B-97AF25E06E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7" name="グループ化 396">
            <a:extLst>
              <a:ext uri="{FF2B5EF4-FFF2-40B4-BE49-F238E27FC236}">
                <a16:creationId xmlns:a16="http://schemas.microsoft.com/office/drawing/2014/main" id="{3C12AD35-6E46-6D8F-7A6B-CC41DCD1A5B8}"/>
              </a:ext>
            </a:extLst>
          </p:cNvPr>
          <p:cNvGrpSpPr/>
          <p:nvPr/>
        </p:nvGrpSpPr>
        <p:grpSpPr>
          <a:xfrm>
            <a:off x="654050" y="1042988"/>
            <a:ext cx="2705100" cy="2495550"/>
            <a:chOff x="654050" y="1042988"/>
            <a:chExt cx="2705100" cy="2495550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5C633498-FDB0-3F96-8B81-616FBB412CC0}"/>
                </a:ext>
              </a:extLst>
            </p:cNvPr>
            <p:cNvGrpSpPr/>
            <p:nvPr/>
          </p:nvGrpSpPr>
          <p:grpSpPr>
            <a:xfrm>
              <a:off x="654050" y="1042988"/>
              <a:ext cx="2705100" cy="2495550"/>
              <a:chOff x="654050" y="1042988"/>
              <a:chExt cx="2705100" cy="2495550"/>
            </a:xfrm>
          </p:grpSpPr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03E3D49E-E98B-0A60-C4A4-73D587A9BF4E}"/>
                  </a:ext>
                </a:extLst>
              </p:cNvPr>
              <p:cNvGrpSpPr/>
              <p:nvPr/>
            </p:nvGrpSpPr>
            <p:grpSpPr>
              <a:xfrm>
                <a:off x="706437" y="104298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2" name="グループ化 1">
                  <a:extLst>
                    <a:ext uri="{FF2B5EF4-FFF2-40B4-BE49-F238E27FC236}">
                      <a16:creationId xmlns:a16="http://schemas.microsoft.com/office/drawing/2014/main" id="{863B418C-DD09-8C3A-FD3A-F50E4380198C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196" name="四角形: 上の 2 つの角を丸める 195">
                    <a:extLst>
                      <a:ext uri="{FF2B5EF4-FFF2-40B4-BE49-F238E27FC236}">
                        <a16:creationId xmlns:a16="http://schemas.microsoft.com/office/drawing/2014/main" id="{C0DB2CD2-461B-4E48-58B9-5F51533F4A68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rgbClr val="FF99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" name="四角形: 上の 2 つの角を丸める 207">
                    <a:extLst>
                      <a:ext uri="{FF2B5EF4-FFF2-40B4-BE49-F238E27FC236}">
                        <a16:creationId xmlns:a16="http://schemas.microsoft.com/office/drawing/2014/main" id="{D55D7EEE-04C8-94F4-66F0-7D74649B91A4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rgbClr val="FFCCFF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4" name="四角形: 角を丸くする 213">
                  <a:extLst>
                    <a:ext uri="{FF2B5EF4-FFF2-40B4-BE49-F238E27FC236}">
                      <a16:creationId xmlns:a16="http://schemas.microsoft.com/office/drawing/2014/main" id="{B55D9B5C-7065-49CD-3B00-9F42E6EA48E3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四角形: 角を丸くする 224">
                  <a:extLst>
                    <a:ext uri="{FF2B5EF4-FFF2-40B4-BE49-F238E27FC236}">
                      <a16:creationId xmlns:a16="http://schemas.microsoft.com/office/drawing/2014/main" id="{7C203F78-1F57-32E0-E504-4F4F63374447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2EC07CEC-DAB1-8299-9975-81F1C383CD86}"/>
                  </a:ext>
                </a:extLst>
              </p:cNvPr>
              <p:cNvGrpSpPr/>
              <p:nvPr/>
            </p:nvGrpSpPr>
            <p:grpSpPr>
              <a:xfrm>
                <a:off x="1449419" y="1128089"/>
                <a:ext cx="1146952" cy="2125400"/>
                <a:chOff x="1374304" y="1140658"/>
                <a:chExt cx="1297181" cy="2403790"/>
              </a:xfrm>
            </p:grpSpPr>
            <p:grpSp>
              <p:nvGrpSpPr>
                <p:cNvPr id="144" name="グループ化 143">
                  <a:extLst>
                    <a:ext uri="{FF2B5EF4-FFF2-40B4-BE49-F238E27FC236}">
                      <a16:creationId xmlns:a16="http://schemas.microsoft.com/office/drawing/2014/main" id="{3B45B9AB-4931-6109-CDAE-900735AC586A}"/>
                    </a:ext>
                  </a:extLst>
                </p:cNvPr>
                <p:cNvGrpSpPr/>
                <p:nvPr/>
              </p:nvGrpSpPr>
              <p:grpSpPr>
                <a:xfrm>
                  <a:off x="1447746" y="2236364"/>
                  <a:ext cx="1139046" cy="1308084"/>
                  <a:chOff x="123860" y="2236364"/>
                  <a:chExt cx="1139046" cy="1308084"/>
                </a:xfrm>
              </p:grpSpPr>
              <p:sp>
                <p:nvSpPr>
                  <p:cNvPr id="169" name="フリーフォーム: 図形 168">
                    <a:extLst>
                      <a:ext uri="{FF2B5EF4-FFF2-40B4-BE49-F238E27FC236}">
                        <a16:creationId xmlns:a16="http://schemas.microsoft.com/office/drawing/2014/main" id="{BFBE9D56-C40D-C640-8C9E-C18CE824200C}"/>
                      </a:ext>
                    </a:extLst>
                  </p:cNvPr>
                  <p:cNvSpPr/>
                  <p:nvPr/>
                </p:nvSpPr>
                <p:spPr>
                  <a:xfrm>
                    <a:off x="431637" y="2236364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0" name="フリーフォーム: 図形 169">
                    <a:extLst>
                      <a:ext uri="{FF2B5EF4-FFF2-40B4-BE49-F238E27FC236}">
                        <a16:creationId xmlns:a16="http://schemas.microsoft.com/office/drawing/2014/main" id="{0B3F5EA1-5E2A-14ED-91C3-4AE790AD518D}"/>
                      </a:ext>
                    </a:extLst>
                  </p:cNvPr>
                  <p:cNvSpPr/>
                  <p:nvPr/>
                </p:nvSpPr>
                <p:spPr>
                  <a:xfrm flipH="1">
                    <a:off x="1114425" y="2631372"/>
                    <a:ext cx="148481" cy="913076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pattFill prst="plaid">
                    <a:fgClr>
                      <a:srgbClr val="FF99CC"/>
                    </a:fgClr>
                    <a:bgClr>
                      <a:srgbClr val="FFCC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1" name="フリーフォーム: 図形 170">
                    <a:extLst>
                      <a:ext uri="{FF2B5EF4-FFF2-40B4-BE49-F238E27FC236}">
                        <a16:creationId xmlns:a16="http://schemas.microsoft.com/office/drawing/2014/main" id="{1E853F42-3F1F-DE7F-C24F-A5AF5D3F2C32}"/>
                      </a:ext>
                    </a:extLst>
                  </p:cNvPr>
                  <p:cNvSpPr/>
                  <p:nvPr/>
                </p:nvSpPr>
                <p:spPr>
                  <a:xfrm>
                    <a:off x="123860" y="2627540"/>
                    <a:ext cx="149189" cy="916908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pattFill prst="plaid">
                    <a:fgClr>
                      <a:srgbClr val="FF99CC"/>
                    </a:fgClr>
                    <a:bgClr>
                      <a:srgbClr val="FFCC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2" name="フリーフォーム: 図形 171">
                    <a:extLst>
                      <a:ext uri="{FF2B5EF4-FFF2-40B4-BE49-F238E27FC236}">
                        <a16:creationId xmlns:a16="http://schemas.microsoft.com/office/drawing/2014/main" id="{BFD9BF3D-CC7F-5511-EA04-893325A69632}"/>
                      </a:ext>
                    </a:extLst>
                  </p:cNvPr>
                  <p:cNvSpPr/>
                  <p:nvPr/>
                </p:nvSpPr>
                <p:spPr>
                  <a:xfrm>
                    <a:off x="207804" y="2527355"/>
                    <a:ext cx="974009" cy="1017093"/>
                  </a:xfrm>
                  <a:custGeom>
                    <a:avLst/>
                    <a:gdLst>
                      <a:gd name="connsiteX0" fmla="*/ 251752 w 974009"/>
                      <a:gd name="connsiteY0" fmla="*/ 0 h 1017093"/>
                      <a:gd name="connsiteX1" fmla="*/ 345788 w 974009"/>
                      <a:gd name="connsiteY1" fmla="*/ 0 h 1017093"/>
                      <a:gd name="connsiteX2" fmla="*/ 488890 w 974009"/>
                      <a:gd name="connsiteY2" fmla="*/ 341486 h 1017093"/>
                      <a:gd name="connsiteX3" fmla="*/ 631992 w 974009"/>
                      <a:gd name="connsiteY3" fmla="*/ 0 h 1017093"/>
                      <a:gd name="connsiteX4" fmla="*/ 722257 w 974009"/>
                      <a:gd name="connsiteY4" fmla="*/ 0 h 1017093"/>
                      <a:gd name="connsiteX5" fmla="*/ 974009 w 974009"/>
                      <a:gd name="connsiteY5" fmla="*/ 251752 h 1017093"/>
                      <a:gd name="connsiteX6" fmla="*/ 974009 w 974009"/>
                      <a:gd name="connsiteY6" fmla="*/ 1017093 h 1017093"/>
                      <a:gd name="connsiteX7" fmla="*/ 0 w 974009"/>
                      <a:gd name="connsiteY7" fmla="*/ 1017093 h 1017093"/>
                      <a:gd name="connsiteX8" fmla="*/ 0 w 974009"/>
                      <a:gd name="connsiteY8" fmla="*/ 251752 h 1017093"/>
                      <a:gd name="connsiteX9" fmla="*/ 251752 w 974009"/>
                      <a:gd name="connsiteY9" fmla="*/ 0 h 1017093"/>
                      <a:gd name="connsiteX0" fmla="*/ 251752 w 974009"/>
                      <a:gd name="connsiteY0" fmla="*/ 0 h 1017093"/>
                      <a:gd name="connsiteX1" fmla="*/ 345788 w 974009"/>
                      <a:gd name="connsiteY1" fmla="*/ 0 h 1017093"/>
                      <a:gd name="connsiteX2" fmla="*/ 491271 w 974009"/>
                      <a:gd name="connsiteY2" fmla="*/ 248617 h 1017093"/>
                      <a:gd name="connsiteX3" fmla="*/ 631992 w 974009"/>
                      <a:gd name="connsiteY3" fmla="*/ 0 h 1017093"/>
                      <a:gd name="connsiteX4" fmla="*/ 722257 w 974009"/>
                      <a:gd name="connsiteY4" fmla="*/ 0 h 1017093"/>
                      <a:gd name="connsiteX5" fmla="*/ 974009 w 974009"/>
                      <a:gd name="connsiteY5" fmla="*/ 251752 h 1017093"/>
                      <a:gd name="connsiteX6" fmla="*/ 974009 w 974009"/>
                      <a:gd name="connsiteY6" fmla="*/ 1017093 h 1017093"/>
                      <a:gd name="connsiteX7" fmla="*/ 0 w 974009"/>
                      <a:gd name="connsiteY7" fmla="*/ 1017093 h 1017093"/>
                      <a:gd name="connsiteX8" fmla="*/ 0 w 974009"/>
                      <a:gd name="connsiteY8" fmla="*/ 251752 h 1017093"/>
                      <a:gd name="connsiteX9" fmla="*/ 251752 w 974009"/>
                      <a:gd name="connsiteY9" fmla="*/ 0 h 10170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4009" h="1017093">
                        <a:moveTo>
                          <a:pt x="251752" y="0"/>
                        </a:moveTo>
                        <a:lnTo>
                          <a:pt x="345788" y="0"/>
                        </a:lnTo>
                        <a:lnTo>
                          <a:pt x="491271" y="248617"/>
                        </a:lnTo>
                        <a:lnTo>
                          <a:pt x="631992" y="0"/>
                        </a:lnTo>
                        <a:lnTo>
                          <a:pt x="722257" y="0"/>
                        </a:lnTo>
                        <a:cubicBezTo>
                          <a:pt x="861296" y="0"/>
                          <a:pt x="974009" y="112713"/>
                          <a:pt x="974009" y="251752"/>
                        </a:cubicBezTo>
                        <a:lnTo>
                          <a:pt x="974009" y="1017093"/>
                        </a:lnTo>
                        <a:lnTo>
                          <a:pt x="0" y="1017093"/>
                        </a:lnTo>
                        <a:lnTo>
                          <a:pt x="0" y="251752"/>
                        </a:lnTo>
                        <a:cubicBezTo>
                          <a:pt x="0" y="112713"/>
                          <a:pt x="112713" y="0"/>
                          <a:pt x="251752" y="0"/>
                        </a:cubicBezTo>
                        <a:close/>
                      </a:path>
                    </a:pathLst>
                  </a:custGeom>
                  <a:pattFill prst="plaid">
                    <a:fgClr>
                      <a:srgbClr val="FF99CC"/>
                    </a:fgClr>
                    <a:bgClr>
                      <a:srgbClr val="FFCC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3" name="正方形/長方形 172">
                    <a:extLst>
                      <a:ext uri="{FF2B5EF4-FFF2-40B4-BE49-F238E27FC236}">
                        <a16:creationId xmlns:a16="http://schemas.microsoft.com/office/drawing/2014/main" id="{7718257D-4EF7-27D7-8B7C-721F32F7697A}"/>
                      </a:ext>
                    </a:extLst>
                  </p:cNvPr>
                  <p:cNvSpPr/>
                  <p:nvPr/>
                </p:nvSpPr>
                <p:spPr>
                  <a:xfrm>
                    <a:off x="673444" y="2772001"/>
                    <a:ext cx="45719" cy="772447"/>
                  </a:xfrm>
                  <a:prstGeom prst="rect">
                    <a:avLst/>
                  </a:prstGeom>
                  <a:solidFill>
                    <a:srgbClr val="FF33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4" name="フリーフォーム: 図形 173">
                    <a:extLst>
                      <a:ext uri="{FF2B5EF4-FFF2-40B4-BE49-F238E27FC236}">
                        <a16:creationId xmlns:a16="http://schemas.microsoft.com/office/drawing/2014/main" id="{6E175CCF-9FBB-AB91-4BB5-3EDC612BD924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377842" y="2489364"/>
                    <a:ext cx="638952" cy="303842"/>
                  </a:xfrm>
                  <a:custGeom>
                    <a:avLst/>
                    <a:gdLst>
                      <a:gd name="connsiteX0" fmla="*/ 582625 w 638952"/>
                      <a:gd name="connsiteY0" fmla="*/ 0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56327 w 638952"/>
                      <a:gd name="connsiteY4" fmla="*/ 0 h 398788"/>
                      <a:gd name="connsiteX5" fmla="*/ 0 w 638952"/>
                      <a:gd name="connsiteY5" fmla="*/ 52384 h 398788"/>
                      <a:gd name="connsiteX6" fmla="*/ 98164 w 638952"/>
                      <a:gd name="connsiteY6" fmla="*/ 158822 h 398788"/>
                      <a:gd name="connsiteX7" fmla="*/ 193841 w 638952"/>
                      <a:gd name="connsiteY7" fmla="*/ 182900 h 398788"/>
                      <a:gd name="connsiteX8" fmla="*/ 176526 w 638952"/>
                      <a:gd name="connsiteY8" fmla="*/ 243789 h 398788"/>
                      <a:gd name="connsiteX9" fmla="*/ 319476 w 638952"/>
                      <a:gd name="connsiteY9" fmla="*/ 398788 h 398788"/>
                      <a:gd name="connsiteX10" fmla="*/ 459002 w 638952"/>
                      <a:gd name="connsiteY10" fmla="*/ 247502 h 398788"/>
                      <a:gd name="connsiteX11" fmla="*/ 440631 w 638952"/>
                      <a:gd name="connsiteY11" fmla="*/ 182900 h 398788"/>
                      <a:gd name="connsiteX12" fmla="*/ 542143 w 638952"/>
                      <a:gd name="connsiteY12" fmla="*/ 157353 h 398788"/>
                      <a:gd name="connsiteX13" fmla="*/ 638952 w 638952"/>
                      <a:gd name="connsiteY13" fmla="*/ 52384 h 398788"/>
                      <a:gd name="connsiteX0" fmla="*/ 638952 w 638952"/>
                      <a:gd name="connsiteY0" fmla="*/ 52384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56327 w 638952"/>
                      <a:gd name="connsiteY4" fmla="*/ 0 h 398788"/>
                      <a:gd name="connsiteX5" fmla="*/ 0 w 638952"/>
                      <a:gd name="connsiteY5" fmla="*/ 52384 h 398788"/>
                      <a:gd name="connsiteX6" fmla="*/ 98164 w 638952"/>
                      <a:gd name="connsiteY6" fmla="*/ 158822 h 398788"/>
                      <a:gd name="connsiteX7" fmla="*/ 193841 w 638952"/>
                      <a:gd name="connsiteY7" fmla="*/ 182900 h 398788"/>
                      <a:gd name="connsiteX8" fmla="*/ 176526 w 638952"/>
                      <a:gd name="connsiteY8" fmla="*/ 243789 h 398788"/>
                      <a:gd name="connsiteX9" fmla="*/ 319476 w 638952"/>
                      <a:gd name="connsiteY9" fmla="*/ 398788 h 398788"/>
                      <a:gd name="connsiteX10" fmla="*/ 459002 w 638952"/>
                      <a:gd name="connsiteY10" fmla="*/ 247502 h 398788"/>
                      <a:gd name="connsiteX11" fmla="*/ 440631 w 638952"/>
                      <a:gd name="connsiteY11" fmla="*/ 182900 h 398788"/>
                      <a:gd name="connsiteX12" fmla="*/ 542143 w 638952"/>
                      <a:gd name="connsiteY12" fmla="*/ 157353 h 398788"/>
                      <a:gd name="connsiteX13" fmla="*/ 638952 w 638952"/>
                      <a:gd name="connsiteY13" fmla="*/ 52384 h 398788"/>
                      <a:gd name="connsiteX0" fmla="*/ 638952 w 638952"/>
                      <a:gd name="connsiteY0" fmla="*/ 52384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0 w 638952"/>
                      <a:gd name="connsiteY4" fmla="*/ 52384 h 398788"/>
                      <a:gd name="connsiteX5" fmla="*/ 98164 w 638952"/>
                      <a:gd name="connsiteY5" fmla="*/ 158822 h 398788"/>
                      <a:gd name="connsiteX6" fmla="*/ 193841 w 638952"/>
                      <a:gd name="connsiteY6" fmla="*/ 182900 h 398788"/>
                      <a:gd name="connsiteX7" fmla="*/ 176526 w 638952"/>
                      <a:gd name="connsiteY7" fmla="*/ 243789 h 398788"/>
                      <a:gd name="connsiteX8" fmla="*/ 319476 w 638952"/>
                      <a:gd name="connsiteY8" fmla="*/ 398788 h 398788"/>
                      <a:gd name="connsiteX9" fmla="*/ 459002 w 638952"/>
                      <a:gd name="connsiteY9" fmla="*/ 247502 h 398788"/>
                      <a:gd name="connsiteX10" fmla="*/ 440631 w 638952"/>
                      <a:gd name="connsiteY10" fmla="*/ 182900 h 398788"/>
                      <a:gd name="connsiteX11" fmla="*/ 542143 w 638952"/>
                      <a:gd name="connsiteY11" fmla="*/ 157353 h 398788"/>
                      <a:gd name="connsiteX12" fmla="*/ 638952 w 638952"/>
                      <a:gd name="connsiteY12" fmla="*/ 52384 h 398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38952" h="398788">
                        <a:moveTo>
                          <a:pt x="638952" y="52384"/>
                        </a:moveTo>
                        <a:lnTo>
                          <a:pt x="460772" y="0"/>
                        </a:lnTo>
                        <a:lnTo>
                          <a:pt x="320100" y="365560"/>
                        </a:lnTo>
                        <a:lnTo>
                          <a:pt x="179428" y="0"/>
                        </a:lnTo>
                        <a:lnTo>
                          <a:pt x="0" y="52384"/>
                        </a:lnTo>
                        <a:lnTo>
                          <a:pt x="98164" y="158822"/>
                        </a:lnTo>
                        <a:lnTo>
                          <a:pt x="193841" y="182900"/>
                        </a:lnTo>
                        <a:lnTo>
                          <a:pt x="176526" y="243789"/>
                        </a:lnTo>
                        <a:lnTo>
                          <a:pt x="319476" y="398788"/>
                        </a:lnTo>
                        <a:lnTo>
                          <a:pt x="459002" y="247502"/>
                        </a:lnTo>
                        <a:lnTo>
                          <a:pt x="440631" y="182900"/>
                        </a:lnTo>
                        <a:lnTo>
                          <a:pt x="542143" y="157353"/>
                        </a:lnTo>
                        <a:lnTo>
                          <a:pt x="638952" y="52384"/>
                        </a:lnTo>
                        <a:close/>
                      </a:path>
                    </a:pathLst>
                  </a:custGeom>
                  <a:solidFill>
                    <a:srgbClr val="FF33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45" name="グループ化 144">
                  <a:extLst>
                    <a:ext uri="{FF2B5EF4-FFF2-40B4-BE49-F238E27FC236}">
                      <a16:creationId xmlns:a16="http://schemas.microsoft.com/office/drawing/2014/main" id="{A2CEBDD8-ADD2-B2AD-02E0-6456017562FC}"/>
                    </a:ext>
                  </a:extLst>
                </p:cNvPr>
                <p:cNvGrpSpPr/>
                <p:nvPr/>
              </p:nvGrpSpPr>
              <p:grpSpPr>
                <a:xfrm>
                  <a:off x="1374304" y="1140658"/>
                  <a:ext cx="1297181" cy="1340465"/>
                  <a:chOff x="4260278" y="1003492"/>
                  <a:chExt cx="1297181" cy="1340465"/>
                </a:xfrm>
              </p:grpSpPr>
              <p:sp>
                <p:nvSpPr>
                  <p:cNvPr id="149" name="月 823">
                    <a:extLst>
                      <a:ext uri="{FF2B5EF4-FFF2-40B4-BE49-F238E27FC236}">
                        <a16:creationId xmlns:a16="http://schemas.microsoft.com/office/drawing/2014/main" id="{3398D897-D390-54C7-EB08-D683E2E72154}"/>
                      </a:ext>
                    </a:extLst>
                  </p:cNvPr>
                  <p:cNvSpPr/>
                  <p:nvPr/>
                </p:nvSpPr>
                <p:spPr>
                  <a:xfrm flipH="1">
                    <a:off x="4260278" y="1318140"/>
                    <a:ext cx="644357" cy="8670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5608" h="586168">
                        <a:moveTo>
                          <a:pt x="286452" y="0"/>
                        </a:moveTo>
                        <a:cubicBezTo>
                          <a:pt x="199276" y="192948"/>
                          <a:pt x="263638" y="433147"/>
                          <a:pt x="435608" y="556657"/>
                        </a:cubicBezTo>
                        <a:lnTo>
                          <a:pt x="435608" y="556658"/>
                        </a:lnTo>
                        <a:cubicBezTo>
                          <a:pt x="355652" y="578082"/>
                          <a:pt x="273439" y="556463"/>
                          <a:pt x="210751" y="504343"/>
                        </a:cubicBezTo>
                        <a:cubicBezTo>
                          <a:pt x="223970" y="533586"/>
                          <a:pt x="241477" y="560887"/>
                          <a:pt x="262179" y="586167"/>
                        </a:cubicBezTo>
                        <a:lnTo>
                          <a:pt x="262179" y="586168"/>
                        </a:lnTo>
                        <a:cubicBezTo>
                          <a:pt x="117382" y="586168"/>
                          <a:pt x="0" y="457160"/>
                          <a:pt x="0" y="298021"/>
                        </a:cubicBezTo>
                        <a:cubicBezTo>
                          <a:pt x="0" y="139406"/>
                          <a:pt x="116610" y="10724"/>
                          <a:pt x="260750" y="10033"/>
                        </a:cubicBezTo>
                        <a:cubicBezTo>
                          <a:pt x="268698" y="5310"/>
                          <a:pt x="277451" y="2412"/>
                          <a:pt x="28645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0" name="月 823">
                    <a:extLst>
                      <a:ext uri="{FF2B5EF4-FFF2-40B4-BE49-F238E27FC236}">
                        <a16:creationId xmlns:a16="http://schemas.microsoft.com/office/drawing/2014/main" id="{55508DEB-F037-A48A-AF29-AB053179EB90}"/>
                      </a:ext>
                    </a:extLst>
                  </p:cNvPr>
                  <p:cNvSpPr/>
                  <p:nvPr/>
                </p:nvSpPr>
                <p:spPr>
                  <a:xfrm>
                    <a:off x="4913102" y="1318140"/>
                    <a:ext cx="644357" cy="8670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5608" h="586168">
                        <a:moveTo>
                          <a:pt x="286452" y="0"/>
                        </a:moveTo>
                        <a:cubicBezTo>
                          <a:pt x="199276" y="192948"/>
                          <a:pt x="263638" y="433147"/>
                          <a:pt x="435608" y="556657"/>
                        </a:cubicBezTo>
                        <a:lnTo>
                          <a:pt x="435608" y="556658"/>
                        </a:lnTo>
                        <a:cubicBezTo>
                          <a:pt x="355652" y="578082"/>
                          <a:pt x="273439" y="556463"/>
                          <a:pt x="210751" y="504343"/>
                        </a:cubicBezTo>
                        <a:cubicBezTo>
                          <a:pt x="223970" y="533586"/>
                          <a:pt x="241477" y="560887"/>
                          <a:pt x="262179" y="586167"/>
                        </a:cubicBezTo>
                        <a:lnTo>
                          <a:pt x="262179" y="586168"/>
                        </a:lnTo>
                        <a:cubicBezTo>
                          <a:pt x="117382" y="586168"/>
                          <a:pt x="0" y="457160"/>
                          <a:pt x="0" y="298021"/>
                        </a:cubicBezTo>
                        <a:cubicBezTo>
                          <a:pt x="0" y="139406"/>
                          <a:pt x="116610" y="10724"/>
                          <a:pt x="260750" y="10033"/>
                        </a:cubicBezTo>
                        <a:cubicBezTo>
                          <a:pt x="268698" y="5310"/>
                          <a:pt x="277451" y="2412"/>
                          <a:pt x="28645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1" name="円/楕円 373">
                    <a:extLst>
                      <a:ext uri="{FF2B5EF4-FFF2-40B4-BE49-F238E27FC236}">
                        <a16:creationId xmlns:a16="http://schemas.microsoft.com/office/drawing/2014/main" id="{CF112801-708C-AEBD-74BD-B8ABE8DF5EF0}"/>
                      </a:ext>
                    </a:extLst>
                  </p:cNvPr>
                  <p:cNvSpPr/>
                  <p:nvPr/>
                </p:nvSpPr>
                <p:spPr>
                  <a:xfrm>
                    <a:off x="4328842" y="1003492"/>
                    <a:ext cx="1146281" cy="114628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2" name="月 823">
                    <a:extLst>
                      <a:ext uri="{FF2B5EF4-FFF2-40B4-BE49-F238E27FC236}">
                        <a16:creationId xmlns:a16="http://schemas.microsoft.com/office/drawing/2014/main" id="{29144BB3-1E32-5BA4-3FA5-052C0DEA9A36}"/>
                      </a:ext>
                    </a:extLst>
                  </p:cNvPr>
                  <p:cNvSpPr/>
                  <p:nvPr/>
                </p:nvSpPr>
                <p:spPr>
                  <a:xfrm flipH="1">
                    <a:off x="4260278" y="1476890"/>
                    <a:ext cx="644357" cy="8670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5608" h="586168">
                        <a:moveTo>
                          <a:pt x="286452" y="0"/>
                        </a:moveTo>
                        <a:cubicBezTo>
                          <a:pt x="199276" y="192948"/>
                          <a:pt x="263638" y="433147"/>
                          <a:pt x="435608" y="556657"/>
                        </a:cubicBezTo>
                        <a:lnTo>
                          <a:pt x="435608" y="556658"/>
                        </a:lnTo>
                        <a:cubicBezTo>
                          <a:pt x="355652" y="578082"/>
                          <a:pt x="273439" y="556463"/>
                          <a:pt x="210751" y="504343"/>
                        </a:cubicBezTo>
                        <a:cubicBezTo>
                          <a:pt x="223970" y="533586"/>
                          <a:pt x="241477" y="560887"/>
                          <a:pt x="262179" y="586167"/>
                        </a:cubicBezTo>
                        <a:lnTo>
                          <a:pt x="262179" y="586168"/>
                        </a:lnTo>
                        <a:cubicBezTo>
                          <a:pt x="117382" y="586168"/>
                          <a:pt x="0" y="457160"/>
                          <a:pt x="0" y="298021"/>
                        </a:cubicBezTo>
                        <a:cubicBezTo>
                          <a:pt x="0" y="139406"/>
                          <a:pt x="116610" y="10724"/>
                          <a:pt x="260750" y="10033"/>
                        </a:cubicBezTo>
                        <a:cubicBezTo>
                          <a:pt x="268698" y="5310"/>
                          <a:pt x="277451" y="2412"/>
                          <a:pt x="28645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3" name="月 823">
                    <a:extLst>
                      <a:ext uri="{FF2B5EF4-FFF2-40B4-BE49-F238E27FC236}">
                        <a16:creationId xmlns:a16="http://schemas.microsoft.com/office/drawing/2014/main" id="{CEB0E04A-C94F-3D6A-F6C5-061C8AA783F6}"/>
                      </a:ext>
                    </a:extLst>
                  </p:cNvPr>
                  <p:cNvSpPr/>
                  <p:nvPr/>
                </p:nvSpPr>
                <p:spPr>
                  <a:xfrm>
                    <a:off x="4913102" y="1476890"/>
                    <a:ext cx="644357" cy="8670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5608" h="586168">
                        <a:moveTo>
                          <a:pt x="286452" y="0"/>
                        </a:moveTo>
                        <a:cubicBezTo>
                          <a:pt x="199276" y="192948"/>
                          <a:pt x="263638" y="433147"/>
                          <a:pt x="435608" y="556657"/>
                        </a:cubicBezTo>
                        <a:lnTo>
                          <a:pt x="435608" y="556658"/>
                        </a:lnTo>
                        <a:cubicBezTo>
                          <a:pt x="355652" y="578082"/>
                          <a:pt x="273439" y="556463"/>
                          <a:pt x="210751" y="504343"/>
                        </a:cubicBezTo>
                        <a:cubicBezTo>
                          <a:pt x="223970" y="533586"/>
                          <a:pt x="241477" y="560887"/>
                          <a:pt x="262179" y="586167"/>
                        </a:cubicBezTo>
                        <a:lnTo>
                          <a:pt x="262179" y="586168"/>
                        </a:lnTo>
                        <a:cubicBezTo>
                          <a:pt x="117382" y="586168"/>
                          <a:pt x="0" y="457160"/>
                          <a:pt x="0" y="298021"/>
                        </a:cubicBezTo>
                        <a:cubicBezTo>
                          <a:pt x="0" y="139406"/>
                          <a:pt x="116610" y="10724"/>
                          <a:pt x="260750" y="10033"/>
                        </a:cubicBezTo>
                        <a:cubicBezTo>
                          <a:pt x="268698" y="5310"/>
                          <a:pt x="277451" y="2412"/>
                          <a:pt x="28645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54" name="グループ化 153">
                    <a:extLst>
                      <a:ext uri="{FF2B5EF4-FFF2-40B4-BE49-F238E27FC236}">
                        <a16:creationId xmlns:a16="http://schemas.microsoft.com/office/drawing/2014/main" id="{7D1ADF22-973E-591C-EDA0-E97A8F2AD743}"/>
                      </a:ext>
                    </a:extLst>
                  </p:cNvPr>
                  <p:cNvGrpSpPr/>
                  <p:nvPr/>
                </p:nvGrpSpPr>
                <p:grpSpPr>
                  <a:xfrm>
                    <a:off x="4290454" y="1107003"/>
                    <a:ext cx="1234507" cy="1164732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62" name="グループ化 161">
                      <a:extLst>
                        <a:ext uri="{FF2B5EF4-FFF2-40B4-BE49-F238E27FC236}">
                          <a16:creationId xmlns:a16="http://schemas.microsoft.com/office/drawing/2014/main" id="{6B2988EC-57ED-2F4B-E3EC-822712431966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67" name="円/楕円 407">
                        <a:extLst>
                          <a:ext uri="{FF2B5EF4-FFF2-40B4-BE49-F238E27FC236}">
                            <a16:creationId xmlns:a16="http://schemas.microsoft.com/office/drawing/2014/main" id="{77F394CD-2047-1A87-2EF5-004341B5309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8" name="円/楕円 408">
                        <a:extLst>
                          <a:ext uri="{FF2B5EF4-FFF2-40B4-BE49-F238E27FC236}">
                            <a16:creationId xmlns:a16="http://schemas.microsoft.com/office/drawing/2014/main" id="{2A35B038-B96A-6BFA-B496-EDCCF10D417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63" name="グループ化 162">
                      <a:extLst>
                        <a:ext uri="{FF2B5EF4-FFF2-40B4-BE49-F238E27FC236}">
                          <a16:creationId xmlns:a16="http://schemas.microsoft.com/office/drawing/2014/main" id="{D96F41AB-2F80-F078-BE17-C9AEAE446A8C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65" name="円/楕円 405">
                        <a:extLst>
                          <a:ext uri="{FF2B5EF4-FFF2-40B4-BE49-F238E27FC236}">
                            <a16:creationId xmlns:a16="http://schemas.microsoft.com/office/drawing/2014/main" id="{EA6F79A3-ABCB-6B4B-85E6-07C11987D4F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6" name="円/楕円 406">
                        <a:extLst>
                          <a:ext uri="{FF2B5EF4-FFF2-40B4-BE49-F238E27FC236}">
                            <a16:creationId xmlns:a16="http://schemas.microsoft.com/office/drawing/2014/main" id="{4F6D83E9-B6A2-45EF-344E-0F2F668E996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64" name="円/楕円 404">
                      <a:extLst>
                        <a:ext uri="{FF2B5EF4-FFF2-40B4-BE49-F238E27FC236}">
                          <a16:creationId xmlns:a16="http://schemas.microsoft.com/office/drawing/2014/main" id="{FD01C222-1E6C-735B-FD0A-5B2B6206E98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55" name="円/楕円 27">
                    <a:extLst>
                      <a:ext uri="{FF2B5EF4-FFF2-40B4-BE49-F238E27FC236}">
                        <a16:creationId xmlns:a16="http://schemas.microsoft.com/office/drawing/2014/main" id="{45ED47D0-2496-147A-EF17-533D30C88E1F}"/>
                      </a:ext>
                    </a:extLst>
                  </p:cNvPr>
                  <p:cNvSpPr/>
                  <p:nvPr/>
                </p:nvSpPr>
                <p:spPr>
                  <a:xfrm>
                    <a:off x="4486502" y="1463911"/>
                    <a:ext cx="313118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6" name="円/楕円 27">
                    <a:extLst>
                      <a:ext uri="{FF2B5EF4-FFF2-40B4-BE49-F238E27FC236}">
                        <a16:creationId xmlns:a16="http://schemas.microsoft.com/office/drawing/2014/main" id="{35917DC6-7F7E-19F0-8B8F-7EDAB7502256}"/>
                      </a:ext>
                    </a:extLst>
                  </p:cNvPr>
                  <p:cNvSpPr/>
                  <p:nvPr/>
                </p:nvSpPr>
                <p:spPr>
                  <a:xfrm>
                    <a:off x="5017373" y="1463911"/>
                    <a:ext cx="313118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7" name="正方形/長方形 67">
                    <a:extLst>
                      <a:ext uri="{FF2B5EF4-FFF2-40B4-BE49-F238E27FC236}">
                        <a16:creationId xmlns:a16="http://schemas.microsoft.com/office/drawing/2014/main" id="{F2436E8A-4FDD-C9C2-C878-9AED80908D29}"/>
                      </a:ext>
                    </a:extLst>
                  </p:cNvPr>
                  <p:cNvSpPr/>
                  <p:nvPr/>
                </p:nvSpPr>
                <p:spPr>
                  <a:xfrm>
                    <a:off x="4882157" y="1957346"/>
                    <a:ext cx="74151" cy="380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8" name="月 157">
                    <a:extLst>
                      <a:ext uri="{FF2B5EF4-FFF2-40B4-BE49-F238E27FC236}">
                        <a16:creationId xmlns:a16="http://schemas.microsoft.com/office/drawing/2014/main" id="{2A38FC04-B931-09F2-4D3E-8905DDA02B66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361852" y="1113904"/>
                    <a:ext cx="220452" cy="633470"/>
                  </a:xfrm>
                  <a:prstGeom prst="moon">
                    <a:avLst>
                      <a:gd name="adj" fmla="val 59745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9" name="月 158">
                    <a:extLst>
                      <a:ext uri="{FF2B5EF4-FFF2-40B4-BE49-F238E27FC236}">
                        <a16:creationId xmlns:a16="http://schemas.microsoft.com/office/drawing/2014/main" id="{0B90CEC7-F242-C0F0-D2BF-3EF5A0FB1CEE}"/>
                      </a:ext>
                    </a:extLst>
                  </p:cNvPr>
                  <p:cNvSpPr/>
                  <p:nvPr/>
                </p:nvSpPr>
                <p:spPr>
                  <a:xfrm>
                    <a:off x="4550424" y="1140578"/>
                    <a:ext cx="140985" cy="436053"/>
                  </a:xfrm>
                  <a:prstGeom prst="moon">
                    <a:avLst>
                      <a:gd name="adj" fmla="val 635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0" name="月 159">
                    <a:extLst>
                      <a:ext uri="{FF2B5EF4-FFF2-40B4-BE49-F238E27FC236}">
                        <a16:creationId xmlns:a16="http://schemas.microsoft.com/office/drawing/2014/main" id="{08D03DBE-1C8D-6EA0-2A42-91134F99C5D1}"/>
                      </a:ext>
                    </a:extLst>
                  </p:cNvPr>
                  <p:cNvSpPr/>
                  <p:nvPr/>
                </p:nvSpPr>
                <p:spPr>
                  <a:xfrm>
                    <a:off x="4454629" y="1180943"/>
                    <a:ext cx="140985" cy="436053"/>
                  </a:xfrm>
                  <a:prstGeom prst="moon">
                    <a:avLst>
                      <a:gd name="adj" fmla="val 51689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1" name="月 160">
                    <a:extLst>
                      <a:ext uri="{FF2B5EF4-FFF2-40B4-BE49-F238E27FC236}">
                        <a16:creationId xmlns:a16="http://schemas.microsoft.com/office/drawing/2014/main" id="{CB6B80CB-9D49-20C8-7F7F-DA61B3D8FF06}"/>
                      </a:ext>
                    </a:extLst>
                  </p:cNvPr>
                  <p:cNvSpPr/>
                  <p:nvPr/>
                </p:nvSpPr>
                <p:spPr>
                  <a:xfrm>
                    <a:off x="4660526" y="1070687"/>
                    <a:ext cx="128445" cy="421111"/>
                  </a:xfrm>
                  <a:prstGeom prst="moon">
                    <a:avLst>
                      <a:gd name="adj" fmla="val 4324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23043126-58D4-7037-16ED-241A4982BE17}"/>
                    </a:ext>
                  </a:extLst>
                </p:cNvPr>
                <p:cNvSpPr/>
                <p:nvPr/>
              </p:nvSpPr>
              <p:spPr>
                <a:xfrm rot="10800000">
                  <a:off x="2188863" y="1841743"/>
                  <a:ext cx="238134" cy="45719"/>
                </a:xfrm>
                <a:custGeom>
                  <a:avLst/>
                  <a:gdLst>
                    <a:gd name="connsiteX0" fmla="*/ 120510 w 207890"/>
                    <a:gd name="connsiteY0" fmla="*/ 0 h 68083"/>
                    <a:gd name="connsiteX1" fmla="*/ 206833 w 207890"/>
                    <a:gd name="connsiteY1" fmla="*/ 62374 h 68083"/>
                    <a:gd name="connsiteX2" fmla="*/ 207890 w 207890"/>
                    <a:gd name="connsiteY2" fmla="*/ 68083 h 68083"/>
                    <a:gd name="connsiteX3" fmla="*/ 173089 w 207890"/>
                    <a:gd name="connsiteY3" fmla="*/ 50344 h 68083"/>
                    <a:gd name="connsiteX4" fmla="*/ 120510 w 207890"/>
                    <a:gd name="connsiteY4" fmla="*/ 42318 h 68083"/>
                    <a:gd name="connsiteX5" fmla="*/ 67931 w 207890"/>
                    <a:gd name="connsiteY5" fmla="*/ 50344 h 68083"/>
                    <a:gd name="connsiteX6" fmla="*/ 33130 w 207890"/>
                    <a:gd name="connsiteY6" fmla="*/ 68083 h 68083"/>
                    <a:gd name="connsiteX7" fmla="*/ 34187 w 207890"/>
                    <a:gd name="connsiteY7" fmla="*/ 62374 h 68083"/>
                    <a:gd name="connsiteX8" fmla="*/ 36689 w 207890"/>
                    <a:gd name="connsiteY8" fmla="*/ 58329 h 68083"/>
                    <a:gd name="connsiteX9" fmla="*/ 0 w 207890"/>
                    <a:gd name="connsiteY9" fmla="*/ 7551 h 68083"/>
                    <a:gd name="connsiteX10" fmla="*/ 47064 w 207890"/>
                    <a:gd name="connsiteY10" fmla="*/ 41555 h 68083"/>
                    <a:gd name="connsiteX11" fmla="*/ 54265 w 207890"/>
                    <a:gd name="connsiteY11" fmla="*/ 29912 h 68083"/>
                    <a:gd name="connsiteX12" fmla="*/ 120510 w 207890"/>
                    <a:gd name="connsiteY12" fmla="*/ 0 h 680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7890" h="68083">
                      <a:moveTo>
                        <a:pt x="120510" y="0"/>
                      </a:moveTo>
                      <a:cubicBezTo>
                        <a:pt x="159316" y="0"/>
                        <a:pt x="192611" y="25719"/>
                        <a:pt x="206833" y="62374"/>
                      </a:cubicBezTo>
                      <a:lnTo>
                        <a:pt x="207890" y="68083"/>
                      </a:lnTo>
                      <a:lnTo>
                        <a:pt x="173089" y="50344"/>
                      </a:lnTo>
                      <a:cubicBezTo>
                        <a:pt x="156928" y="45176"/>
                        <a:pt x="139161" y="42318"/>
                        <a:pt x="120510" y="42318"/>
                      </a:cubicBezTo>
                      <a:cubicBezTo>
                        <a:pt x="101860" y="42318"/>
                        <a:pt x="84092" y="45176"/>
                        <a:pt x="67931" y="50344"/>
                      </a:cubicBezTo>
                      <a:lnTo>
                        <a:pt x="33130" y="68083"/>
                      </a:lnTo>
                      <a:lnTo>
                        <a:pt x="34187" y="62374"/>
                      </a:lnTo>
                      <a:lnTo>
                        <a:pt x="36689" y="58329"/>
                      </a:lnTo>
                      <a:lnTo>
                        <a:pt x="0" y="7551"/>
                      </a:lnTo>
                      <a:lnTo>
                        <a:pt x="47064" y="41555"/>
                      </a:lnTo>
                      <a:lnTo>
                        <a:pt x="54265" y="29912"/>
                      </a:lnTo>
                      <a:cubicBezTo>
                        <a:pt x="71219" y="11431"/>
                        <a:pt x="94640" y="0"/>
                        <a:pt x="1205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2AAB685D-9101-0941-2764-847BE2F2028C}"/>
                    </a:ext>
                  </a:extLst>
                </p:cNvPr>
                <p:cNvSpPr/>
                <p:nvPr/>
              </p:nvSpPr>
              <p:spPr>
                <a:xfrm rot="10800000" flipH="1">
                  <a:off x="1626076" y="1841743"/>
                  <a:ext cx="238134" cy="45719"/>
                </a:xfrm>
                <a:custGeom>
                  <a:avLst/>
                  <a:gdLst>
                    <a:gd name="connsiteX0" fmla="*/ 120510 w 207890"/>
                    <a:gd name="connsiteY0" fmla="*/ 0 h 68083"/>
                    <a:gd name="connsiteX1" fmla="*/ 206833 w 207890"/>
                    <a:gd name="connsiteY1" fmla="*/ 62374 h 68083"/>
                    <a:gd name="connsiteX2" fmla="*/ 207890 w 207890"/>
                    <a:gd name="connsiteY2" fmla="*/ 68083 h 68083"/>
                    <a:gd name="connsiteX3" fmla="*/ 173089 w 207890"/>
                    <a:gd name="connsiteY3" fmla="*/ 50344 h 68083"/>
                    <a:gd name="connsiteX4" fmla="*/ 120510 w 207890"/>
                    <a:gd name="connsiteY4" fmla="*/ 42318 h 68083"/>
                    <a:gd name="connsiteX5" fmla="*/ 67931 w 207890"/>
                    <a:gd name="connsiteY5" fmla="*/ 50344 h 68083"/>
                    <a:gd name="connsiteX6" fmla="*/ 33130 w 207890"/>
                    <a:gd name="connsiteY6" fmla="*/ 68083 h 68083"/>
                    <a:gd name="connsiteX7" fmla="*/ 34187 w 207890"/>
                    <a:gd name="connsiteY7" fmla="*/ 62374 h 68083"/>
                    <a:gd name="connsiteX8" fmla="*/ 36689 w 207890"/>
                    <a:gd name="connsiteY8" fmla="*/ 58329 h 68083"/>
                    <a:gd name="connsiteX9" fmla="*/ 0 w 207890"/>
                    <a:gd name="connsiteY9" fmla="*/ 7551 h 68083"/>
                    <a:gd name="connsiteX10" fmla="*/ 47064 w 207890"/>
                    <a:gd name="connsiteY10" fmla="*/ 41555 h 68083"/>
                    <a:gd name="connsiteX11" fmla="*/ 54265 w 207890"/>
                    <a:gd name="connsiteY11" fmla="*/ 29912 h 68083"/>
                    <a:gd name="connsiteX12" fmla="*/ 120510 w 207890"/>
                    <a:gd name="connsiteY12" fmla="*/ 0 h 680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7890" h="68083">
                      <a:moveTo>
                        <a:pt x="120510" y="0"/>
                      </a:moveTo>
                      <a:cubicBezTo>
                        <a:pt x="159316" y="0"/>
                        <a:pt x="192611" y="25719"/>
                        <a:pt x="206833" y="62374"/>
                      </a:cubicBezTo>
                      <a:lnTo>
                        <a:pt x="207890" y="68083"/>
                      </a:lnTo>
                      <a:lnTo>
                        <a:pt x="173089" y="50344"/>
                      </a:lnTo>
                      <a:cubicBezTo>
                        <a:pt x="156928" y="45176"/>
                        <a:pt x="139161" y="42318"/>
                        <a:pt x="120510" y="42318"/>
                      </a:cubicBezTo>
                      <a:cubicBezTo>
                        <a:pt x="101860" y="42318"/>
                        <a:pt x="84092" y="45176"/>
                        <a:pt x="67931" y="50344"/>
                      </a:cubicBezTo>
                      <a:lnTo>
                        <a:pt x="33130" y="68083"/>
                      </a:lnTo>
                      <a:lnTo>
                        <a:pt x="34187" y="62374"/>
                      </a:lnTo>
                      <a:lnTo>
                        <a:pt x="36689" y="58329"/>
                      </a:lnTo>
                      <a:lnTo>
                        <a:pt x="0" y="7551"/>
                      </a:lnTo>
                      <a:lnTo>
                        <a:pt x="47064" y="41555"/>
                      </a:lnTo>
                      <a:lnTo>
                        <a:pt x="54265" y="29912"/>
                      </a:lnTo>
                      <a:cubicBezTo>
                        <a:pt x="71219" y="11431"/>
                        <a:pt x="94640" y="0"/>
                        <a:pt x="1205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21" name="グループ化 320">
                <a:extLst>
                  <a:ext uri="{FF2B5EF4-FFF2-40B4-BE49-F238E27FC236}">
                    <a16:creationId xmlns:a16="http://schemas.microsoft.com/office/drawing/2014/main" id="{32870844-308D-D6CD-5064-8A9C7BF26E05}"/>
                  </a:ext>
                </a:extLst>
              </p:cNvPr>
              <p:cNvGrpSpPr/>
              <p:nvPr/>
            </p:nvGrpSpPr>
            <p:grpSpPr>
              <a:xfrm>
                <a:off x="654050" y="2323355"/>
                <a:ext cx="2705100" cy="1215183"/>
                <a:chOff x="654050" y="2323355"/>
                <a:chExt cx="2705100" cy="1215183"/>
              </a:xfrm>
            </p:grpSpPr>
            <p:grpSp>
              <p:nvGrpSpPr>
                <p:cNvPr id="322" name="グループ化 321">
                  <a:extLst>
                    <a:ext uri="{FF2B5EF4-FFF2-40B4-BE49-F238E27FC236}">
                      <a16:creationId xmlns:a16="http://schemas.microsoft.com/office/drawing/2014/main" id="{C142B53A-BCBB-0AB7-65A6-07D76E389279}"/>
                    </a:ext>
                  </a:extLst>
                </p:cNvPr>
                <p:cNvGrpSpPr/>
                <p:nvPr/>
              </p:nvGrpSpPr>
              <p:grpSpPr>
                <a:xfrm>
                  <a:off x="6540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24" name="フリーフォーム: 図形 323">
                    <a:extLst>
                      <a:ext uri="{FF2B5EF4-FFF2-40B4-BE49-F238E27FC236}">
                        <a16:creationId xmlns:a16="http://schemas.microsoft.com/office/drawing/2014/main" id="{1C9B625E-12CD-9F5A-00E6-FFEC7D08BDA5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5" name="四角形: 上の 2 つの角を丸める 181">
                    <a:extLst>
                      <a:ext uri="{FF2B5EF4-FFF2-40B4-BE49-F238E27FC236}">
                        <a16:creationId xmlns:a16="http://schemas.microsoft.com/office/drawing/2014/main" id="{DD831539-D66E-A3EE-298B-92BD4F00749F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olidDmnd">
                    <a:fgClr>
                      <a:srgbClr val="FF99CC"/>
                    </a:fgClr>
                    <a:bgClr>
                      <a:srgbClr val="FFCCFF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3" name="四角形: 上の 2 つの角を丸める 181">
                  <a:extLst>
                    <a:ext uri="{FF2B5EF4-FFF2-40B4-BE49-F238E27FC236}">
                      <a16:creationId xmlns:a16="http://schemas.microsoft.com/office/drawing/2014/main" id="{CD1A9A30-AF3E-4C6E-CFA4-46CB9FA3F1BF}"/>
                    </a:ext>
                  </a:extLst>
                </p:cNvPr>
                <p:cNvSpPr/>
                <p:nvPr/>
              </p:nvSpPr>
              <p:spPr>
                <a:xfrm>
                  <a:off x="6540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BD097DB1-D847-FC99-889C-71569AAA293E}"/>
                </a:ext>
              </a:extLst>
            </p:cNvPr>
            <p:cNvGrpSpPr/>
            <p:nvPr/>
          </p:nvGrpSpPr>
          <p:grpSpPr>
            <a:xfrm>
              <a:off x="1357522" y="2263920"/>
              <a:ext cx="221455" cy="172195"/>
              <a:chOff x="1314450" y="2280493"/>
              <a:chExt cx="212372" cy="182066"/>
            </a:xfrm>
          </p:grpSpPr>
          <p:sp>
            <p:nvSpPr>
              <p:cNvPr id="7" name="四角形: 上の 2 つの角を丸める 6">
                <a:extLst>
                  <a:ext uri="{FF2B5EF4-FFF2-40B4-BE49-F238E27FC236}">
                    <a16:creationId xmlns:a16="http://schemas.microsoft.com/office/drawing/2014/main" id="{942286BB-FAB0-9217-7BEC-2BF877F6153D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四角形: 上の 2 つの角を丸める 8">
                <a:extLst>
                  <a:ext uri="{FF2B5EF4-FFF2-40B4-BE49-F238E27FC236}">
                    <a16:creationId xmlns:a16="http://schemas.microsoft.com/office/drawing/2014/main" id="{2AEED90A-2CB9-DE45-CD23-E721701F12CB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四角形: 上の 2 つの角を丸める 9">
                <a:extLst>
                  <a:ext uri="{FF2B5EF4-FFF2-40B4-BE49-F238E27FC236}">
                    <a16:creationId xmlns:a16="http://schemas.microsoft.com/office/drawing/2014/main" id="{985BC255-4B31-30DF-BFA2-904C4FBA7E4D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" name="四角形: 上の 2 つの角を丸める 13">
                <a:extLst>
                  <a:ext uri="{FF2B5EF4-FFF2-40B4-BE49-F238E27FC236}">
                    <a16:creationId xmlns:a16="http://schemas.microsoft.com/office/drawing/2014/main" id="{08D86A62-DA3C-7EAC-B4A1-DF28C94C1A2E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C2E9414E-64EF-5A5F-E75A-0E7921A4EDB1}"/>
                </a:ext>
              </a:extLst>
            </p:cNvPr>
            <p:cNvGrpSpPr/>
            <p:nvPr/>
          </p:nvGrpSpPr>
          <p:grpSpPr>
            <a:xfrm flipH="1">
              <a:off x="2450086" y="2263920"/>
              <a:ext cx="221455" cy="172195"/>
              <a:chOff x="1314450" y="2280493"/>
              <a:chExt cx="212372" cy="182066"/>
            </a:xfrm>
          </p:grpSpPr>
          <p:sp>
            <p:nvSpPr>
              <p:cNvPr id="16" name="四角形: 上の 2 つの角を丸める 15">
                <a:extLst>
                  <a:ext uri="{FF2B5EF4-FFF2-40B4-BE49-F238E27FC236}">
                    <a16:creationId xmlns:a16="http://schemas.microsoft.com/office/drawing/2014/main" id="{2E243925-D9DF-0745-2ABF-A680A5B1025D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四角形: 上の 2 つの角を丸める 16">
                <a:extLst>
                  <a:ext uri="{FF2B5EF4-FFF2-40B4-BE49-F238E27FC236}">
                    <a16:creationId xmlns:a16="http://schemas.microsoft.com/office/drawing/2014/main" id="{C2B676C0-37C9-1A77-EE1F-B6B273EA50EB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四角形: 上の 2 つの角を丸める 17">
                <a:extLst>
                  <a:ext uri="{FF2B5EF4-FFF2-40B4-BE49-F238E27FC236}">
                    <a16:creationId xmlns:a16="http://schemas.microsoft.com/office/drawing/2014/main" id="{6BCD2A30-2204-2ABA-7384-70A3AAC0202F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" name="四角形: 上の 2 つの角を丸める 18">
                <a:extLst>
                  <a:ext uri="{FF2B5EF4-FFF2-40B4-BE49-F238E27FC236}">
                    <a16:creationId xmlns:a16="http://schemas.microsoft.com/office/drawing/2014/main" id="{4723E613-89CA-62CF-6EE1-F939BB373789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6588A1FB-C8D4-4899-D380-5D16DBEE014F}"/>
                </a:ext>
              </a:extLst>
            </p:cNvPr>
            <p:cNvGrpSpPr/>
            <p:nvPr/>
          </p:nvGrpSpPr>
          <p:grpSpPr>
            <a:xfrm>
              <a:off x="1921634" y="2070772"/>
              <a:ext cx="212250" cy="81990"/>
              <a:chOff x="334566" y="1660922"/>
              <a:chExt cx="176212" cy="126206"/>
            </a:xfrm>
          </p:grpSpPr>
          <p:sp>
            <p:nvSpPr>
              <p:cNvPr id="106" name="月 105">
                <a:extLst>
                  <a:ext uri="{FF2B5EF4-FFF2-40B4-BE49-F238E27FC236}">
                    <a16:creationId xmlns:a16="http://schemas.microsoft.com/office/drawing/2014/main" id="{535CC076-F113-3918-C771-E1246D1AAD70}"/>
                  </a:ext>
                </a:extLst>
              </p:cNvPr>
              <p:cNvSpPr/>
              <p:nvPr/>
            </p:nvSpPr>
            <p:spPr>
              <a:xfrm rot="5400000">
                <a:off x="359569" y="1635919"/>
                <a:ext cx="126206" cy="17621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B955B2E9-D5DF-48A8-7331-51E08325A2B7}"/>
                  </a:ext>
                </a:extLst>
              </p:cNvPr>
              <p:cNvSpPr/>
              <p:nvPr/>
            </p:nvSpPr>
            <p:spPr>
              <a:xfrm rot="5400000">
                <a:off x="388436" y="1664953"/>
                <a:ext cx="68473" cy="154260"/>
              </a:xfrm>
              <a:custGeom>
                <a:avLst/>
                <a:gdLst>
                  <a:gd name="connsiteX0" fmla="*/ 0 w 68472"/>
                  <a:gd name="connsiteY0" fmla="*/ 77130 h 154260"/>
                  <a:gd name="connsiteX1" fmla="*/ 36965 w 68472"/>
                  <a:gd name="connsiteY1" fmla="*/ 14830 h 154260"/>
                  <a:gd name="connsiteX2" fmla="*/ 68472 w 68472"/>
                  <a:gd name="connsiteY2" fmla="*/ 0 h 154260"/>
                  <a:gd name="connsiteX3" fmla="*/ 59605 w 68472"/>
                  <a:gd name="connsiteY3" fmla="*/ 32819 h 154260"/>
                  <a:gd name="connsiteX4" fmla="*/ 59605 w 68472"/>
                  <a:gd name="connsiteY4" fmla="*/ 121441 h 154260"/>
                  <a:gd name="connsiteX5" fmla="*/ 68472 w 68472"/>
                  <a:gd name="connsiteY5" fmla="*/ 154260 h 154260"/>
                  <a:gd name="connsiteX6" fmla="*/ 36965 w 68472"/>
                  <a:gd name="connsiteY6" fmla="*/ 139431 h 154260"/>
                  <a:gd name="connsiteX7" fmla="*/ 0 w 68472"/>
                  <a:gd name="connsiteY7" fmla="*/ 77130 h 154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472" h="154260">
                    <a:moveTo>
                      <a:pt x="0" y="77130"/>
                    </a:moveTo>
                    <a:cubicBezTo>
                      <a:pt x="0" y="52800"/>
                      <a:pt x="14126" y="30774"/>
                      <a:pt x="36965" y="14830"/>
                    </a:cubicBezTo>
                    <a:lnTo>
                      <a:pt x="68472" y="0"/>
                    </a:lnTo>
                    <a:lnTo>
                      <a:pt x="59605" y="32819"/>
                    </a:lnTo>
                    <a:cubicBezTo>
                      <a:pt x="54347" y="62245"/>
                      <a:pt x="54347" y="92015"/>
                      <a:pt x="59605" y="121441"/>
                    </a:cubicBezTo>
                    <a:lnTo>
                      <a:pt x="68472" y="154260"/>
                    </a:lnTo>
                    <a:lnTo>
                      <a:pt x="36965" y="139431"/>
                    </a:lnTo>
                    <a:cubicBezTo>
                      <a:pt x="14126" y="123487"/>
                      <a:pt x="0" y="101460"/>
                      <a:pt x="0" y="77130"/>
                    </a:cubicBezTo>
                    <a:close/>
                  </a:path>
                </a:pathLst>
              </a:cu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670E6515-182A-AD25-A060-158AE3EFD134}"/>
                </a:ext>
              </a:extLst>
            </p:cNvPr>
            <p:cNvGrpSpPr/>
            <p:nvPr/>
          </p:nvGrpSpPr>
          <p:grpSpPr>
            <a:xfrm>
              <a:off x="2004615" y="1403950"/>
              <a:ext cx="86897" cy="112004"/>
              <a:chOff x="207192" y="1641123"/>
              <a:chExt cx="368618" cy="475123"/>
            </a:xfrm>
          </p:grpSpPr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97243541-431F-BEE1-B407-B88E4355CD0C}"/>
                  </a:ext>
                </a:extLst>
              </p:cNvPr>
              <p:cNvSpPr/>
              <p:nvPr/>
            </p:nvSpPr>
            <p:spPr>
              <a:xfrm>
                <a:off x="207192" y="1650676"/>
                <a:ext cx="308602" cy="46557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0 w 62553"/>
                  <a:gd name="connsiteY0" fmla="*/ 0 h 78988"/>
                  <a:gd name="connsiteX1" fmla="*/ 62553 w 62553"/>
                  <a:gd name="connsiteY1" fmla="*/ 54853 h 78988"/>
                  <a:gd name="connsiteX2" fmla="*/ 52357 w 62553"/>
                  <a:gd name="connsiteY2" fmla="*/ 78988 h 78988"/>
                  <a:gd name="connsiteX3" fmla="*/ 0 w 62553"/>
                  <a:gd name="connsiteY3" fmla="*/ 0 h 78988"/>
                  <a:gd name="connsiteX0" fmla="*/ 0 w 52357"/>
                  <a:gd name="connsiteY0" fmla="*/ 0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0 w 52357"/>
                  <a:gd name="connsiteY0" fmla="*/ 0 h 78988"/>
                  <a:gd name="connsiteX1" fmla="*/ 47264 w 52357"/>
                  <a:gd name="connsiteY1" fmla="*/ 28604 h 78988"/>
                  <a:gd name="connsiteX2" fmla="*/ 52357 w 52357"/>
                  <a:gd name="connsiteY2" fmla="*/ 78988 h 78988"/>
                  <a:gd name="connsiteX3" fmla="*/ 0 w 52357"/>
                  <a:gd name="connsiteY3" fmla="*/ 0 h 78988"/>
                  <a:gd name="connsiteX0" fmla="*/ 47264 w 62778"/>
                  <a:gd name="connsiteY0" fmla="*/ 28604 h 78988"/>
                  <a:gd name="connsiteX1" fmla="*/ 52357 w 62778"/>
                  <a:gd name="connsiteY1" fmla="*/ 78988 h 78988"/>
                  <a:gd name="connsiteX2" fmla="*/ 0 w 62778"/>
                  <a:gd name="connsiteY2" fmla="*/ 0 h 78988"/>
                  <a:gd name="connsiteX3" fmla="*/ 62778 w 62778"/>
                  <a:gd name="connsiteY3" fmla="*/ 44118 h 78988"/>
                  <a:gd name="connsiteX0" fmla="*/ 47264 w 52357"/>
                  <a:gd name="connsiteY0" fmla="*/ 28604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52357 w 52357"/>
                  <a:gd name="connsiteY0" fmla="*/ 78988 h 78988"/>
                  <a:gd name="connsiteX1" fmla="*/ 0 w 52357"/>
                  <a:gd name="connsiteY1" fmla="*/ 0 h 7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357" h="78988">
                    <a:moveTo>
                      <a:pt x="52357" y="78988"/>
                    </a:moveTo>
                    <a:cubicBezTo>
                      <a:pt x="21589" y="65975"/>
                      <a:pt x="0" y="35509"/>
                      <a:pt x="0" y="0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9A1BB47C-91F2-1622-367B-2C786E93BBD6}"/>
                  </a:ext>
                </a:extLst>
              </p:cNvPr>
              <p:cNvSpPr/>
              <p:nvPr/>
            </p:nvSpPr>
            <p:spPr>
              <a:xfrm>
                <a:off x="381865" y="1641123"/>
                <a:ext cx="193945" cy="32331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52357 w 67871"/>
                  <a:gd name="connsiteY0" fmla="*/ 78988 h 94502"/>
                  <a:gd name="connsiteX1" fmla="*/ 0 w 67871"/>
                  <a:gd name="connsiteY1" fmla="*/ 0 h 94502"/>
                  <a:gd name="connsiteX2" fmla="*/ 26194 w 67871"/>
                  <a:gd name="connsiteY2" fmla="*/ 0 h 94502"/>
                  <a:gd name="connsiteX3" fmla="*/ 62553 w 67871"/>
                  <a:gd name="connsiteY3" fmla="*/ 54853 h 94502"/>
                  <a:gd name="connsiteX4" fmla="*/ 67871 w 67871"/>
                  <a:gd name="connsiteY4" fmla="*/ 94502 h 94502"/>
                  <a:gd name="connsiteX0" fmla="*/ 0 w 67871"/>
                  <a:gd name="connsiteY0" fmla="*/ 0 h 94502"/>
                  <a:gd name="connsiteX1" fmla="*/ 26194 w 67871"/>
                  <a:gd name="connsiteY1" fmla="*/ 0 h 94502"/>
                  <a:gd name="connsiteX2" fmla="*/ 62553 w 67871"/>
                  <a:gd name="connsiteY2" fmla="*/ 54853 h 94502"/>
                  <a:gd name="connsiteX3" fmla="*/ 67871 w 67871"/>
                  <a:gd name="connsiteY3" fmla="*/ 94502 h 94502"/>
                  <a:gd name="connsiteX0" fmla="*/ 0 w 62553"/>
                  <a:gd name="connsiteY0" fmla="*/ 0 h 54853"/>
                  <a:gd name="connsiteX1" fmla="*/ 26194 w 62553"/>
                  <a:gd name="connsiteY1" fmla="*/ 0 h 54853"/>
                  <a:gd name="connsiteX2" fmla="*/ 62553 w 62553"/>
                  <a:gd name="connsiteY2" fmla="*/ 54853 h 54853"/>
                  <a:gd name="connsiteX0" fmla="*/ 0 w 36359"/>
                  <a:gd name="connsiteY0" fmla="*/ 0 h 54853"/>
                  <a:gd name="connsiteX1" fmla="*/ 36359 w 36359"/>
                  <a:gd name="connsiteY1" fmla="*/ 54853 h 5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359" h="54853">
                    <a:moveTo>
                      <a:pt x="0" y="0"/>
                    </a:moveTo>
                    <a:cubicBezTo>
                      <a:pt x="0" y="24659"/>
                      <a:pt x="14992" y="45816"/>
                      <a:pt x="36359" y="54853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5" name="楕円 503">
              <a:extLst>
                <a:ext uri="{FF2B5EF4-FFF2-40B4-BE49-F238E27FC236}">
                  <a16:creationId xmlns:a16="http://schemas.microsoft.com/office/drawing/2014/main" id="{E55A010D-E7A9-68F9-A6AD-920C73CF43D5}"/>
                </a:ext>
              </a:extLst>
            </p:cNvPr>
            <p:cNvSpPr/>
            <p:nvPr/>
          </p:nvSpPr>
          <p:spPr>
            <a:xfrm>
              <a:off x="2166864" y="1303896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6" name="楕円 503">
              <a:extLst>
                <a:ext uri="{FF2B5EF4-FFF2-40B4-BE49-F238E27FC236}">
                  <a16:creationId xmlns:a16="http://schemas.microsoft.com/office/drawing/2014/main" id="{4CB0D440-8D2E-67BB-9DCD-2EA4389E76CE}"/>
                </a:ext>
              </a:extLst>
            </p:cNvPr>
            <p:cNvSpPr/>
            <p:nvPr/>
          </p:nvSpPr>
          <p:spPr>
            <a:xfrm>
              <a:off x="1677914" y="1938896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7" name="楕円 503">
              <a:extLst>
                <a:ext uri="{FF2B5EF4-FFF2-40B4-BE49-F238E27FC236}">
                  <a16:creationId xmlns:a16="http://schemas.microsoft.com/office/drawing/2014/main" id="{B3BC87A8-77BA-0C51-8599-DCB3F1CECA80}"/>
                </a:ext>
              </a:extLst>
            </p:cNvPr>
            <p:cNvSpPr/>
            <p:nvPr/>
          </p:nvSpPr>
          <p:spPr>
            <a:xfrm>
              <a:off x="2268464" y="1907146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79" name="グループ化 378">
              <a:extLst>
                <a:ext uri="{FF2B5EF4-FFF2-40B4-BE49-F238E27FC236}">
                  <a16:creationId xmlns:a16="http://schemas.microsoft.com/office/drawing/2014/main" id="{4369F8A3-6BBA-E134-3383-B1CAE0A2A2DC}"/>
                </a:ext>
              </a:extLst>
            </p:cNvPr>
            <p:cNvGrpSpPr/>
            <p:nvPr/>
          </p:nvGrpSpPr>
          <p:grpSpPr>
            <a:xfrm>
              <a:off x="2574893" y="1816923"/>
              <a:ext cx="712237" cy="179781"/>
              <a:chOff x="3830065" y="494951"/>
              <a:chExt cx="815966" cy="205964"/>
            </a:xfrm>
          </p:grpSpPr>
          <p:sp>
            <p:nvSpPr>
              <p:cNvPr id="380" name="テキスト ボックス 379">
                <a:extLst>
                  <a:ext uri="{FF2B5EF4-FFF2-40B4-BE49-F238E27FC236}">
                    <a16:creationId xmlns:a16="http://schemas.microsoft.com/office/drawing/2014/main" id="{CD30A2C8-104F-A72F-211D-EE08662F68FC}"/>
                  </a:ext>
                </a:extLst>
              </p:cNvPr>
              <p:cNvSpPr txBox="1"/>
              <p:nvPr/>
            </p:nvSpPr>
            <p:spPr>
              <a:xfrm rot="20382159">
                <a:off x="3833894" y="494951"/>
                <a:ext cx="812137" cy="205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う～んう～ん</a:t>
                </a:r>
              </a:p>
            </p:txBody>
          </p:sp>
          <p:sp>
            <p:nvSpPr>
              <p:cNvPr id="381" name="テキスト ボックス 380">
                <a:extLst>
                  <a:ext uri="{FF2B5EF4-FFF2-40B4-BE49-F238E27FC236}">
                    <a16:creationId xmlns:a16="http://schemas.microsoft.com/office/drawing/2014/main" id="{0A7A797C-10D1-8824-A6CE-9C13AAD3EE8A}"/>
                  </a:ext>
                </a:extLst>
              </p:cNvPr>
              <p:cNvSpPr txBox="1"/>
              <p:nvPr/>
            </p:nvSpPr>
            <p:spPr>
              <a:xfrm rot="20382159">
                <a:off x="3830065" y="494954"/>
                <a:ext cx="812137" cy="205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う～んう～ん</a:t>
                </a:r>
              </a:p>
            </p:txBody>
          </p:sp>
        </p:grpSp>
      </p:grpSp>
      <p:grpSp>
        <p:nvGrpSpPr>
          <p:cNvPr id="402" name="グループ化 401">
            <a:extLst>
              <a:ext uri="{FF2B5EF4-FFF2-40B4-BE49-F238E27FC236}">
                <a16:creationId xmlns:a16="http://schemas.microsoft.com/office/drawing/2014/main" id="{D010E14A-51AC-D363-40A5-8E5E8FD62B42}"/>
              </a:ext>
            </a:extLst>
          </p:cNvPr>
          <p:cNvGrpSpPr/>
          <p:nvPr/>
        </p:nvGrpSpPr>
        <p:grpSpPr>
          <a:xfrm>
            <a:off x="3613150" y="1042988"/>
            <a:ext cx="2705100" cy="2495550"/>
            <a:chOff x="3613150" y="1042988"/>
            <a:chExt cx="2705100" cy="2495550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59BD931-286B-CB1A-CB05-16E5984A8AC8}"/>
                </a:ext>
              </a:extLst>
            </p:cNvPr>
            <p:cNvGrpSpPr/>
            <p:nvPr/>
          </p:nvGrpSpPr>
          <p:grpSpPr>
            <a:xfrm>
              <a:off x="3613150" y="1042988"/>
              <a:ext cx="2705100" cy="2495550"/>
              <a:chOff x="3613150" y="1042988"/>
              <a:chExt cx="2705100" cy="2495550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40851861-1542-324F-B2D0-624E9BD675FB}"/>
                  </a:ext>
                </a:extLst>
              </p:cNvPr>
              <p:cNvGrpSpPr/>
              <p:nvPr/>
            </p:nvGrpSpPr>
            <p:grpSpPr>
              <a:xfrm>
                <a:off x="3665537" y="104298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E386FE11-0FDA-F314-34A1-C3BDD906CB2B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27" name="四角形: 上の 2 つの角を丸める 26">
                    <a:extLst>
                      <a:ext uri="{FF2B5EF4-FFF2-40B4-BE49-F238E27FC236}">
                        <a16:creationId xmlns:a16="http://schemas.microsoft.com/office/drawing/2014/main" id="{9CC07A3A-4A8B-F14D-D6C5-844470AD1643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四角形: 上の 2 つの角を丸める 27">
                    <a:extLst>
                      <a:ext uri="{FF2B5EF4-FFF2-40B4-BE49-F238E27FC236}">
                        <a16:creationId xmlns:a16="http://schemas.microsoft.com/office/drawing/2014/main" id="{A5DF18EB-F5B3-57E3-39DD-B8640E42A9BF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C87A0F85-0464-92C7-5D15-32955F1DB955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7F150407-A29D-39F8-75D4-F352599C0AF3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5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8" name="グループ化 277">
                <a:extLst>
                  <a:ext uri="{FF2B5EF4-FFF2-40B4-BE49-F238E27FC236}">
                    <a16:creationId xmlns:a16="http://schemas.microsoft.com/office/drawing/2014/main" id="{D6FC18C8-E9B5-C4C1-5B5E-3C1D25F30BA3}"/>
                  </a:ext>
                </a:extLst>
              </p:cNvPr>
              <p:cNvGrpSpPr/>
              <p:nvPr/>
            </p:nvGrpSpPr>
            <p:grpSpPr>
              <a:xfrm>
                <a:off x="4441050" y="1090277"/>
                <a:ext cx="1046904" cy="2045120"/>
                <a:chOff x="4372488" y="1231458"/>
                <a:chExt cx="1184027" cy="2312990"/>
              </a:xfrm>
            </p:grpSpPr>
            <p:sp>
              <p:nvSpPr>
                <p:cNvPr id="279" name="小波 278">
                  <a:extLst>
                    <a:ext uri="{FF2B5EF4-FFF2-40B4-BE49-F238E27FC236}">
                      <a16:creationId xmlns:a16="http://schemas.microsoft.com/office/drawing/2014/main" id="{A76D81C5-4575-D283-CB51-44F1A79AD62D}"/>
                    </a:ext>
                  </a:extLst>
                </p:cNvPr>
                <p:cNvSpPr/>
                <p:nvPr/>
              </p:nvSpPr>
              <p:spPr>
                <a:xfrm rot="16200000" flipH="1">
                  <a:off x="4359458" y="2110865"/>
                  <a:ext cx="718790" cy="552036"/>
                </a:xfrm>
                <a:prstGeom prst="doubleWave">
                  <a:avLst>
                    <a:gd name="adj1" fmla="val 7367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0" name="小波 279">
                  <a:extLst>
                    <a:ext uri="{FF2B5EF4-FFF2-40B4-BE49-F238E27FC236}">
                      <a16:creationId xmlns:a16="http://schemas.microsoft.com/office/drawing/2014/main" id="{62482789-EDDC-C907-FB38-671B9C3D90B5}"/>
                    </a:ext>
                  </a:extLst>
                </p:cNvPr>
                <p:cNvSpPr/>
                <p:nvPr/>
              </p:nvSpPr>
              <p:spPr>
                <a:xfrm rot="5400000">
                  <a:off x="4838616" y="2110865"/>
                  <a:ext cx="718790" cy="552036"/>
                </a:xfrm>
                <a:prstGeom prst="doubleWave">
                  <a:avLst>
                    <a:gd name="adj1" fmla="val 7367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81" name="グループ化 280">
                  <a:extLst>
                    <a:ext uri="{FF2B5EF4-FFF2-40B4-BE49-F238E27FC236}">
                      <a16:creationId xmlns:a16="http://schemas.microsoft.com/office/drawing/2014/main" id="{8EAADAF4-20B3-836E-BB1E-3EB8EEC3698C}"/>
                    </a:ext>
                  </a:extLst>
                </p:cNvPr>
                <p:cNvGrpSpPr/>
                <p:nvPr/>
              </p:nvGrpSpPr>
              <p:grpSpPr>
                <a:xfrm>
                  <a:off x="4411945" y="2247870"/>
                  <a:ext cx="1139046" cy="1296578"/>
                  <a:chOff x="2871512" y="2247870"/>
                  <a:chExt cx="1139046" cy="1296578"/>
                </a:xfrm>
              </p:grpSpPr>
              <p:sp>
                <p:nvSpPr>
                  <p:cNvPr id="303" name="フリーフォーム: 図形 302">
                    <a:extLst>
                      <a:ext uri="{FF2B5EF4-FFF2-40B4-BE49-F238E27FC236}">
                        <a16:creationId xmlns:a16="http://schemas.microsoft.com/office/drawing/2014/main" id="{16D6C4A8-3CC2-EF79-FA6E-5FBC136BAE89}"/>
                      </a:ext>
                    </a:extLst>
                  </p:cNvPr>
                  <p:cNvSpPr/>
                  <p:nvPr/>
                </p:nvSpPr>
                <p:spPr>
                  <a:xfrm>
                    <a:off x="3170544" y="2247870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04" name="グループ化 303">
                    <a:extLst>
                      <a:ext uri="{FF2B5EF4-FFF2-40B4-BE49-F238E27FC236}">
                        <a16:creationId xmlns:a16="http://schemas.microsoft.com/office/drawing/2014/main" id="{3C072445-A411-F570-8B75-E9A8BBD35E39}"/>
                      </a:ext>
                    </a:extLst>
                  </p:cNvPr>
                  <p:cNvGrpSpPr/>
                  <p:nvPr/>
                </p:nvGrpSpPr>
                <p:grpSpPr>
                  <a:xfrm>
                    <a:off x="2871512" y="2524123"/>
                    <a:ext cx="1139046" cy="1020325"/>
                    <a:chOff x="2871512" y="2524123"/>
                    <a:chExt cx="1139046" cy="1020325"/>
                  </a:xfrm>
                </p:grpSpPr>
                <p:sp>
                  <p:nvSpPr>
                    <p:cNvPr id="305" name="フリーフォーム: 図形 304">
                      <a:extLst>
                        <a:ext uri="{FF2B5EF4-FFF2-40B4-BE49-F238E27FC236}">
                          <a16:creationId xmlns:a16="http://schemas.microsoft.com/office/drawing/2014/main" id="{8A5E997E-6220-50B4-3CBB-E4223F4A2B25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862077" y="2631372"/>
                      <a:ext cx="148481" cy="913076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solidFill>
                      <a:srgbClr val="FFCC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06" name="フリーフォーム: 図形 305">
                      <a:extLst>
                        <a:ext uri="{FF2B5EF4-FFF2-40B4-BE49-F238E27FC236}">
                          <a16:creationId xmlns:a16="http://schemas.microsoft.com/office/drawing/2014/main" id="{63CCFF8A-D7D0-D4BD-4ED8-F6CFBF14B3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71512" y="2627540"/>
                      <a:ext cx="149189" cy="916908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solidFill>
                      <a:srgbClr val="FFCC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07" name="フリーフォーム: 図形 306">
                      <a:extLst>
                        <a:ext uri="{FF2B5EF4-FFF2-40B4-BE49-F238E27FC236}">
                          <a16:creationId xmlns:a16="http://schemas.microsoft.com/office/drawing/2014/main" id="{FB54447F-7C41-203F-D78A-0D6F32600C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5456" y="2527355"/>
                      <a:ext cx="974009" cy="1017093"/>
                    </a:xfrm>
                    <a:custGeom>
                      <a:avLst/>
                      <a:gdLst>
                        <a:gd name="connsiteX0" fmla="*/ 251752 w 974009"/>
                        <a:gd name="connsiteY0" fmla="*/ 0 h 1017093"/>
                        <a:gd name="connsiteX1" fmla="*/ 276467 w 974009"/>
                        <a:gd name="connsiteY1" fmla="*/ 0 h 1017093"/>
                        <a:gd name="connsiteX2" fmla="*/ 277876 w 974009"/>
                        <a:gd name="connsiteY2" fmla="*/ 12435 h 1017093"/>
                        <a:gd name="connsiteX3" fmla="*/ 483120 w 974009"/>
                        <a:gd name="connsiteY3" fmla="*/ 161195 h 1017093"/>
                        <a:gd name="connsiteX4" fmla="*/ 688364 w 974009"/>
                        <a:gd name="connsiteY4" fmla="*/ 12435 h 1017093"/>
                        <a:gd name="connsiteX5" fmla="*/ 689774 w 974009"/>
                        <a:gd name="connsiteY5" fmla="*/ 0 h 1017093"/>
                        <a:gd name="connsiteX6" fmla="*/ 722257 w 974009"/>
                        <a:gd name="connsiteY6" fmla="*/ 0 h 1017093"/>
                        <a:gd name="connsiteX7" fmla="*/ 974009 w 974009"/>
                        <a:gd name="connsiteY7" fmla="*/ 251752 h 1017093"/>
                        <a:gd name="connsiteX8" fmla="*/ 974009 w 974009"/>
                        <a:gd name="connsiteY8" fmla="*/ 1017093 h 1017093"/>
                        <a:gd name="connsiteX9" fmla="*/ 0 w 974009"/>
                        <a:gd name="connsiteY9" fmla="*/ 1017093 h 1017093"/>
                        <a:gd name="connsiteX10" fmla="*/ 0 w 974009"/>
                        <a:gd name="connsiteY10" fmla="*/ 251752 h 1017093"/>
                        <a:gd name="connsiteX11" fmla="*/ 251752 w 974009"/>
                        <a:gd name="connsiteY11" fmla="*/ 0 h 10170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974009" h="1017093">
                          <a:moveTo>
                            <a:pt x="251752" y="0"/>
                          </a:moveTo>
                          <a:lnTo>
                            <a:pt x="276467" y="0"/>
                          </a:lnTo>
                          <a:lnTo>
                            <a:pt x="277876" y="12435"/>
                          </a:lnTo>
                          <a:cubicBezTo>
                            <a:pt x="297411" y="97333"/>
                            <a:pt x="381879" y="161195"/>
                            <a:pt x="483120" y="161195"/>
                          </a:cubicBezTo>
                          <a:cubicBezTo>
                            <a:pt x="584361" y="161195"/>
                            <a:pt x="668829" y="97333"/>
                            <a:pt x="688364" y="12435"/>
                          </a:cubicBezTo>
                          <a:lnTo>
                            <a:pt x="689774" y="0"/>
                          </a:lnTo>
                          <a:lnTo>
                            <a:pt x="722257" y="0"/>
                          </a:lnTo>
                          <a:cubicBezTo>
                            <a:pt x="861296" y="0"/>
                            <a:pt x="974009" y="112713"/>
                            <a:pt x="974009" y="251752"/>
                          </a:cubicBezTo>
                          <a:lnTo>
                            <a:pt x="974009" y="1017093"/>
                          </a:lnTo>
                          <a:lnTo>
                            <a:pt x="0" y="1017093"/>
                          </a:lnTo>
                          <a:lnTo>
                            <a:pt x="0" y="251752"/>
                          </a:lnTo>
                          <a:cubicBezTo>
                            <a:pt x="0" y="112713"/>
                            <a:pt x="112713" y="0"/>
                            <a:pt x="251752" y="0"/>
                          </a:cubicBezTo>
                          <a:close/>
                        </a:path>
                      </a:pathLst>
                    </a:custGeom>
                    <a:solidFill>
                      <a:srgbClr val="FFCC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08" name="フリーフォーム: 図形 307">
                      <a:extLst>
                        <a:ext uri="{FF2B5EF4-FFF2-40B4-BE49-F238E27FC236}">
                          <a16:creationId xmlns:a16="http://schemas.microsoft.com/office/drawing/2014/main" id="{0EE98979-E588-1E2A-0DD5-79A52DF6FEE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2409" y="2524123"/>
                      <a:ext cx="452336" cy="187736"/>
                    </a:xfrm>
                    <a:custGeom>
                      <a:avLst/>
                      <a:gdLst>
                        <a:gd name="connsiteX0" fmla="*/ 0 w 452336"/>
                        <a:gd name="connsiteY0" fmla="*/ 0 h 187736"/>
                        <a:gd name="connsiteX1" fmla="*/ 45257 w 452336"/>
                        <a:gd name="connsiteY1" fmla="*/ 0 h 187736"/>
                        <a:gd name="connsiteX2" fmla="*/ 61048 w 452336"/>
                        <a:gd name="connsiteY2" fmla="*/ 40920 h 187736"/>
                        <a:gd name="connsiteX3" fmla="*/ 226168 w 452336"/>
                        <a:gd name="connsiteY3" fmla="*/ 135489 h 187736"/>
                        <a:gd name="connsiteX4" fmla="*/ 391288 w 452336"/>
                        <a:gd name="connsiteY4" fmla="*/ 40920 h 187736"/>
                        <a:gd name="connsiteX5" fmla="*/ 407079 w 452336"/>
                        <a:gd name="connsiteY5" fmla="*/ 0 h 187736"/>
                        <a:gd name="connsiteX6" fmla="*/ 452336 w 452336"/>
                        <a:gd name="connsiteY6" fmla="*/ 0 h 187736"/>
                        <a:gd name="connsiteX7" fmla="*/ 450793 w 452336"/>
                        <a:gd name="connsiteY7" fmla="*/ 14483 h 187736"/>
                        <a:gd name="connsiteX8" fmla="*/ 226168 w 452336"/>
                        <a:gd name="connsiteY8" fmla="*/ 187736 h 187736"/>
                        <a:gd name="connsiteX9" fmla="*/ 1542 w 452336"/>
                        <a:gd name="connsiteY9" fmla="*/ 14483 h 1877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52336" h="187736">
                          <a:moveTo>
                            <a:pt x="0" y="0"/>
                          </a:moveTo>
                          <a:lnTo>
                            <a:pt x="45257" y="0"/>
                          </a:lnTo>
                          <a:lnTo>
                            <a:pt x="61048" y="40920"/>
                          </a:lnTo>
                          <a:cubicBezTo>
                            <a:pt x="94910" y="97617"/>
                            <a:pt x="156191" y="135489"/>
                            <a:pt x="226168" y="135489"/>
                          </a:cubicBezTo>
                          <a:cubicBezTo>
                            <a:pt x="296144" y="135489"/>
                            <a:pt x="357425" y="97617"/>
                            <a:pt x="391288" y="40920"/>
                          </a:cubicBezTo>
                          <a:lnTo>
                            <a:pt x="407079" y="0"/>
                          </a:lnTo>
                          <a:lnTo>
                            <a:pt x="452336" y="0"/>
                          </a:lnTo>
                          <a:lnTo>
                            <a:pt x="450793" y="14483"/>
                          </a:lnTo>
                          <a:cubicBezTo>
                            <a:pt x="429413" y="113359"/>
                            <a:pt x="336969" y="187736"/>
                            <a:pt x="226168" y="187736"/>
                          </a:cubicBezTo>
                          <a:cubicBezTo>
                            <a:pt x="115366" y="187736"/>
                            <a:pt x="22922" y="113359"/>
                            <a:pt x="1542" y="14483"/>
                          </a:cubicBezTo>
                          <a:close/>
                        </a:path>
                      </a:pathLst>
                    </a:custGeom>
                    <a:solidFill>
                      <a:srgbClr val="FF33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09" name="フリーフォーム: 図形 308">
                      <a:extLst>
                        <a:ext uri="{FF2B5EF4-FFF2-40B4-BE49-F238E27FC236}">
                          <a16:creationId xmlns:a16="http://schemas.microsoft.com/office/drawing/2014/main" id="{1E26A899-F632-B401-484E-8293908A26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27600" y="2727055"/>
                      <a:ext cx="244238" cy="244238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0" name="フリーフォーム: 図形 309">
                      <a:extLst>
                        <a:ext uri="{FF2B5EF4-FFF2-40B4-BE49-F238E27FC236}">
                          <a16:creationId xmlns:a16="http://schemas.microsoft.com/office/drawing/2014/main" id="{5091963A-8FF2-97B6-DEFB-598639288C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05045" y="2853393"/>
                      <a:ext cx="338576" cy="338576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1" name="フリーフォーム: 図形 310">
                      <a:extLst>
                        <a:ext uri="{FF2B5EF4-FFF2-40B4-BE49-F238E27FC236}">
                          <a16:creationId xmlns:a16="http://schemas.microsoft.com/office/drawing/2014/main" id="{AEC76E3E-6E9E-474D-0721-ED86F8C3098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04453" y="2663611"/>
                      <a:ext cx="259192" cy="259192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2" name="フリーフォーム: 図形 311">
                      <a:extLst>
                        <a:ext uri="{FF2B5EF4-FFF2-40B4-BE49-F238E27FC236}">
                          <a16:creationId xmlns:a16="http://schemas.microsoft.com/office/drawing/2014/main" id="{344F4498-0FA7-77F8-E7CB-7CFEC41B68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43848" y="3030774"/>
                      <a:ext cx="158696" cy="158696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3" name="フリーフォーム: 図形 312">
                      <a:extLst>
                        <a:ext uri="{FF2B5EF4-FFF2-40B4-BE49-F238E27FC236}">
                          <a16:creationId xmlns:a16="http://schemas.microsoft.com/office/drawing/2014/main" id="{A34BEFB0-29C8-8B81-175B-BDB73650D9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70457" y="3211366"/>
                      <a:ext cx="284381" cy="284381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4" name="フリーフォーム: 図形 313">
                      <a:extLst>
                        <a:ext uri="{FF2B5EF4-FFF2-40B4-BE49-F238E27FC236}">
                          <a16:creationId xmlns:a16="http://schemas.microsoft.com/office/drawing/2014/main" id="{79AD6B3B-C040-459C-68AE-6A387666B63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30499" y="3248951"/>
                      <a:ext cx="233049" cy="233049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5" name="フリーフォーム: 図形 314">
                      <a:extLst>
                        <a:ext uri="{FF2B5EF4-FFF2-40B4-BE49-F238E27FC236}">
                          <a16:creationId xmlns:a16="http://schemas.microsoft.com/office/drawing/2014/main" id="{34E17881-F3E3-F4ED-F4E3-3DACC8E9AF5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45032" y="3006560"/>
                      <a:ext cx="158696" cy="158696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282" name="グループ化 281">
                  <a:extLst>
                    <a:ext uri="{FF2B5EF4-FFF2-40B4-BE49-F238E27FC236}">
                      <a16:creationId xmlns:a16="http://schemas.microsoft.com/office/drawing/2014/main" id="{5B103233-BF56-54C2-5C5A-8BBEBA7B8948}"/>
                    </a:ext>
                  </a:extLst>
                </p:cNvPr>
                <p:cNvGrpSpPr/>
                <p:nvPr/>
              </p:nvGrpSpPr>
              <p:grpSpPr>
                <a:xfrm>
                  <a:off x="4372488" y="1267878"/>
                  <a:ext cx="1184027" cy="1183065"/>
                  <a:chOff x="4071792" y="5335155"/>
                  <a:chExt cx="834570" cy="833893"/>
                </a:xfrm>
              </p:grpSpPr>
              <p:sp>
                <p:nvSpPr>
                  <p:cNvPr id="291" name="円/楕円 899">
                    <a:extLst>
                      <a:ext uri="{FF2B5EF4-FFF2-40B4-BE49-F238E27FC236}">
                        <a16:creationId xmlns:a16="http://schemas.microsoft.com/office/drawing/2014/main" id="{175D1F53-6B92-CAF1-ED31-B31A1EE711A9}"/>
                      </a:ext>
                    </a:extLst>
                  </p:cNvPr>
                  <p:cNvSpPr/>
                  <p:nvPr/>
                </p:nvSpPr>
                <p:spPr>
                  <a:xfrm>
                    <a:off x="4081536" y="5335155"/>
                    <a:ext cx="807653" cy="80425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92" name="グループ化 291">
                    <a:extLst>
                      <a:ext uri="{FF2B5EF4-FFF2-40B4-BE49-F238E27FC236}">
                        <a16:creationId xmlns:a16="http://schemas.microsoft.com/office/drawing/2014/main" id="{3D1C0A19-1FC8-2764-5F44-84C527B891AF}"/>
                      </a:ext>
                    </a:extLst>
                  </p:cNvPr>
                  <p:cNvGrpSpPr/>
                  <p:nvPr/>
                </p:nvGrpSpPr>
                <p:grpSpPr>
                  <a:xfrm>
                    <a:off x="4071792" y="5413271"/>
                    <a:ext cx="834570" cy="755777"/>
                    <a:chOff x="2791855" y="2059454"/>
                    <a:chExt cx="1150919" cy="1003058"/>
                  </a:xfrm>
                  <a:solidFill>
                    <a:srgbClr val="FFCC99"/>
                  </a:solidFill>
                </p:grpSpPr>
                <p:grpSp>
                  <p:nvGrpSpPr>
                    <p:cNvPr id="296" name="グループ化 295">
                      <a:extLst>
                        <a:ext uri="{FF2B5EF4-FFF2-40B4-BE49-F238E27FC236}">
                          <a16:creationId xmlns:a16="http://schemas.microsoft.com/office/drawing/2014/main" id="{858A6C19-18F9-97E5-E327-FED9682B1354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01" name="円/楕円 914">
                        <a:extLst>
                          <a:ext uri="{FF2B5EF4-FFF2-40B4-BE49-F238E27FC236}">
                            <a16:creationId xmlns:a16="http://schemas.microsoft.com/office/drawing/2014/main" id="{7BB3DD5E-B2CB-4A20-8758-1A4B39E02F3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02" name="円/楕円 915">
                        <a:extLst>
                          <a:ext uri="{FF2B5EF4-FFF2-40B4-BE49-F238E27FC236}">
                            <a16:creationId xmlns:a16="http://schemas.microsoft.com/office/drawing/2014/main" id="{3EF42CC0-8EE9-82C3-AE40-ADE446D8F90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97" name="グループ化 296">
                      <a:extLst>
                        <a:ext uri="{FF2B5EF4-FFF2-40B4-BE49-F238E27FC236}">
                          <a16:creationId xmlns:a16="http://schemas.microsoft.com/office/drawing/2014/main" id="{115317BC-5122-3F4B-60C6-B23D982B17B6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99" name="円/楕円 912">
                        <a:extLst>
                          <a:ext uri="{FF2B5EF4-FFF2-40B4-BE49-F238E27FC236}">
                            <a16:creationId xmlns:a16="http://schemas.microsoft.com/office/drawing/2014/main" id="{7837C682-F211-1C48-C2A7-E80A9B7E8F9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00" name="円/楕円 913">
                        <a:extLst>
                          <a:ext uri="{FF2B5EF4-FFF2-40B4-BE49-F238E27FC236}">
                            <a16:creationId xmlns:a16="http://schemas.microsoft.com/office/drawing/2014/main" id="{0855EF39-7B44-72C6-5E1E-8C5D251B48F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98" name="円/楕円 911">
                      <a:extLst>
                        <a:ext uri="{FF2B5EF4-FFF2-40B4-BE49-F238E27FC236}">
                          <a16:creationId xmlns:a16="http://schemas.microsoft.com/office/drawing/2014/main" id="{859FD640-B8A4-DCD5-1837-D6C06B6336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59454"/>
                      <a:ext cx="928914" cy="1003058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93" name="円/楕円 27">
                    <a:extLst>
                      <a:ext uri="{FF2B5EF4-FFF2-40B4-BE49-F238E27FC236}">
                        <a16:creationId xmlns:a16="http://schemas.microsoft.com/office/drawing/2014/main" id="{F7C6BAD3-54D9-DEDF-7525-1EA278E0CCB3}"/>
                      </a:ext>
                    </a:extLst>
                  </p:cNvPr>
                  <p:cNvSpPr/>
                  <p:nvPr/>
                </p:nvSpPr>
                <p:spPr>
                  <a:xfrm>
                    <a:off x="4215125" y="560252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4" name="円/楕円 27">
                    <a:extLst>
                      <a:ext uri="{FF2B5EF4-FFF2-40B4-BE49-F238E27FC236}">
                        <a16:creationId xmlns:a16="http://schemas.microsoft.com/office/drawing/2014/main" id="{70801207-274D-BBB1-B3CB-79007900BEEF}"/>
                      </a:ext>
                    </a:extLst>
                  </p:cNvPr>
                  <p:cNvSpPr/>
                  <p:nvPr/>
                </p:nvSpPr>
                <p:spPr>
                  <a:xfrm>
                    <a:off x="4591026" y="560252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5" name="正方形/長方形 67">
                    <a:extLst>
                      <a:ext uri="{FF2B5EF4-FFF2-40B4-BE49-F238E27FC236}">
                        <a16:creationId xmlns:a16="http://schemas.microsoft.com/office/drawing/2014/main" id="{3BA8CAD4-A3E1-31E0-1CF3-51F0E032BBCE}"/>
                      </a:ext>
                    </a:extLst>
                  </p:cNvPr>
                  <p:cNvSpPr/>
                  <p:nvPr/>
                </p:nvSpPr>
                <p:spPr>
                  <a:xfrm>
                    <a:off x="4466202" y="5956511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C082C01D-4C49-CAC1-D9F8-3C3F6430D6CE}"/>
                    </a:ext>
                  </a:extLst>
                </p:cNvPr>
                <p:cNvSpPr/>
                <p:nvPr/>
              </p:nvSpPr>
              <p:spPr>
                <a:xfrm rot="10800000">
                  <a:off x="5131576" y="1867829"/>
                  <a:ext cx="238134" cy="45719"/>
                </a:xfrm>
                <a:custGeom>
                  <a:avLst/>
                  <a:gdLst>
                    <a:gd name="connsiteX0" fmla="*/ 120510 w 207890"/>
                    <a:gd name="connsiteY0" fmla="*/ 0 h 68083"/>
                    <a:gd name="connsiteX1" fmla="*/ 206833 w 207890"/>
                    <a:gd name="connsiteY1" fmla="*/ 62374 h 68083"/>
                    <a:gd name="connsiteX2" fmla="*/ 207890 w 207890"/>
                    <a:gd name="connsiteY2" fmla="*/ 68083 h 68083"/>
                    <a:gd name="connsiteX3" fmla="*/ 173089 w 207890"/>
                    <a:gd name="connsiteY3" fmla="*/ 50344 h 68083"/>
                    <a:gd name="connsiteX4" fmla="*/ 120510 w 207890"/>
                    <a:gd name="connsiteY4" fmla="*/ 42318 h 68083"/>
                    <a:gd name="connsiteX5" fmla="*/ 67931 w 207890"/>
                    <a:gd name="connsiteY5" fmla="*/ 50344 h 68083"/>
                    <a:gd name="connsiteX6" fmla="*/ 33130 w 207890"/>
                    <a:gd name="connsiteY6" fmla="*/ 68083 h 68083"/>
                    <a:gd name="connsiteX7" fmla="*/ 34187 w 207890"/>
                    <a:gd name="connsiteY7" fmla="*/ 62374 h 68083"/>
                    <a:gd name="connsiteX8" fmla="*/ 36689 w 207890"/>
                    <a:gd name="connsiteY8" fmla="*/ 58329 h 68083"/>
                    <a:gd name="connsiteX9" fmla="*/ 0 w 207890"/>
                    <a:gd name="connsiteY9" fmla="*/ 7551 h 68083"/>
                    <a:gd name="connsiteX10" fmla="*/ 47064 w 207890"/>
                    <a:gd name="connsiteY10" fmla="*/ 41555 h 68083"/>
                    <a:gd name="connsiteX11" fmla="*/ 54265 w 207890"/>
                    <a:gd name="connsiteY11" fmla="*/ 29912 h 68083"/>
                    <a:gd name="connsiteX12" fmla="*/ 120510 w 207890"/>
                    <a:gd name="connsiteY12" fmla="*/ 0 h 680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7890" h="68083">
                      <a:moveTo>
                        <a:pt x="120510" y="0"/>
                      </a:moveTo>
                      <a:cubicBezTo>
                        <a:pt x="159316" y="0"/>
                        <a:pt x="192611" y="25719"/>
                        <a:pt x="206833" y="62374"/>
                      </a:cubicBezTo>
                      <a:lnTo>
                        <a:pt x="207890" y="68083"/>
                      </a:lnTo>
                      <a:lnTo>
                        <a:pt x="173089" y="50344"/>
                      </a:lnTo>
                      <a:cubicBezTo>
                        <a:pt x="156928" y="45176"/>
                        <a:pt x="139161" y="42318"/>
                        <a:pt x="120510" y="42318"/>
                      </a:cubicBezTo>
                      <a:cubicBezTo>
                        <a:pt x="101860" y="42318"/>
                        <a:pt x="84092" y="45176"/>
                        <a:pt x="67931" y="50344"/>
                      </a:cubicBezTo>
                      <a:lnTo>
                        <a:pt x="33130" y="68083"/>
                      </a:lnTo>
                      <a:lnTo>
                        <a:pt x="34187" y="62374"/>
                      </a:lnTo>
                      <a:lnTo>
                        <a:pt x="36689" y="58329"/>
                      </a:lnTo>
                      <a:lnTo>
                        <a:pt x="0" y="7551"/>
                      </a:lnTo>
                      <a:lnTo>
                        <a:pt x="47064" y="41555"/>
                      </a:lnTo>
                      <a:lnTo>
                        <a:pt x="54265" y="29912"/>
                      </a:lnTo>
                      <a:cubicBezTo>
                        <a:pt x="71219" y="11431"/>
                        <a:pt x="94640" y="0"/>
                        <a:pt x="1205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2D1D4127-7B5C-300C-E531-9196466B0A69}"/>
                    </a:ext>
                  </a:extLst>
                </p:cNvPr>
                <p:cNvSpPr/>
                <p:nvPr/>
              </p:nvSpPr>
              <p:spPr>
                <a:xfrm rot="10800000" flipH="1">
                  <a:off x="4568789" y="1867829"/>
                  <a:ext cx="238134" cy="45719"/>
                </a:xfrm>
                <a:custGeom>
                  <a:avLst/>
                  <a:gdLst>
                    <a:gd name="connsiteX0" fmla="*/ 120510 w 207890"/>
                    <a:gd name="connsiteY0" fmla="*/ 0 h 68083"/>
                    <a:gd name="connsiteX1" fmla="*/ 206833 w 207890"/>
                    <a:gd name="connsiteY1" fmla="*/ 62374 h 68083"/>
                    <a:gd name="connsiteX2" fmla="*/ 207890 w 207890"/>
                    <a:gd name="connsiteY2" fmla="*/ 68083 h 68083"/>
                    <a:gd name="connsiteX3" fmla="*/ 173089 w 207890"/>
                    <a:gd name="connsiteY3" fmla="*/ 50344 h 68083"/>
                    <a:gd name="connsiteX4" fmla="*/ 120510 w 207890"/>
                    <a:gd name="connsiteY4" fmla="*/ 42318 h 68083"/>
                    <a:gd name="connsiteX5" fmla="*/ 67931 w 207890"/>
                    <a:gd name="connsiteY5" fmla="*/ 50344 h 68083"/>
                    <a:gd name="connsiteX6" fmla="*/ 33130 w 207890"/>
                    <a:gd name="connsiteY6" fmla="*/ 68083 h 68083"/>
                    <a:gd name="connsiteX7" fmla="*/ 34187 w 207890"/>
                    <a:gd name="connsiteY7" fmla="*/ 62374 h 68083"/>
                    <a:gd name="connsiteX8" fmla="*/ 36689 w 207890"/>
                    <a:gd name="connsiteY8" fmla="*/ 58329 h 68083"/>
                    <a:gd name="connsiteX9" fmla="*/ 0 w 207890"/>
                    <a:gd name="connsiteY9" fmla="*/ 7551 h 68083"/>
                    <a:gd name="connsiteX10" fmla="*/ 47064 w 207890"/>
                    <a:gd name="connsiteY10" fmla="*/ 41555 h 68083"/>
                    <a:gd name="connsiteX11" fmla="*/ 54265 w 207890"/>
                    <a:gd name="connsiteY11" fmla="*/ 29912 h 68083"/>
                    <a:gd name="connsiteX12" fmla="*/ 120510 w 207890"/>
                    <a:gd name="connsiteY12" fmla="*/ 0 h 680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7890" h="68083">
                      <a:moveTo>
                        <a:pt x="120510" y="0"/>
                      </a:moveTo>
                      <a:cubicBezTo>
                        <a:pt x="159316" y="0"/>
                        <a:pt x="192611" y="25719"/>
                        <a:pt x="206833" y="62374"/>
                      </a:cubicBezTo>
                      <a:lnTo>
                        <a:pt x="207890" y="68083"/>
                      </a:lnTo>
                      <a:lnTo>
                        <a:pt x="173089" y="50344"/>
                      </a:lnTo>
                      <a:cubicBezTo>
                        <a:pt x="156928" y="45176"/>
                        <a:pt x="139161" y="42318"/>
                        <a:pt x="120510" y="42318"/>
                      </a:cubicBezTo>
                      <a:cubicBezTo>
                        <a:pt x="101860" y="42318"/>
                        <a:pt x="84092" y="45176"/>
                        <a:pt x="67931" y="50344"/>
                      </a:cubicBezTo>
                      <a:lnTo>
                        <a:pt x="33130" y="68083"/>
                      </a:lnTo>
                      <a:lnTo>
                        <a:pt x="34187" y="62374"/>
                      </a:lnTo>
                      <a:lnTo>
                        <a:pt x="36689" y="58329"/>
                      </a:lnTo>
                      <a:lnTo>
                        <a:pt x="0" y="7551"/>
                      </a:lnTo>
                      <a:lnTo>
                        <a:pt x="47064" y="41555"/>
                      </a:lnTo>
                      <a:lnTo>
                        <a:pt x="54265" y="29912"/>
                      </a:lnTo>
                      <a:cubicBezTo>
                        <a:pt x="71219" y="11431"/>
                        <a:pt x="94640" y="0"/>
                        <a:pt x="1205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6" name="月 285">
                  <a:extLst>
                    <a:ext uri="{FF2B5EF4-FFF2-40B4-BE49-F238E27FC236}">
                      <a16:creationId xmlns:a16="http://schemas.microsoft.com/office/drawing/2014/main" id="{341C5667-CD78-5CF4-8951-62508DC0E3FF}"/>
                    </a:ext>
                  </a:extLst>
                </p:cNvPr>
                <p:cNvSpPr/>
                <p:nvPr/>
              </p:nvSpPr>
              <p:spPr>
                <a:xfrm rot="1800000">
                  <a:off x="4813258" y="1294464"/>
                  <a:ext cx="92356" cy="317751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7" name="月 286">
                  <a:extLst>
                    <a:ext uri="{FF2B5EF4-FFF2-40B4-BE49-F238E27FC236}">
                      <a16:creationId xmlns:a16="http://schemas.microsoft.com/office/drawing/2014/main" id="{016224BE-0637-55ED-90CB-9AF402C6A305}"/>
                    </a:ext>
                  </a:extLst>
                </p:cNvPr>
                <p:cNvSpPr/>
                <p:nvPr/>
              </p:nvSpPr>
              <p:spPr>
                <a:xfrm rot="1800000">
                  <a:off x="4736385" y="1294462"/>
                  <a:ext cx="92356" cy="317751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8" name="月 287">
                  <a:extLst>
                    <a:ext uri="{FF2B5EF4-FFF2-40B4-BE49-F238E27FC236}">
                      <a16:creationId xmlns:a16="http://schemas.microsoft.com/office/drawing/2014/main" id="{6D699795-3FF4-0E7B-AE4F-8C0811549711}"/>
                    </a:ext>
                  </a:extLst>
                </p:cNvPr>
                <p:cNvSpPr/>
                <p:nvPr/>
              </p:nvSpPr>
              <p:spPr>
                <a:xfrm rot="7200000">
                  <a:off x="5015090" y="1231458"/>
                  <a:ext cx="92356" cy="401756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9" name="月 288">
                  <a:extLst>
                    <a:ext uri="{FF2B5EF4-FFF2-40B4-BE49-F238E27FC236}">
                      <a16:creationId xmlns:a16="http://schemas.microsoft.com/office/drawing/2014/main" id="{A7E277BC-5DAC-336E-998A-14DBCFFD0895}"/>
                    </a:ext>
                  </a:extLst>
                </p:cNvPr>
                <p:cNvSpPr/>
                <p:nvPr/>
              </p:nvSpPr>
              <p:spPr>
                <a:xfrm rot="8100000">
                  <a:off x="4935715" y="1231458"/>
                  <a:ext cx="92356" cy="401756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0" name="月 289">
                  <a:extLst>
                    <a:ext uri="{FF2B5EF4-FFF2-40B4-BE49-F238E27FC236}">
                      <a16:creationId xmlns:a16="http://schemas.microsoft.com/office/drawing/2014/main" id="{0AD6BCC1-1E9B-A752-9034-E61B8A4D5CE0}"/>
                    </a:ext>
                  </a:extLst>
                </p:cNvPr>
                <p:cNvSpPr/>
                <p:nvPr/>
              </p:nvSpPr>
              <p:spPr>
                <a:xfrm rot="1800000">
                  <a:off x="4663361" y="1294462"/>
                  <a:ext cx="92356" cy="317751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6" name="グループ化 315">
                <a:extLst>
                  <a:ext uri="{FF2B5EF4-FFF2-40B4-BE49-F238E27FC236}">
                    <a16:creationId xmlns:a16="http://schemas.microsoft.com/office/drawing/2014/main" id="{F73F3A1B-EC53-5D6B-F9D0-C2346B63A48A}"/>
                  </a:ext>
                </a:extLst>
              </p:cNvPr>
              <p:cNvGrpSpPr/>
              <p:nvPr/>
            </p:nvGrpSpPr>
            <p:grpSpPr>
              <a:xfrm>
                <a:off x="3613150" y="2323355"/>
                <a:ext cx="2705100" cy="1215183"/>
                <a:chOff x="3613150" y="2323355"/>
                <a:chExt cx="2705100" cy="1215183"/>
              </a:xfrm>
            </p:grpSpPr>
            <p:grpSp>
              <p:nvGrpSpPr>
                <p:cNvPr id="317" name="グループ化 316">
                  <a:extLst>
                    <a:ext uri="{FF2B5EF4-FFF2-40B4-BE49-F238E27FC236}">
                      <a16:creationId xmlns:a16="http://schemas.microsoft.com/office/drawing/2014/main" id="{2D15438E-1066-EB27-439B-63374ADCBAE8}"/>
                    </a:ext>
                  </a:extLst>
                </p:cNvPr>
                <p:cNvGrpSpPr/>
                <p:nvPr/>
              </p:nvGrpSpPr>
              <p:grpSpPr>
                <a:xfrm>
                  <a:off x="36131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19" name="フリーフォーム: 図形 318">
                    <a:extLst>
                      <a:ext uri="{FF2B5EF4-FFF2-40B4-BE49-F238E27FC236}">
                        <a16:creationId xmlns:a16="http://schemas.microsoft.com/office/drawing/2014/main" id="{4C86D7EE-3C0C-7105-83BE-12A82A59F019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0" name="四角形: 上の 2 つの角を丸める 181">
                    <a:extLst>
                      <a:ext uri="{FF2B5EF4-FFF2-40B4-BE49-F238E27FC236}">
                        <a16:creationId xmlns:a16="http://schemas.microsoft.com/office/drawing/2014/main" id="{61A94DAA-A777-4167-2EBF-504812CD1229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lgConfetti">
                    <a:fgClr>
                      <a:schemeClr val="accent1">
                        <a:lumMod val="40000"/>
                        <a:lumOff val="60000"/>
                      </a:schemeClr>
                    </a:fgClr>
                    <a:bgClr>
                      <a:schemeClr val="accent5">
                        <a:lumMod val="20000"/>
                        <a:lumOff val="80000"/>
                      </a:schemeClr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18" name="四角形: 上の 2 つの角を丸める 181">
                  <a:extLst>
                    <a:ext uri="{FF2B5EF4-FFF2-40B4-BE49-F238E27FC236}">
                      <a16:creationId xmlns:a16="http://schemas.microsoft.com/office/drawing/2014/main" id="{1271DB14-137D-585A-9A9F-7B18D41B9D28}"/>
                    </a:ext>
                  </a:extLst>
                </p:cNvPr>
                <p:cNvSpPr/>
                <p:nvPr/>
              </p:nvSpPr>
              <p:spPr>
                <a:xfrm>
                  <a:off x="36131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C2143971-22A6-3167-9659-B1009A254A21}"/>
                </a:ext>
              </a:extLst>
            </p:cNvPr>
            <p:cNvGrpSpPr/>
            <p:nvPr/>
          </p:nvGrpSpPr>
          <p:grpSpPr>
            <a:xfrm>
              <a:off x="4281697" y="2263920"/>
              <a:ext cx="221455" cy="172195"/>
              <a:chOff x="1314450" y="2280493"/>
              <a:chExt cx="212372" cy="182066"/>
            </a:xfrm>
          </p:grpSpPr>
          <p:sp>
            <p:nvSpPr>
              <p:cNvPr id="21" name="四角形: 上の 2 つの角を丸める 20">
                <a:extLst>
                  <a:ext uri="{FF2B5EF4-FFF2-40B4-BE49-F238E27FC236}">
                    <a16:creationId xmlns:a16="http://schemas.microsoft.com/office/drawing/2014/main" id="{9AFD6C80-F86B-1DEE-4D01-206534CD4568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四角形: 上の 2 つの角を丸める 25">
                <a:extLst>
                  <a:ext uri="{FF2B5EF4-FFF2-40B4-BE49-F238E27FC236}">
                    <a16:creationId xmlns:a16="http://schemas.microsoft.com/office/drawing/2014/main" id="{A4541E59-DAF3-B181-3BC5-0756A5B12F43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" name="四角形: 上の 2 つの角を丸める 28">
                <a:extLst>
                  <a:ext uri="{FF2B5EF4-FFF2-40B4-BE49-F238E27FC236}">
                    <a16:creationId xmlns:a16="http://schemas.microsoft.com/office/drawing/2014/main" id="{A89D4677-CB2E-1386-F0F8-6897EED69B61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" name="四角形: 上の 2 つの角を丸める 29">
                <a:extLst>
                  <a:ext uri="{FF2B5EF4-FFF2-40B4-BE49-F238E27FC236}">
                    <a16:creationId xmlns:a16="http://schemas.microsoft.com/office/drawing/2014/main" id="{C5786B58-D519-A8C4-8479-AD026CC4A830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1A1C1601-0A13-DAA3-7860-87CABAAA3BFB}"/>
                </a:ext>
              </a:extLst>
            </p:cNvPr>
            <p:cNvGrpSpPr/>
            <p:nvPr/>
          </p:nvGrpSpPr>
          <p:grpSpPr>
            <a:xfrm flipH="1">
              <a:off x="5374261" y="2263920"/>
              <a:ext cx="221455" cy="172195"/>
              <a:chOff x="1314450" y="2280493"/>
              <a:chExt cx="212372" cy="182066"/>
            </a:xfrm>
          </p:grpSpPr>
          <p:sp>
            <p:nvSpPr>
              <p:cNvPr id="224" name="四角形: 上の 2 つの角を丸める 223">
                <a:extLst>
                  <a:ext uri="{FF2B5EF4-FFF2-40B4-BE49-F238E27FC236}">
                    <a16:creationId xmlns:a16="http://schemas.microsoft.com/office/drawing/2014/main" id="{68B22317-2CFA-3B23-B95E-C028FC5A0E3A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7" name="四角形: 上の 2 つの角を丸める 226">
                <a:extLst>
                  <a:ext uri="{FF2B5EF4-FFF2-40B4-BE49-F238E27FC236}">
                    <a16:creationId xmlns:a16="http://schemas.microsoft.com/office/drawing/2014/main" id="{1220A4DD-5AAF-2CC6-0171-123E08C0A072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8" name="四角形: 上の 2 つの角を丸める 227">
                <a:extLst>
                  <a:ext uri="{FF2B5EF4-FFF2-40B4-BE49-F238E27FC236}">
                    <a16:creationId xmlns:a16="http://schemas.microsoft.com/office/drawing/2014/main" id="{2DC2DA16-BBFA-0C14-0A01-AE67D68041B4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0" name="四角形: 上の 2 つの角を丸める 229">
                <a:extLst>
                  <a:ext uri="{FF2B5EF4-FFF2-40B4-BE49-F238E27FC236}">
                    <a16:creationId xmlns:a16="http://schemas.microsoft.com/office/drawing/2014/main" id="{270A7B4F-413E-8A21-999D-0A9B386E4901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36FC2D73-80F6-DE2E-6999-3DBD801A0F06}"/>
                </a:ext>
              </a:extLst>
            </p:cNvPr>
            <p:cNvGrpSpPr/>
            <p:nvPr/>
          </p:nvGrpSpPr>
          <p:grpSpPr>
            <a:xfrm>
              <a:off x="4860097" y="1985047"/>
              <a:ext cx="212250" cy="81990"/>
              <a:chOff x="334566" y="1660922"/>
              <a:chExt cx="176212" cy="126206"/>
            </a:xfrm>
          </p:grpSpPr>
          <p:sp>
            <p:nvSpPr>
              <p:cNvPr id="103" name="月 102">
                <a:extLst>
                  <a:ext uri="{FF2B5EF4-FFF2-40B4-BE49-F238E27FC236}">
                    <a16:creationId xmlns:a16="http://schemas.microsoft.com/office/drawing/2014/main" id="{C87B52BD-5FB1-A1F4-3B1E-B8B04F9B3E73}"/>
                  </a:ext>
                </a:extLst>
              </p:cNvPr>
              <p:cNvSpPr/>
              <p:nvPr/>
            </p:nvSpPr>
            <p:spPr>
              <a:xfrm rot="5400000">
                <a:off x="359569" y="1635919"/>
                <a:ext cx="126206" cy="17621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6851D3D0-C15C-BB89-D3AF-3D2DBE426EEF}"/>
                  </a:ext>
                </a:extLst>
              </p:cNvPr>
              <p:cNvSpPr/>
              <p:nvPr/>
            </p:nvSpPr>
            <p:spPr>
              <a:xfrm rot="5400000">
                <a:off x="388436" y="1664953"/>
                <a:ext cx="68473" cy="154260"/>
              </a:xfrm>
              <a:custGeom>
                <a:avLst/>
                <a:gdLst>
                  <a:gd name="connsiteX0" fmla="*/ 0 w 68472"/>
                  <a:gd name="connsiteY0" fmla="*/ 77130 h 154260"/>
                  <a:gd name="connsiteX1" fmla="*/ 36965 w 68472"/>
                  <a:gd name="connsiteY1" fmla="*/ 14830 h 154260"/>
                  <a:gd name="connsiteX2" fmla="*/ 68472 w 68472"/>
                  <a:gd name="connsiteY2" fmla="*/ 0 h 154260"/>
                  <a:gd name="connsiteX3" fmla="*/ 59605 w 68472"/>
                  <a:gd name="connsiteY3" fmla="*/ 32819 h 154260"/>
                  <a:gd name="connsiteX4" fmla="*/ 59605 w 68472"/>
                  <a:gd name="connsiteY4" fmla="*/ 121441 h 154260"/>
                  <a:gd name="connsiteX5" fmla="*/ 68472 w 68472"/>
                  <a:gd name="connsiteY5" fmla="*/ 154260 h 154260"/>
                  <a:gd name="connsiteX6" fmla="*/ 36965 w 68472"/>
                  <a:gd name="connsiteY6" fmla="*/ 139431 h 154260"/>
                  <a:gd name="connsiteX7" fmla="*/ 0 w 68472"/>
                  <a:gd name="connsiteY7" fmla="*/ 77130 h 154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472" h="154260">
                    <a:moveTo>
                      <a:pt x="0" y="77130"/>
                    </a:moveTo>
                    <a:cubicBezTo>
                      <a:pt x="0" y="52800"/>
                      <a:pt x="14126" y="30774"/>
                      <a:pt x="36965" y="14830"/>
                    </a:cubicBezTo>
                    <a:lnTo>
                      <a:pt x="68472" y="0"/>
                    </a:lnTo>
                    <a:lnTo>
                      <a:pt x="59605" y="32819"/>
                    </a:lnTo>
                    <a:cubicBezTo>
                      <a:pt x="54347" y="62245"/>
                      <a:pt x="54347" y="92015"/>
                      <a:pt x="59605" y="121441"/>
                    </a:cubicBezTo>
                    <a:lnTo>
                      <a:pt x="68472" y="154260"/>
                    </a:lnTo>
                    <a:lnTo>
                      <a:pt x="36965" y="139431"/>
                    </a:lnTo>
                    <a:cubicBezTo>
                      <a:pt x="14126" y="123487"/>
                      <a:pt x="0" y="101460"/>
                      <a:pt x="0" y="77130"/>
                    </a:cubicBezTo>
                    <a:close/>
                  </a:path>
                </a:pathLst>
              </a:cu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D8B61B97-C810-BBB9-B456-E31D12A5E5CA}"/>
                </a:ext>
              </a:extLst>
            </p:cNvPr>
            <p:cNvGrpSpPr/>
            <p:nvPr/>
          </p:nvGrpSpPr>
          <p:grpSpPr>
            <a:xfrm>
              <a:off x="4966222" y="1401383"/>
              <a:ext cx="86897" cy="112004"/>
              <a:chOff x="207192" y="1641123"/>
              <a:chExt cx="368618" cy="475123"/>
            </a:xfrm>
          </p:grpSpPr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A6589366-C873-124C-3E49-43CA2E299E2A}"/>
                  </a:ext>
                </a:extLst>
              </p:cNvPr>
              <p:cNvSpPr/>
              <p:nvPr/>
            </p:nvSpPr>
            <p:spPr>
              <a:xfrm>
                <a:off x="207192" y="1650676"/>
                <a:ext cx="308602" cy="46557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0 w 62553"/>
                  <a:gd name="connsiteY0" fmla="*/ 0 h 78988"/>
                  <a:gd name="connsiteX1" fmla="*/ 62553 w 62553"/>
                  <a:gd name="connsiteY1" fmla="*/ 54853 h 78988"/>
                  <a:gd name="connsiteX2" fmla="*/ 52357 w 62553"/>
                  <a:gd name="connsiteY2" fmla="*/ 78988 h 78988"/>
                  <a:gd name="connsiteX3" fmla="*/ 0 w 62553"/>
                  <a:gd name="connsiteY3" fmla="*/ 0 h 78988"/>
                  <a:gd name="connsiteX0" fmla="*/ 0 w 52357"/>
                  <a:gd name="connsiteY0" fmla="*/ 0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0 w 52357"/>
                  <a:gd name="connsiteY0" fmla="*/ 0 h 78988"/>
                  <a:gd name="connsiteX1" fmla="*/ 47264 w 52357"/>
                  <a:gd name="connsiteY1" fmla="*/ 28604 h 78988"/>
                  <a:gd name="connsiteX2" fmla="*/ 52357 w 52357"/>
                  <a:gd name="connsiteY2" fmla="*/ 78988 h 78988"/>
                  <a:gd name="connsiteX3" fmla="*/ 0 w 52357"/>
                  <a:gd name="connsiteY3" fmla="*/ 0 h 78988"/>
                  <a:gd name="connsiteX0" fmla="*/ 47264 w 62778"/>
                  <a:gd name="connsiteY0" fmla="*/ 28604 h 78988"/>
                  <a:gd name="connsiteX1" fmla="*/ 52357 w 62778"/>
                  <a:gd name="connsiteY1" fmla="*/ 78988 h 78988"/>
                  <a:gd name="connsiteX2" fmla="*/ 0 w 62778"/>
                  <a:gd name="connsiteY2" fmla="*/ 0 h 78988"/>
                  <a:gd name="connsiteX3" fmla="*/ 62778 w 62778"/>
                  <a:gd name="connsiteY3" fmla="*/ 44118 h 78988"/>
                  <a:gd name="connsiteX0" fmla="*/ 47264 w 52357"/>
                  <a:gd name="connsiteY0" fmla="*/ 28604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52357 w 52357"/>
                  <a:gd name="connsiteY0" fmla="*/ 78988 h 78988"/>
                  <a:gd name="connsiteX1" fmla="*/ 0 w 52357"/>
                  <a:gd name="connsiteY1" fmla="*/ 0 h 7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357" h="78988">
                    <a:moveTo>
                      <a:pt x="52357" y="78988"/>
                    </a:moveTo>
                    <a:cubicBezTo>
                      <a:pt x="21589" y="65975"/>
                      <a:pt x="0" y="35509"/>
                      <a:pt x="0" y="0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6ECD8A5B-A03B-8BFE-1133-2989BB5ED241}"/>
                  </a:ext>
                </a:extLst>
              </p:cNvPr>
              <p:cNvSpPr/>
              <p:nvPr/>
            </p:nvSpPr>
            <p:spPr>
              <a:xfrm>
                <a:off x="381865" y="1641123"/>
                <a:ext cx="193945" cy="32331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52357 w 67871"/>
                  <a:gd name="connsiteY0" fmla="*/ 78988 h 94502"/>
                  <a:gd name="connsiteX1" fmla="*/ 0 w 67871"/>
                  <a:gd name="connsiteY1" fmla="*/ 0 h 94502"/>
                  <a:gd name="connsiteX2" fmla="*/ 26194 w 67871"/>
                  <a:gd name="connsiteY2" fmla="*/ 0 h 94502"/>
                  <a:gd name="connsiteX3" fmla="*/ 62553 w 67871"/>
                  <a:gd name="connsiteY3" fmla="*/ 54853 h 94502"/>
                  <a:gd name="connsiteX4" fmla="*/ 67871 w 67871"/>
                  <a:gd name="connsiteY4" fmla="*/ 94502 h 94502"/>
                  <a:gd name="connsiteX0" fmla="*/ 0 w 67871"/>
                  <a:gd name="connsiteY0" fmla="*/ 0 h 94502"/>
                  <a:gd name="connsiteX1" fmla="*/ 26194 w 67871"/>
                  <a:gd name="connsiteY1" fmla="*/ 0 h 94502"/>
                  <a:gd name="connsiteX2" fmla="*/ 62553 w 67871"/>
                  <a:gd name="connsiteY2" fmla="*/ 54853 h 94502"/>
                  <a:gd name="connsiteX3" fmla="*/ 67871 w 67871"/>
                  <a:gd name="connsiteY3" fmla="*/ 94502 h 94502"/>
                  <a:gd name="connsiteX0" fmla="*/ 0 w 62553"/>
                  <a:gd name="connsiteY0" fmla="*/ 0 h 54853"/>
                  <a:gd name="connsiteX1" fmla="*/ 26194 w 62553"/>
                  <a:gd name="connsiteY1" fmla="*/ 0 h 54853"/>
                  <a:gd name="connsiteX2" fmla="*/ 62553 w 62553"/>
                  <a:gd name="connsiteY2" fmla="*/ 54853 h 54853"/>
                  <a:gd name="connsiteX0" fmla="*/ 0 w 36359"/>
                  <a:gd name="connsiteY0" fmla="*/ 0 h 54853"/>
                  <a:gd name="connsiteX1" fmla="*/ 36359 w 36359"/>
                  <a:gd name="connsiteY1" fmla="*/ 54853 h 5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359" h="54853">
                    <a:moveTo>
                      <a:pt x="0" y="0"/>
                    </a:moveTo>
                    <a:cubicBezTo>
                      <a:pt x="0" y="24659"/>
                      <a:pt x="14992" y="45816"/>
                      <a:pt x="36359" y="54853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2" name="楕円 503">
              <a:extLst>
                <a:ext uri="{FF2B5EF4-FFF2-40B4-BE49-F238E27FC236}">
                  <a16:creationId xmlns:a16="http://schemas.microsoft.com/office/drawing/2014/main" id="{6DEDCAA7-933E-F119-5892-C88528E90742}"/>
                </a:ext>
              </a:extLst>
            </p:cNvPr>
            <p:cNvSpPr/>
            <p:nvPr/>
          </p:nvSpPr>
          <p:spPr>
            <a:xfrm>
              <a:off x="5195814" y="1867459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3" name="楕円 503">
              <a:extLst>
                <a:ext uri="{FF2B5EF4-FFF2-40B4-BE49-F238E27FC236}">
                  <a16:creationId xmlns:a16="http://schemas.microsoft.com/office/drawing/2014/main" id="{D86F03E3-A4E6-82BC-F8CA-EEC6413FCE6A}"/>
                </a:ext>
              </a:extLst>
            </p:cNvPr>
            <p:cNvSpPr/>
            <p:nvPr/>
          </p:nvSpPr>
          <p:spPr>
            <a:xfrm>
              <a:off x="4891014" y="1272146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4" name="楕円 503">
              <a:extLst>
                <a:ext uri="{FF2B5EF4-FFF2-40B4-BE49-F238E27FC236}">
                  <a16:creationId xmlns:a16="http://schemas.microsoft.com/office/drawing/2014/main" id="{DD108FED-5E58-0403-1EDC-2EDE3AAA33E9}"/>
                </a:ext>
              </a:extLst>
            </p:cNvPr>
            <p:cNvSpPr/>
            <p:nvPr/>
          </p:nvSpPr>
          <p:spPr>
            <a:xfrm>
              <a:off x="4595739" y="1781734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82" name="グループ化 381">
              <a:extLst>
                <a:ext uri="{FF2B5EF4-FFF2-40B4-BE49-F238E27FC236}">
                  <a16:creationId xmlns:a16="http://schemas.microsoft.com/office/drawing/2014/main" id="{2C546C7D-6493-13B1-2F5F-B168FDB86D52}"/>
                </a:ext>
              </a:extLst>
            </p:cNvPr>
            <p:cNvGrpSpPr/>
            <p:nvPr/>
          </p:nvGrpSpPr>
          <p:grpSpPr>
            <a:xfrm>
              <a:off x="5520316" y="1656361"/>
              <a:ext cx="712237" cy="179780"/>
              <a:chOff x="3830065" y="494951"/>
              <a:chExt cx="815966" cy="205963"/>
            </a:xfrm>
          </p:grpSpPr>
          <p:sp>
            <p:nvSpPr>
              <p:cNvPr id="383" name="テキスト ボックス 382">
                <a:extLst>
                  <a:ext uri="{FF2B5EF4-FFF2-40B4-BE49-F238E27FC236}">
                    <a16:creationId xmlns:a16="http://schemas.microsoft.com/office/drawing/2014/main" id="{45BFB853-F67B-C0C6-3355-21E878C7BD91}"/>
                  </a:ext>
                </a:extLst>
              </p:cNvPr>
              <p:cNvSpPr txBox="1"/>
              <p:nvPr/>
            </p:nvSpPr>
            <p:spPr>
              <a:xfrm rot="20382159">
                <a:off x="3833894" y="494951"/>
                <a:ext cx="812137" cy="205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う～んう～ん</a:t>
                </a:r>
              </a:p>
            </p:txBody>
          </p:sp>
          <p:sp>
            <p:nvSpPr>
              <p:cNvPr id="384" name="テキスト ボックス 383">
                <a:extLst>
                  <a:ext uri="{FF2B5EF4-FFF2-40B4-BE49-F238E27FC236}">
                    <a16:creationId xmlns:a16="http://schemas.microsoft.com/office/drawing/2014/main" id="{F7039AF3-BE09-0EEC-38C6-AA538E7B2745}"/>
                  </a:ext>
                </a:extLst>
              </p:cNvPr>
              <p:cNvSpPr txBox="1"/>
              <p:nvPr/>
            </p:nvSpPr>
            <p:spPr>
              <a:xfrm rot="20382159">
                <a:off x="3830065" y="494953"/>
                <a:ext cx="812137" cy="205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う～んう～ん</a:t>
                </a:r>
              </a:p>
            </p:txBody>
          </p:sp>
        </p:grpSp>
      </p:grpSp>
      <p:grpSp>
        <p:nvGrpSpPr>
          <p:cNvPr id="401" name="グループ化 400">
            <a:extLst>
              <a:ext uri="{FF2B5EF4-FFF2-40B4-BE49-F238E27FC236}">
                <a16:creationId xmlns:a16="http://schemas.microsoft.com/office/drawing/2014/main" id="{D26D21CA-EF40-E44B-BA9D-075511079FD7}"/>
              </a:ext>
            </a:extLst>
          </p:cNvPr>
          <p:cNvGrpSpPr/>
          <p:nvPr/>
        </p:nvGrpSpPr>
        <p:grpSpPr>
          <a:xfrm>
            <a:off x="6559550" y="1042988"/>
            <a:ext cx="2705100" cy="2495550"/>
            <a:chOff x="6559550" y="1042988"/>
            <a:chExt cx="2705100" cy="2495550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74C8938E-1765-5565-C4A4-A21874A0DF3E}"/>
                </a:ext>
              </a:extLst>
            </p:cNvPr>
            <p:cNvGrpSpPr/>
            <p:nvPr/>
          </p:nvGrpSpPr>
          <p:grpSpPr>
            <a:xfrm>
              <a:off x="6559550" y="1042988"/>
              <a:ext cx="2705100" cy="2495550"/>
              <a:chOff x="6559550" y="1042988"/>
              <a:chExt cx="2705100" cy="2495550"/>
            </a:xfrm>
          </p:grpSpPr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435CD372-9CB7-6919-1926-71EE76969620}"/>
                  </a:ext>
                </a:extLst>
              </p:cNvPr>
              <p:cNvGrpSpPr/>
              <p:nvPr/>
            </p:nvGrpSpPr>
            <p:grpSpPr>
              <a:xfrm>
                <a:off x="6611937" y="104298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333D9558-BC54-F73C-E75C-3AEA1E1CC817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38" name="四角形: 上の 2 つの角を丸める 37">
                    <a:extLst>
                      <a:ext uri="{FF2B5EF4-FFF2-40B4-BE49-F238E27FC236}">
                        <a16:creationId xmlns:a16="http://schemas.microsoft.com/office/drawing/2014/main" id="{68F82DCC-AE6B-EF83-8860-D6334495B79D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9" name="四角形: 上の 2 つの角を丸める 38">
                    <a:extLst>
                      <a:ext uri="{FF2B5EF4-FFF2-40B4-BE49-F238E27FC236}">
                        <a16:creationId xmlns:a16="http://schemas.microsoft.com/office/drawing/2014/main" id="{F3DD586B-8457-B839-D836-6B89CB5876CF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35" name="四角形: 角を丸くする 34">
                  <a:extLst>
                    <a:ext uri="{FF2B5EF4-FFF2-40B4-BE49-F238E27FC236}">
                      <a16:creationId xmlns:a16="http://schemas.microsoft.com/office/drawing/2014/main" id="{BDBF9DCB-FFCD-4C8E-E472-E736FF40D6F8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四角形: 角を丸くする 35">
                  <a:extLst>
                    <a:ext uri="{FF2B5EF4-FFF2-40B4-BE49-F238E27FC236}">
                      <a16:creationId xmlns:a16="http://schemas.microsoft.com/office/drawing/2014/main" id="{A4F78137-B3B8-0268-4078-DDF48B293A24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-80000" r="50000" b="18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E9B484CA-36DE-E39C-82EB-CDA149B3F180}"/>
                  </a:ext>
                </a:extLst>
              </p:cNvPr>
              <p:cNvGrpSpPr/>
              <p:nvPr/>
            </p:nvGrpSpPr>
            <p:grpSpPr>
              <a:xfrm>
                <a:off x="7407820" y="1118442"/>
                <a:ext cx="1012280" cy="2009084"/>
                <a:chOff x="7341525" y="1272209"/>
                <a:chExt cx="1144870" cy="2272239"/>
              </a:xfrm>
            </p:grpSpPr>
            <p:grpSp>
              <p:nvGrpSpPr>
                <p:cNvPr id="248" name="グループ化 247">
                  <a:extLst>
                    <a:ext uri="{FF2B5EF4-FFF2-40B4-BE49-F238E27FC236}">
                      <a16:creationId xmlns:a16="http://schemas.microsoft.com/office/drawing/2014/main" id="{25BC0872-3C7D-9C02-468C-46B058674B97}"/>
                    </a:ext>
                  </a:extLst>
                </p:cNvPr>
                <p:cNvGrpSpPr/>
                <p:nvPr/>
              </p:nvGrpSpPr>
              <p:grpSpPr>
                <a:xfrm>
                  <a:off x="7347349" y="2236364"/>
                  <a:ext cx="1139046" cy="1308084"/>
                  <a:chOff x="123860" y="2236364"/>
                  <a:chExt cx="1139046" cy="1308084"/>
                </a:xfrm>
              </p:grpSpPr>
              <p:sp>
                <p:nvSpPr>
                  <p:cNvPr id="272" name="フリーフォーム: 図形 271">
                    <a:extLst>
                      <a:ext uri="{FF2B5EF4-FFF2-40B4-BE49-F238E27FC236}">
                        <a16:creationId xmlns:a16="http://schemas.microsoft.com/office/drawing/2014/main" id="{A7E9C092-465F-3A3F-92E6-86EDF5D5C491}"/>
                      </a:ext>
                    </a:extLst>
                  </p:cNvPr>
                  <p:cNvSpPr/>
                  <p:nvPr/>
                </p:nvSpPr>
                <p:spPr>
                  <a:xfrm>
                    <a:off x="431637" y="2236364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3" name="フリーフォーム: 図形 272">
                    <a:extLst>
                      <a:ext uri="{FF2B5EF4-FFF2-40B4-BE49-F238E27FC236}">
                        <a16:creationId xmlns:a16="http://schemas.microsoft.com/office/drawing/2014/main" id="{418FB065-BCF1-D026-4F45-F8239FF9F9A2}"/>
                      </a:ext>
                    </a:extLst>
                  </p:cNvPr>
                  <p:cNvSpPr/>
                  <p:nvPr/>
                </p:nvSpPr>
                <p:spPr>
                  <a:xfrm flipH="1">
                    <a:off x="1114425" y="2631372"/>
                    <a:ext cx="148481" cy="913076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pattFill prst="solidDmnd">
                    <a:fgClr>
                      <a:srgbClr val="FF0000"/>
                    </a:fgClr>
                    <a:bgClr>
                      <a:srgbClr val="FF9933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4" name="フリーフォーム: 図形 273">
                    <a:extLst>
                      <a:ext uri="{FF2B5EF4-FFF2-40B4-BE49-F238E27FC236}">
                        <a16:creationId xmlns:a16="http://schemas.microsoft.com/office/drawing/2014/main" id="{CCFC4791-44A5-CD1A-21C4-45B66A6BB3F5}"/>
                      </a:ext>
                    </a:extLst>
                  </p:cNvPr>
                  <p:cNvSpPr/>
                  <p:nvPr/>
                </p:nvSpPr>
                <p:spPr>
                  <a:xfrm>
                    <a:off x="123860" y="2627540"/>
                    <a:ext cx="149189" cy="916908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pattFill prst="solidDmnd">
                    <a:fgClr>
                      <a:srgbClr val="FF0000"/>
                    </a:fgClr>
                    <a:bgClr>
                      <a:srgbClr val="FF9933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5" name="フリーフォーム: 図形 274">
                    <a:extLst>
                      <a:ext uri="{FF2B5EF4-FFF2-40B4-BE49-F238E27FC236}">
                        <a16:creationId xmlns:a16="http://schemas.microsoft.com/office/drawing/2014/main" id="{D3EC2E2D-2627-3126-77DD-CB5110451AE1}"/>
                      </a:ext>
                    </a:extLst>
                  </p:cNvPr>
                  <p:cNvSpPr/>
                  <p:nvPr/>
                </p:nvSpPr>
                <p:spPr>
                  <a:xfrm>
                    <a:off x="207804" y="2527355"/>
                    <a:ext cx="974009" cy="1017093"/>
                  </a:xfrm>
                  <a:custGeom>
                    <a:avLst/>
                    <a:gdLst>
                      <a:gd name="connsiteX0" fmla="*/ 251752 w 974009"/>
                      <a:gd name="connsiteY0" fmla="*/ 0 h 1017093"/>
                      <a:gd name="connsiteX1" fmla="*/ 345788 w 974009"/>
                      <a:gd name="connsiteY1" fmla="*/ 0 h 1017093"/>
                      <a:gd name="connsiteX2" fmla="*/ 488890 w 974009"/>
                      <a:gd name="connsiteY2" fmla="*/ 341486 h 1017093"/>
                      <a:gd name="connsiteX3" fmla="*/ 631992 w 974009"/>
                      <a:gd name="connsiteY3" fmla="*/ 0 h 1017093"/>
                      <a:gd name="connsiteX4" fmla="*/ 722257 w 974009"/>
                      <a:gd name="connsiteY4" fmla="*/ 0 h 1017093"/>
                      <a:gd name="connsiteX5" fmla="*/ 974009 w 974009"/>
                      <a:gd name="connsiteY5" fmla="*/ 251752 h 1017093"/>
                      <a:gd name="connsiteX6" fmla="*/ 974009 w 974009"/>
                      <a:gd name="connsiteY6" fmla="*/ 1017093 h 1017093"/>
                      <a:gd name="connsiteX7" fmla="*/ 0 w 974009"/>
                      <a:gd name="connsiteY7" fmla="*/ 1017093 h 1017093"/>
                      <a:gd name="connsiteX8" fmla="*/ 0 w 974009"/>
                      <a:gd name="connsiteY8" fmla="*/ 251752 h 1017093"/>
                      <a:gd name="connsiteX9" fmla="*/ 251752 w 974009"/>
                      <a:gd name="connsiteY9" fmla="*/ 0 h 1017093"/>
                      <a:gd name="connsiteX0" fmla="*/ 251752 w 974009"/>
                      <a:gd name="connsiteY0" fmla="*/ 0 h 1017093"/>
                      <a:gd name="connsiteX1" fmla="*/ 345788 w 974009"/>
                      <a:gd name="connsiteY1" fmla="*/ 0 h 1017093"/>
                      <a:gd name="connsiteX2" fmla="*/ 491271 w 974009"/>
                      <a:gd name="connsiteY2" fmla="*/ 248617 h 1017093"/>
                      <a:gd name="connsiteX3" fmla="*/ 631992 w 974009"/>
                      <a:gd name="connsiteY3" fmla="*/ 0 h 1017093"/>
                      <a:gd name="connsiteX4" fmla="*/ 722257 w 974009"/>
                      <a:gd name="connsiteY4" fmla="*/ 0 h 1017093"/>
                      <a:gd name="connsiteX5" fmla="*/ 974009 w 974009"/>
                      <a:gd name="connsiteY5" fmla="*/ 251752 h 1017093"/>
                      <a:gd name="connsiteX6" fmla="*/ 974009 w 974009"/>
                      <a:gd name="connsiteY6" fmla="*/ 1017093 h 1017093"/>
                      <a:gd name="connsiteX7" fmla="*/ 0 w 974009"/>
                      <a:gd name="connsiteY7" fmla="*/ 1017093 h 1017093"/>
                      <a:gd name="connsiteX8" fmla="*/ 0 w 974009"/>
                      <a:gd name="connsiteY8" fmla="*/ 251752 h 1017093"/>
                      <a:gd name="connsiteX9" fmla="*/ 251752 w 974009"/>
                      <a:gd name="connsiteY9" fmla="*/ 0 h 10170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4009" h="1017093">
                        <a:moveTo>
                          <a:pt x="251752" y="0"/>
                        </a:moveTo>
                        <a:lnTo>
                          <a:pt x="345788" y="0"/>
                        </a:lnTo>
                        <a:lnTo>
                          <a:pt x="491271" y="248617"/>
                        </a:lnTo>
                        <a:lnTo>
                          <a:pt x="631992" y="0"/>
                        </a:lnTo>
                        <a:lnTo>
                          <a:pt x="722257" y="0"/>
                        </a:lnTo>
                        <a:cubicBezTo>
                          <a:pt x="861296" y="0"/>
                          <a:pt x="974009" y="112713"/>
                          <a:pt x="974009" y="251752"/>
                        </a:cubicBezTo>
                        <a:lnTo>
                          <a:pt x="974009" y="1017093"/>
                        </a:lnTo>
                        <a:lnTo>
                          <a:pt x="0" y="1017093"/>
                        </a:lnTo>
                        <a:lnTo>
                          <a:pt x="0" y="251752"/>
                        </a:lnTo>
                        <a:cubicBezTo>
                          <a:pt x="0" y="112713"/>
                          <a:pt x="112713" y="0"/>
                          <a:pt x="251752" y="0"/>
                        </a:cubicBezTo>
                        <a:close/>
                      </a:path>
                    </a:pathLst>
                  </a:custGeom>
                  <a:pattFill prst="solidDmnd">
                    <a:fgClr>
                      <a:srgbClr val="FF0000"/>
                    </a:fgClr>
                    <a:bgClr>
                      <a:srgbClr val="FF9933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6" name="正方形/長方形 275">
                    <a:extLst>
                      <a:ext uri="{FF2B5EF4-FFF2-40B4-BE49-F238E27FC236}">
                        <a16:creationId xmlns:a16="http://schemas.microsoft.com/office/drawing/2014/main" id="{C7379F71-0FA5-B3E9-D959-FB21D033B361}"/>
                      </a:ext>
                    </a:extLst>
                  </p:cNvPr>
                  <p:cNvSpPr/>
                  <p:nvPr/>
                </p:nvSpPr>
                <p:spPr>
                  <a:xfrm>
                    <a:off x="672247" y="2772001"/>
                    <a:ext cx="48114" cy="772447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7" name="フリーフォーム: 図形 276">
                    <a:extLst>
                      <a:ext uri="{FF2B5EF4-FFF2-40B4-BE49-F238E27FC236}">
                        <a16:creationId xmlns:a16="http://schemas.microsoft.com/office/drawing/2014/main" id="{542E1529-BA8D-A9B8-72F8-3FDE9ED2FE55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377842" y="2489364"/>
                    <a:ext cx="638952" cy="303842"/>
                  </a:xfrm>
                  <a:custGeom>
                    <a:avLst/>
                    <a:gdLst>
                      <a:gd name="connsiteX0" fmla="*/ 582625 w 638952"/>
                      <a:gd name="connsiteY0" fmla="*/ 0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56327 w 638952"/>
                      <a:gd name="connsiteY4" fmla="*/ 0 h 398788"/>
                      <a:gd name="connsiteX5" fmla="*/ 0 w 638952"/>
                      <a:gd name="connsiteY5" fmla="*/ 52384 h 398788"/>
                      <a:gd name="connsiteX6" fmla="*/ 98164 w 638952"/>
                      <a:gd name="connsiteY6" fmla="*/ 158822 h 398788"/>
                      <a:gd name="connsiteX7" fmla="*/ 193841 w 638952"/>
                      <a:gd name="connsiteY7" fmla="*/ 182900 h 398788"/>
                      <a:gd name="connsiteX8" fmla="*/ 176526 w 638952"/>
                      <a:gd name="connsiteY8" fmla="*/ 243789 h 398788"/>
                      <a:gd name="connsiteX9" fmla="*/ 319476 w 638952"/>
                      <a:gd name="connsiteY9" fmla="*/ 398788 h 398788"/>
                      <a:gd name="connsiteX10" fmla="*/ 459002 w 638952"/>
                      <a:gd name="connsiteY10" fmla="*/ 247502 h 398788"/>
                      <a:gd name="connsiteX11" fmla="*/ 440631 w 638952"/>
                      <a:gd name="connsiteY11" fmla="*/ 182900 h 398788"/>
                      <a:gd name="connsiteX12" fmla="*/ 542143 w 638952"/>
                      <a:gd name="connsiteY12" fmla="*/ 157353 h 398788"/>
                      <a:gd name="connsiteX13" fmla="*/ 638952 w 638952"/>
                      <a:gd name="connsiteY13" fmla="*/ 52384 h 398788"/>
                      <a:gd name="connsiteX0" fmla="*/ 638952 w 638952"/>
                      <a:gd name="connsiteY0" fmla="*/ 52384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56327 w 638952"/>
                      <a:gd name="connsiteY4" fmla="*/ 0 h 398788"/>
                      <a:gd name="connsiteX5" fmla="*/ 0 w 638952"/>
                      <a:gd name="connsiteY5" fmla="*/ 52384 h 398788"/>
                      <a:gd name="connsiteX6" fmla="*/ 98164 w 638952"/>
                      <a:gd name="connsiteY6" fmla="*/ 158822 h 398788"/>
                      <a:gd name="connsiteX7" fmla="*/ 193841 w 638952"/>
                      <a:gd name="connsiteY7" fmla="*/ 182900 h 398788"/>
                      <a:gd name="connsiteX8" fmla="*/ 176526 w 638952"/>
                      <a:gd name="connsiteY8" fmla="*/ 243789 h 398788"/>
                      <a:gd name="connsiteX9" fmla="*/ 319476 w 638952"/>
                      <a:gd name="connsiteY9" fmla="*/ 398788 h 398788"/>
                      <a:gd name="connsiteX10" fmla="*/ 459002 w 638952"/>
                      <a:gd name="connsiteY10" fmla="*/ 247502 h 398788"/>
                      <a:gd name="connsiteX11" fmla="*/ 440631 w 638952"/>
                      <a:gd name="connsiteY11" fmla="*/ 182900 h 398788"/>
                      <a:gd name="connsiteX12" fmla="*/ 542143 w 638952"/>
                      <a:gd name="connsiteY12" fmla="*/ 157353 h 398788"/>
                      <a:gd name="connsiteX13" fmla="*/ 638952 w 638952"/>
                      <a:gd name="connsiteY13" fmla="*/ 52384 h 398788"/>
                      <a:gd name="connsiteX0" fmla="*/ 638952 w 638952"/>
                      <a:gd name="connsiteY0" fmla="*/ 52384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0 w 638952"/>
                      <a:gd name="connsiteY4" fmla="*/ 52384 h 398788"/>
                      <a:gd name="connsiteX5" fmla="*/ 98164 w 638952"/>
                      <a:gd name="connsiteY5" fmla="*/ 158822 h 398788"/>
                      <a:gd name="connsiteX6" fmla="*/ 193841 w 638952"/>
                      <a:gd name="connsiteY6" fmla="*/ 182900 h 398788"/>
                      <a:gd name="connsiteX7" fmla="*/ 176526 w 638952"/>
                      <a:gd name="connsiteY7" fmla="*/ 243789 h 398788"/>
                      <a:gd name="connsiteX8" fmla="*/ 319476 w 638952"/>
                      <a:gd name="connsiteY8" fmla="*/ 398788 h 398788"/>
                      <a:gd name="connsiteX9" fmla="*/ 459002 w 638952"/>
                      <a:gd name="connsiteY9" fmla="*/ 247502 h 398788"/>
                      <a:gd name="connsiteX10" fmla="*/ 440631 w 638952"/>
                      <a:gd name="connsiteY10" fmla="*/ 182900 h 398788"/>
                      <a:gd name="connsiteX11" fmla="*/ 542143 w 638952"/>
                      <a:gd name="connsiteY11" fmla="*/ 157353 h 398788"/>
                      <a:gd name="connsiteX12" fmla="*/ 638952 w 638952"/>
                      <a:gd name="connsiteY12" fmla="*/ 52384 h 398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38952" h="398788">
                        <a:moveTo>
                          <a:pt x="638952" y="52384"/>
                        </a:moveTo>
                        <a:lnTo>
                          <a:pt x="460772" y="0"/>
                        </a:lnTo>
                        <a:lnTo>
                          <a:pt x="320100" y="365560"/>
                        </a:lnTo>
                        <a:lnTo>
                          <a:pt x="179428" y="0"/>
                        </a:lnTo>
                        <a:lnTo>
                          <a:pt x="0" y="52384"/>
                        </a:lnTo>
                        <a:lnTo>
                          <a:pt x="98164" y="158822"/>
                        </a:lnTo>
                        <a:lnTo>
                          <a:pt x="193841" y="182900"/>
                        </a:lnTo>
                        <a:lnTo>
                          <a:pt x="176526" y="243789"/>
                        </a:lnTo>
                        <a:lnTo>
                          <a:pt x="319476" y="398788"/>
                        </a:lnTo>
                        <a:lnTo>
                          <a:pt x="459002" y="247502"/>
                        </a:lnTo>
                        <a:lnTo>
                          <a:pt x="440631" y="182900"/>
                        </a:lnTo>
                        <a:lnTo>
                          <a:pt x="542143" y="157353"/>
                        </a:lnTo>
                        <a:lnTo>
                          <a:pt x="638952" y="52384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49" name="グループ化 248">
                  <a:extLst>
                    <a:ext uri="{FF2B5EF4-FFF2-40B4-BE49-F238E27FC236}">
                      <a16:creationId xmlns:a16="http://schemas.microsoft.com/office/drawing/2014/main" id="{03571528-9C2B-641B-005E-B4BF2FB887C3}"/>
                    </a:ext>
                  </a:extLst>
                </p:cNvPr>
                <p:cNvGrpSpPr/>
                <p:nvPr/>
              </p:nvGrpSpPr>
              <p:grpSpPr>
                <a:xfrm>
                  <a:off x="7341525" y="1272209"/>
                  <a:ext cx="1136982" cy="1243602"/>
                  <a:chOff x="3900908" y="495108"/>
                  <a:chExt cx="1136982" cy="1243602"/>
                </a:xfrm>
              </p:grpSpPr>
              <p:grpSp>
                <p:nvGrpSpPr>
                  <p:cNvPr id="256" name="グループ化 255">
                    <a:extLst>
                      <a:ext uri="{FF2B5EF4-FFF2-40B4-BE49-F238E27FC236}">
                        <a16:creationId xmlns:a16="http://schemas.microsoft.com/office/drawing/2014/main" id="{63D37291-7431-99A1-5CC6-5665850864A3}"/>
                      </a:ext>
                    </a:extLst>
                  </p:cNvPr>
                  <p:cNvGrpSpPr/>
                  <p:nvPr/>
                </p:nvGrpSpPr>
                <p:grpSpPr>
                  <a:xfrm>
                    <a:off x="3900908" y="495108"/>
                    <a:ext cx="1136982" cy="1243602"/>
                    <a:chOff x="4449879" y="2772559"/>
                    <a:chExt cx="834570" cy="912832"/>
                  </a:xfrm>
                </p:grpSpPr>
                <p:sp>
                  <p:nvSpPr>
                    <p:cNvPr id="258" name="円/楕円 708">
                      <a:extLst>
                        <a:ext uri="{FF2B5EF4-FFF2-40B4-BE49-F238E27FC236}">
                          <a16:creationId xmlns:a16="http://schemas.microsoft.com/office/drawing/2014/main" id="{C1E1F7B7-F444-3463-977D-B808961A1B6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69464" y="2772559"/>
                      <a:ext cx="795397" cy="63420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95397" h="634204">
                          <a:moveTo>
                            <a:pt x="317102" y="0"/>
                          </a:moveTo>
                          <a:cubicBezTo>
                            <a:pt x="345067" y="0"/>
                            <a:pt x="372186" y="3620"/>
                            <a:pt x="397699" y="11623"/>
                          </a:cubicBezTo>
                          <a:cubicBezTo>
                            <a:pt x="423212" y="3620"/>
                            <a:pt x="450331" y="0"/>
                            <a:pt x="478295" y="0"/>
                          </a:cubicBezTo>
                          <a:cubicBezTo>
                            <a:pt x="653426" y="0"/>
                            <a:pt x="795397" y="141971"/>
                            <a:pt x="795397" y="317102"/>
                          </a:cubicBezTo>
                          <a:cubicBezTo>
                            <a:pt x="795397" y="492233"/>
                            <a:pt x="653426" y="634204"/>
                            <a:pt x="478295" y="634204"/>
                          </a:cubicBezTo>
                          <a:cubicBezTo>
                            <a:pt x="450331" y="634204"/>
                            <a:pt x="423212" y="630584"/>
                            <a:pt x="397699" y="622581"/>
                          </a:cubicBezTo>
                          <a:cubicBezTo>
                            <a:pt x="372186" y="630584"/>
                            <a:pt x="345067" y="634204"/>
                            <a:pt x="317102" y="634204"/>
                          </a:cubicBezTo>
                          <a:cubicBezTo>
                            <a:pt x="141971" y="634204"/>
                            <a:pt x="0" y="492233"/>
                            <a:pt x="0" y="317102"/>
                          </a:cubicBezTo>
                          <a:cubicBezTo>
                            <a:pt x="0" y="141971"/>
                            <a:pt x="141971" y="0"/>
                            <a:pt x="317102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259" name="グループ化 258">
                      <a:extLst>
                        <a:ext uri="{FF2B5EF4-FFF2-40B4-BE49-F238E27FC236}">
                          <a16:creationId xmlns:a16="http://schemas.microsoft.com/office/drawing/2014/main" id="{1EC5F37E-8EF2-ADBB-24AF-4F5D02CA44D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9879" y="2829728"/>
                      <a:ext cx="834570" cy="787400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265" name="グループ化 264">
                        <a:extLst>
                          <a:ext uri="{FF2B5EF4-FFF2-40B4-BE49-F238E27FC236}">
                            <a16:creationId xmlns:a16="http://schemas.microsoft.com/office/drawing/2014/main" id="{0CCC258D-8E97-CD5A-A911-16B6FAAEBE75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270" name="円/楕円 302">
                          <a:extLst>
                            <a:ext uri="{FF2B5EF4-FFF2-40B4-BE49-F238E27FC236}">
                              <a16:creationId xmlns:a16="http://schemas.microsoft.com/office/drawing/2014/main" id="{DA58A0CE-9CB1-EC9B-AE30-EF96F0AC7A9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71" name="円/楕円 303">
                          <a:extLst>
                            <a:ext uri="{FF2B5EF4-FFF2-40B4-BE49-F238E27FC236}">
                              <a16:creationId xmlns:a16="http://schemas.microsoft.com/office/drawing/2014/main" id="{6EB1DBCE-184D-A356-0ACE-6337E6B6596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266" name="グループ化 265">
                        <a:extLst>
                          <a:ext uri="{FF2B5EF4-FFF2-40B4-BE49-F238E27FC236}">
                            <a16:creationId xmlns:a16="http://schemas.microsoft.com/office/drawing/2014/main" id="{C48E3843-8E10-AAD5-69AA-A1D9751FE12D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268" name="円/楕円 300">
                          <a:extLst>
                            <a:ext uri="{FF2B5EF4-FFF2-40B4-BE49-F238E27FC236}">
                              <a16:creationId xmlns:a16="http://schemas.microsoft.com/office/drawing/2014/main" id="{24582F85-8B1C-0147-47C4-B0B0F394277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69" name="円/楕円 301">
                          <a:extLst>
                            <a:ext uri="{FF2B5EF4-FFF2-40B4-BE49-F238E27FC236}">
                              <a16:creationId xmlns:a16="http://schemas.microsoft.com/office/drawing/2014/main" id="{751763F0-5ECB-C3A9-E2D6-37D103F86C8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267" name="円/楕円 299">
                        <a:extLst>
                          <a:ext uri="{FF2B5EF4-FFF2-40B4-BE49-F238E27FC236}">
                            <a16:creationId xmlns:a16="http://schemas.microsoft.com/office/drawing/2014/main" id="{DEE7D7C0-0DBC-D174-7094-27BBD290BF9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60" name="円/楕円 27">
                      <a:extLst>
                        <a:ext uri="{FF2B5EF4-FFF2-40B4-BE49-F238E27FC236}">
                          <a16:creationId xmlns:a16="http://schemas.microsoft.com/office/drawing/2014/main" id="{512D0608-4956-D1D0-3758-8346DB0397F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3212" y="3050602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1" name="円/楕円 27">
                      <a:extLst>
                        <a:ext uri="{FF2B5EF4-FFF2-40B4-BE49-F238E27FC236}">
                          <a16:creationId xmlns:a16="http://schemas.microsoft.com/office/drawing/2014/main" id="{995B2A16-ACAE-37CD-30B9-CA945E1BDFF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84928" y="3050602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2" name="正方形/長方形 67">
                      <a:extLst>
                        <a:ext uri="{FF2B5EF4-FFF2-40B4-BE49-F238E27FC236}">
                          <a16:creationId xmlns:a16="http://schemas.microsoft.com/office/drawing/2014/main" id="{3FF5E1B0-A09A-A285-B6E8-636A0319B06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44104" y="3404590"/>
                      <a:ext cx="50129" cy="2569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3" name="月 262">
                      <a:extLst>
                        <a:ext uri="{FF2B5EF4-FFF2-40B4-BE49-F238E27FC236}">
                          <a16:creationId xmlns:a16="http://schemas.microsoft.com/office/drawing/2014/main" id="{83FDF58E-FB46-7831-143C-0F73FFD5F48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09029" y="2909752"/>
                      <a:ext cx="63424" cy="775639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4" name="月 263">
                      <a:extLst>
                        <a:ext uri="{FF2B5EF4-FFF2-40B4-BE49-F238E27FC236}">
                          <a16:creationId xmlns:a16="http://schemas.microsoft.com/office/drawing/2014/main" id="{00E51201-58EA-F73F-F5E3-D736C2DD6F44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5169936" y="2909752"/>
                      <a:ext cx="56763" cy="775639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57" name="フリーフォーム: 図形 256">
                    <a:extLst>
                      <a:ext uri="{FF2B5EF4-FFF2-40B4-BE49-F238E27FC236}">
                        <a16:creationId xmlns:a16="http://schemas.microsoft.com/office/drawing/2014/main" id="{AA1958BF-B8D6-9D19-453A-0A6ACA14BF59}"/>
                      </a:ext>
                    </a:extLst>
                  </p:cNvPr>
                  <p:cNvSpPr/>
                  <p:nvPr/>
                </p:nvSpPr>
                <p:spPr>
                  <a:xfrm>
                    <a:off x="4044609" y="525640"/>
                    <a:ext cx="851646" cy="312616"/>
                  </a:xfrm>
                  <a:custGeom>
                    <a:avLst/>
                    <a:gdLst>
                      <a:gd name="connsiteX0" fmla="*/ 425823 w 851646"/>
                      <a:gd name="connsiteY0" fmla="*/ 0 h 312616"/>
                      <a:gd name="connsiteX1" fmla="*/ 827162 w 851646"/>
                      <a:gd name="connsiteY1" fmla="*/ 241124 h 312616"/>
                      <a:gd name="connsiteX2" fmla="*/ 851646 w 851646"/>
                      <a:gd name="connsiteY2" fmla="*/ 312616 h 312616"/>
                      <a:gd name="connsiteX3" fmla="*/ 846055 w 851646"/>
                      <a:gd name="connsiteY3" fmla="*/ 310192 h 312616"/>
                      <a:gd name="connsiteX4" fmla="*/ 425823 w 851646"/>
                      <a:gd name="connsiteY4" fmla="*/ 242767 h 312616"/>
                      <a:gd name="connsiteX5" fmla="*/ 5592 w 851646"/>
                      <a:gd name="connsiteY5" fmla="*/ 310192 h 312616"/>
                      <a:gd name="connsiteX6" fmla="*/ 0 w 851646"/>
                      <a:gd name="connsiteY6" fmla="*/ 312616 h 312616"/>
                      <a:gd name="connsiteX7" fmla="*/ 24484 w 851646"/>
                      <a:gd name="connsiteY7" fmla="*/ 241124 h 312616"/>
                      <a:gd name="connsiteX8" fmla="*/ 425823 w 851646"/>
                      <a:gd name="connsiteY8" fmla="*/ 0 h 3126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51646" h="312616">
                        <a:moveTo>
                          <a:pt x="425823" y="0"/>
                        </a:moveTo>
                        <a:cubicBezTo>
                          <a:pt x="606242" y="0"/>
                          <a:pt x="761040" y="99426"/>
                          <a:pt x="827162" y="241124"/>
                        </a:cubicBezTo>
                        <a:lnTo>
                          <a:pt x="851646" y="312616"/>
                        </a:lnTo>
                        <a:lnTo>
                          <a:pt x="846055" y="310192"/>
                        </a:lnTo>
                        <a:cubicBezTo>
                          <a:pt x="726097" y="267624"/>
                          <a:pt x="581486" y="242767"/>
                          <a:pt x="425823" y="242767"/>
                        </a:cubicBezTo>
                        <a:cubicBezTo>
                          <a:pt x="270160" y="242767"/>
                          <a:pt x="125549" y="267624"/>
                          <a:pt x="5592" y="310192"/>
                        </a:cubicBezTo>
                        <a:lnTo>
                          <a:pt x="0" y="312616"/>
                        </a:lnTo>
                        <a:lnTo>
                          <a:pt x="24484" y="241124"/>
                        </a:lnTo>
                        <a:cubicBezTo>
                          <a:pt x="90607" y="99426"/>
                          <a:pt x="245405" y="0"/>
                          <a:pt x="425823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E024DB48-6310-B3EE-8D88-CD5D7770BC0F}"/>
                    </a:ext>
                  </a:extLst>
                </p:cNvPr>
                <p:cNvSpPr/>
                <p:nvPr/>
              </p:nvSpPr>
              <p:spPr>
                <a:xfrm rot="10800000">
                  <a:off x="8079563" y="1867829"/>
                  <a:ext cx="238134" cy="45719"/>
                </a:xfrm>
                <a:custGeom>
                  <a:avLst/>
                  <a:gdLst>
                    <a:gd name="connsiteX0" fmla="*/ 120510 w 207890"/>
                    <a:gd name="connsiteY0" fmla="*/ 0 h 68083"/>
                    <a:gd name="connsiteX1" fmla="*/ 206833 w 207890"/>
                    <a:gd name="connsiteY1" fmla="*/ 62374 h 68083"/>
                    <a:gd name="connsiteX2" fmla="*/ 207890 w 207890"/>
                    <a:gd name="connsiteY2" fmla="*/ 68083 h 68083"/>
                    <a:gd name="connsiteX3" fmla="*/ 173089 w 207890"/>
                    <a:gd name="connsiteY3" fmla="*/ 50344 h 68083"/>
                    <a:gd name="connsiteX4" fmla="*/ 120510 w 207890"/>
                    <a:gd name="connsiteY4" fmla="*/ 42318 h 68083"/>
                    <a:gd name="connsiteX5" fmla="*/ 67931 w 207890"/>
                    <a:gd name="connsiteY5" fmla="*/ 50344 h 68083"/>
                    <a:gd name="connsiteX6" fmla="*/ 33130 w 207890"/>
                    <a:gd name="connsiteY6" fmla="*/ 68083 h 68083"/>
                    <a:gd name="connsiteX7" fmla="*/ 34187 w 207890"/>
                    <a:gd name="connsiteY7" fmla="*/ 62374 h 68083"/>
                    <a:gd name="connsiteX8" fmla="*/ 36689 w 207890"/>
                    <a:gd name="connsiteY8" fmla="*/ 58329 h 68083"/>
                    <a:gd name="connsiteX9" fmla="*/ 0 w 207890"/>
                    <a:gd name="connsiteY9" fmla="*/ 7551 h 68083"/>
                    <a:gd name="connsiteX10" fmla="*/ 47064 w 207890"/>
                    <a:gd name="connsiteY10" fmla="*/ 41555 h 68083"/>
                    <a:gd name="connsiteX11" fmla="*/ 54265 w 207890"/>
                    <a:gd name="connsiteY11" fmla="*/ 29912 h 68083"/>
                    <a:gd name="connsiteX12" fmla="*/ 120510 w 207890"/>
                    <a:gd name="connsiteY12" fmla="*/ 0 h 680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7890" h="68083">
                      <a:moveTo>
                        <a:pt x="120510" y="0"/>
                      </a:moveTo>
                      <a:cubicBezTo>
                        <a:pt x="159316" y="0"/>
                        <a:pt x="192611" y="25719"/>
                        <a:pt x="206833" y="62374"/>
                      </a:cubicBezTo>
                      <a:lnTo>
                        <a:pt x="207890" y="68083"/>
                      </a:lnTo>
                      <a:lnTo>
                        <a:pt x="173089" y="50344"/>
                      </a:lnTo>
                      <a:cubicBezTo>
                        <a:pt x="156928" y="45176"/>
                        <a:pt x="139161" y="42318"/>
                        <a:pt x="120510" y="42318"/>
                      </a:cubicBezTo>
                      <a:cubicBezTo>
                        <a:pt x="101860" y="42318"/>
                        <a:pt x="84092" y="45176"/>
                        <a:pt x="67931" y="50344"/>
                      </a:cubicBezTo>
                      <a:lnTo>
                        <a:pt x="33130" y="68083"/>
                      </a:lnTo>
                      <a:lnTo>
                        <a:pt x="34187" y="62374"/>
                      </a:lnTo>
                      <a:lnTo>
                        <a:pt x="36689" y="58329"/>
                      </a:lnTo>
                      <a:lnTo>
                        <a:pt x="0" y="7551"/>
                      </a:lnTo>
                      <a:lnTo>
                        <a:pt x="47064" y="41555"/>
                      </a:lnTo>
                      <a:lnTo>
                        <a:pt x="54265" y="29912"/>
                      </a:lnTo>
                      <a:cubicBezTo>
                        <a:pt x="71219" y="11431"/>
                        <a:pt x="94640" y="0"/>
                        <a:pt x="1205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2D0AC82D-056D-345F-D1DA-8CB35CBC2087}"/>
                    </a:ext>
                  </a:extLst>
                </p:cNvPr>
                <p:cNvSpPr/>
                <p:nvPr/>
              </p:nvSpPr>
              <p:spPr>
                <a:xfrm rot="10800000" flipH="1">
                  <a:off x="7516776" y="1867829"/>
                  <a:ext cx="238134" cy="45719"/>
                </a:xfrm>
                <a:custGeom>
                  <a:avLst/>
                  <a:gdLst>
                    <a:gd name="connsiteX0" fmla="*/ 120510 w 207890"/>
                    <a:gd name="connsiteY0" fmla="*/ 0 h 68083"/>
                    <a:gd name="connsiteX1" fmla="*/ 206833 w 207890"/>
                    <a:gd name="connsiteY1" fmla="*/ 62374 h 68083"/>
                    <a:gd name="connsiteX2" fmla="*/ 207890 w 207890"/>
                    <a:gd name="connsiteY2" fmla="*/ 68083 h 68083"/>
                    <a:gd name="connsiteX3" fmla="*/ 173089 w 207890"/>
                    <a:gd name="connsiteY3" fmla="*/ 50344 h 68083"/>
                    <a:gd name="connsiteX4" fmla="*/ 120510 w 207890"/>
                    <a:gd name="connsiteY4" fmla="*/ 42318 h 68083"/>
                    <a:gd name="connsiteX5" fmla="*/ 67931 w 207890"/>
                    <a:gd name="connsiteY5" fmla="*/ 50344 h 68083"/>
                    <a:gd name="connsiteX6" fmla="*/ 33130 w 207890"/>
                    <a:gd name="connsiteY6" fmla="*/ 68083 h 68083"/>
                    <a:gd name="connsiteX7" fmla="*/ 34187 w 207890"/>
                    <a:gd name="connsiteY7" fmla="*/ 62374 h 68083"/>
                    <a:gd name="connsiteX8" fmla="*/ 36689 w 207890"/>
                    <a:gd name="connsiteY8" fmla="*/ 58329 h 68083"/>
                    <a:gd name="connsiteX9" fmla="*/ 0 w 207890"/>
                    <a:gd name="connsiteY9" fmla="*/ 7551 h 68083"/>
                    <a:gd name="connsiteX10" fmla="*/ 47064 w 207890"/>
                    <a:gd name="connsiteY10" fmla="*/ 41555 h 68083"/>
                    <a:gd name="connsiteX11" fmla="*/ 54265 w 207890"/>
                    <a:gd name="connsiteY11" fmla="*/ 29912 h 68083"/>
                    <a:gd name="connsiteX12" fmla="*/ 120510 w 207890"/>
                    <a:gd name="connsiteY12" fmla="*/ 0 h 680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7890" h="68083">
                      <a:moveTo>
                        <a:pt x="120510" y="0"/>
                      </a:moveTo>
                      <a:cubicBezTo>
                        <a:pt x="159316" y="0"/>
                        <a:pt x="192611" y="25719"/>
                        <a:pt x="206833" y="62374"/>
                      </a:cubicBezTo>
                      <a:lnTo>
                        <a:pt x="207890" y="68083"/>
                      </a:lnTo>
                      <a:lnTo>
                        <a:pt x="173089" y="50344"/>
                      </a:lnTo>
                      <a:cubicBezTo>
                        <a:pt x="156928" y="45176"/>
                        <a:pt x="139161" y="42318"/>
                        <a:pt x="120510" y="42318"/>
                      </a:cubicBezTo>
                      <a:cubicBezTo>
                        <a:pt x="101860" y="42318"/>
                        <a:pt x="84092" y="45176"/>
                        <a:pt x="67931" y="50344"/>
                      </a:cubicBezTo>
                      <a:lnTo>
                        <a:pt x="33130" y="68083"/>
                      </a:lnTo>
                      <a:lnTo>
                        <a:pt x="34187" y="62374"/>
                      </a:lnTo>
                      <a:lnTo>
                        <a:pt x="36689" y="58329"/>
                      </a:lnTo>
                      <a:lnTo>
                        <a:pt x="0" y="7551"/>
                      </a:lnTo>
                      <a:lnTo>
                        <a:pt x="47064" y="41555"/>
                      </a:lnTo>
                      <a:lnTo>
                        <a:pt x="54265" y="29912"/>
                      </a:lnTo>
                      <a:cubicBezTo>
                        <a:pt x="71219" y="11431"/>
                        <a:pt x="94640" y="0"/>
                        <a:pt x="1205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3" name="楕円 252">
                  <a:extLst>
                    <a:ext uri="{FF2B5EF4-FFF2-40B4-BE49-F238E27FC236}">
                      <a16:creationId xmlns:a16="http://schemas.microsoft.com/office/drawing/2014/main" id="{2597E495-7764-F90B-B2A6-B0B4BE757533}"/>
                    </a:ext>
                  </a:extLst>
                </p:cNvPr>
                <p:cNvSpPr/>
                <p:nvPr/>
              </p:nvSpPr>
              <p:spPr>
                <a:xfrm>
                  <a:off x="7975199" y="2888163"/>
                  <a:ext cx="66282" cy="66282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4" name="楕円 253">
                  <a:extLst>
                    <a:ext uri="{FF2B5EF4-FFF2-40B4-BE49-F238E27FC236}">
                      <a16:creationId xmlns:a16="http://schemas.microsoft.com/office/drawing/2014/main" id="{D7053B1D-C520-7428-502C-C54EA9907071}"/>
                    </a:ext>
                  </a:extLst>
                </p:cNvPr>
                <p:cNvSpPr/>
                <p:nvPr/>
              </p:nvSpPr>
              <p:spPr>
                <a:xfrm>
                  <a:off x="7975199" y="3133464"/>
                  <a:ext cx="66282" cy="66282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5" name="楕円 254">
                  <a:extLst>
                    <a:ext uri="{FF2B5EF4-FFF2-40B4-BE49-F238E27FC236}">
                      <a16:creationId xmlns:a16="http://schemas.microsoft.com/office/drawing/2014/main" id="{73D9108E-7C03-1546-E6A2-918730DA1A77}"/>
                    </a:ext>
                  </a:extLst>
                </p:cNvPr>
                <p:cNvSpPr/>
                <p:nvPr/>
              </p:nvSpPr>
              <p:spPr>
                <a:xfrm>
                  <a:off x="7975199" y="3378765"/>
                  <a:ext cx="66282" cy="66282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26" name="グループ化 325">
                <a:extLst>
                  <a:ext uri="{FF2B5EF4-FFF2-40B4-BE49-F238E27FC236}">
                    <a16:creationId xmlns:a16="http://schemas.microsoft.com/office/drawing/2014/main" id="{31B07A99-3BFE-AE3F-974D-0173DFA7B1C0}"/>
                  </a:ext>
                </a:extLst>
              </p:cNvPr>
              <p:cNvGrpSpPr/>
              <p:nvPr/>
            </p:nvGrpSpPr>
            <p:grpSpPr>
              <a:xfrm>
                <a:off x="6559550" y="2323355"/>
                <a:ext cx="2705100" cy="1215183"/>
                <a:chOff x="6559550" y="2323355"/>
                <a:chExt cx="2705100" cy="1215183"/>
              </a:xfrm>
            </p:grpSpPr>
            <p:grpSp>
              <p:nvGrpSpPr>
                <p:cNvPr id="327" name="グループ化 326">
                  <a:extLst>
                    <a:ext uri="{FF2B5EF4-FFF2-40B4-BE49-F238E27FC236}">
                      <a16:creationId xmlns:a16="http://schemas.microsoft.com/office/drawing/2014/main" id="{B1A5AFAD-C71C-3EDE-A0C7-85F9B43F7461}"/>
                    </a:ext>
                  </a:extLst>
                </p:cNvPr>
                <p:cNvGrpSpPr/>
                <p:nvPr/>
              </p:nvGrpSpPr>
              <p:grpSpPr>
                <a:xfrm>
                  <a:off x="65595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29" name="フリーフォーム: 図形 328">
                    <a:extLst>
                      <a:ext uri="{FF2B5EF4-FFF2-40B4-BE49-F238E27FC236}">
                        <a16:creationId xmlns:a16="http://schemas.microsoft.com/office/drawing/2014/main" id="{94A3DC4F-E503-18ED-BAB8-BB7B9DD1F7B2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0" name="四角形: 上の 2 つの角を丸める 181">
                    <a:extLst>
                      <a:ext uri="{FF2B5EF4-FFF2-40B4-BE49-F238E27FC236}">
                        <a16:creationId xmlns:a16="http://schemas.microsoft.com/office/drawing/2014/main" id="{EB32E06E-754B-322F-AB78-327634485A39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rgbClr val="FF99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8" name="四角形: 上の 2 つの角を丸める 181">
                  <a:extLst>
                    <a:ext uri="{FF2B5EF4-FFF2-40B4-BE49-F238E27FC236}">
                      <a16:creationId xmlns:a16="http://schemas.microsoft.com/office/drawing/2014/main" id="{2AF10B7F-389D-9FD2-C411-E68F94A8DE4D}"/>
                    </a:ext>
                  </a:extLst>
                </p:cNvPr>
                <p:cNvSpPr/>
                <p:nvPr/>
              </p:nvSpPr>
              <p:spPr>
                <a:xfrm>
                  <a:off x="65595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057554A1-E7C2-3FFC-F13A-D863557581D9}"/>
                </a:ext>
              </a:extLst>
            </p:cNvPr>
            <p:cNvGrpSpPr/>
            <p:nvPr/>
          </p:nvGrpSpPr>
          <p:grpSpPr>
            <a:xfrm>
              <a:off x="7248735" y="2263920"/>
              <a:ext cx="221455" cy="172195"/>
              <a:chOff x="1314450" y="2280493"/>
              <a:chExt cx="212372" cy="182066"/>
            </a:xfrm>
          </p:grpSpPr>
          <p:sp>
            <p:nvSpPr>
              <p:cNvPr id="37" name="四角形: 上の 2 つの角を丸める 36">
                <a:extLst>
                  <a:ext uri="{FF2B5EF4-FFF2-40B4-BE49-F238E27FC236}">
                    <a16:creationId xmlns:a16="http://schemas.microsoft.com/office/drawing/2014/main" id="{D90272AF-1E40-4350-8F4C-40E347DBD33E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四角形: 上の 2 つの角を丸める 39">
                <a:extLst>
                  <a:ext uri="{FF2B5EF4-FFF2-40B4-BE49-F238E27FC236}">
                    <a16:creationId xmlns:a16="http://schemas.microsoft.com/office/drawing/2014/main" id="{0FAEB60A-270C-6720-DC21-1BC48FA488FF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" name="四角形: 上の 2 つの角を丸める 40">
                <a:extLst>
                  <a:ext uri="{FF2B5EF4-FFF2-40B4-BE49-F238E27FC236}">
                    <a16:creationId xmlns:a16="http://schemas.microsoft.com/office/drawing/2014/main" id="{E60CB1CF-CA65-9257-422D-EF4C1430DBD1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" name="四角形: 上の 2 つの角を丸める 41">
                <a:extLst>
                  <a:ext uri="{FF2B5EF4-FFF2-40B4-BE49-F238E27FC236}">
                    <a16:creationId xmlns:a16="http://schemas.microsoft.com/office/drawing/2014/main" id="{388E7C63-1081-4213-955E-E937D5475999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ED19276C-1164-BFA5-222F-C625FACCA5CA}"/>
                </a:ext>
              </a:extLst>
            </p:cNvPr>
            <p:cNvGrpSpPr/>
            <p:nvPr/>
          </p:nvGrpSpPr>
          <p:grpSpPr>
            <a:xfrm flipH="1">
              <a:off x="8341299" y="2263920"/>
              <a:ext cx="221455" cy="172195"/>
              <a:chOff x="1314450" y="2280493"/>
              <a:chExt cx="212372" cy="182066"/>
            </a:xfrm>
          </p:grpSpPr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E79D5F72-182B-1497-10A4-2A85C0A1C8F7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DD28CA82-E5E5-95A1-11CA-7C49C9C28A6A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" name="四角形: 上の 2 つの角を丸める 45">
                <a:extLst>
                  <a:ext uri="{FF2B5EF4-FFF2-40B4-BE49-F238E27FC236}">
                    <a16:creationId xmlns:a16="http://schemas.microsoft.com/office/drawing/2014/main" id="{8288C2AB-2F7C-F5EF-9757-A76D7BE195BD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" name="四角形: 上の 2 つの角を丸める 46">
                <a:extLst>
                  <a:ext uri="{FF2B5EF4-FFF2-40B4-BE49-F238E27FC236}">
                    <a16:creationId xmlns:a16="http://schemas.microsoft.com/office/drawing/2014/main" id="{0EFEB8CB-C129-1AD6-B132-637396F4B733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50" name="グループ化 349">
              <a:extLst>
                <a:ext uri="{FF2B5EF4-FFF2-40B4-BE49-F238E27FC236}">
                  <a16:creationId xmlns:a16="http://schemas.microsoft.com/office/drawing/2014/main" id="{8310873D-0B3C-1C2A-DB8A-5294DFCF1062}"/>
                </a:ext>
              </a:extLst>
            </p:cNvPr>
            <p:cNvGrpSpPr/>
            <p:nvPr/>
          </p:nvGrpSpPr>
          <p:grpSpPr>
            <a:xfrm>
              <a:off x="7811293" y="1965166"/>
              <a:ext cx="212250" cy="81990"/>
              <a:chOff x="334566" y="1660922"/>
              <a:chExt cx="176212" cy="126206"/>
            </a:xfrm>
          </p:grpSpPr>
          <p:sp>
            <p:nvSpPr>
              <p:cNvPr id="351" name="月 350">
                <a:extLst>
                  <a:ext uri="{FF2B5EF4-FFF2-40B4-BE49-F238E27FC236}">
                    <a16:creationId xmlns:a16="http://schemas.microsoft.com/office/drawing/2014/main" id="{2E710404-FCC4-1ACE-39B4-BB4481FA8C3C}"/>
                  </a:ext>
                </a:extLst>
              </p:cNvPr>
              <p:cNvSpPr/>
              <p:nvPr/>
            </p:nvSpPr>
            <p:spPr>
              <a:xfrm rot="5400000">
                <a:off x="359569" y="1635919"/>
                <a:ext cx="126206" cy="17621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F89AA930-CACD-4569-D452-4D9609790471}"/>
                  </a:ext>
                </a:extLst>
              </p:cNvPr>
              <p:cNvSpPr/>
              <p:nvPr/>
            </p:nvSpPr>
            <p:spPr>
              <a:xfrm rot="5400000">
                <a:off x="388436" y="1664953"/>
                <a:ext cx="68473" cy="154260"/>
              </a:xfrm>
              <a:custGeom>
                <a:avLst/>
                <a:gdLst>
                  <a:gd name="connsiteX0" fmla="*/ 0 w 68472"/>
                  <a:gd name="connsiteY0" fmla="*/ 77130 h 154260"/>
                  <a:gd name="connsiteX1" fmla="*/ 36965 w 68472"/>
                  <a:gd name="connsiteY1" fmla="*/ 14830 h 154260"/>
                  <a:gd name="connsiteX2" fmla="*/ 68472 w 68472"/>
                  <a:gd name="connsiteY2" fmla="*/ 0 h 154260"/>
                  <a:gd name="connsiteX3" fmla="*/ 59605 w 68472"/>
                  <a:gd name="connsiteY3" fmla="*/ 32819 h 154260"/>
                  <a:gd name="connsiteX4" fmla="*/ 59605 w 68472"/>
                  <a:gd name="connsiteY4" fmla="*/ 121441 h 154260"/>
                  <a:gd name="connsiteX5" fmla="*/ 68472 w 68472"/>
                  <a:gd name="connsiteY5" fmla="*/ 154260 h 154260"/>
                  <a:gd name="connsiteX6" fmla="*/ 36965 w 68472"/>
                  <a:gd name="connsiteY6" fmla="*/ 139431 h 154260"/>
                  <a:gd name="connsiteX7" fmla="*/ 0 w 68472"/>
                  <a:gd name="connsiteY7" fmla="*/ 77130 h 154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472" h="154260">
                    <a:moveTo>
                      <a:pt x="0" y="77130"/>
                    </a:moveTo>
                    <a:cubicBezTo>
                      <a:pt x="0" y="52800"/>
                      <a:pt x="14126" y="30774"/>
                      <a:pt x="36965" y="14830"/>
                    </a:cubicBezTo>
                    <a:lnTo>
                      <a:pt x="68472" y="0"/>
                    </a:lnTo>
                    <a:lnTo>
                      <a:pt x="59605" y="32819"/>
                    </a:lnTo>
                    <a:cubicBezTo>
                      <a:pt x="54347" y="62245"/>
                      <a:pt x="54347" y="92015"/>
                      <a:pt x="59605" y="121441"/>
                    </a:cubicBezTo>
                    <a:lnTo>
                      <a:pt x="68472" y="154260"/>
                    </a:lnTo>
                    <a:lnTo>
                      <a:pt x="36965" y="139431"/>
                    </a:lnTo>
                    <a:cubicBezTo>
                      <a:pt x="14126" y="123487"/>
                      <a:pt x="0" y="101460"/>
                      <a:pt x="0" y="77130"/>
                    </a:cubicBezTo>
                    <a:close/>
                  </a:path>
                </a:pathLst>
              </a:cu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80B973FC-4D61-D51C-7FAF-0146D8BDC99F}"/>
                </a:ext>
              </a:extLst>
            </p:cNvPr>
            <p:cNvGrpSpPr/>
            <p:nvPr/>
          </p:nvGrpSpPr>
          <p:grpSpPr>
            <a:xfrm>
              <a:off x="7913681" y="1402509"/>
              <a:ext cx="86897" cy="112004"/>
              <a:chOff x="207192" y="1641123"/>
              <a:chExt cx="368618" cy="475123"/>
            </a:xfrm>
          </p:grpSpPr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D08D2AB1-248A-EDCE-42D1-DFE7D1B2A9AE}"/>
                  </a:ext>
                </a:extLst>
              </p:cNvPr>
              <p:cNvSpPr/>
              <p:nvPr/>
            </p:nvSpPr>
            <p:spPr>
              <a:xfrm>
                <a:off x="207192" y="1650676"/>
                <a:ext cx="308602" cy="46557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0 w 62553"/>
                  <a:gd name="connsiteY0" fmla="*/ 0 h 78988"/>
                  <a:gd name="connsiteX1" fmla="*/ 62553 w 62553"/>
                  <a:gd name="connsiteY1" fmla="*/ 54853 h 78988"/>
                  <a:gd name="connsiteX2" fmla="*/ 52357 w 62553"/>
                  <a:gd name="connsiteY2" fmla="*/ 78988 h 78988"/>
                  <a:gd name="connsiteX3" fmla="*/ 0 w 62553"/>
                  <a:gd name="connsiteY3" fmla="*/ 0 h 78988"/>
                  <a:gd name="connsiteX0" fmla="*/ 0 w 52357"/>
                  <a:gd name="connsiteY0" fmla="*/ 0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0 w 52357"/>
                  <a:gd name="connsiteY0" fmla="*/ 0 h 78988"/>
                  <a:gd name="connsiteX1" fmla="*/ 47264 w 52357"/>
                  <a:gd name="connsiteY1" fmla="*/ 28604 h 78988"/>
                  <a:gd name="connsiteX2" fmla="*/ 52357 w 52357"/>
                  <a:gd name="connsiteY2" fmla="*/ 78988 h 78988"/>
                  <a:gd name="connsiteX3" fmla="*/ 0 w 52357"/>
                  <a:gd name="connsiteY3" fmla="*/ 0 h 78988"/>
                  <a:gd name="connsiteX0" fmla="*/ 47264 w 62778"/>
                  <a:gd name="connsiteY0" fmla="*/ 28604 h 78988"/>
                  <a:gd name="connsiteX1" fmla="*/ 52357 w 62778"/>
                  <a:gd name="connsiteY1" fmla="*/ 78988 h 78988"/>
                  <a:gd name="connsiteX2" fmla="*/ 0 w 62778"/>
                  <a:gd name="connsiteY2" fmla="*/ 0 h 78988"/>
                  <a:gd name="connsiteX3" fmla="*/ 62778 w 62778"/>
                  <a:gd name="connsiteY3" fmla="*/ 44118 h 78988"/>
                  <a:gd name="connsiteX0" fmla="*/ 47264 w 52357"/>
                  <a:gd name="connsiteY0" fmla="*/ 28604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52357 w 52357"/>
                  <a:gd name="connsiteY0" fmla="*/ 78988 h 78988"/>
                  <a:gd name="connsiteX1" fmla="*/ 0 w 52357"/>
                  <a:gd name="connsiteY1" fmla="*/ 0 h 7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357" h="78988">
                    <a:moveTo>
                      <a:pt x="52357" y="78988"/>
                    </a:moveTo>
                    <a:cubicBezTo>
                      <a:pt x="21589" y="65975"/>
                      <a:pt x="0" y="35509"/>
                      <a:pt x="0" y="0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FBAA78E7-512F-AAAE-DE52-A535E1712F56}"/>
                  </a:ext>
                </a:extLst>
              </p:cNvPr>
              <p:cNvSpPr/>
              <p:nvPr/>
            </p:nvSpPr>
            <p:spPr>
              <a:xfrm>
                <a:off x="381865" y="1641123"/>
                <a:ext cx="193945" cy="32331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52357 w 67871"/>
                  <a:gd name="connsiteY0" fmla="*/ 78988 h 94502"/>
                  <a:gd name="connsiteX1" fmla="*/ 0 w 67871"/>
                  <a:gd name="connsiteY1" fmla="*/ 0 h 94502"/>
                  <a:gd name="connsiteX2" fmla="*/ 26194 w 67871"/>
                  <a:gd name="connsiteY2" fmla="*/ 0 h 94502"/>
                  <a:gd name="connsiteX3" fmla="*/ 62553 w 67871"/>
                  <a:gd name="connsiteY3" fmla="*/ 54853 h 94502"/>
                  <a:gd name="connsiteX4" fmla="*/ 67871 w 67871"/>
                  <a:gd name="connsiteY4" fmla="*/ 94502 h 94502"/>
                  <a:gd name="connsiteX0" fmla="*/ 0 w 67871"/>
                  <a:gd name="connsiteY0" fmla="*/ 0 h 94502"/>
                  <a:gd name="connsiteX1" fmla="*/ 26194 w 67871"/>
                  <a:gd name="connsiteY1" fmla="*/ 0 h 94502"/>
                  <a:gd name="connsiteX2" fmla="*/ 62553 w 67871"/>
                  <a:gd name="connsiteY2" fmla="*/ 54853 h 94502"/>
                  <a:gd name="connsiteX3" fmla="*/ 67871 w 67871"/>
                  <a:gd name="connsiteY3" fmla="*/ 94502 h 94502"/>
                  <a:gd name="connsiteX0" fmla="*/ 0 w 62553"/>
                  <a:gd name="connsiteY0" fmla="*/ 0 h 54853"/>
                  <a:gd name="connsiteX1" fmla="*/ 26194 w 62553"/>
                  <a:gd name="connsiteY1" fmla="*/ 0 h 54853"/>
                  <a:gd name="connsiteX2" fmla="*/ 62553 w 62553"/>
                  <a:gd name="connsiteY2" fmla="*/ 54853 h 54853"/>
                  <a:gd name="connsiteX0" fmla="*/ 0 w 36359"/>
                  <a:gd name="connsiteY0" fmla="*/ 0 h 54853"/>
                  <a:gd name="connsiteX1" fmla="*/ 36359 w 36359"/>
                  <a:gd name="connsiteY1" fmla="*/ 54853 h 5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359" h="54853">
                    <a:moveTo>
                      <a:pt x="0" y="0"/>
                    </a:moveTo>
                    <a:cubicBezTo>
                      <a:pt x="0" y="24659"/>
                      <a:pt x="14992" y="45816"/>
                      <a:pt x="36359" y="54853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9" name="楕円 503">
              <a:extLst>
                <a:ext uri="{FF2B5EF4-FFF2-40B4-BE49-F238E27FC236}">
                  <a16:creationId xmlns:a16="http://schemas.microsoft.com/office/drawing/2014/main" id="{6C89C4F5-0A95-F2FF-FD00-6636A26C4D81}"/>
                </a:ext>
              </a:extLst>
            </p:cNvPr>
            <p:cNvSpPr/>
            <p:nvPr/>
          </p:nvSpPr>
          <p:spPr>
            <a:xfrm>
              <a:off x="7791376" y="1367396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0" name="楕円 503">
              <a:extLst>
                <a:ext uri="{FF2B5EF4-FFF2-40B4-BE49-F238E27FC236}">
                  <a16:creationId xmlns:a16="http://schemas.microsoft.com/office/drawing/2014/main" id="{1FDC4576-6C18-AF5A-7A69-B7D67F60FA49}"/>
                </a:ext>
              </a:extLst>
            </p:cNvPr>
            <p:cNvSpPr/>
            <p:nvPr/>
          </p:nvSpPr>
          <p:spPr>
            <a:xfrm>
              <a:off x="8186664" y="1781734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1" name="楕円 503">
              <a:extLst>
                <a:ext uri="{FF2B5EF4-FFF2-40B4-BE49-F238E27FC236}">
                  <a16:creationId xmlns:a16="http://schemas.microsoft.com/office/drawing/2014/main" id="{0C7E0735-C719-B9DB-FB27-67D2890732F2}"/>
                </a:ext>
              </a:extLst>
            </p:cNvPr>
            <p:cNvSpPr/>
            <p:nvPr/>
          </p:nvSpPr>
          <p:spPr>
            <a:xfrm>
              <a:off x="7629451" y="1886509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85" name="グループ化 384">
              <a:extLst>
                <a:ext uri="{FF2B5EF4-FFF2-40B4-BE49-F238E27FC236}">
                  <a16:creationId xmlns:a16="http://schemas.microsoft.com/office/drawing/2014/main" id="{78CE66F0-A2E7-24B8-5279-3342090FD1BB}"/>
                </a:ext>
              </a:extLst>
            </p:cNvPr>
            <p:cNvGrpSpPr/>
            <p:nvPr/>
          </p:nvGrpSpPr>
          <p:grpSpPr>
            <a:xfrm>
              <a:off x="8377816" y="1753077"/>
              <a:ext cx="712237" cy="179780"/>
              <a:chOff x="3830065" y="494951"/>
              <a:chExt cx="815966" cy="205963"/>
            </a:xfrm>
          </p:grpSpPr>
          <p:sp>
            <p:nvSpPr>
              <p:cNvPr id="386" name="テキスト ボックス 385">
                <a:extLst>
                  <a:ext uri="{FF2B5EF4-FFF2-40B4-BE49-F238E27FC236}">
                    <a16:creationId xmlns:a16="http://schemas.microsoft.com/office/drawing/2014/main" id="{60017EED-62AE-3D1C-3C2E-EED7D409C90C}"/>
                  </a:ext>
                </a:extLst>
              </p:cNvPr>
              <p:cNvSpPr txBox="1"/>
              <p:nvPr/>
            </p:nvSpPr>
            <p:spPr>
              <a:xfrm rot="20382159">
                <a:off x="3833894" y="494951"/>
                <a:ext cx="812137" cy="205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う～んう～ん</a:t>
                </a:r>
              </a:p>
            </p:txBody>
          </p:sp>
          <p:sp>
            <p:nvSpPr>
              <p:cNvPr id="387" name="テキスト ボックス 386">
                <a:extLst>
                  <a:ext uri="{FF2B5EF4-FFF2-40B4-BE49-F238E27FC236}">
                    <a16:creationId xmlns:a16="http://schemas.microsoft.com/office/drawing/2014/main" id="{ECDFB523-8C30-7D55-EC9D-DBEABC395D4F}"/>
                  </a:ext>
                </a:extLst>
              </p:cNvPr>
              <p:cNvSpPr txBox="1"/>
              <p:nvPr/>
            </p:nvSpPr>
            <p:spPr>
              <a:xfrm rot="20382159">
                <a:off x="3830065" y="494953"/>
                <a:ext cx="812137" cy="205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う～んう～ん</a:t>
                </a:r>
              </a:p>
            </p:txBody>
          </p:sp>
        </p:grpSp>
      </p:grpSp>
      <p:grpSp>
        <p:nvGrpSpPr>
          <p:cNvPr id="400" name="グループ化 399">
            <a:extLst>
              <a:ext uri="{FF2B5EF4-FFF2-40B4-BE49-F238E27FC236}">
                <a16:creationId xmlns:a16="http://schemas.microsoft.com/office/drawing/2014/main" id="{2E9AAE13-6437-DEFF-0A5A-35FC564BF518}"/>
              </a:ext>
            </a:extLst>
          </p:cNvPr>
          <p:cNvGrpSpPr/>
          <p:nvPr/>
        </p:nvGrpSpPr>
        <p:grpSpPr>
          <a:xfrm>
            <a:off x="6559550" y="3969068"/>
            <a:ext cx="2705100" cy="2495550"/>
            <a:chOff x="6559550" y="3969068"/>
            <a:chExt cx="2705100" cy="2495550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94EB2567-B419-E39C-6904-6048B94AFA75}"/>
                </a:ext>
              </a:extLst>
            </p:cNvPr>
            <p:cNvGrpSpPr/>
            <p:nvPr/>
          </p:nvGrpSpPr>
          <p:grpSpPr>
            <a:xfrm>
              <a:off x="6559550" y="3969068"/>
              <a:ext cx="2705100" cy="2495550"/>
              <a:chOff x="6559550" y="3969068"/>
              <a:chExt cx="2705100" cy="2495550"/>
            </a:xfrm>
          </p:grpSpPr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FB03E69F-2691-3F14-E7F7-23F7D45362E1}"/>
                  </a:ext>
                </a:extLst>
              </p:cNvPr>
              <p:cNvGrpSpPr/>
              <p:nvPr/>
            </p:nvGrpSpPr>
            <p:grpSpPr>
              <a:xfrm>
                <a:off x="6611937" y="396906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BC6A5A70-67C5-95BF-8503-06F403223B35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101" name="四角形: 上の 2 つの角を丸める 100">
                    <a:extLst>
                      <a:ext uri="{FF2B5EF4-FFF2-40B4-BE49-F238E27FC236}">
                        <a16:creationId xmlns:a16="http://schemas.microsoft.com/office/drawing/2014/main" id="{0015BC75-374C-273A-281F-D513D403A68C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02" name="四角形: 上の 2 つの角を丸める 101">
                    <a:extLst>
                      <a:ext uri="{FF2B5EF4-FFF2-40B4-BE49-F238E27FC236}">
                        <a16:creationId xmlns:a16="http://schemas.microsoft.com/office/drawing/2014/main" id="{27BF7FC1-A572-7700-7D61-57E62432042C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99" name="四角形: 角を丸くする 98">
                  <a:extLst>
                    <a:ext uri="{FF2B5EF4-FFF2-40B4-BE49-F238E27FC236}">
                      <a16:creationId xmlns:a16="http://schemas.microsoft.com/office/drawing/2014/main" id="{CC1EBE80-5367-3C51-C6F9-3779DC46077B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四角形: 角を丸くする 99">
                  <a:extLst>
                    <a:ext uri="{FF2B5EF4-FFF2-40B4-BE49-F238E27FC236}">
                      <a16:creationId xmlns:a16="http://schemas.microsoft.com/office/drawing/2014/main" id="{E79D59A7-F2F8-AF39-517D-78AA25735D25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-80000" r="50000" b="18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96DA574B-8FDC-EBDF-A9B4-DA480B67502F}"/>
                  </a:ext>
                </a:extLst>
              </p:cNvPr>
              <p:cNvGrpSpPr/>
              <p:nvPr/>
            </p:nvGrpSpPr>
            <p:grpSpPr>
              <a:xfrm>
                <a:off x="7342511" y="4091556"/>
                <a:ext cx="1058314" cy="1893472"/>
                <a:chOff x="7287050" y="4252693"/>
                <a:chExt cx="1196933" cy="2141483"/>
              </a:xfrm>
            </p:grpSpPr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36DE9E79-6CFD-4654-3E89-F3F9C4E5E463}"/>
                    </a:ext>
                  </a:extLst>
                </p:cNvPr>
                <p:cNvSpPr/>
                <p:nvPr/>
              </p:nvSpPr>
              <p:spPr>
                <a:xfrm rot="10564214" flipH="1">
                  <a:off x="8206213" y="4628730"/>
                  <a:ext cx="277770" cy="811287"/>
                </a:xfrm>
                <a:custGeom>
                  <a:avLst/>
                  <a:gdLst>
                    <a:gd name="connsiteX0" fmla="*/ 171593 w 392657"/>
                    <a:gd name="connsiteY0" fmla="*/ 861549 h 861549"/>
                    <a:gd name="connsiteX1" fmla="*/ 25405 w 392657"/>
                    <a:gd name="connsiteY1" fmla="*/ 627448 h 861549"/>
                    <a:gd name="connsiteX2" fmla="*/ 24802 w 392657"/>
                    <a:gd name="connsiteY2" fmla="*/ 611652 h 861549"/>
                    <a:gd name="connsiteX3" fmla="*/ 19125 w 392657"/>
                    <a:gd name="connsiteY3" fmla="*/ 593295 h 861549"/>
                    <a:gd name="connsiteX4" fmla="*/ 0 w 392657"/>
                    <a:gd name="connsiteY4" fmla="*/ 427063 h 861549"/>
                    <a:gd name="connsiteX5" fmla="*/ 243358 w 392657"/>
                    <a:gd name="connsiteY5" fmla="*/ 0 h 861549"/>
                    <a:gd name="connsiteX6" fmla="*/ 192465 w 392657"/>
                    <a:gd name="connsiteY6" fmla="*/ 85991 h 861549"/>
                    <a:gd name="connsiteX7" fmla="*/ 170758 w 392657"/>
                    <a:gd name="connsiteY7" fmla="*/ 144872 h 861549"/>
                    <a:gd name="connsiteX8" fmla="*/ 194066 w 392657"/>
                    <a:gd name="connsiteY8" fmla="*/ 112811 h 861549"/>
                    <a:gd name="connsiteX9" fmla="*/ 392657 w 392657"/>
                    <a:gd name="connsiteY9" fmla="*/ 36527 h 861549"/>
                    <a:gd name="connsiteX10" fmla="*/ 165658 w 392657"/>
                    <a:gd name="connsiteY10" fmla="*/ 417831 h 861549"/>
                    <a:gd name="connsiteX11" fmla="*/ 141662 w 392657"/>
                    <a:gd name="connsiteY11" fmla="*/ 538896 h 861549"/>
                    <a:gd name="connsiteX12" fmla="*/ 138735 w 392657"/>
                    <a:gd name="connsiteY12" fmla="*/ 588191 h 861549"/>
                    <a:gd name="connsiteX13" fmla="*/ 154579 w 392657"/>
                    <a:gd name="connsiteY13" fmla="*/ 665368 h 861549"/>
                    <a:gd name="connsiteX14" fmla="*/ 243358 w 392657"/>
                    <a:gd name="connsiteY14" fmla="*/ 854126 h 861549"/>
                    <a:gd name="connsiteX15" fmla="*/ 194313 w 392657"/>
                    <a:gd name="connsiteY15" fmla="*/ 845450 h 861549"/>
                    <a:gd name="connsiteX16" fmla="*/ 162203 w 392657"/>
                    <a:gd name="connsiteY16" fmla="*/ 827958 h 861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92657" h="861549">
                      <a:moveTo>
                        <a:pt x="171593" y="861549"/>
                      </a:moveTo>
                      <a:cubicBezTo>
                        <a:pt x="90454" y="839808"/>
                        <a:pt x="38247" y="748496"/>
                        <a:pt x="25405" y="627448"/>
                      </a:cubicBezTo>
                      <a:lnTo>
                        <a:pt x="24802" y="611652"/>
                      </a:lnTo>
                      <a:lnTo>
                        <a:pt x="19125" y="593295"/>
                      </a:lnTo>
                      <a:cubicBezTo>
                        <a:pt x="6810" y="542202"/>
                        <a:pt x="0" y="486028"/>
                        <a:pt x="0" y="427063"/>
                      </a:cubicBezTo>
                      <a:cubicBezTo>
                        <a:pt x="0" y="191203"/>
                        <a:pt x="108955" y="0"/>
                        <a:pt x="243358" y="0"/>
                      </a:cubicBezTo>
                      <a:cubicBezTo>
                        <a:pt x="224364" y="25380"/>
                        <a:pt x="207331" y="54288"/>
                        <a:pt x="192465" y="85991"/>
                      </a:cubicBezTo>
                      <a:lnTo>
                        <a:pt x="170758" y="144872"/>
                      </a:lnTo>
                      <a:lnTo>
                        <a:pt x="194066" y="112811"/>
                      </a:lnTo>
                      <a:cubicBezTo>
                        <a:pt x="256607" y="49559"/>
                        <a:pt x="327745" y="19134"/>
                        <a:pt x="392657" y="36527"/>
                      </a:cubicBezTo>
                      <a:cubicBezTo>
                        <a:pt x="292994" y="114922"/>
                        <a:pt x="209031" y="255961"/>
                        <a:pt x="165658" y="417831"/>
                      </a:cubicBezTo>
                      <a:cubicBezTo>
                        <a:pt x="154815" y="458298"/>
                        <a:pt x="146819" y="498907"/>
                        <a:pt x="141662" y="538896"/>
                      </a:cubicBezTo>
                      <a:lnTo>
                        <a:pt x="138735" y="588191"/>
                      </a:lnTo>
                      <a:lnTo>
                        <a:pt x="154579" y="665368"/>
                      </a:lnTo>
                      <a:cubicBezTo>
                        <a:pt x="175226" y="738496"/>
                        <a:pt x="205370" y="803367"/>
                        <a:pt x="243358" y="854126"/>
                      </a:cubicBezTo>
                      <a:cubicBezTo>
                        <a:pt x="226558" y="854126"/>
                        <a:pt x="210155" y="851139"/>
                        <a:pt x="194313" y="845450"/>
                      </a:cubicBezTo>
                      <a:lnTo>
                        <a:pt x="162203" y="82795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08B1D7EC-110E-5EAE-F484-7480B35B8C2D}"/>
                    </a:ext>
                  </a:extLst>
                </p:cNvPr>
                <p:cNvSpPr/>
                <p:nvPr/>
              </p:nvSpPr>
              <p:spPr>
                <a:xfrm rot="11035786">
                  <a:off x="7287050" y="4628729"/>
                  <a:ext cx="277770" cy="811287"/>
                </a:xfrm>
                <a:custGeom>
                  <a:avLst/>
                  <a:gdLst>
                    <a:gd name="connsiteX0" fmla="*/ 171593 w 392657"/>
                    <a:gd name="connsiteY0" fmla="*/ 861549 h 861549"/>
                    <a:gd name="connsiteX1" fmla="*/ 25405 w 392657"/>
                    <a:gd name="connsiteY1" fmla="*/ 627448 h 861549"/>
                    <a:gd name="connsiteX2" fmla="*/ 24802 w 392657"/>
                    <a:gd name="connsiteY2" fmla="*/ 611652 h 861549"/>
                    <a:gd name="connsiteX3" fmla="*/ 19125 w 392657"/>
                    <a:gd name="connsiteY3" fmla="*/ 593295 h 861549"/>
                    <a:gd name="connsiteX4" fmla="*/ 0 w 392657"/>
                    <a:gd name="connsiteY4" fmla="*/ 427063 h 861549"/>
                    <a:gd name="connsiteX5" fmla="*/ 243358 w 392657"/>
                    <a:gd name="connsiteY5" fmla="*/ 0 h 861549"/>
                    <a:gd name="connsiteX6" fmla="*/ 192465 w 392657"/>
                    <a:gd name="connsiteY6" fmla="*/ 85991 h 861549"/>
                    <a:gd name="connsiteX7" fmla="*/ 170758 w 392657"/>
                    <a:gd name="connsiteY7" fmla="*/ 144872 h 861549"/>
                    <a:gd name="connsiteX8" fmla="*/ 194066 w 392657"/>
                    <a:gd name="connsiteY8" fmla="*/ 112811 h 861549"/>
                    <a:gd name="connsiteX9" fmla="*/ 392657 w 392657"/>
                    <a:gd name="connsiteY9" fmla="*/ 36527 h 861549"/>
                    <a:gd name="connsiteX10" fmla="*/ 165658 w 392657"/>
                    <a:gd name="connsiteY10" fmla="*/ 417831 h 861549"/>
                    <a:gd name="connsiteX11" fmla="*/ 141662 w 392657"/>
                    <a:gd name="connsiteY11" fmla="*/ 538896 h 861549"/>
                    <a:gd name="connsiteX12" fmla="*/ 138735 w 392657"/>
                    <a:gd name="connsiteY12" fmla="*/ 588191 h 861549"/>
                    <a:gd name="connsiteX13" fmla="*/ 154579 w 392657"/>
                    <a:gd name="connsiteY13" fmla="*/ 665368 h 861549"/>
                    <a:gd name="connsiteX14" fmla="*/ 243358 w 392657"/>
                    <a:gd name="connsiteY14" fmla="*/ 854126 h 861549"/>
                    <a:gd name="connsiteX15" fmla="*/ 194313 w 392657"/>
                    <a:gd name="connsiteY15" fmla="*/ 845450 h 861549"/>
                    <a:gd name="connsiteX16" fmla="*/ 162203 w 392657"/>
                    <a:gd name="connsiteY16" fmla="*/ 827958 h 861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92657" h="861549">
                      <a:moveTo>
                        <a:pt x="171593" y="861549"/>
                      </a:moveTo>
                      <a:cubicBezTo>
                        <a:pt x="90454" y="839808"/>
                        <a:pt x="38247" y="748496"/>
                        <a:pt x="25405" y="627448"/>
                      </a:cubicBezTo>
                      <a:lnTo>
                        <a:pt x="24802" y="611652"/>
                      </a:lnTo>
                      <a:lnTo>
                        <a:pt x="19125" y="593295"/>
                      </a:lnTo>
                      <a:cubicBezTo>
                        <a:pt x="6810" y="542202"/>
                        <a:pt x="0" y="486028"/>
                        <a:pt x="0" y="427063"/>
                      </a:cubicBezTo>
                      <a:cubicBezTo>
                        <a:pt x="0" y="191203"/>
                        <a:pt x="108955" y="0"/>
                        <a:pt x="243358" y="0"/>
                      </a:cubicBezTo>
                      <a:cubicBezTo>
                        <a:pt x="224364" y="25380"/>
                        <a:pt x="207331" y="54288"/>
                        <a:pt x="192465" y="85991"/>
                      </a:cubicBezTo>
                      <a:lnTo>
                        <a:pt x="170758" y="144872"/>
                      </a:lnTo>
                      <a:lnTo>
                        <a:pt x="194066" y="112811"/>
                      </a:lnTo>
                      <a:cubicBezTo>
                        <a:pt x="256607" y="49559"/>
                        <a:pt x="327745" y="19134"/>
                        <a:pt x="392657" y="36527"/>
                      </a:cubicBezTo>
                      <a:cubicBezTo>
                        <a:pt x="292994" y="114922"/>
                        <a:pt x="209031" y="255961"/>
                        <a:pt x="165658" y="417831"/>
                      </a:cubicBezTo>
                      <a:cubicBezTo>
                        <a:pt x="154815" y="458298"/>
                        <a:pt x="146819" y="498907"/>
                        <a:pt x="141662" y="538896"/>
                      </a:cubicBezTo>
                      <a:lnTo>
                        <a:pt x="138735" y="588191"/>
                      </a:lnTo>
                      <a:lnTo>
                        <a:pt x="154579" y="665368"/>
                      </a:lnTo>
                      <a:cubicBezTo>
                        <a:pt x="175226" y="738496"/>
                        <a:pt x="205370" y="803367"/>
                        <a:pt x="243358" y="854126"/>
                      </a:cubicBezTo>
                      <a:cubicBezTo>
                        <a:pt x="226558" y="854126"/>
                        <a:pt x="210155" y="851139"/>
                        <a:pt x="194313" y="845450"/>
                      </a:cubicBezTo>
                      <a:lnTo>
                        <a:pt x="162203" y="82795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79074EBD-F892-BDF4-309C-9FBB8E5DD399}"/>
                    </a:ext>
                  </a:extLst>
                </p:cNvPr>
                <p:cNvSpPr/>
                <p:nvPr/>
              </p:nvSpPr>
              <p:spPr>
                <a:xfrm>
                  <a:off x="7354043" y="4252693"/>
                  <a:ext cx="1083847" cy="1769638"/>
                </a:xfrm>
                <a:custGeom>
                  <a:avLst/>
                  <a:gdLst>
                    <a:gd name="connsiteX0" fmla="*/ 428670 w 1083847"/>
                    <a:gd name="connsiteY0" fmla="*/ 0 h 1769638"/>
                    <a:gd name="connsiteX1" fmla="*/ 515063 w 1083847"/>
                    <a:gd name="connsiteY1" fmla="*/ 9937 h 1769638"/>
                    <a:gd name="connsiteX2" fmla="*/ 541924 w 1083847"/>
                    <a:gd name="connsiteY2" fmla="*/ 19450 h 1769638"/>
                    <a:gd name="connsiteX3" fmla="*/ 568786 w 1083847"/>
                    <a:gd name="connsiteY3" fmla="*/ 9937 h 1769638"/>
                    <a:gd name="connsiteX4" fmla="*/ 655177 w 1083847"/>
                    <a:gd name="connsiteY4" fmla="*/ 0 h 1769638"/>
                    <a:gd name="connsiteX5" fmla="*/ 1083847 w 1083847"/>
                    <a:gd name="connsiteY5" fmla="*/ 489087 h 1769638"/>
                    <a:gd name="connsiteX6" fmla="*/ 1010637 w 1083847"/>
                    <a:gd name="connsiteY6" fmla="*/ 762540 h 1769638"/>
                    <a:gd name="connsiteX7" fmla="*/ 977435 w 1083847"/>
                    <a:gd name="connsiteY7" fmla="*/ 808453 h 1769638"/>
                    <a:gd name="connsiteX8" fmla="*/ 943820 w 1083847"/>
                    <a:gd name="connsiteY8" fmla="*/ 904758 h 1769638"/>
                    <a:gd name="connsiteX9" fmla="*/ 982370 w 1083847"/>
                    <a:gd name="connsiteY9" fmla="*/ 1702751 h 1769638"/>
                    <a:gd name="connsiteX10" fmla="*/ 982370 w 1083847"/>
                    <a:gd name="connsiteY10" fmla="*/ 1702752 h 1769638"/>
                    <a:gd name="connsiteX11" fmla="*/ 741249 w 1083847"/>
                    <a:gd name="connsiteY11" fmla="*/ 1625179 h 1769638"/>
                    <a:gd name="connsiteX12" fmla="*/ 728733 w 1083847"/>
                    <a:gd name="connsiteY12" fmla="*/ 1614302 h 1769638"/>
                    <a:gd name="connsiteX13" fmla="*/ 701630 w 1083847"/>
                    <a:gd name="connsiteY13" fmla="*/ 1660570 h 1769638"/>
                    <a:gd name="connsiteX14" fmla="*/ 529056 w 1083847"/>
                    <a:gd name="connsiteY14" fmla="*/ 1769638 h 1769638"/>
                    <a:gd name="connsiteX15" fmla="*/ 356482 w 1083847"/>
                    <a:gd name="connsiteY15" fmla="*/ 1660570 h 1769638"/>
                    <a:gd name="connsiteX16" fmla="*/ 332103 w 1083847"/>
                    <a:gd name="connsiteY16" fmla="*/ 1618952 h 1769638"/>
                    <a:gd name="connsiteX17" fmla="*/ 324938 w 1083847"/>
                    <a:gd name="connsiteY17" fmla="*/ 1625179 h 1769638"/>
                    <a:gd name="connsiteX18" fmla="*/ 83817 w 1083847"/>
                    <a:gd name="connsiteY18" fmla="*/ 1702752 h 1769638"/>
                    <a:gd name="connsiteX19" fmla="*/ 83817 w 1083847"/>
                    <a:gd name="connsiteY19" fmla="*/ 1702751 h 1769638"/>
                    <a:gd name="connsiteX20" fmla="*/ 83817 w 1083847"/>
                    <a:gd name="connsiteY20" fmla="*/ 794314 h 1769638"/>
                    <a:gd name="connsiteX21" fmla="*/ 97217 w 1083847"/>
                    <a:gd name="connsiteY21" fmla="*/ 795737 h 1769638"/>
                    <a:gd name="connsiteX22" fmla="*/ 73210 w 1083847"/>
                    <a:gd name="connsiteY22" fmla="*/ 762540 h 1769638"/>
                    <a:gd name="connsiteX23" fmla="*/ 0 w 1083847"/>
                    <a:gd name="connsiteY23" fmla="*/ 489087 h 1769638"/>
                    <a:gd name="connsiteX24" fmla="*/ 428670 w 1083847"/>
                    <a:gd name="connsiteY24" fmla="*/ 0 h 176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83847" h="1769638">
                      <a:moveTo>
                        <a:pt x="428670" y="0"/>
                      </a:moveTo>
                      <a:cubicBezTo>
                        <a:pt x="458264" y="0"/>
                        <a:pt x="487157" y="3422"/>
                        <a:pt x="515063" y="9937"/>
                      </a:cubicBezTo>
                      <a:lnTo>
                        <a:pt x="541924" y="19450"/>
                      </a:lnTo>
                      <a:lnTo>
                        <a:pt x="568786" y="9937"/>
                      </a:lnTo>
                      <a:cubicBezTo>
                        <a:pt x="596690" y="3422"/>
                        <a:pt x="625583" y="0"/>
                        <a:pt x="655177" y="0"/>
                      </a:cubicBezTo>
                      <a:cubicBezTo>
                        <a:pt x="891925" y="0"/>
                        <a:pt x="1083847" y="218972"/>
                        <a:pt x="1083847" y="489087"/>
                      </a:cubicBezTo>
                      <a:cubicBezTo>
                        <a:pt x="1083847" y="590380"/>
                        <a:pt x="1056858" y="684481"/>
                        <a:pt x="1010637" y="762540"/>
                      </a:cubicBezTo>
                      <a:lnTo>
                        <a:pt x="977435" y="808453"/>
                      </a:lnTo>
                      <a:lnTo>
                        <a:pt x="943820" y="904758"/>
                      </a:lnTo>
                      <a:cubicBezTo>
                        <a:pt x="866720" y="1165916"/>
                        <a:pt x="879570" y="1448852"/>
                        <a:pt x="982370" y="1702751"/>
                      </a:cubicBezTo>
                      <a:lnTo>
                        <a:pt x="982370" y="1702752"/>
                      </a:lnTo>
                      <a:cubicBezTo>
                        <a:pt x="893053" y="1702752"/>
                        <a:pt x="810078" y="1674155"/>
                        <a:pt x="741249" y="1625179"/>
                      </a:cubicBezTo>
                      <a:lnTo>
                        <a:pt x="728733" y="1614302"/>
                      </a:lnTo>
                      <a:lnTo>
                        <a:pt x="701630" y="1660570"/>
                      </a:lnTo>
                      <a:cubicBezTo>
                        <a:pt x="652368" y="1729430"/>
                        <a:pt x="592982" y="1769638"/>
                        <a:pt x="529056" y="1769638"/>
                      </a:cubicBezTo>
                      <a:cubicBezTo>
                        <a:pt x="465131" y="1769638"/>
                        <a:pt x="405744" y="1729430"/>
                        <a:pt x="356482" y="1660570"/>
                      </a:cubicBezTo>
                      <a:lnTo>
                        <a:pt x="332103" y="1618952"/>
                      </a:lnTo>
                      <a:lnTo>
                        <a:pt x="324938" y="1625179"/>
                      </a:lnTo>
                      <a:cubicBezTo>
                        <a:pt x="256109" y="1674155"/>
                        <a:pt x="173134" y="1702752"/>
                        <a:pt x="83817" y="1702752"/>
                      </a:cubicBezTo>
                      <a:lnTo>
                        <a:pt x="83817" y="1702751"/>
                      </a:lnTo>
                      <a:cubicBezTo>
                        <a:pt x="201303" y="1412580"/>
                        <a:pt x="201303" y="1084485"/>
                        <a:pt x="83817" y="794314"/>
                      </a:cubicBezTo>
                      <a:lnTo>
                        <a:pt x="97217" y="795737"/>
                      </a:lnTo>
                      <a:lnTo>
                        <a:pt x="73210" y="762540"/>
                      </a:lnTo>
                      <a:cubicBezTo>
                        <a:pt x="26989" y="684481"/>
                        <a:pt x="0" y="590380"/>
                        <a:pt x="0" y="489087"/>
                      </a:cubicBezTo>
                      <a:cubicBezTo>
                        <a:pt x="0" y="218972"/>
                        <a:pt x="191922" y="0"/>
                        <a:pt x="42867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AE14AA0E-52F7-EB21-1A1E-E6DEDDBC944D}"/>
                    </a:ext>
                  </a:extLst>
                </p:cNvPr>
                <p:cNvSpPr/>
                <p:nvPr/>
              </p:nvSpPr>
              <p:spPr>
                <a:xfrm flipH="1">
                  <a:off x="8254805" y="5448282"/>
                  <a:ext cx="153672" cy="945893"/>
                </a:xfrm>
                <a:custGeom>
                  <a:avLst/>
                  <a:gdLst>
                    <a:gd name="connsiteX0" fmla="*/ 153672 w 153672"/>
                    <a:gd name="connsiteY0" fmla="*/ 0 h 945893"/>
                    <a:gd name="connsiteX1" fmla="*/ 153672 w 153672"/>
                    <a:gd name="connsiteY1" fmla="*/ 945893 h 945893"/>
                    <a:gd name="connsiteX2" fmla="*/ 0 w 153672"/>
                    <a:gd name="connsiteY2" fmla="*/ 945893 h 945893"/>
                    <a:gd name="connsiteX3" fmla="*/ 0 w 153672"/>
                    <a:gd name="connsiteY3" fmla="*/ 326520 h 945893"/>
                    <a:gd name="connsiteX4" fmla="*/ 118335 w 153672"/>
                    <a:gd name="connsiteY4" fmla="*/ 29551 h 945893"/>
                    <a:gd name="connsiteX5" fmla="*/ 153672 w 153672"/>
                    <a:gd name="connsiteY5" fmla="*/ 0 h 9458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53672" h="945893">
                      <a:moveTo>
                        <a:pt x="153672" y="0"/>
                      </a:moveTo>
                      <a:lnTo>
                        <a:pt x="153672" y="945893"/>
                      </a:lnTo>
                      <a:lnTo>
                        <a:pt x="0" y="945893"/>
                      </a:lnTo>
                      <a:lnTo>
                        <a:pt x="0" y="326520"/>
                      </a:lnTo>
                      <a:cubicBezTo>
                        <a:pt x="0" y="207901"/>
                        <a:pt x="45851" y="101564"/>
                        <a:pt x="118335" y="29551"/>
                      </a:cubicBezTo>
                      <a:lnTo>
                        <a:pt x="153672" y="0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0B47A3E1-B04C-37C3-6401-A7FADD035FD3}"/>
                    </a:ext>
                  </a:extLst>
                </p:cNvPr>
                <p:cNvSpPr/>
                <p:nvPr/>
              </p:nvSpPr>
              <p:spPr>
                <a:xfrm>
                  <a:off x="7666094" y="5107714"/>
                  <a:ext cx="456610" cy="440816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29B077BC-9CDA-E49B-7DA8-D0741EF2917C}"/>
                    </a:ext>
                  </a:extLst>
                </p:cNvPr>
                <p:cNvSpPr/>
                <p:nvPr/>
              </p:nvSpPr>
              <p:spPr>
                <a:xfrm>
                  <a:off x="7409024" y="5448282"/>
                  <a:ext cx="153672" cy="945893"/>
                </a:xfrm>
                <a:custGeom>
                  <a:avLst/>
                  <a:gdLst>
                    <a:gd name="connsiteX0" fmla="*/ 153672 w 153672"/>
                    <a:gd name="connsiteY0" fmla="*/ 0 h 945893"/>
                    <a:gd name="connsiteX1" fmla="*/ 153672 w 153672"/>
                    <a:gd name="connsiteY1" fmla="*/ 945893 h 945893"/>
                    <a:gd name="connsiteX2" fmla="*/ 0 w 153672"/>
                    <a:gd name="connsiteY2" fmla="*/ 945893 h 945893"/>
                    <a:gd name="connsiteX3" fmla="*/ 0 w 153672"/>
                    <a:gd name="connsiteY3" fmla="*/ 326520 h 945893"/>
                    <a:gd name="connsiteX4" fmla="*/ 118335 w 153672"/>
                    <a:gd name="connsiteY4" fmla="*/ 29551 h 945893"/>
                    <a:gd name="connsiteX5" fmla="*/ 153672 w 153672"/>
                    <a:gd name="connsiteY5" fmla="*/ 0 h 9458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53672" h="945893">
                      <a:moveTo>
                        <a:pt x="153672" y="0"/>
                      </a:moveTo>
                      <a:lnTo>
                        <a:pt x="153672" y="945893"/>
                      </a:lnTo>
                      <a:lnTo>
                        <a:pt x="0" y="945893"/>
                      </a:lnTo>
                      <a:lnTo>
                        <a:pt x="0" y="326520"/>
                      </a:lnTo>
                      <a:cubicBezTo>
                        <a:pt x="0" y="207901"/>
                        <a:pt x="45851" y="101564"/>
                        <a:pt x="118335" y="29551"/>
                      </a:cubicBezTo>
                      <a:lnTo>
                        <a:pt x="153672" y="0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245A49D4-3BD7-6B8A-C3D8-347CEB3B7CE0}"/>
                    </a:ext>
                  </a:extLst>
                </p:cNvPr>
                <p:cNvSpPr/>
                <p:nvPr/>
              </p:nvSpPr>
              <p:spPr>
                <a:xfrm>
                  <a:off x="7485226" y="5377994"/>
                  <a:ext cx="840208" cy="1016182"/>
                </a:xfrm>
                <a:custGeom>
                  <a:avLst/>
                  <a:gdLst>
                    <a:gd name="connsiteX0" fmla="*/ 743127 w 974009"/>
                    <a:gd name="connsiteY0" fmla="*/ 0 h 1016182"/>
                    <a:gd name="connsiteX1" fmla="*/ 752081 w 974009"/>
                    <a:gd name="connsiteY1" fmla="*/ 903 h 1016182"/>
                    <a:gd name="connsiteX2" fmla="*/ 974009 w 974009"/>
                    <a:gd name="connsiteY2" fmla="*/ 273199 h 1016182"/>
                    <a:gd name="connsiteX3" fmla="*/ 974009 w 974009"/>
                    <a:gd name="connsiteY3" fmla="*/ 1016182 h 1016182"/>
                    <a:gd name="connsiteX4" fmla="*/ 0 w 974009"/>
                    <a:gd name="connsiteY4" fmla="*/ 1016182 h 1016182"/>
                    <a:gd name="connsiteX5" fmla="*/ 0 w 974009"/>
                    <a:gd name="connsiteY5" fmla="*/ 273199 h 1016182"/>
                    <a:gd name="connsiteX6" fmla="*/ 221928 w 974009"/>
                    <a:gd name="connsiteY6" fmla="*/ 903 h 1016182"/>
                    <a:gd name="connsiteX7" fmla="*/ 230881 w 974009"/>
                    <a:gd name="connsiteY7" fmla="*/ 0 h 1016182"/>
                    <a:gd name="connsiteX8" fmla="*/ 235401 w 974009"/>
                    <a:gd name="connsiteY8" fmla="*/ 7436 h 1016182"/>
                    <a:gd name="connsiteX9" fmla="*/ 487004 w 974009"/>
                    <a:gd name="connsiteY9" fmla="*/ 126882 h 1016182"/>
                    <a:gd name="connsiteX10" fmla="*/ 738607 w 974009"/>
                    <a:gd name="connsiteY10" fmla="*/ 7436 h 1016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4009" h="1016182">
                      <a:moveTo>
                        <a:pt x="743127" y="0"/>
                      </a:moveTo>
                      <a:lnTo>
                        <a:pt x="752081" y="903"/>
                      </a:lnTo>
                      <a:cubicBezTo>
                        <a:pt x="878735" y="26820"/>
                        <a:pt x="974009" y="138883"/>
                        <a:pt x="974009" y="273199"/>
                      </a:cubicBezTo>
                      <a:lnTo>
                        <a:pt x="974009" y="1016182"/>
                      </a:lnTo>
                      <a:lnTo>
                        <a:pt x="0" y="1016182"/>
                      </a:lnTo>
                      <a:lnTo>
                        <a:pt x="0" y="273199"/>
                      </a:lnTo>
                      <a:cubicBezTo>
                        <a:pt x="0" y="138883"/>
                        <a:pt x="95274" y="26820"/>
                        <a:pt x="221928" y="903"/>
                      </a:cubicBezTo>
                      <a:lnTo>
                        <a:pt x="230881" y="0"/>
                      </a:lnTo>
                      <a:lnTo>
                        <a:pt x="235401" y="7436"/>
                      </a:lnTo>
                      <a:cubicBezTo>
                        <a:pt x="289928" y="79501"/>
                        <a:pt x="382269" y="126882"/>
                        <a:pt x="487004" y="126882"/>
                      </a:cubicBezTo>
                      <a:cubicBezTo>
                        <a:pt x="591739" y="126882"/>
                        <a:pt x="684080" y="79501"/>
                        <a:pt x="738607" y="7436"/>
                      </a:cubicBezTo>
                      <a:close/>
                    </a:path>
                  </a:pathLst>
                </a:custGeom>
                <a:solidFill>
                  <a:srgbClr val="FFCC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7" name="正方形/長方形 216">
                  <a:extLst>
                    <a:ext uri="{FF2B5EF4-FFF2-40B4-BE49-F238E27FC236}">
                      <a16:creationId xmlns:a16="http://schemas.microsoft.com/office/drawing/2014/main" id="{F599E5B5-0A82-05D1-C6D5-E51EF2642416}"/>
                    </a:ext>
                  </a:extLst>
                </p:cNvPr>
                <p:cNvSpPr/>
                <p:nvPr/>
              </p:nvSpPr>
              <p:spPr>
                <a:xfrm>
                  <a:off x="7856054" y="5505451"/>
                  <a:ext cx="87144" cy="888723"/>
                </a:xfrm>
                <a:prstGeom prst="rect">
                  <a:avLst/>
                </a:pr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楕円 217">
                  <a:extLst>
                    <a:ext uri="{FF2B5EF4-FFF2-40B4-BE49-F238E27FC236}">
                      <a16:creationId xmlns:a16="http://schemas.microsoft.com/office/drawing/2014/main" id="{B57B1E5B-ED0A-8BDD-BD2A-839B38C3386B}"/>
                    </a:ext>
                  </a:extLst>
                </p:cNvPr>
                <p:cNvSpPr/>
                <p:nvPr/>
              </p:nvSpPr>
              <p:spPr>
                <a:xfrm>
                  <a:off x="7873586" y="5562995"/>
                  <a:ext cx="51894" cy="5189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楕円 218">
                  <a:extLst>
                    <a:ext uri="{FF2B5EF4-FFF2-40B4-BE49-F238E27FC236}">
                      <a16:creationId xmlns:a16="http://schemas.microsoft.com/office/drawing/2014/main" id="{2E31617F-30E3-4B99-0597-666C76F1A567}"/>
                    </a:ext>
                  </a:extLst>
                </p:cNvPr>
                <p:cNvSpPr/>
                <p:nvPr/>
              </p:nvSpPr>
              <p:spPr>
                <a:xfrm>
                  <a:off x="7873586" y="5797945"/>
                  <a:ext cx="51894" cy="5189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楕円 219">
                  <a:extLst>
                    <a:ext uri="{FF2B5EF4-FFF2-40B4-BE49-F238E27FC236}">
                      <a16:creationId xmlns:a16="http://schemas.microsoft.com/office/drawing/2014/main" id="{E1FEC163-C502-443F-6D17-6E2334423810}"/>
                    </a:ext>
                  </a:extLst>
                </p:cNvPr>
                <p:cNvSpPr/>
                <p:nvPr/>
              </p:nvSpPr>
              <p:spPr>
                <a:xfrm>
                  <a:off x="7873586" y="6032895"/>
                  <a:ext cx="51894" cy="5189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楕円 220">
                  <a:extLst>
                    <a:ext uri="{FF2B5EF4-FFF2-40B4-BE49-F238E27FC236}">
                      <a16:creationId xmlns:a16="http://schemas.microsoft.com/office/drawing/2014/main" id="{3278CF0A-CDFF-7ED9-8E02-BFC0794EB929}"/>
                    </a:ext>
                  </a:extLst>
                </p:cNvPr>
                <p:cNvSpPr/>
                <p:nvPr/>
              </p:nvSpPr>
              <p:spPr>
                <a:xfrm>
                  <a:off x="7873586" y="6267845"/>
                  <a:ext cx="51894" cy="5189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22" name="グループ化 221">
                  <a:extLst>
                    <a:ext uri="{FF2B5EF4-FFF2-40B4-BE49-F238E27FC236}">
                      <a16:creationId xmlns:a16="http://schemas.microsoft.com/office/drawing/2014/main" id="{A4ABA988-69D6-B394-1BD2-120126C10E0A}"/>
                    </a:ext>
                  </a:extLst>
                </p:cNvPr>
                <p:cNvGrpSpPr/>
                <p:nvPr/>
              </p:nvGrpSpPr>
              <p:grpSpPr>
                <a:xfrm>
                  <a:off x="7349322" y="4349889"/>
                  <a:ext cx="1094916" cy="978704"/>
                  <a:chOff x="2791855" y="2072442"/>
                  <a:chExt cx="1150919" cy="990072"/>
                </a:xfrm>
                <a:solidFill>
                  <a:srgbClr val="FFCC99"/>
                </a:solidFill>
              </p:grpSpPr>
              <p:grpSp>
                <p:nvGrpSpPr>
                  <p:cNvPr id="240" name="グループ化 239">
                    <a:extLst>
                      <a:ext uri="{FF2B5EF4-FFF2-40B4-BE49-F238E27FC236}">
                        <a16:creationId xmlns:a16="http://schemas.microsoft.com/office/drawing/2014/main" id="{FC482737-AF30-B2B0-8648-58FE89F093ED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45" name="円/楕円 204">
                      <a:extLst>
                        <a:ext uri="{FF2B5EF4-FFF2-40B4-BE49-F238E27FC236}">
                          <a16:creationId xmlns:a16="http://schemas.microsoft.com/office/drawing/2014/main" id="{14E43FAE-0E08-E5B8-02BA-8B484851F9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46" name="円/楕円 205">
                      <a:extLst>
                        <a:ext uri="{FF2B5EF4-FFF2-40B4-BE49-F238E27FC236}">
                          <a16:creationId xmlns:a16="http://schemas.microsoft.com/office/drawing/2014/main" id="{6D55DCBC-87C2-02C3-6988-F7A8BBE8F4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41" name="グループ化 240">
                    <a:extLst>
                      <a:ext uri="{FF2B5EF4-FFF2-40B4-BE49-F238E27FC236}">
                        <a16:creationId xmlns:a16="http://schemas.microsoft.com/office/drawing/2014/main" id="{A842040D-96AF-8718-F3B1-1A22DECCF53D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43" name="円/楕円 202">
                      <a:extLst>
                        <a:ext uri="{FF2B5EF4-FFF2-40B4-BE49-F238E27FC236}">
                          <a16:creationId xmlns:a16="http://schemas.microsoft.com/office/drawing/2014/main" id="{911D1FE5-5A4A-C549-0A52-B4939604AF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44" name="円/楕円 203">
                      <a:extLst>
                        <a:ext uri="{FF2B5EF4-FFF2-40B4-BE49-F238E27FC236}">
                          <a16:creationId xmlns:a16="http://schemas.microsoft.com/office/drawing/2014/main" id="{D10FC79D-D3E1-24A1-8238-E7B25CC3FB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42" name="円/楕円 201">
                    <a:extLst>
                      <a:ext uri="{FF2B5EF4-FFF2-40B4-BE49-F238E27FC236}">
                        <a16:creationId xmlns:a16="http://schemas.microsoft.com/office/drawing/2014/main" id="{196EEF16-AC9E-522E-4036-7C4F45C2C6A9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72442"/>
                    <a:ext cx="928914" cy="990072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23" name="円/楕円 27">
                  <a:extLst>
                    <a:ext uri="{FF2B5EF4-FFF2-40B4-BE49-F238E27FC236}">
                      <a16:creationId xmlns:a16="http://schemas.microsoft.com/office/drawing/2014/main" id="{FF37FD94-5152-7E6E-1A64-A28893FF0F40}"/>
                    </a:ext>
                  </a:extLst>
                </p:cNvPr>
                <p:cNvSpPr/>
                <p:nvPr/>
              </p:nvSpPr>
              <p:spPr>
                <a:xfrm>
                  <a:off x="7537368" y="4643569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6" name="円/楕円 27">
                  <a:extLst>
                    <a:ext uri="{FF2B5EF4-FFF2-40B4-BE49-F238E27FC236}">
                      <a16:creationId xmlns:a16="http://schemas.microsoft.com/office/drawing/2014/main" id="{1D610F28-E045-D623-B448-8808DFDD5D3F}"/>
                    </a:ext>
                  </a:extLst>
                </p:cNvPr>
                <p:cNvSpPr/>
                <p:nvPr/>
              </p:nvSpPr>
              <p:spPr>
                <a:xfrm>
                  <a:off x="8024877" y="4643569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9" name="正方形/長方形 67">
                  <a:extLst>
                    <a:ext uri="{FF2B5EF4-FFF2-40B4-BE49-F238E27FC236}">
                      <a16:creationId xmlns:a16="http://schemas.microsoft.com/office/drawing/2014/main" id="{3789DFCD-5B97-1995-2ED8-0C6E0A2745E6}"/>
                    </a:ext>
                  </a:extLst>
                </p:cNvPr>
                <p:cNvSpPr/>
                <p:nvPr/>
              </p:nvSpPr>
              <p:spPr>
                <a:xfrm>
                  <a:off x="7869120" y="5049754"/>
                  <a:ext cx="65767" cy="337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1" name="円/楕円 189">
                  <a:extLst>
                    <a:ext uri="{FF2B5EF4-FFF2-40B4-BE49-F238E27FC236}">
                      <a16:creationId xmlns:a16="http://schemas.microsoft.com/office/drawing/2014/main" id="{B3DDB5E2-05C2-1DC1-DFC1-F880F7309198}"/>
                    </a:ext>
                  </a:extLst>
                </p:cNvPr>
                <p:cNvSpPr/>
                <p:nvPr/>
              </p:nvSpPr>
              <p:spPr>
                <a:xfrm>
                  <a:off x="7537937" y="4953387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2" name="円/楕円 190">
                  <a:extLst>
                    <a:ext uri="{FF2B5EF4-FFF2-40B4-BE49-F238E27FC236}">
                      <a16:creationId xmlns:a16="http://schemas.microsoft.com/office/drawing/2014/main" id="{4EE5A758-5321-FA26-A04D-928DABAB9F40}"/>
                    </a:ext>
                  </a:extLst>
                </p:cNvPr>
                <p:cNvSpPr/>
                <p:nvPr/>
              </p:nvSpPr>
              <p:spPr>
                <a:xfrm>
                  <a:off x="8127541" y="4953387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E3788694-FD52-4DA3-034A-4D5C50BC500B}"/>
                    </a:ext>
                  </a:extLst>
                </p:cNvPr>
                <p:cNvSpPr/>
                <p:nvPr/>
              </p:nvSpPr>
              <p:spPr>
                <a:xfrm>
                  <a:off x="7488548" y="4293890"/>
                  <a:ext cx="814653" cy="340882"/>
                </a:xfrm>
                <a:custGeom>
                  <a:avLst/>
                  <a:gdLst>
                    <a:gd name="connsiteX0" fmla="*/ 381026 w 814653"/>
                    <a:gd name="connsiteY0" fmla="*/ 412 h 312454"/>
                    <a:gd name="connsiteX1" fmla="*/ 407329 w 814653"/>
                    <a:gd name="connsiteY1" fmla="*/ 5958 h 312454"/>
                    <a:gd name="connsiteX2" fmla="*/ 433628 w 814653"/>
                    <a:gd name="connsiteY2" fmla="*/ 413 h 312454"/>
                    <a:gd name="connsiteX3" fmla="*/ 642614 w 814653"/>
                    <a:gd name="connsiteY3" fmla="*/ 58755 h 312454"/>
                    <a:gd name="connsiteX4" fmla="*/ 814653 w 814653"/>
                    <a:gd name="connsiteY4" fmla="*/ 262669 h 312454"/>
                    <a:gd name="connsiteX5" fmla="*/ 814515 w 814653"/>
                    <a:gd name="connsiteY5" fmla="*/ 287966 h 312454"/>
                    <a:gd name="connsiteX6" fmla="*/ 792677 w 814653"/>
                    <a:gd name="connsiteY6" fmla="*/ 300733 h 312454"/>
                    <a:gd name="connsiteX7" fmla="*/ 530063 w 814653"/>
                    <a:gd name="connsiteY7" fmla="*/ 253700 h 312454"/>
                    <a:gd name="connsiteX8" fmla="*/ 410854 w 814653"/>
                    <a:gd name="connsiteY8" fmla="*/ 155629 h 312454"/>
                    <a:gd name="connsiteX9" fmla="*/ 407326 w 814653"/>
                    <a:gd name="connsiteY9" fmla="*/ 150335 h 312454"/>
                    <a:gd name="connsiteX10" fmla="*/ 403800 w 814653"/>
                    <a:gd name="connsiteY10" fmla="*/ 155628 h 312454"/>
                    <a:gd name="connsiteX11" fmla="*/ 284590 w 814653"/>
                    <a:gd name="connsiteY11" fmla="*/ 253699 h 312454"/>
                    <a:gd name="connsiteX12" fmla="*/ 21976 w 814653"/>
                    <a:gd name="connsiteY12" fmla="*/ 300732 h 312454"/>
                    <a:gd name="connsiteX13" fmla="*/ 138 w 814653"/>
                    <a:gd name="connsiteY13" fmla="*/ 287965 h 312454"/>
                    <a:gd name="connsiteX14" fmla="*/ 0 w 814653"/>
                    <a:gd name="connsiteY14" fmla="*/ 262668 h 312454"/>
                    <a:gd name="connsiteX15" fmla="*/ 172039 w 814653"/>
                    <a:gd name="connsiteY15" fmla="*/ 58754 h 312454"/>
                    <a:gd name="connsiteX16" fmla="*/ 381026 w 814653"/>
                    <a:gd name="connsiteY16" fmla="*/ 412 h 312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14653" h="312454">
                      <a:moveTo>
                        <a:pt x="381026" y="412"/>
                      </a:moveTo>
                      <a:lnTo>
                        <a:pt x="407329" y="5958"/>
                      </a:lnTo>
                      <a:lnTo>
                        <a:pt x="433628" y="413"/>
                      </a:lnTo>
                      <a:cubicBezTo>
                        <a:pt x="493368" y="-3154"/>
                        <a:pt x="569342" y="16451"/>
                        <a:pt x="642614" y="58755"/>
                      </a:cubicBezTo>
                      <a:cubicBezTo>
                        <a:pt x="740312" y="115161"/>
                        <a:pt x="805461" y="195900"/>
                        <a:pt x="814653" y="262669"/>
                      </a:cubicBezTo>
                      <a:lnTo>
                        <a:pt x="814515" y="287966"/>
                      </a:lnTo>
                      <a:lnTo>
                        <a:pt x="792677" y="300733"/>
                      </a:lnTo>
                      <a:cubicBezTo>
                        <a:pt x="730257" y="326157"/>
                        <a:pt x="627760" y="310106"/>
                        <a:pt x="530063" y="253700"/>
                      </a:cubicBezTo>
                      <a:cubicBezTo>
                        <a:pt x="481215" y="225497"/>
                        <a:pt x="440503" y="191211"/>
                        <a:pt x="410854" y="155629"/>
                      </a:cubicBezTo>
                      <a:lnTo>
                        <a:pt x="407326" y="150335"/>
                      </a:lnTo>
                      <a:lnTo>
                        <a:pt x="403800" y="155628"/>
                      </a:lnTo>
                      <a:cubicBezTo>
                        <a:pt x="374151" y="191210"/>
                        <a:pt x="333439" y="225496"/>
                        <a:pt x="284590" y="253699"/>
                      </a:cubicBezTo>
                      <a:cubicBezTo>
                        <a:pt x="186893" y="310105"/>
                        <a:pt x="84396" y="326156"/>
                        <a:pt x="21976" y="300732"/>
                      </a:cubicBezTo>
                      <a:lnTo>
                        <a:pt x="138" y="287965"/>
                      </a:lnTo>
                      <a:lnTo>
                        <a:pt x="0" y="262668"/>
                      </a:lnTo>
                      <a:cubicBezTo>
                        <a:pt x="9192" y="195899"/>
                        <a:pt x="74341" y="115160"/>
                        <a:pt x="172039" y="58754"/>
                      </a:cubicBezTo>
                      <a:cubicBezTo>
                        <a:pt x="245312" y="16450"/>
                        <a:pt x="321285" y="-3155"/>
                        <a:pt x="381026" y="41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FAF2CCAE-C1CA-DDD5-6036-BAF0975EF1B2}"/>
                    </a:ext>
                  </a:extLst>
                </p:cNvPr>
                <p:cNvSpPr/>
                <p:nvPr/>
              </p:nvSpPr>
              <p:spPr>
                <a:xfrm rot="10800000">
                  <a:off x="8052998" y="4804898"/>
                  <a:ext cx="178502" cy="45719"/>
                </a:xfrm>
                <a:custGeom>
                  <a:avLst/>
                  <a:gdLst>
                    <a:gd name="connsiteX0" fmla="*/ 71794 w 132483"/>
                    <a:gd name="connsiteY0" fmla="*/ 0 h 37914"/>
                    <a:gd name="connsiteX1" fmla="*/ 132314 w 132483"/>
                    <a:gd name="connsiteY1" fmla="*/ 37138 h 37914"/>
                    <a:gd name="connsiteX2" fmla="*/ 132483 w 132483"/>
                    <a:gd name="connsiteY2" fmla="*/ 37914 h 37914"/>
                    <a:gd name="connsiteX3" fmla="*/ 113222 w 132483"/>
                    <a:gd name="connsiteY3" fmla="*/ 30496 h 37914"/>
                    <a:gd name="connsiteX4" fmla="*/ 71787 w 132483"/>
                    <a:gd name="connsiteY4" fmla="*/ 25717 h 37914"/>
                    <a:gd name="connsiteX5" fmla="*/ 30353 w 132483"/>
                    <a:gd name="connsiteY5" fmla="*/ 30496 h 37914"/>
                    <a:gd name="connsiteX6" fmla="*/ 11107 w 132483"/>
                    <a:gd name="connsiteY6" fmla="*/ 37908 h 37914"/>
                    <a:gd name="connsiteX7" fmla="*/ 11275 w 132483"/>
                    <a:gd name="connsiteY7" fmla="*/ 37138 h 37914"/>
                    <a:gd name="connsiteX8" fmla="*/ 13143 w 132483"/>
                    <a:gd name="connsiteY8" fmla="*/ 34573 h 37914"/>
                    <a:gd name="connsiteX9" fmla="*/ 0 w 132483"/>
                    <a:gd name="connsiteY9" fmla="*/ 8065 h 37914"/>
                    <a:gd name="connsiteX10" fmla="*/ 23737 w 132483"/>
                    <a:gd name="connsiteY10" fmla="*/ 20025 h 37914"/>
                    <a:gd name="connsiteX11" fmla="*/ 25350 w 132483"/>
                    <a:gd name="connsiteY11" fmla="*/ 17811 h 37914"/>
                    <a:gd name="connsiteX12" fmla="*/ 71794 w 132483"/>
                    <a:gd name="connsiteY12" fmla="*/ 0 h 37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2483" h="37914">
                      <a:moveTo>
                        <a:pt x="71794" y="0"/>
                      </a:moveTo>
                      <a:cubicBezTo>
                        <a:pt x="99001" y="0"/>
                        <a:pt x="122343" y="15314"/>
                        <a:pt x="132314" y="37138"/>
                      </a:cubicBezTo>
                      <a:lnTo>
                        <a:pt x="132483" y="37914"/>
                      </a:lnTo>
                      <a:lnTo>
                        <a:pt x="113222" y="30496"/>
                      </a:lnTo>
                      <a:cubicBezTo>
                        <a:pt x="100487" y="27419"/>
                        <a:pt x="86485" y="25717"/>
                        <a:pt x="71787" y="25717"/>
                      </a:cubicBezTo>
                      <a:cubicBezTo>
                        <a:pt x="57090" y="25717"/>
                        <a:pt x="43088" y="27419"/>
                        <a:pt x="30353" y="30496"/>
                      </a:cubicBezTo>
                      <a:lnTo>
                        <a:pt x="11107" y="37908"/>
                      </a:lnTo>
                      <a:lnTo>
                        <a:pt x="11275" y="37138"/>
                      </a:lnTo>
                      <a:lnTo>
                        <a:pt x="13143" y="34573"/>
                      </a:lnTo>
                      <a:lnTo>
                        <a:pt x="0" y="8065"/>
                      </a:lnTo>
                      <a:lnTo>
                        <a:pt x="23737" y="20025"/>
                      </a:lnTo>
                      <a:lnTo>
                        <a:pt x="25350" y="17811"/>
                      </a:lnTo>
                      <a:cubicBezTo>
                        <a:pt x="37237" y="6806"/>
                        <a:pt x="53657" y="1"/>
                        <a:pt x="71794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FE3AC816-41D5-CEAD-B70A-1845C611772C}"/>
                    </a:ext>
                  </a:extLst>
                </p:cNvPr>
                <p:cNvSpPr/>
                <p:nvPr/>
              </p:nvSpPr>
              <p:spPr>
                <a:xfrm rot="10800000" flipH="1">
                  <a:off x="7549139" y="4804898"/>
                  <a:ext cx="178502" cy="45719"/>
                </a:xfrm>
                <a:custGeom>
                  <a:avLst/>
                  <a:gdLst>
                    <a:gd name="connsiteX0" fmla="*/ 71794 w 132483"/>
                    <a:gd name="connsiteY0" fmla="*/ 0 h 37914"/>
                    <a:gd name="connsiteX1" fmla="*/ 132314 w 132483"/>
                    <a:gd name="connsiteY1" fmla="*/ 37138 h 37914"/>
                    <a:gd name="connsiteX2" fmla="*/ 132483 w 132483"/>
                    <a:gd name="connsiteY2" fmla="*/ 37914 h 37914"/>
                    <a:gd name="connsiteX3" fmla="*/ 113222 w 132483"/>
                    <a:gd name="connsiteY3" fmla="*/ 30496 h 37914"/>
                    <a:gd name="connsiteX4" fmla="*/ 71787 w 132483"/>
                    <a:gd name="connsiteY4" fmla="*/ 25717 h 37914"/>
                    <a:gd name="connsiteX5" fmla="*/ 30353 w 132483"/>
                    <a:gd name="connsiteY5" fmla="*/ 30496 h 37914"/>
                    <a:gd name="connsiteX6" fmla="*/ 11107 w 132483"/>
                    <a:gd name="connsiteY6" fmla="*/ 37908 h 37914"/>
                    <a:gd name="connsiteX7" fmla="*/ 11275 w 132483"/>
                    <a:gd name="connsiteY7" fmla="*/ 37138 h 37914"/>
                    <a:gd name="connsiteX8" fmla="*/ 13143 w 132483"/>
                    <a:gd name="connsiteY8" fmla="*/ 34573 h 37914"/>
                    <a:gd name="connsiteX9" fmla="*/ 0 w 132483"/>
                    <a:gd name="connsiteY9" fmla="*/ 8065 h 37914"/>
                    <a:gd name="connsiteX10" fmla="*/ 23737 w 132483"/>
                    <a:gd name="connsiteY10" fmla="*/ 20025 h 37914"/>
                    <a:gd name="connsiteX11" fmla="*/ 25350 w 132483"/>
                    <a:gd name="connsiteY11" fmla="*/ 17811 h 37914"/>
                    <a:gd name="connsiteX12" fmla="*/ 71794 w 132483"/>
                    <a:gd name="connsiteY12" fmla="*/ 0 h 37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2483" h="37914">
                      <a:moveTo>
                        <a:pt x="71794" y="0"/>
                      </a:moveTo>
                      <a:cubicBezTo>
                        <a:pt x="99001" y="0"/>
                        <a:pt x="122343" y="15314"/>
                        <a:pt x="132314" y="37138"/>
                      </a:cubicBezTo>
                      <a:lnTo>
                        <a:pt x="132483" y="37914"/>
                      </a:lnTo>
                      <a:lnTo>
                        <a:pt x="113222" y="30496"/>
                      </a:lnTo>
                      <a:cubicBezTo>
                        <a:pt x="100487" y="27419"/>
                        <a:pt x="86485" y="25717"/>
                        <a:pt x="71787" y="25717"/>
                      </a:cubicBezTo>
                      <a:cubicBezTo>
                        <a:pt x="57090" y="25717"/>
                        <a:pt x="43088" y="27419"/>
                        <a:pt x="30353" y="30496"/>
                      </a:cubicBezTo>
                      <a:lnTo>
                        <a:pt x="11107" y="37908"/>
                      </a:lnTo>
                      <a:lnTo>
                        <a:pt x="11275" y="37138"/>
                      </a:lnTo>
                      <a:lnTo>
                        <a:pt x="13143" y="34573"/>
                      </a:lnTo>
                      <a:lnTo>
                        <a:pt x="0" y="8065"/>
                      </a:lnTo>
                      <a:lnTo>
                        <a:pt x="23737" y="20025"/>
                      </a:lnTo>
                      <a:lnTo>
                        <a:pt x="25350" y="17811"/>
                      </a:lnTo>
                      <a:cubicBezTo>
                        <a:pt x="37237" y="6806"/>
                        <a:pt x="53657" y="1"/>
                        <a:pt x="71794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7" name="グループ化 236">
                  <a:extLst>
                    <a:ext uri="{FF2B5EF4-FFF2-40B4-BE49-F238E27FC236}">
                      <a16:creationId xmlns:a16="http://schemas.microsoft.com/office/drawing/2014/main" id="{CB077FCD-D204-B479-189E-E554DCB99503}"/>
                    </a:ext>
                  </a:extLst>
                </p:cNvPr>
                <p:cNvGrpSpPr/>
                <p:nvPr/>
              </p:nvGrpSpPr>
              <p:grpSpPr>
                <a:xfrm>
                  <a:off x="7625673" y="5412429"/>
                  <a:ext cx="552426" cy="171537"/>
                  <a:chOff x="7625673" y="5412429"/>
                  <a:chExt cx="552426" cy="171537"/>
                </a:xfrm>
              </p:grpSpPr>
              <p:sp>
                <p:nvSpPr>
                  <p:cNvPr id="238" name="フリーフォーム: 図形 237">
                    <a:extLst>
                      <a:ext uri="{FF2B5EF4-FFF2-40B4-BE49-F238E27FC236}">
                        <a16:creationId xmlns:a16="http://schemas.microsoft.com/office/drawing/2014/main" id="{CE2D938F-2BD1-0FE0-9BA8-B646DD7715E8}"/>
                      </a:ext>
                    </a:extLst>
                  </p:cNvPr>
                  <p:cNvSpPr/>
                  <p:nvPr/>
                </p:nvSpPr>
                <p:spPr>
                  <a:xfrm rot="12825509">
                    <a:off x="7625673" y="5412429"/>
                    <a:ext cx="250204" cy="171536"/>
                  </a:xfrm>
                  <a:custGeom>
                    <a:avLst/>
                    <a:gdLst>
                      <a:gd name="connsiteX0" fmla="*/ 252929 w 268243"/>
                      <a:gd name="connsiteY0" fmla="*/ 212851 h 212851"/>
                      <a:gd name="connsiteX1" fmla="*/ 0 w 268243"/>
                      <a:gd name="connsiteY1" fmla="*/ 212851 h 212851"/>
                      <a:gd name="connsiteX2" fmla="*/ 103477 w 268243"/>
                      <a:gd name="connsiteY2" fmla="*/ 0 h 212851"/>
                      <a:gd name="connsiteX3" fmla="*/ 268243 w 268243"/>
                      <a:gd name="connsiteY3" fmla="*/ 200959 h 212851"/>
                      <a:gd name="connsiteX0" fmla="*/ 252929 w 268243"/>
                      <a:gd name="connsiteY0" fmla="*/ 212872 h 212872"/>
                      <a:gd name="connsiteX1" fmla="*/ 0 w 268243"/>
                      <a:gd name="connsiteY1" fmla="*/ 212872 h 212872"/>
                      <a:gd name="connsiteX2" fmla="*/ 103477 w 268243"/>
                      <a:gd name="connsiteY2" fmla="*/ 21 h 212872"/>
                      <a:gd name="connsiteX3" fmla="*/ 268243 w 268243"/>
                      <a:gd name="connsiteY3" fmla="*/ 200980 h 212872"/>
                      <a:gd name="connsiteX4" fmla="*/ 252929 w 268243"/>
                      <a:gd name="connsiteY4" fmla="*/ 212872 h 212872"/>
                      <a:gd name="connsiteX0" fmla="*/ 252929 w 268243"/>
                      <a:gd name="connsiteY0" fmla="*/ 212939 h 212939"/>
                      <a:gd name="connsiteX1" fmla="*/ 0 w 268243"/>
                      <a:gd name="connsiteY1" fmla="*/ 212939 h 212939"/>
                      <a:gd name="connsiteX2" fmla="*/ 103477 w 268243"/>
                      <a:gd name="connsiteY2" fmla="*/ 88 h 212939"/>
                      <a:gd name="connsiteX3" fmla="*/ 268243 w 268243"/>
                      <a:gd name="connsiteY3" fmla="*/ 201047 h 212939"/>
                      <a:gd name="connsiteX4" fmla="*/ 252929 w 268243"/>
                      <a:gd name="connsiteY4" fmla="*/ 212939 h 212939"/>
                      <a:gd name="connsiteX0" fmla="*/ 252929 w 268243"/>
                      <a:gd name="connsiteY0" fmla="*/ 177798 h 177798"/>
                      <a:gd name="connsiteX1" fmla="*/ 0 w 268243"/>
                      <a:gd name="connsiteY1" fmla="*/ 177798 h 177798"/>
                      <a:gd name="connsiteX2" fmla="*/ 109009 w 268243"/>
                      <a:gd name="connsiteY2" fmla="*/ 119 h 177798"/>
                      <a:gd name="connsiteX3" fmla="*/ 268243 w 268243"/>
                      <a:gd name="connsiteY3" fmla="*/ 165906 h 177798"/>
                      <a:gd name="connsiteX4" fmla="*/ 252929 w 268243"/>
                      <a:gd name="connsiteY4" fmla="*/ 177798 h 177798"/>
                      <a:gd name="connsiteX0" fmla="*/ 252929 w 268243"/>
                      <a:gd name="connsiteY0" fmla="*/ 177903 h 177903"/>
                      <a:gd name="connsiteX1" fmla="*/ 0 w 268243"/>
                      <a:gd name="connsiteY1" fmla="*/ 177903 h 177903"/>
                      <a:gd name="connsiteX2" fmla="*/ 109009 w 268243"/>
                      <a:gd name="connsiteY2" fmla="*/ 224 h 177903"/>
                      <a:gd name="connsiteX3" fmla="*/ 268243 w 268243"/>
                      <a:gd name="connsiteY3" fmla="*/ 166011 h 177903"/>
                      <a:gd name="connsiteX4" fmla="*/ 252929 w 268243"/>
                      <a:gd name="connsiteY4" fmla="*/ 177903 h 177903"/>
                      <a:gd name="connsiteX0" fmla="*/ 252929 w 268243"/>
                      <a:gd name="connsiteY0" fmla="*/ 177903 h 177903"/>
                      <a:gd name="connsiteX1" fmla="*/ 0 w 268243"/>
                      <a:gd name="connsiteY1" fmla="*/ 177903 h 177903"/>
                      <a:gd name="connsiteX2" fmla="*/ 109009 w 268243"/>
                      <a:gd name="connsiteY2" fmla="*/ 224 h 177903"/>
                      <a:gd name="connsiteX3" fmla="*/ 268243 w 268243"/>
                      <a:gd name="connsiteY3" fmla="*/ 166011 h 177903"/>
                      <a:gd name="connsiteX4" fmla="*/ 252929 w 268243"/>
                      <a:gd name="connsiteY4" fmla="*/ 177903 h 177903"/>
                      <a:gd name="connsiteX0" fmla="*/ 252929 w 268243"/>
                      <a:gd name="connsiteY0" fmla="*/ 177903 h 177903"/>
                      <a:gd name="connsiteX1" fmla="*/ 0 w 268243"/>
                      <a:gd name="connsiteY1" fmla="*/ 177903 h 177903"/>
                      <a:gd name="connsiteX2" fmla="*/ 109009 w 268243"/>
                      <a:gd name="connsiteY2" fmla="*/ 224 h 177903"/>
                      <a:gd name="connsiteX3" fmla="*/ 268243 w 268243"/>
                      <a:gd name="connsiteY3" fmla="*/ 166011 h 177903"/>
                      <a:gd name="connsiteX4" fmla="*/ 252929 w 268243"/>
                      <a:gd name="connsiteY4" fmla="*/ 177903 h 177903"/>
                      <a:gd name="connsiteX0" fmla="*/ 252929 w 268243"/>
                      <a:gd name="connsiteY0" fmla="*/ 177903 h 177903"/>
                      <a:gd name="connsiteX1" fmla="*/ 0 w 268243"/>
                      <a:gd name="connsiteY1" fmla="*/ 177903 h 177903"/>
                      <a:gd name="connsiteX2" fmla="*/ 109009 w 268243"/>
                      <a:gd name="connsiteY2" fmla="*/ 224 h 177903"/>
                      <a:gd name="connsiteX3" fmla="*/ 268243 w 268243"/>
                      <a:gd name="connsiteY3" fmla="*/ 166011 h 177903"/>
                      <a:gd name="connsiteX4" fmla="*/ 252929 w 268243"/>
                      <a:gd name="connsiteY4" fmla="*/ 177903 h 177903"/>
                      <a:gd name="connsiteX0" fmla="*/ 244679 w 259993"/>
                      <a:gd name="connsiteY0" fmla="*/ 177902 h 190309"/>
                      <a:gd name="connsiteX1" fmla="*/ 0 w 259993"/>
                      <a:gd name="connsiteY1" fmla="*/ 190309 h 190309"/>
                      <a:gd name="connsiteX2" fmla="*/ 100759 w 259993"/>
                      <a:gd name="connsiteY2" fmla="*/ 223 h 190309"/>
                      <a:gd name="connsiteX3" fmla="*/ 259993 w 259993"/>
                      <a:gd name="connsiteY3" fmla="*/ 166010 h 190309"/>
                      <a:gd name="connsiteX4" fmla="*/ 244679 w 259993"/>
                      <a:gd name="connsiteY4" fmla="*/ 177902 h 190309"/>
                      <a:gd name="connsiteX0" fmla="*/ 244679 w 259993"/>
                      <a:gd name="connsiteY0" fmla="*/ 177902 h 190309"/>
                      <a:gd name="connsiteX1" fmla="*/ 0 w 259993"/>
                      <a:gd name="connsiteY1" fmla="*/ 190309 h 190309"/>
                      <a:gd name="connsiteX2" fmla="*/ 100759 w 259993"/>
                      <a:gd name="connsiteY2" fmla="*/ 223 h 190309"/>
                      <a:gd name="connsiteX3" fmla="*/ 259993 w 259993"/>
                      <a:gd name="connsiteY3" fmla="*/ 166010 h 190309"/>
                      <a:gd name="connsiteX4" fmla="*/ 244679 w 259993"/>
                      <a:gd name="connsiteY4" fmla="*/ 177902 h 190309"/>
                      <a:gd name="connsiteX0" fmla="*/ 244679 w 259993"/>
                      <a:gd name="connsiteY0" fmla="*/ 178858 h 191265"/>
                      <a:gd name="connsiteX1" fmla="*/ 0 w 259993"/>
                      <a:gd name="connsiteY1" fmla="*/ 191265 h 191265"/>
                      <a:gd name="connsiteX2" fmla="*/ 100759 w 259993"/>
                      <a:gd name="connsiteY2" fmla="*/ 1179 h 191265"/>
                      <a:gd name="connsiteX3" fmla="*/ 259993 w 259993"/>
                      <a:gd name="connsiteY3" fmla="*/ 166966 h 191265"/>
                      <a:gd name="connsiteX4" fmla="*/ 244679 w 259993"/>
                      <a:gd name="connsiteY4" fmla="*/ 178858 h 191265"/>
                      <a:gd name="connsiteX0" fmla="*/ 244679 w 259993"/>
                      <a:gd name="connsiteY0" fmla="*/ 165340 h 177747"/>
                      <a:gd name="connsiteX1" fmla="*/ 0 w 259993"/>
                      <a:gd name="connsiteY1" fmla="*/ 177747 h 177747"/>
                      <a:gd name="connsiteX2" fmla="*/ 98029 w 259993"/>
                      <a:gd name="connsiteY2" fmla="*/ 1461 h 177747"/>
                      <a:gd name="connsiteX3" fmla="*/ 259993 w 259993"/>
                      <a:gd name="connsiteY3" fmla="*/ 153448 h 177747"/>
                      <a:gd name="connsiteX4" fmla="*/ 244679 w 259993"/>
                      <a:gd name="connsiteY4" fmla="*/ 165340 h 177747"/>
                      <a:gd name="connsiteX0" fmla="*/ 244679 w 259993"/>
                      <a:gd name="connsiteY0" fmla="*/ 166757 h 179164"/>
                      <a:gd name="connsiteX1" fmla="*/ 0 w 259993"/>
                      <a:gd name="connsiteY1" fmla="*/ 179164 h 179164"/>
                      <a:gd name="connsiteX2" fmla="*/ 98029 w 259993"/>
                      <a:gd name="connsiteY2" fmla="*/ 2878 h 179164"/>
                      <a:gd name="connsiteX3" fmla="*/ 259993 w 259993"/>
                      <a:gd name="connsiteY3" fmla="*/ 154865 h 179164"/>
                      <a:gd name="connsiteX4" fmla="*/ 244679 w 259993"/>
                      <a:gd name="connsiteY4" fmla="*/ 166757 h 1791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59993" h="179164">
                        <a:moveTo>
                          <a:pt x="244679" y="166757"/>
                        </a:moveTo>
                        <a:cubicBezTo>
                          <a:pt x="163759" y="131572"/>
                          <a:pt x="76711" y="136404"/>
                          <a:pt x="0" y="179164"/>
                        </a:cubicBezTo>
                        <a:cubicBezTo>
                          <a:pt x="10466" y="103414"/>
                          <a:pt x="32749" y="18679"/>
                          <a:pt x="98029" y="2878"/>
                        </a:cubicBezTo>
                        <a:cubicBezTo>
                          <a:pt x="163309" y="-12923"/>
                          <a:pt x="206383" y="36141"/>
                          <a:pt x="259993" y="154865"/>
                        </a:cubicBezTo>
                        <a:lnTo>
                          <a:pt x="244679" y="166757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9" name="フリーフォーム: 図形 238">
                    <a:extLst>
                      <a:ext uri="{FF2B5EF4-FFF2-40B4-BE49-F238E27FC236}">
                        <a16:creationId xmlns:a16="http://schemas.microsoft.com/office/drawing/2014/main" id="{81504032-0964-F04D-9002-0B9484DCF1DC}"/>
                      </a:ext>
                    </a:extLst>
                  </p:cNvPr>
                  <p:cNvSpPr/>
                  <p:nvPr/>
                </p:nvSpPr>
                <p:spPr>
                  <a:xfrm rot="8774491" flipH="1">
                    <a:off x="7927895" y="5412430"/>
                    <a:ext cx="250204" cy="171536"/>
                  </a:xfrm>
                  <a:custGeom>
                    <a:avLst/>
                    <a:gdLst>
                      <a:gd name="connsiteX0" fmla="*/ 252929 w 268243"/>
                      <a:gd name="connsiteY0" fmla="*/ 212851 h 212851"/>
                      <a:gd name="connsiteX1" fmla="*/ 0 w 268243"/>
                      <a:gd name="connsiteY1" fmla="*/ 212851 h 212851"/>
                      <a:gd name="connsiteX2" fmla="*/ 103477 w 268243"/>
                      <a:gd name="connsiteY2" fmla="*/ 0 h 212851"/>
                      <a:gd name="connsiteX3" fmla="*/ 268243 w 268243"/>
                      <a:gd name="connsiteY3" fmla="*/ 200959 h 212851"/>
                      <a:gd name="connsiteX0" fmla="*/ 252929 w 268243"/>
                      <a:gd name="connsiteY0" fmla="*/ 212872 h 212872"/>
                      <a:gd name="connsiteX1" fmla="*/ 0 w 268243"/>
                      <a:gd name="connsiteY1" fmla="*/ 212872 h 212872"/>
                      <a:gd name="connsiteX2" fmla="*/ 103477 w 268243"/>
                      <a:gd name="connsiteY2" fmla="*/ 21 h 212872"/>
                      <a:gd name="connsiteX3" fmla="*/ 268243 w 268243"/>
                      <a:gd name="connsiteY3" fmla="*/ 200980 h 212872"/>
                      <a:gd name="connsiteX4" fmla="*/ 252929 w 268243"/>
                      <a:gd name="connsiteY4" fmla="*/ 212872 h 212872"/>
                      <a:gd name="connsiteX0" fmla="*/ 252929 w 268243"/>
                      <a:gd name="connsiteY0" fmla="*/ 212939 h 212939"/>
                      <a:gd name="connsiteX1" fmla="*/ 0 w 268243"/>
                      <a:gd name="connsiteY1" fmla="*/ 212939 h 212939"/>
                      <a:gd name="connsiteX2" fmla="*/ 103477 w 268243"/>
                      <a:gd name="connsiteY2" fmla="*/ 88 h 212939"/>
                      <a:gd name="connsiteX3" fmla="*/ 268243 w 268243"/>
                      <a:gd name="connsiteY3" fmla="*/ 201047 h 212939"/>
                      <a:gd name="connsiteX4" fmla="*/ 252929 w 268243"/>
                      <a:gd name="connsiteY4" fmla="*/ 212939 h 212939"/>
                      <a:gd name="connsiteX0" fmla="*/ 252929 w 268243"/>
                      <a:gd name="connsiteY0" fmla="*/ 177798 h 177798"/>
                      <a:gd name="connsiteX1" fmla="*/ 0 w 268243"/>
                      <a:gd name="connsiteY1" fmla="*/ 177798 h 177798"/>
                      <a:gd name="connsiteX2" fmla="*/ 109009 w 268243"/>
                      <a:gd name="connsiteY2" fmla="*/ 119 h 177798"/>
                      <a:gd name="connsiteX3" fmla="*/ 268243 w 268243"/>
                      <a:gd name="connsiteY3" fmla="*/ 165906 h 177798"/>
                      <a:gd name="connsiteX4" fmla="*/ 252929 w 268243"/>
                      <a:gd name="connsiteY4" fmla="*/ 177798 h 177798"/>
                      <a:gd name="connsiteX0" fmla="*/ 252929 w 268243"/>
                      <a:gd name="connsiteY0" fmla="*/ 177903 h 177903"/>
                      <a:gd name="connsiteX1" fmla="*/ 0 w 268243"/>
                      <a:gd name="connsiteY1" fmla="*/ 177903 h 177903"/>
                      <a:gd name="connsiteX2" fmla="*/ 109009 w 268243"/>
                      <a:gd name="connsiteY2" fmla="*/ 224 h 177903"/>
                      <a:gd name="connsiteX3" fmla="*/ 268243 w 268243"/>
                      <a:gd name="connsiteY3" fmla="*/ 166011 h 177903"/>
                      <a:gd name="connsiteX4" fmla="*/ 252929 w 268243"/>
                      <a:gd name="connsiteY4" fmla="*/ 177903 h 177903"/>
                      <a:gd name="connsiteX0" fmla="*/ 252929 w 268243"/>
                      <a:gd name="connsiteY0" fmla="*/ 177903 h 177903"/>
                      <a:gd name="connsiteX1" fmla="*/ 0 w 268243"/>
                      <a:gd name="connsiteY1" fmla="*/ 177903 h 177903"/>
                      <a:gd name="connsiteX2" fmla="*/ 109009 w 268243"/>
                      <a:gd name="connsiteY2" fmla="*/ 224 h 177903"/>
                      <a:gd name="connsiteX3" fmla="*/ 268243 w 268243"/>
                      <a:gd name="connsiteY3" fmla="*/ 166011 h 177903"/>
                      <a:gd name="connsiteX4" fmla="*/ 252929 w 268243"/>
                      <a:gd name="connsiteY4" fmla="*/ 177903 h 177903"/>
                      <a:gd name="connsiteX0" fmla="*/ 252929 w 268243"/>
                      <a:gd name="connsiteY0" fmla="*/ 177903 h 177903"/>
                      <a:gd name="connsiteX1" fmla="*/ 0 w 268243"/>
                      <a:gd name="connsiteY1" fmla="*/ 177903 h 177903"/>
                      <a:gd name="connsiteX2" fmla="*/ 109009 w 268243"/>
                      <a:gd name="connsiteY2" fmla="*/ 224 h 177903"/>
                      <a:gd name="connsiteX3" fmla="*/ 268243 w 268243"/>
                      <a:gd name="connsiteY3" fmla="*/ 166011 h 177903"/>
                      <a:gd name="connsiteX4" fmla="*/ 252929 w 268243"/>
                      <a:gd name="connsiteY4" fmla="*/ 177903 h 177903"/>
                      <a:gd name="connsiteX0" fmla="*/ 252929 w 268243"/>
                      <a:gd name="connsiteY0" fmla="*/ 177903 h 177903"/>
                      <a:gd name="connsiteX1" fmla="*/ 0 w 268243"/>
                      <a:gd name="connsiteY1" fmla="*/ 177903 h 177903"/>
                      <a:gd name="connsiteX2" fmla="*/ 109009 w 268243"/>
                      <a:gd name="connsiteY2" fmla="*/ 224 h 177903"/>
                      <a:gd name="connsiteX3" fmla="*/ 268243 w 268243"/>
                      <a:gd name="connsiteY3" fmla="*/ 166011 h 177903"/>
                      <a:gd name="connsiteX4" fmla="*/ 252929 w 268243"/>
                      <a:gd name="connsiteY4" fmla="*/ 177903 h 177903"/>
                      <a:gd name="connsiteX0" fmla="*/ 244679 w 259993"/>
                      <a:gd name="connsiteY0" fmla="*/ 177902 h 190309"/>
                      <a:gd name="connsiteX1" fmla="*/ 0 w 259993"/>
                      <a:gd name="connsiteY1" fmla="*/ 190309 h 190309"/>
                      <a:gd name="connsiteX2" fmla="*/ 100759 w 259993"/>
                      <a:gd name="connsiteY2" fmla="*/ 223 h 190309"/>
                      <a:gd name="connsiteX3" fmla="*/ 259993 w 259993"/>
                      <a:gd name="connsiteY3" fmla="*/ 166010 h 190309"/>
                      <a:gd name="connsiteX4" fmla="*/ 244679 w 259993"/>
                      <a:gd name="connsiteY4" fmla="*/ 177902 h 190309"/>
                      <a:gd name="connsiteX0" fmla="*/ 244679 w 259993"/>
                      <a:gd name="connsiteY0" fmla="*/ 177902 h 190309"/>
                      <a:gd name="connsiteX1" fmla="*/ 0 w 259993"/>
                      <a:gd name="connsiteY1" fmla="*/ 190309 h 190309"/>
                      <a:gd name="connsiteX2" fmla="*/ 100759 w 259993"/>
                      <a:gd name="connsiteY2" fmla="*/ 223 h 190309"/>
                      <a:gd name="connsiteX3" fmla="*/ 259993 w 259993"/>
                      <a:gd name="connsiteY3" fmla="*/ 166010 h 190309"/>
                      <a:gd name="connsiteX4" fmla="*/ 244679 w 259993"/>
                      <a:gd name="connsiteY4" fmla="*/ 177902 h 190309"/>
                      <a:gd name="connsiteX0" fmla="*/ 244679 w 259993"/>
                      <a:gd name="connsiteY0" fmla="*/ 178858 h 191265"/>
                      <a:gd name="connsiteX1" fmla="*/ 0 w 259993"/>
                      <a:gd name="connsiteY1" fmla="*/ 191265 h 191265"/>
                      <a:gd name="connsiteX2" fmla="*/ 100759 w 259993"/>
                      <a:gd name="connsiteY2" fmla="*/ 1179 h 191265"/>
                      <a:gd name="connsiteX3" fmla="*/ 259993 w 259993"/>
                      <a:gd name="connsiteY3" fmla="*/ 166966 h 191265"/>
                      <a:gd name="connsiteX4" fmla="*/ 244679 w 259993"/>
                      <a:gd name="connsiteY4" fmla="*/ 178858 h 191265"/>
                      <a:gd name="connsiteX0" fmla="*/ 244679 w 259993"/>
                      <a:gd name="connsiteY0" fmla="*/ 165340 h 177747"/>
                      <a:gd name="connsiteX1" fmla="*/ 0 w 259993"/>
                      <a:gd name="connsiteY1" fmla="*/ 177747 h 177747"/>
                      <a:gd name="connsiteX2" fmla="*/ 98029 w 259993"/>
                      <a:gd name="connsiteY2" fmla="*/ 1461 h 177747"/>
                      <a:gd name="connsiteX3" fmla="*/ 259993 w 259993"/>
                      <a:gd name="connsiteY3" fmla="*/ 153448 h 177747"/>
                      <a:gd name="connsiteX4" fmla="*/ 244679 w 259993"/>
                      <a:gd name="connsiteY4" fmla="*/ 165340 h 177747"/>
                      <a:gd name="connsiteX0" fmla="*/ 244679 w 259993"/>
                      <a:gd name="connsiteY0" fmla="*/ 166757 h 179164"/>
                      <a:gd name="connsiteX1" fmla="*/ 0 w 259993"/>
                      <a:gd name="connsiteY1" fmla="*/ 179164 h 179164"/>
                      <a:gd name="connsiteX2" fmla="*/ 98029 w 259993"/>
                      <a:gd name="connsiteY2" fmla="*/ 2878 h 179164"/>
                      <a:gd name="connsiteX3" fmla="*/ 259993 w 259993"/>
                      <a:gd name="connsiteY3" fmla="*/ 154865 h 179164"/>
                      <a:gd name="connsiteX4" fmla="*/ 244679 w 259993"/>
                      <a:gd name="connsiteY4" fmla="*/ 166757 h 1791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59993" h="179164">
                        <a:moveTo>
                          <a:pt x="244679" y="166757"/>
                        </a:moveTo>
                        <a:cubicBezTo>
                          <a:pt x="163759" y="131572"/>
                          <a:pt x="76711" y="136404"/>
                          <a:pt x="0" y="179164"/>
                        </a:cubicBezTo>
                        <a:cubicBezTo>
                          <a:pt x="10466" y="103414"/>
                          <a:pt x="32749" y="18679"/>
                          <a:pt x="98029" y="2878"/>
                        </a:cubicBezTo>
                        <a:cubicBezTo>
                          <a:pt x="163309" y="-12923"/>
                          <a:pt x="206383" y="36141"/>
                          <a:pt x="259993" y="154865"/>
                        </a:cubicBezTo>
                        <a:lnTo>
                          <a:pt x="244679" y="166757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41" name="グループ化 340">
                <a:extLst>
                  <a:ext uri="{FF2B5EF4-FFF2-40B4-BE49-F238E27FC236}">
                    <a16:creationId xmlns:a16="http://schemas.microsoft.com/office/drawing/2014/main" id="{60663C6E-544A-1521-33D2-4C86E1391EAD}"/>
                  </a:ext>
                </a:extLst>
              </p:cNvPr>
              <p:cNvGrpSpPr/>
              <p:nvPr/>
            </p:nvGrpSpPr>
            <p:grpSpPr>
              <a:xfrm>
                <a:off x="6559550" y="5249435"/>
                <a:ext cx="2705100" cy="1215183"/>
                <a:chOff x="6559550" y="2323355"/>
                <a:chExt cx="2705100" cy="1215183"/>
              </a:xfrm>
            </p:grpSpPr>
            <p:grpSp>
              <p:nvGrpSpPr>
                <p:cNvPr id="342" name="グループ化 341">
                  <a:extLst>
                    <a:ext uri="{FF2B5EF4-FFF2-40B4-BE49-F238E27FC236}">
                      <a16:creationId xmlns:a16="http://schemas.microsoft.com/office/drawing/2014/main" id="{853DCCAB-2A00-9BC6-ABD0-565889E515FA}"/>
                    </a:ext>
                  </a:extLst>
                </p:cNvPr>
                <p:cNvGrpSpPr/>
                <p:nvPr/>
              </p:nvGrpSpPr>
              <p:grpSpPr>
                <a:xfrm>
                  <a:off x="65595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44" name="フリーフォーム: 図形 343">
                    <a:extLst>
                      <a:ext uri="{FF2B5EF4-FFF2-40B4-BE49-F238E27FC236}">
                        <a16:creationId xmlns:a16="http://schemas.microsoft.com/office/drawing/2014/main" id="{77BFB6BC-31BE-5C03-A5A0-D8A54589BE29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5" name="四角形: 上の 2 つの角を丸める 181">
                    <a:extLst>
                      <a:ext uri="{FF2B5EF4-FFF2-40B4-BE49-F238E27FC236}">
                        <a16:creationId xmlns:a16="http://schemas.microsoft.com/office/drawing/2014/main" id="{DFF6DED3-B63F-B190-D0C6-3CE6265EE3E7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rgbClr val="FF99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3" name="四角形: 上の 2 つの角を丸める 181">
                  <a:extLst>
                    <a:ext uri="{FF2B5EF4-FFF2-40B4-BE49-F238E27FC236}">
                      <a16:creationId xmlns:a16="http://schemas.microsoft.com/office/drawing/2014/main" id="{25976A50-B30F-CB08-9581-F46E00B5EBCE}"/>
                    </a:ext>
                  </a:extLst>
                </p:cNvPr>
                <p:cNvSpPr/>
                <p:nvPr/>
              </p:nvSpPr>
              <p:spPr>
                <a:xfrm>
                  <a:off x="65595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377D9B4A-B867-F037-E416-8BDA1ADB637D}"/>
                </a:ext>
              </a:extLst>
            </p:cNvPr>
            <p:cNvGrpSpPr/>
            <p:nvPr/>
          </p:nvGrpSpPr>
          <p:grpSpPr>
            <a:xfrm>
              <a:off x="7248735" y="5200550"/>
              <a:ext cx="221455" cy="172195"/>
              <a:chOff x="1314450" y="2280493"/>
              <a:chExt cx="212372" cy="182066"/>
            </a:xfrm>
          </p:grpSpPr>
          <p:sp>
            <p:nvSpPr>
              <p:cNvPr id="69" name="四角形: 上の 2 つの角を丸める 68">
                <a:extLst>
                  <a:ext uri="{FF2B5EF4-FFF2-40B4-BE49-F238E27FC236}">
                    <a16:creationId xmlns:a16="http://schemas.microsoft.com/office/drawing/2014/main" id="{70961CC7-DEDD-F160-D5B7-6A35EBBE0182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" name="四角形: 上の 2 つの角を丸める 69">
                <a:extLst>
                  <a:ext uri="{FF2B5EF4-FFF2-40B4-BE49-F238E27FC236}">
                    <a16:creationId xmlns:a16="http://schemas.microsoft.com/office/drawing/2014/main" id="{C195AD8F-C67A-34E5-3A4D-AE4CAF04DE50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" name="四角形: 上の 2 つの角を丸める 70">
                <a:extLst>
                  <a:ext uri="{FF2B5EF4-FFF2-40B4-BE49-F238E27FC236}">
                    <a16:creationId xmlns:a16="http://schemas.microsoft.com/office/drawing/2014/main" id="{D92C6471-3A9C-3C9F-4ED1-A3157E382623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四角形: 上の 2 つの角を丸める 71">
                <a:extLst>
                  <a:ext uri="{FF2B5EF4-FFF2-40B4-BE49-F238E27FC236}">
                    <a16:creationId xmlns:a16="http://schemas.microsoft.com/office/drawing/2014/main" id="{08949438-2BB2-8226-A7D8-462691AD7B3B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62F6022B-E4D1-27A2-F8C3-FB8A50A860C3}"/>
                </a:ext>
              </a:extLst>
            </p:cNvPr>
            <p:cNvGrpSpPr/>
            <p:nvPr/>
          </p:nvGrpSpPr>
          <p:grpSpPr>
            <a:xfrm flipH="1">
              <a:off x="8341299" y="5200550"/>
              <a:ext cx="221455" cy="172195"/>
              <a:chOff x="1314450" y="2280493"/>
              <a:chExt cx="212372" cy="182066"/>
            </a:xfrm>
          </p:grpSpPr>
          <p:sp>
            <p:nvSpPr>
              <p:cNvPr id="74" name="四角形: 上の 2 つの角を丸める 73">
                <a:extLst>
                  <a:ext uri="{FF2B5EF4-FFF2-40B4-BE49-F238E27FC236}">
                    <a16:creationId xmlns:a16="http://schemas.microsoft.com/office/drawing/2014/main" id="{29AC3C1D-1A03-13B2-5A59-6539C657DF06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" name="四角形: 上の 2 つの角を丸める 74">
                <a:extLst>
                  <a:ext uri="{FF2B5EF4-FFF2-40B4-BE49-F238E27FC236}">
                    <a16:creationId xmlns:a16="http://schemas.microsoft.com/office/drawing/2014/main" id="{23963F9A-026C-0706-F16E-6AB732D5B4FA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" name="四角形: 上の 2 つの角を丸める 75">
                <a:extLst>
                  <a:ext uri="{FF2B5EF4-FFF2-40B4-BE49-F238E27FC236}">
                    <a16:creationId xmlns:a16="http://schemas.microsoft.com/office/drawing/2014/main" id="{F98213CA-8323-AEA1-D622-C9326B85EE73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" name="四角形: 上の 2 つの角を丸める 76">
                <a:extLst>
                  <a:ext uri="{FF2B5EF4-FFF2-40B4-BE49-F238E27FC236}">
                    <a16:creationId xmlns:a16="http://schemas.microsoft.com/office/drawing/2014/main" id="{0F740965-3EF1-E8D5-A99C-AA06707E6C8C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47" name="グループ化 346">
              <a:extLst>
                <a:ext uri="{FF2B5EF4-FFF2-40B4-BE49-F238E27FC236}">
                  <a16:creationId xmlns:a16="http://schemas.microsoft.com/office/drawing/2014/main" id="{D5412969-9FAA-AC82-2FA6-C5A1EED147FC}"/>
                </a:ext>
              </a:extLst>
            </p:cNvPr>
            <p:cNvGrpSpPr/>
            <p:nvPr/>
          </p:nvGrpSpPr>
          <p:grpSpPr>
            <a:xfrm>
              <a:off x="7780337" y="4874260"/>
              <a:ext cx="212250" cy="81990"/>
              <a:chOff x="334566" y="1660922"/>
              <a:chExt cx="176212" cy="126206"/>
            </a:xfrm>
          </p:grpSpPr>
          <p:sp>
            <p:nvSpPr>
              <p:cNvPr id="348" name="月 347">
                <a:extLst>
                  <a:ext uri="{FF2B5EF4-FFF2-40B4-BE49-F238E27FC236}">
                    <a16:creationId xmlns:a16="http://schemas.microsoft.com/office/drawing/2014/main" id="{7D3B6D85-4D9A-A99F-0FCE-9DAD6B0F79D2}"/>
                  </a:ext>
                </a:extLst>
              </p:cNvPr>
              <p:cNvSpPr/>
              <p:nvPr/>
            </p:nvSpPr>
            <p:spPr>
              <a:xfrm rot="5400000">
                <a:off x="359569" y="1635919"/>
                <a:ext cx="126206" cy="17621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1C35978B-CD59-C4C8-8BE5-10F2E9B3DEA6}"/>
                  </a:ext>
                </a:extLst>
              </p:cNvPr>
              <p:cNvSpPr/>
              <p:nvPr/>
            </p:nvSpPr>
            <p:spPr>
              <a:xfrm rot="5400000">
                <a:off x="388436" y="1664953"/>
                <a:ext cx="68473" cy="154260"/>
              </a:xfrm>
              <a:custGeom>
                <a:avLst/>
                <a:gdLst>
                  <a:gd name="connsiteX0" fmla="*/ 0 w 68472"/>
                  <a:gd name="connsiteY0" fmla="*/ 77130 h 154260"/>
                  <a:gd name="connsiteX1" fmla="*/ 36965 w 68472"/>
                  <a:gd name="connsiteY1" fmla="*/ 14830 h 154260"/>
                  <a:gd name="connsiteX2" fmla="*/ 68472 w 68472"/>
                  <a:gd name="connsiteY2" fmla="*/ 0 h 154260"/>
                  <a:gd name="connsiteX3" fmla="*/ 59605 w 68472"/>
                  <a:gd name="connsiteY3" fmla="*/ 32819 h 154260"/>
                  <a:gd name="connsiteX4" fmla="*/ 59605 w 68472"/>
                  <a:gd name="connsiteY4" fmla="*/ 121441 h 154260"/>
                  <a:gd name="connsiteX5" fmla="*/ 68472 w 68472"/>
                  <a:gd name="connsiteY5" fmla="*/ 154260 h 154260"/>
                  <a:gd name="connsiteX6" fmla="*/ 36965 w 68472"/>
                  <a:gd name="connsiteY6" fmla="*/ 139431 h 154260"/>
                  <a:gd name="connsiteX7" fmla="*/ 0 w 68472"/>
                  <a:gd name="connsiteY7" fmla="*/ 77130 h 154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472" h="154260">
                    <a:moveTo>
                      <a:pt x="0" y="77130"/>
                    </a:moveTo>
                    <a:cubicBezTo>
                      <a:pt x="0" y="52800"/>
                      <a:pt x="14126" y="30774"/>
                      <a:pt x="36965" y="14830"/>
                    </a:cubicBezTo>
                    <a:lnTo>
                      <a:pt x="68472" y="0"/>
                    </a:lnTo>
                    <a:lnTo>
                      <a:pt x="59605" y="32819"/>
                    </a:lnTo>
                    <a:cubicBezTo>
                      <a:pt x="54347" y="62245"/>
                      <a:pt x="54347" y="92015"/>
                      <a:pt x="59605" y="121441"/>
                    </a:cubicBezTo>
                    <a:lnTo>
                      <a:pt x="68472" y="154260"/>
                    </a:lnTo>
                    <a:lnTo>
                      <a:pt x="36965" y="139431"/>
                    </a:lnTo>
                    <a:cubicBezTo>
                      <a:pt x="14126" y="123487"/>
                      <a:pt x="0" y="101460"/>
                      <a:pt x="0" y="77130"/>
                    </a:cubicBezTo>
                    <a:close/>
                  </a:path>
                </a:pathLst>
              </a:cu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0B75D723-A644-A2C6-863C-B6BFAB692CE8}"/>
                </a:ext>
              </a:extLst>
            </p:cNvPr>
            <p:cNvGrpSpPr/>
            <p:nvPr/>
          </p:nvGrpSpPr>
          <p:grpSpPr>
            <a:xfrm>
              <a:off x="7881417" y="4379072"/>
              <a:ext cx="86897" cy="112004"/>
              <a:chOff x="207192" y="1641123"/>
              <a:chExt cx="368618" cy="475123"/>
            </a:xfrm>
          </p:grpSpPr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1061FEBB-B332-8150-CF98-6C4F62CF119A}"/>
                  </a:ext>
                </a:extLst>
              </p:cNvPr>
              <p:cNvSpPr/>
              <p:nvPr/>
            </p:nvSpPr>
            <p:spPr>
              <a:xfrm>
                <a:off x="207192" y="1650676"/>
                <a:ext cx="308602" cy="46557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0 w 62553"/>
                  <a:gd name="connsiteY0" fmla="*/ 0 h 78988"/>
                  <a:gd name="connsiteX1" fmla="*/ 62553 w 62553"/>
                  <a:gd name="connsiteY1" fmla="*/ 54853 h 78988"/>
                  <a:gd name="connsiteX2" fmla="*/ 52357 w 62553"/>
                  <a:gd name="connsiteY2" fmla="*/ 78988 h 78988"/>
                  <a:gd name="connsiteX3" fmla="*/ 0 w 62553"/>
                  <a:gd name="connsiteY3" fmla="*/ 0 h 78988"/>
                  <a:gd name="connsiteX0" fmla="*/ 0 w 52357"/>
                  <a:gd name="connsiteY0" fmla="*/ 0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0 w 52357"/>
                  <a:gd name="connsiteY0" fmla="*/ 0 h 78988"/>
                  <a:gd name="connsiteX1" fmla="*/ 47264 w 52357"/>
                  <a:gd name="connsiteY1" fmla="*/ 28604 h 78988"/>
                  <a:gd name="connsiteX2" fmla="*/ 52357 w 52357"/>
                  <a:gd name="connsiteY2" fmla="*/ 78988 h 78988"/>
                  <a:gd name="connsiteX3" fmla="*/ 0 w 52357"/>
                  <a:gd name="connsiteY3" fmla="*/ 0 h 78988"/>
                  <a:gd name="connsiteX0" fmla="*/ 47264 w 62778"/>
                  <a:gd name="connsiteY0" fmla="*/ 28604 h 78988"/>
                  <a:gd name="connsiteX1" fmla="*/ 52357 w 62778"/>
                  <a:gd name="connsiteY1" fmla="*/ 78988 h 78988"/>
                  <a:gd name="connsiteX2" fmla="*/ 0 w 62778"/>
                  <a:gd name="connsiteY2" fmla="*/ 0 h 78988"/>
                  <a:gd name="connsiteX3" fmla="*/ 62778 w 62778"/>
                  <a:gd name="connsiteY3" fmla="*/ 44118 h 78988"/>
                  <a:gd name="connsiteX0" fmla="*/ 47264 w 52357"/>
                  <a:gd name="connsiteY0" fmla="*/ 28604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52357 w 52357"/>
                  <a:gd name="connsiteY0" fmla="*/ 78988 h 78988"/>
                  <a:gd name="connsiteX1" fmla="*/ 0 w 52357"/>
                  <a:gd name="connsiteY1" fmla="*/ 0 h 7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357" h="78988">
                    <a:moveTo>
                      <a:pt x="52357" y="78988"/>
                    </a:moveTo>
                    <a:cubicBezTo>
                      <a:pt x="21589" y="65975"/>
                      <a:pt x="0" y="35509"/>
                      <a:pt x="0" y="0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89D73FA5-37AA-4590-4409-022FEE297FBA}"/>
                  </a:ext>
                </a:extLst>
              </p:cNvPr>
              <p:cNvSpPr/>
              <p:nvPr/>
            </p:nvSpPr>
            <p:spPr>
              <a:xfrm>
                <a:off x="381865" y="1641123"/>
                <a:ext cx="193945" cy="32331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52357 w 67871"/>
                  <a:gd name="connsiteY0" fmla="*/ 78988 h 94502"/>
                  <a:gd name="connsiteX1" fmla="*/ 0 w 67871"/>
                  <a:gd name="connsiteY1" fmla="*/ 0 h 94502"/>
                  <a:gd name="connsiteX2" fmla="*/ 26194 w 67871"/>
                  <a:gd name="connsiteY2" fmla="*/ 0 h 94502"/>
                  <a:gd name="connsiteX3" fmla="*/ 62553 w 67871"/>
                  <a:gd name="connsiteY3" fmla="*/ 54853 h 94502"/>
                  <a:gd name="connsiteX4" fmla="*/ 67871 w 67871"/>
                  <a:gd name="connsiteY4" fmla="*/ 94502 h 94502"/>
                  <a:gd name="connsiteX0" fmla="*/ 0 w 67871"/>
                  <a:gd name="connsiteY0" fmla="*/ 0 h 94502"/>
                  <a:gd name="connsiteX1" fmla="*/ 26194 w 67871"/>
                  <a:gd name="connsiteY1" fmla="*/ 0 h 94502"/>
                  <a:gd name="connsiteX2" fmla="*/ 62553 w 67871"/>
                  <a:gd name="connsiteY2" fmla="*/ 54853 h 94502"/>
                  <a:gd name="connsiteX3" fmla="*/ 67871 w 67871"/>
                  <a:gd name="connsiteY3" fmla="*/ 94502 h 94502"/>
                  <a:gd name="connsiteX0" fmla="*/ 0 w 62553"/>
                  <a:gd name="connsiteY0" fmla="*/ 0 h 54853"/>
                  <a:gd name="connsiteX1" fmla="*/ 26194 w 62553"/>
                  <a:gd name="connsiteY1" fmla="*/ 0 h 54853"/>
                  <a:gd name="connsiteX2" fmla="*/ 62553 w 62553"/>
                  <a:gd name="connsiteY2" fmla="*/ 54853 h 54853"/>
                  <a:gd name="connsiteX0" fmla="*/ 0 w 36359"/>
                  <a:gd name="connsiteY0" fmla="*/ 0 h 54853"/>
                  <a:gd name="connsiteX1" fmla="*/ 36359 w 36359"/>
                  <a:gd name="connsiteY1" fmla="*/ 54853 h 5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359" h="54853">
                    <a:moveTo>
                      <a:pt x="0" y="0"/>
                    </a:moveTo>
                    <a:cubicBezTo>
                      <a:pt x="0" y="24659"/>
                      <a:pt x="14992" y="45816"/>
                      <a:pt x="36359" y="54853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6" name="楕円 503">
              <a:extLst>
                <a:ext uri="{FF2B5EF4-FFF2-40B4-BE49-F238E27FC236}">
                  <a16:creationId xmlns:a16="http://schemas.microsoft.com/office/drawing/2014/main" id="{6FAEF14F-C87E-21E5-A1A6-DBDC1243C38B}"/>
                </a:ext>
              </a:extLst>
            </p:cNvPr>
            <p:cNvSpPr/>
            <p:nvPr/>
          </p:nvSpPr>
          <p:spPr>
            <a:xfrm>
              <a:off x="7646153" y="4834496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7" name="楕円 503">
              <a:extLst>
                <a:ext uri="{FF2B5EF4-FFF2-40B4-BE49-F238E27FC236}">
                  <a16:creationId xmlns:a16="http://schemas.microsoft.com/office/drawing/2014/main" id="{D5F0C7A6-BE51-68FC-B191-A063805130A3}"/>
                </a:ext>
              </a:extLst>
            </p:cNvPr>
            <p:cNvSpPr/>
            <p:nvPr/>
          </p:nvSpPr>
          <p:spPr>
            <a:xfrm>
              <a:off x="7746165" y="4353484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8" name="楕円 503">
              <a:extLst>
                <a:ext uri="{FF2B5EF4-FFF2-40B4-BE49-F238E27FC236}">
                  <a16:creationId xmlns:a16="http://schemas.microsoft.com/office/drawing/2014/main" id="{149DFD66-380C-E401-24EA-D86265972577}"/>
                </a:ext>
              </a:extLst>
            </p:cNvPr>
            <p:cNvSpPr/>
            <p:nvPr/>
          </p:nvSpPr>
          <p:spPr>
            <a:xfrm>
              <a:off x="8089065" y="4824971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88" name="グループ化 387">
              <a:extLst>
                <a:ext uri="{FF2B5EF4-FFF2-40B4-BE49-F238E27FC236}">
                  <a16:creationId xmlns:a16="http://schemas.microsoft.com/office/drawing/2014/main" id="{2CA72B64-0D93-8E9C-D79B-B2B97E0B233A}"/>
                </a:ext>
              </a:extLst>
            </p:cNvPr>
            <p:cNvGrpSpPr/>
            <p:nvPr/>
          </p:nvGrpSpPr>
          <p:grpSpPr>
            <a:xfrm>
              <a:off x="6602356" y="4122897"/>
              <a:ext cx="712237" cy="179780"/>
              <a:chOff x="3830065" y="494951"/>
              <a:chExt cx="815966" cy="205963"/>
            </a:xfrm>
          </p:grpSpPr>
          <p:sp>
            <p:nvSpPr>
              <p:cNvPr id="389" name="テキスト ボックス 388">
                <a:extLst>
                  <a:ext uri="{FF2B5EF4-FFF2-40B4-BE49-F238E27FC236}">
                    <a16:creationId xmlns:a16="http://schemas.microsoft.com/office/drawing/2014/main" id="{562808E0-31BC-8679-D693-9B6397025EA6}"/>
                  </a:ext>
                </a:extLst>
              </p:cNvPr>
              <p:cNvSpPr txBox="1"/>
              <p:nvPr/>
            </p:nvSpPr>
            <p:spPr>
              <a:xfrm rot="20382159">
                <a:off x="3833894" y="494951"/>
                <a:ext cx="812137" cy="205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う～んう～ん</a:t>
                </a:r>
              </a:p>
            </p:txBody>
          </p:sp>
          <p:sp>
            <p:nvSpPr>
              <p:cNvPr id="390" name="テキスト ボックス 389">
                <a:extLst>
                  <a:ext uri="{FF2B5EF4-FFF2-40B4-BE49-F238E27FC236}">
                    <a16:creationId xmlns:a16="http://schemas.microsoft.com/office/drawing/2014/main" id="{C166B048-6C1F-3497-7648-18BAC247E036}"/>
                  </a:ext>
                </a:extLst>
              </p:cNvPr>
              <p:cNvSpPr txBox="1"/>
              <p:nvPr/>
            </p:nvSpPr>
            <p:spPr>
              <a:xfrm rot="20382159">
                <a:off x="3830065" y="494953"/>
                <a:ext cx="812137" cy="205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う～んう～ん</a:t>
                </a:r>
              </a:p>
            </p:txBody>
          </p:sp>
        </p:grpSp>
      </p:grpSp>
      <p:grpSp>
        <p:nvGrpSpPr>
          <p:cNvPr id="399" name="グループ化 398">
            <a:extLst>
              <a:ext uri="{FF2B5EF4-FFF2-40B4-BE49-F238E27FC236}">
                <a16:creationId xmlns:a16="http://schemas.microsoft.com/office/drawing/2014/main" id="{934BC96E-5D88-17AA-DF27-4564DDDAF84E}"/>
              </a:ext>
            </a:extLst>
          </p:cNvPr>
          <p:cNvGrpSpPr/>
          <p:nvPr/>
        </p:nvGrpSpPr>
        <p:grpSpPr>
          <a:xfrm>
            <a:off x="3613150" y="3969068"/>
            <a:ext cx="2705100" cy="2495550"/>
            <a:chOff x="3613150" y="3969068"/>
            <a:chExt cx="2705100" cy="2495550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64A7D851-C154-5683-58C5-C40D8C88F484}"/>
                </a:ext>
              </a:extLst>
            </p:cNvPr>
            <p:cNvGrpSpPr/>
            <p:nvPr/>
          </p:nvGrpSpPr>
          <p:grpSpPr>
            <a:xfrm>
              <a:off x="3613150" y="3969068"/>
              <a:ext cx="2705100" cy="2495550"/>
              <a:chOff x="3613150" y="3969068"/>
              <a:chExt cx="2705100" cy="2495550"/>
            </a:xfrm>
          </p:grpSpPr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B478E771-9F35-ADE1-6F88-B30CB3C6D1C7}"/>
                  </a:ext>
                </a:extLst>
              </p:cNvPr>
              <p:cNvGrpSpPr/>
              <p:nvPr/>
            </p:nvGrpSpPr>
            <p:grpSpPr>
              <a:xfrm>
                <a:off x="3665537" y="396906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87" name="グループ化 86">
                  <a:extLst>
                    <a:ext uri="{FF2B5EF4-FFF2-40B4-BE49-F238E27FC236}">
                      <a16:creationId xmlns:a16="http://schemas.microsoft.com/office/drawing/2014/main" id="{246A62AC-CBA2-E4AE-7B41-5526B0F3F9FA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93" name="四角形: 上の 2 つの角を丸める 92">
                    <a:extLst>
                      <a:ext uri="{FF2B5EF4-FFF2-40B4-BE49-F238E27FC236}">
                        <a16:creationId xmlns:a16="http://schemas.microsoft.com/office/drawing/2014/main" id="{CD4F6B6B-7B9D-FD43-A0FD-4C1999009192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" name="四角形: 上の 2 つの角を丸める 93">
                    <a:extLst>
                      <a:ext uri="{FF2B5EF4-FFF2-40B4-BE49-F238E27FC236}">
                        <a16:creationId xmlns:a16="http://schemas.microsoft.com/office/drawing/2014/main" id="{9397FE61-8884-08D7-1846-BB175AA7628E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1" name="四角形: 角を丸くする 90">
                  <a:extLst>
                    <a:ext uri="{FF2B5EF4-FFF2-40B4-BE49-F238E27FC236}">
                      <a16:creationId xmlns:a16="http://schemas.microsoft.com/office/drawing/2014/main" id="{20F86BE8-69CE-4A50-AF42-521BFFD3F059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四角形: 角を丸くする 91">
                  <a:extLst>
                    <a:ext uri="{FF2B5EF4-FFF2-40B4-BE49-F238E27FC236}">
                      <a16:creationId xmlns:a16="http://schemas.microsoft.com/office/drawing/2014/main" id="{A07AE9EE-909D-9C59-5A66-81E9BF02E215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5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AAE8D64A-9D62-56B7-D2F5-93BD6B50E7DA}"/>
                  </a:ext>
                </a:extLst>
              </p:cNvPr>
              <p:cNvGrpSpPr/>
              <p:nvPr/>
            </p:nvGrpSpPr>
            <p:grpSpPr>
              <a:xfrm>
                <a:off x="4387890" y="4091556"/>
                <a:ext cx="1080920" cy="1893472"/>
                <a:chOff x="4330949" y="4252693"/>
                <a:chExt cx="1222499" cy="2141483"/>
              </a:xfrm>
            </p:grpSpPr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18C1D7F6-D223-9F09-C904-8322076A14FB}"/>
                    </a:ext>
                  </a:extLst>
                </p:cNvPr>
                <p:cNvSpPr/>
                <p:nvPr/>
              </p:nvSpPr>
              <p:spPr>
                <a:xfrm>
                  <a:off x="4330949" y="4252693"/>
                  <a:ext cx="1222499" cy="1092733"/>
                </a:xfrm>
                <a:custGeom>
                  <a:avLst/>
                  <a:gdLst>
                    <a:gd name="connsiteX0" fmla="*/ 608261 w 1222499"/>
                    <a:gd name="connsiteY0" fmla="*/ 0 h 1092733"/>
                    <a:gd name="connsiteX1" fmla="*/ 651981 w 1222499"/>
                    <a:gd name="connsiteY1" fmla="*/ 0 h 1092733"/>
                    <a:gd name="connsiteX2" fmla="*/ 1145860 w 1222499"/>
                    <a:gd name="connsiteY2" fmla="*/ 493879 h 1092733"/>
                    <a:gd name="connsiteX3" fmla="*/ 1145860 w 1222499"/>
                    <a:gd name="connsiteY3" fmla="*/ 914964 h 1092733"/>
                    <a:gd name="connsiteX4" fmla="*/ 1148116 w 1222499"/>
                    <a:gd name="connsiteY4" fmla="*/ 937105 h 1092733"/>
                    <a:gd name="connsiteX5" fmla="*/ 1222499 w 1222499"/>
                    <a:gd name="connsiteY5" fmla="*/ 1088170 h 1092733"/>
                    <a:gd name="connsiteX6" fmla="*/ 1108852 w 1222499"/>
                    <a:gd name="connsiteY6" fmla="*/ 1000308 h 1092733"/>
                    <a:gd name="connsiteX7" fmla="*/ 1102472 w 1222499"/>
                    <a:gd name="connsiteY7" fmla="*/ 987758 h 1092733"/>
                    <a:gd name="connsiteX8" fmla="*/ 1100273 w 1222499"/>
                    <a:gd name="connsiteY8" fmla="*/ 987758 h 1092733"/>
                    <a:gd name="connsiteX9" fmla="*/ 1103266 w 1222499"/>
                    <a:gd name="connsiteY9" fmla="*/ 1009321 h 1092733"/>
                    <a:gd name="connsiteX10" fmla="*/ 1121080 w 1222499"/>
                    <a:gd name="connsiteY10" fmla="*/ 1055379 h 1092733"/>
                    <a:gd name="connsiteX11" fmla="*/ 1066391 w 1222499"/>
                    <a:gd name="connsiteY11" fmla="*/ 1014471 h 1092733"/>
                    <a:gd name="connsiteX12" fmla="*/ 1050329 w 1222499"/>
                    <a:gd name="connsiteY12" fmla="*/ 987758 h 1092733"/>
                    <a:gd name="connsiteX13" fmla="*/ 1013791 w 1222499"/>
                    <a:gd name="connsiteY13" fmla="*/ 987758 h 1092733"/>
                    <a:gd name="connsiteX14" fmla="*/ 1023903 w 1222499"/>
                    <a:gd name="connsiteY14" fmla="*/ 1007581 h 1092733"/>
                    <a:gd name="connsiteX15" fmla="*/ 1099669 w 1222499"/>
                    <a:gd name="connsiteY15" fmla="*/ 1092732 h 1092733"/>
                    <a:gd name="connsiteX16" fmla="*/ 971732 w 1222499"/>
                    <a:gd name="connsiteY16" fmla="*/ 1027407 h 1092733"/>
                    <a:gd name="connsiteX17" fmla="*/ 959067 w 1222499"/>
                    <a:gd name="connsiteY17" fmla="*/ 1010965 h 1092733"/>
                    <a:gd name="connsiteX18" fmla="*/ 967909 w 1222499"/>
                    <a:gd name="connsiteY18" fmla="*/ 1037297 h 1092733"/>
                    <a:gd name="connsiteX19" fmla="*/ 993936 w 1222499"/>
                    <a:gd name="connsiteY19" fmla="*/ 1079266 h 1092733"/>
                    <a:gd name="connsiteX20" fmla="*/ 932624 w 1222499"/>
                    <a:gd name="connsiteY20" fmla="*/ 1049180 h 1092733"/>
                    <a:gd name="connsiteX21" fmla="*/ 897957 w 1222499"/>
                    <a:gd name="connsiteY21" fmla="*/ 1010238 h 1092733"/>
                    <a:gd name="connsiteX22" fmla="*/ 898036 w 1222499"/>
                    <a:gd name="connsiteY22" fmla="*/ 1010594 h 1092733"/>
                    <a:gd name="connsiteX23" fmla="*/ 922089 w 1222499"/>
                    <a:gd name="connsiteY23" fmla="*/ 1066167 h 1092733"/>
                    <a:gd name="connsiteX24" fmla="*/ 864296 w 1222499"/>
                    <a:gd name="connsiteY24" fmla="*/ 998112 h 1092733"/>
                    <a:gd name="connsiteX25" fmla="*/ 861052 w 1222499"/>
                    <a:gd name="connsiteY25" fmla="*/ 988391 h 1092733"/>
                    <a:gd name="connsiteX26" fmla="*/ 859933 w 1222499"/>
                    <a:gd name="connsiteY26" fmla="*/ 988391 h 1092733"/>
                    <a:gd name="connsiteX27" fmla="*/ 861455 w 1222499"/>
                    <a:gd name="connsiteY27" fmla="*/ 1005093 h 1092733"/>
                    <a:gd name="connsiteX28" fmla="*/ 870514 w 1222499"/>
                    <a:gd name="connsiteY28" fmla="*/ 1040768 h 1092733"/>
                    <a:gd name="connsiteX29" fmla="*/ 842703 w 1222499"/>
                    <a:gd name="connsiteY29" fmla="*/ 1009082 h 1092733"/>
                    <a:gd name="connsiteX30" fmla="*/ 834535 w 1222499"/>
                    <a:gd name="connsiteY30" fmla="*/ 988391 h 1092733"/>
                    <a:gd name="connsiteX31" fmla="*/ 815955 w 1222499"/>
                    <a:gd name="connsiteY31" fmla="*/ 988391 h 1092733"/>
                    <a:gd name="connsiteX32" fmla="*/ 821097 w 1222499"/>
                    <a:gd name="connsiteY32" fmla="*/ 1003745 h 1092733"/>
                    <a:gd name="connsiteX33" fmla="*/ 859626 w 1222499"/>
                    <a:gd name="connsiteY33" fmla="*/ 1069700 h 1092733"/>
                    <a:gd name="connsiteX34" fmla="*/ 794566 w 1222499"/>
                    <a:gd name="connsiteY34" fmla="*/ 1019102 h 1092733"/>
                    <a:gd name="connsiteX35" fmla="*/ 788126 w 1222499"/>
                    <a:gd name="connsiteY35" fmla="*/ 1006366 h 1092733"/>
                    <a:gd name="connsiteX36" fmla="*/ 792622 w 1222499"/>
                    <a:gd name="connsiteY36" fmla="*/ 1026762 h 1092733"/>
                    <a:gd name="connsiteX37" fmla="*/ 805858 w 1222499"/>
                    <a:gd name="connsiteY37" fmla="*/ 1059270 h 1092733"/>
                    <a:gd name="connsiteX38" fmla="*/ 752534 w 1222499"/>
                    <a:gd name="connsiteY38" fmla="*/ 998078 h 1092733"/>
                    <a:gd name="connsiteX39" fmla="*/ 750262 w 1222499"/>
                    <a:gd name="connsiteY39" fmla="*/ 988391 h 1092733"/>
                    <a:gd name="connsiteX40" fmla="*/ 472913 w 1222499"/>
                    <a:gd name="connsiteY40" fmla="*/ 988391 h 1092733"/>
                    <a:gd name="connsiteX41" fmla="*/ 464745 w 1222499"/>
                    <a:gd name="connsiteY41" fmla="*/ 1009083 h 1092733"/>
                    <a:gd name="connsiteX42" fmla="*/ 436933 w 1222499"/>
                    <a:gd name="connsiteY42" fmla="*/ 1040769 h 1092733"/>
                    <a:gd name="connsiteX43" fmla="*/ 445993 w 1222499"/>
                    <a:gd name="connsiteY43" fmla="*/ 1005094 h 1092733"/>
                    <a:gd name="connsiteX44" fmla="*/ 447515 w 1222499"/>
                    <a:gd name="connsiteY44" fmla="*/ 988391 h 1092733"/>
                    <a:gd name="connsiteX45" fmla="*/ 446397 w 1222499"/>
                    <a:gd name="connsiteY45" fmla="*/ 988391 h 1092733"/>
                    <a:gd name="connsiteX46" fmla="*/ 443152 w 1222499"/>
                    <a:gd name="connsiteY46" fmla="*/ 998112 h 1092733"/>
                    <a:gd name="connsiteX47" fmla="*/ 385359 w 1222499"/>
                    <a:gd name="connsiteY47" fmla="*/ 1066168 h 1092733"/>
                    <a:gd name="connsiteX48" fmla="*/ 415214 w 1222499"/>
                    <a:gd name="connsiteY48" fmla="*/ 990495 h 1092733"/>
                    <a:gd name="connsiteX49" fmla="*/ 415620 w 1222499"/>
                    <a:gd name="connsiteY49" fmla="*/ 988391 h 1092733"/>
                    <a:gd name="connsiteX50" fmla="*/ 409774 w 1222499"/>
                    <a:gd name="connsiteY50" fmla="*/ 988391 h 1092733"/>
                    <a:gd name="connsiteX51" fmla="*/ 407502 w 1222499"/>
                    <a:gd name="connsiteY51" fmla="*/ 998079 h 1092733"/>
                    <a:gd name="connsiteX52" fmla="*/ 354178 w 1222499"/>
                    <a:gd name="connsiteY52" fmla="*/ 1059271 h 1092733"/>
                    <a:gd name="connsiteX53" fmla="*/ 367413 w 1222499"/>
                    <a:gd name="connsiteY53" fmla="*/ 1026763 h 1092733"/>
                    <a:gd name="connsiteX54" fmla="*/ 371910 w 1222499"/>
                    <a:gd name="connsiteY54" fmla="*/ 1006367 h 1092733"/>
                    <a:gd name="connsiteX55" fmla="*/ 365469 w 1222499"/>
                    <a:gd name="connsiteY55" fmla="*/ 1019103 h 1092733"/>
                    <a:gd name="connsiteX56" fmla="*/ 300409 w 1222499"/>
                    <a:gd name="connsiteY56" fmla="*/ 1069701 h 1092733"/>
                    <a:gd name="connsiteX57" fmla="*/ 330795 w 1222499"/>
                    <a:gd name="connsiteY57" fmla="*/ 1021863 h 1092733"/>
                    <a:gd name="connsiteX58" fmla="*/ 343470 w 1222499"/>
                    <a:gd name="connsiteY58" fmla="*/ 987758 h 1092733"/>
                    <a:gd name="connsiteX59" fmla="*/ 339219 w 1222499"/>
                    <a:gd name="connsiteY59" fmla="*/ 987758 h 1092733"/>
                    <a:gd name="connsiteX60" fmla="*/ 323157 w 1222499"/>
                    <a:gd name="connsiteY60" fmla="*/ 1014472 h 1092733"/>
                    <a:gd name="connsiteX61" fmla="*/ 268467 w 1222499"/>
                    <a:gd name="connsiteY61" fmla="*/ 1055380 h 1092733"/>
                    <a:gd name="connsiteX62" fmla="*/ 286282 w 1222499"/>
                    <a:gd name="connsiteY62" fmla="*/ 1009322 h 1092733"/>
                    <a:gd name="connsiteX63" fmla="*/ 289275 w 1222499"/>
                    <a:gd name="connsiteY63" fmla="*/ 987758 h 1092733"/>
                    <a:gd name="connsiteX64" fmla="*/ 287076 w 1222499"/>
                    <a:gd name="connsiteY64" fmla="*/ 987758 h 1092733"/>
                    <a:gd name="connsiteX65" fmla="*/ 280695 w 1222499"/>
                    <a:gd name="connsiteY65" fmla="*/ 1000309 h 1092733"/>
                    <a:gd name="connsiteX66" fmla="*/ 167049 w 1222499"/>
                    <a:gd name="connsiteY66" fmla="*/ 1088171 h 1092733"/>
                    <a:gd name="connsiteX67" fmla="*/ 225758 w 1222499"/>
                    <a:gd name="connsiteY67" fmla="*/ 990475 h 1092733"/>
                    <a:gd name="connsiteX68" fmla="*/ 226556 w 1222499"/>
                    <a:gd name="connsiteY68" fmla="*/ 987758 h 1092733"/>
                    <a:gd name="connsiteX69" fmla="*/ 215060 w 1222499"/>
                    <a:gd name="connsiteY69" fmla="*/ 987758 h 1092733"/>
                    <a:gd name="connsiteX70" fmla="*/ 210591 w 1222499"/>
                    <a:gd name="connsiteY70" fmla="*/ 1000266 h 1092733"/>
                    <a:gd name="connsiteX71" fmla="*/ 105733 w 1222499"/>
                    <a:gd name="connsiteY71" fmla="*/ 1079267 h 1092733"/>
                    <a:gd name="connsiteX72" fmla="*/ 131760 w 1222499"/>
                    <a:gd name="connsiteY72" fmla="*/ 1037298 h 1092733"/>
                    <a:gd name="connsiteX73" fmla="*/ 140602 w 1222499"/>
                    <a:gd name="connsiteY73" fmla="*/ 1010966 h 1092733"/>
                    <a:gd name="connsiteX74" fmla="*/ 127937 w 1222499"/>
                    <a:gd name="connsiteY74" fmla="*/ 1027408 h 1092733"/>
                    <a:gd name="connsiteX75" fmla="*/ 0 w 1222499"/>
                    <a:gd name="connsiteY75" fmla="*/ 1092733 h 1092733"/>
                    <a:gd name="connsiteX76" fmla="*/ 101041 w 1222499"/>
                    <a:gd name="connsiteY76" fmla="*/ 958033 h 1092733"/>
                    <a:gd name="connsiteX77" fmla="*/ 114382 w 1222499"/>
                    <a:gd name="connsiteY77" fmla="*/ 912928 h 1092733"/>
                    <a:gd name="connsiteX78" fmla="*/ 114382 w 1222499"/>
                    <a:gd name="connsiteY78" fmla="*/ 493879 h 1092733"/>
                    <a:gd name="connsiteX79" fmla="*/ 608261 w 1222499"/>
                    <a:gd name="connsiteY79" fmla="*/ 0 h 1092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1222499" h="1092733">
                      <a:moveTo>
                        <a:pt x="608261" y="0"/>
                      </a:moveTo>
                      <a:lnTo>
                        <a:pt x="651981" y="0"/>
                      </a:lnTo>
                      <a:cubicBezTo>
                        <a:pt x="924743" y="0"/>
                        <a:pt x="1145860" y="221117"/>
                        <a:pt x="1145860" y="493879"/>
                      </a:cubicBezTo>
                      <a:lnTo>
                        <a:pt x="1145860" y="914964"/>
                      </a:lnTo>
                      <a:lnTo>
                        <a:pt x="1148116" y="937105"/>
                      </a:lnTo>
                      <a:cubicBezTo>
                        <a:pt x="1158819" y="990929"/>
                        <a:pt x="1184844" y="1044440"/>
                        <a:pt x="1222499" y="1088170"/>
                      </a:cubicBezTo>
                      <a:cubicBezTo>
                        <a:pt x="1178146" y="1074449"/>
                        <a:pt x="1137965" y="1041878"/>
                        <a:pt x="1108852" y="1000308"/>
                      </a:cubicBezTo>
                      <a:lnTo>
                        <a:pt x="1102472" y="987758"/>
                      </a:lnTo>
                      <a:lnTo>
                        <a:pt x="1100273" y="987758"/>
                      </a:lnTo>
                      <a:lnTo>
                        <a:pt x="1103266" y="1009321"/>
                      </a:lnTo>
                      <a:cubicBezTo>
                        <a:pt x="1107348" y="1025107"/>
                        <a:pt x="1113289" y="1040569"/>
                        <a:pt x="1121080" y="1055379"/>
                      </a:cubicBezTo>
                      <a:cubicBezTo>
                        <a:pt x="1099655" y="1045087"/>
                        <a:pt x="1081278" y="1031047"/>
                        <a:pt x="1066391" y="1014471"/>
                      </a:cubicBezTo>
                      <a:lnTo>
                        <a:pt x="1050329" y="987758"/>
                      </a:lnTo>
                      <a:lnTo>
                        <a:pt x="1013791" y="987758"/>
                      </a:lnTo>
                      <a:lnTo>
                        <a:pt x="1023903" y="1007581"/>
                      </a:lnTo>
                      <a:cubicBezTo>
                        <a:pt x="1043820" y="1039490"/>
                        <a:pt x="1069607" y="1068725"/>
                        <a:pt x="1099669" y="1092732"/>
                      </a:cubicBezTo>
                      <a:cubicBezTo>
                        <a:pt x="1053544" y="1087451"/>
                        <a:pt x="1008031" y="1062874"/>
                        <a:pt x="971732" y="1027407"/>
                      </a:cubicBezTo>
                      <a:lnTo>
                        <a:pt x="959067" y="1010965"/>
                      </a:lnTo>
                      <a:lnTo>
                        <a:pt x="967909" y="1037297"/>
                      </a:lnTo>
                      <a:cubicBezTo>
                        <a:pt x="974841" y="1052057"/>
                        <a:pt x="983540" y="1066152"/>
                        <a:pt x="993936" y="1079266"/>
                      </a:cubicBezTo>
                      <a:cubicBezTo>
                        <a:pt x="970976" y="1073114"/>
                        <a:pt x="950319" y="1062716"/>
                        <a:pt x="932624" y="1049180"/>
                      </a:cubicBezTo>
                      <a:lnTo>
                        <a:pt x="897957" y="1010238"/>
                      </a:lnTo>
                      <a:lnTo>
                        <a:pt x="898036" y="1010594"/>
                      </a:lnTo>
                      <a:cubicBezTo>
                        <a:pt x="904419" y="1030401"/>
                        <a:pt x="912515" y="1049231"/>
                        <a:pt x="922089" y="1066167"/>
                      </a:cubicBezTo>
                      <a:cubicBezTo>
                        <a:pt x="899534" y="1055539"/>
                        <a:pt x="879101" y="1030311"/>
                        <a:pt x="864296" y="998112"/>
                      </a:cubicBezTo>
                      <a:lnTo>
                        <a:pt x="861052" y="988391"/>
                      </a:lnTo>
                      <a:lnTo>
                        <a:pt x="859933" y="988391"/>
                      </a:lnTo>
                      <a:lnTo>
                        <a:pt x="861455" y="1005093"/>
                      </a:lnTo>
                      <a:cubicBezTo>
                        <a:pt x="863531" y="1017320"/>
                        <a:pt x="866552" y="1029297"/>
                        <a:pt x="870514" y="1040768"/>
                      </a:cubicBezTo>
                      <a:cubicBezTo>
                        <a:pt x="859619" y="1032796"/>
                        <a:pt x="850274" y="1021921"/>
                        <a:pt x="842703" y="1009082"/>
                      </a:cubicBezTo>
                      <a:lnTo>
                        <a:pt x="834535" y="988391"/>
                      </a:lnTo>
                      <a:lnTo>
                        <a:pt x="815955" y="988391"/>
                      </a:lnTo>
                      <a:lnTo>
                        <a:pt x="821097" y="1003745"/>
                      </a:lnTo>
                      <a:cubicBezTo>
                        <a:pt x="831225" y="1028461"/>
                        <a:pt x="844339" y="1051105"/>
                        <a:pt x="859626" y="1069700"/>
                      </a:cubicBezTo>
                      <a:cubicBezTo>
                        <a:pt x="836170" y="1065610"/>
                        <a:pt x="813025" y="1046573"/>
                        <a:pt x="794566" y="1019102"/>
                      </a:cubicBezTo>
                      <a:lnTo>
                        <a:pt x="788126" y="1006366"/>
                      </a:lnTo>
                      <a:lnTo>
                        <a:pt x="792622" y="1026762"/>
                      </a:lnTo>
                      <a:cubicBezTo>
                        <a:pt x="796147" y="1038195"/>
                        <a:pt x="800571" y="1049112"/>
                        <a:pt x="805858" y="1059270"/>
                      </a:cubicBezTo>
                      <a:cubicBezTo>
                        <a:pt x="782506" y="1049740"/>
                        <a:pt x="763839" y="1027053"/>
                        <a:pt x="752534" y="998078"/>
                      </a:cubicBezTo>
                      <a:lnTo>
                        <a:pt x="750262" y="988391"/>
                      </a:lnTo>
                      <a:lnTo>
                        <a:pt x="472913" y="988391"/>
                      </a:lnTo>
                      <a:lnTo>
                        <a:pt x="464745" y="1009083"/>
                      </a:lnTo>
                      <a:cubicBezTo>
                        <a:pt x="457174" y="1021922"/>
                        <a:pt x="447829" y="1032797"/>
                        <a:pt x="436933" y="1040769"/>
                      </a:cubicBezTo>
                      <a:cubicBezTo>
                        <a:pt x="440895" y="1029297"/>
                        <a:pt x="443916" y="1017321"/>
                        <a:pt x="445993" y="1005094"/>
                      </a:cubicBezTo>
                      <a:lnTo>
                        <a:pt x="447515" y="988391"/>
                      </a:lnTo>
                      <a:lnTo>
                        <a:pt x="446397" y="988391"/>
                      </a:lnTo>
                      <a:lnTo>
                        <a:pt x="443152" y="998112"/>
                      </a:lnTo>
                      <a:cubicBezTo>
                        <a:pt x="428347" y="1030311"/>
                        <a:pt x="407913" y="1055540"/>
                        <a:pt x="385359" y="1066168"/>
                      </a:cubicBezTo>
                      <a:cubicBezTo>
                        <a:pt x="398125" y="1043587"/>
                        <a:pt x="408262" y="1017638"/>
                        <a:pt x="415214" y="990495"/>
                      </a:cubicBezTo>
                      <a:lnTo>
                        <a:pt x="415620" y="988391"/>
                      </a:lnTo>
                      <a:lnTo>
                        <a:pt x="409774" y="988391"/>
                      </a:lnTo>
                      <a:lnTo>
                        <a:pt x="407502" y="998079"/>
                      </a:lnTo>
                      <a:cubicBezTo>
                        <a:pt x="396197" y="1027054"/>
                        <a:pt x="377530" y="1049741"/>
                        <a:pt x="354178" y="1059271"/>
                      </a:cubicBezTo>
                      <a:cubicBezTo>
                        <a:pt x="359465" y="1049113"/>
                        <a:pt x="363888" y="1038196"/>
                        <a:pt x="367413" y="1026763"/>
                      </a:cubicBezTo>
                      <a:lnTo>
                        <a:pt x="371910" y="1006367"/>
                      </a:lnTo>
                      <a:lnTo>
                        <a:pt x="365469" y="1019103"/>
                      </a:lnTo>
                      <a:cubicBezTo>
                        <a:pt x="347010" y="1046574"/>
                        <a:pt x="323865" y="1065611"/>
                        <a:pt x="300409" y="1069701"/>
                      </a:cubicBezTo>
                      <a:cubicBezTo>
                        <a:pt x="311875" y="1055755"/>
                        <a:pt x="322118" y="1039531"/>
                        <a:pt x="330795" y="1021863"/>
                      </a:cubicBezTo>
                      <a:lnTo>
                        <a:pt x="343470" y="987758"/>
                      </a:lnTo>
                      <a:lnTo>
                        <a:pt x="339219" y="987758"/>
                      </a:lnTo>
                      <a:lnTo>
                        <a:pt x="323157" y="1014472"/>
                      </a:lnTo>
                      <a:cubicBezTo>
                        <a:pt x="308270" y="1031048"/>
                        <a:pt x="289893" y="1045088"/>
                        <a:pt x="268467" y="1055380"/>
                      </a:cubicBezTo>
                      <a:cubicBezTo>
                        <a:pt x="276258" y="1040570"/>
                        <a:pt x="282199" y="1025108"/>
                        <a:pt x="286282" y="1009322"/>
                      </a:cubicBezTo>
                      <a:lnTo>
                        <a:pt x="289275" y="987758"/>
                      </a:lnTo>
                      <a:lnTo>
                        <a:pt x="287076" y="987758"/>
                      </a:lnTo>
                      <a:lnTo>
                        <a:pt x="280695" y="1000309"/>
                      </a:lnTo>
                      <a:cubicBezTo>
                        <a:pt x="251583" y="1041879"/>
                        <a:pt x="211401" y="1074450"/>
                        <a:pt x="167049" y="1088171"/>
                      </a:cubicBezTo>
                      <a:cubicBezTo>
                        <a:pt x="192152" y="1059018"/>
                        <a:pt x="212086" y="1025517"/>
                        <a:pt x="225758" y="990475"/>
                      </a:cubicBezTo>
                      <a:lnTo>
                        <a:pt x="226556" y="987758"/>
                      </a:lnTo>
                      <a:lnTo>
                        <a:pt x="215060" y="987758"/>
                      </a:lnTo>
                      <a:lnTo>
                        <a:pt x="210591" y="1000266"/>
                      </a:lnTo>
                      <a:cubicBezTo>
                        <a:pt x="188362" y="1037674"/>
                        <a:pt x="151653" y="1066963"/>
                        <a:pt x="105733" y="1079267"/>
                      </a:cubicBezTo>
                      <a:cubicBezTo>
                        <a:pt x="116130" y="1066153"/>
                        <a:pt x="124828" y="1052058"/>
                        <a:pt x="131760" y="1037298"/>
                      </a:cubicBezTo>
                      <a:lnTo>
                        <a:pt x="140602" y="1010966"/>
                      </a:lnTo>
                      <a:lnTo>
                        <a:pt x="127937" y="1027408"/>
                      </a:lnTo>
                      <a:cubicBezTo>
                        <a:pt x="91638" y="1062875"/>
                        <a:pt x="46125" y="1087452"/>
                        <a:pt x="0" y="1092733"/>
                      </a:cubicBezTo>
                      <a:cubicBezTo>
                        <a:pt x="45093" y="1056722"/>
                        <a:pt x="80567" y="1008949"/>
                        <a:pt x="101041" y="958033"/>
                      </a:cubicBezTo>
                      <a:lnTo>
                        <a:pt x="114382" y="912928"/>
                      </a:lnTo>
                      <a:lnTo>
                        <a:pt x="114382" y="493879"/>
                      </a:lnTo>
                      <a:cubicBezTo>
                        <a:pt x="114382" y="221117"/>
                        <a:pt x="335499" y="0"/>
                        <a:pt x="60826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44508E49-0761-2EE9-2C62-ABB1941A9D48}"/>
                    </a:ext>
                  </a:extLst>
                </p:cNvPr>
                <p:cNvSpPr/>
                <p:nvPr/>
              </p:nvSpPr>
              <p:spPr>
                <a:xfrm flipH="1">
                  <a:off x="5303210" y="5448282"/>
                  <a:ext cx="153672" cy="945893"/>
                </a:xfrm>
                <a:custGeom>
                  <a:avLst/>
                  <a:gdLst>
                    <a:gd name="connsiteX0" fmla="*/ 153672 w 153672"/>
                    <a:gd name="connsiteY0" fmla="*/ 0 h 945893"/>
                    <a:gd name="connsiteX1" fmla="*/ 153672 w 153672"/>
                    <a:gd name="connsiteY1" fmla="*/ 945893 h 945893"/>
                    <a:gd name="connsiteX2" fmla="*/ 0 w 153672"/>
                    <a:gd name="connsiteY2" fmla="*/ 945893 h 945893"/>
                    <a:gd name="connsiteX3" fmla="*/ 0 w 153672"/>
                    <a:gd name="connsiteY3" fmla="*/ 326520 h 945893"/>
                    <a:gd name="connsiteX4" fmla="*/ 118335 w 153672"/>
                    <a:gd name="connsiteY4" fmla="*/ 29551 h 945893"/>
                    <a:gd name="connsiteX5" fmla="*/ 153672 w 153672"/>
                    <a:gd name="connsiteY5" fmla="*/ 0 h 9458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53672" h="945893">
                      <a:moveTo>
                        <a:pt x="153672" y="0"/>
                      </a:moveTo>
                      <a:lnTo>
                        <a:pt x="153672" y="945893"/>
                      </a:lnTo>
                      <a:lnTo>
                        <a:pt x="0" y="945893"/>
                      </a:lnTo>
                      <a:lnTo>
                        <a:pt x="0" y="326520"/>
                      </a:lnTo>
                      <a:cubicBezTo>
                        <a:pt x="0" y="207901"/>
                        <a:pt x="45851" y="101564"/>
                        <a:pt x="118335" y="29551"/>
                      </a:cubicBezTo>
                      <a:lnTo>
                        <a:pt x="153672" y="0"/>
                      </a:lnTo>
                      <a:close/>
                    </a:path>
                  </a:pathLst>
                </a:custGeom>
                <a:pattFill prst="plaid">
                  <a:fgClr>
                    <a:schemeClr val="bg1"/>
                  </a:fgClr>
                  <a:bgClr>
                    <a:srgbClr val="FF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F3437579-5950-9A3A-F8FC-EEA8E5294386}"/>
                    </a:ext>
                  </a:extLst>
                </p:cNvPr>
                <p:cNvSpPr/>
                <p:nvPr/>
              </p:nvSpPr>
              <p:spPr>
                <a:xfrm>
                  <a:off x="4714499" y="5107714"/>
                  <a:ext cx="456610" cy="440816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66F32C03-24E6-C13F-947C-63AA48C57841}"/>
                    </a:ext>
                  </a:extLst>
                </p:cNvPr>
                <p:cNvSpPr/>
                <p:nvPr/>
              </p:nvSpPr>
              <p:spPr>
                <a:xfrm>
                  <a:off x="4457429" y="5448282"/>
                  <a:ext cx="153672" cy="945893"/>
                </a:xfrm>
                <a:custGeom>
                  <a:avLst/>
                  <a:gdLst>
                    <a:gd name="connsiteX0" fmla="*/ 153672 w 153672"/>
                    <a:gd name="connsiteY0" fmla="*/ 0 h 945893"/>
                    <a:gd name="connsiteX1" fmla="*/ 153672 w 153672"/>
                    <a:gd name="connsiteY1" fmla="*/ 945893 h 945893"/>
                    <a:gd name="connsiteX2" fmla="*/ 0 w 153672"/>
                    <a:gd name="connsiteY2" fmla="*/ 945893 h 945893"/>
                    <a:gd name="connsiteX3" fmla="*/ 0 w 153672"/>
                    <a:gd name="connsiteY3" fmla="*/ 326520 h 945893"/>
                    <a:gd name="connsiteX4" fmla="*/ 118335 w 153672"/>
                    <a:gd name="connsiteY4" fmla="*/ 29551 h 945893"/>
                    <a:gd name="connsiteX5" fmla="*/ 153672 w 153672"/>
                    <a:gd name="connsiteY5" fmla="*/ 0 h 9458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53672" h="945893">
                      <a:moveTo>
                        <a:pt x="153672" y="0"/>
                      </a:moveTo>
                      <a:lnTo>
                        <a:pt x="153672" y="945893"/>
                      </a:lnTo>
                      <a:lnTo>
                        <a:pt x="0" y="945893"/>
                      </a:lnTo>
                      <a:lnTo>
                        <a:pt x="0" y="326520"/>
                      </a:lnTo>
                      <a:cubicBezTo>
                        <a:pt x="0" y="207901"/>
                        <a:pt x="45851" y="101564"/>
                        <a:pt x="118335" y="29551"/>
                      </a:cubicBezTo>
                      <a:lnTo>
                        <a:pt x="153672" y="0"/>
                      </a:lnTo>
                      <a:close/>
                    </a:path>
                  </a:pathLst>
                </a:custGeom>
                <a:pattFill prst="plaid">
                  <a:fgClr>
                    <a:schemeClr val="bg1"/>
                  </a:fgClr>
                  <a:bgClr>
                    <a:srgbClr val="FF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CFA833A7-DAC2-D26B-02FA-0BC557F7438B}"/>
                    </a:ext>
                  </a:extLst>
                </p:cNvPr>
                <p:cNvSpPr/>
                <p:nvPr/>
              </p:nvSpPr>
              <p:spPr>
                <a:xfrm>
                  <a:off x="4533631" y="5377994"/>
                  <a:ext cx="840208" cy="1016182"/>
                </a:xfrm>
                <a:custGeom>
                  <a:avLst/>
                  <a:gdLst>
                    <a:gd name="connsiteX0" fmla="*/ 743127 w 974009"/>
                    <a:gd name="connsiteY0" fmla="*/ 0 h 1016182"/>
                    <a:gd name="connsiteX1" fmla="*/ 752081 w 974009"/>
                    <a:gd name="connsiteY1" fmla="*/ 903 h 1016182"/>
                    <a:gd name="connsiteX2" fmla="*/ 974009 w 974009"/>
                    <a:gd name="connsiteY2" fmla="*/ 273199 h 1016182"/>
                    <a:gd name="connsiteX3" fmla="*/ 974009 w 974009"/>
                    <a:gd name="connsiteY3" fmla="*/ 1016182 h 1016182"/>
                    <a:gd name="connsiteX4" fmla="*/ 0 w 974009"/>
                    <a:gd name="connsiteY4" fmla="*/ 1016182 h 1016182"/>
                    <a:gd name="connsiteX5" fmla="*/ 0 w 974009"/>
                    <a:gd name="connsiteY5" fmla="*/ 273199 h 1016182"/>
                    <a:gd name="connsiteX6" fmla="*/ 221928 w 974009"/>
                    <a:gd name="connsiteY6" fmla="*/ 903 h 1016182"/>
                    <a:gd name="connsiteX7" fmla="*/ 230881 w 974009"/>
                    <a:gd name="connsiteY7" fmla="*/ 0 h 1016182"/>
                    <a:gd name="connsiteX8" fmla="*/ 235401 w 974009"/>
                    <a:gd name="connsiteY8" fmla="*/ 7436 h 1016182"/>
                    <a:gd name="connsiteX9" fmla="*/ 487004 w 974009"/>
                    <a:gd name="connsiteY9" fmla="*/ 126882 h 1016182"/>
                    <a:gd name="connsiteX10" fmla="*/ 738607 w 974009"/>
                    <a:gd name="connsiteY10" fmla="*/ 7436 h 1016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4009" h="1016182">
                      <a:moveTo>
                        <a:pt x="743127" y="0"/>
                      </a:moveTo>
                      <a:lnTo>
                        <a:pt x="752081" y="903"/>
                      </a:lnTo>
                      <a:cubicBezTo>
                        <a:pt x="878735" y="26820"/>
                        <a:pt x="974009" y="138883"/>
                        <a:pt x="974009" y="273199"/>
                      </a:cubicBezTo>
                      <a:lnTo>
                        <a:pt x="974009" y="1016182"/>
                      </a:lnTo>
                      <a:lnTo>
                        <a:pt x="0" y="1016182"/>
                      </a:lnTo>
                      <a:lnTo>
                        <a:pt x="0" y="273199"/>
                      </a:lnTo>
                      <a:cubicBezTo>
                        <a:pt x="0" y="138883"/>
                        <a:pt x="95274" y="26820"/>
                        <a:pt x="221928" y="903"/>
                      </a:cubicBezTo>
                      <a:lnTo>
                        <a:pt x="230881" y="0"/>
                      </a:lnTo>
                      <a:lnTo>
                        <a:pt x="235401" y="7436"/>
                      </a:lnTo>
                      <a:cubicBezTo>
                        <a:pt x="289928" y="79501"/>
                        <a:pt x="382269" y="126882"/>
                        <a:pt x="487004" y="126882"/>
                      </a:cubicBezTo>
                      <a:cubicBezTo>
                        <a:pt x="591739" y="126882"/>
                        <a:pt x="684080" y="79501"/>
                        <a:pt x="738607" y="7436"/>
                      </a:cubicBezTo>
                      <a:close/>
                    </a:path>
                  </a:pathLst>
                </a:custGeom>
                <a:pattFill prst="plaid">
                  <a:fgClr>
                    <a:schemeClr val="bg1"/>
                  </a:fgClr>
                  <a:bgClr>
                    <a:srgbClr val="FF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1" name="グループ化 180">
                  <a:extLst>
                    <a:ext uri="{FF2B5EF4-FFF2-40B4-BE49-F238E27FC236}">
                      <a16:creationId xmlns:a16="http://schemas.microsoft.com/office/drawing/2014/main" id="{A9CE83DE-17CD-F86F-927B-BC0534584E95}"/>
                    </a:ext>
                  </a:extLst>
                </p:cNvPr>
                <p:cNvGrpSpPr/>
                <p:nvPr/>
              </p:nvGrpSpPr>
              <p:grpSpPr>
                <a:xfrm rot="20700000">
                  <a:off x="4413612" y="4732306"/>
                  <a:ext cx="211203" cy="329184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05" name="円/楕円 204">
                    <a:extLst>
                      <a:ext uri="{FF2B5EF4-FFF2-40B4-BE49-F238E27FC236}">
                        <a16:creationId xmlns:a16="http://schemas.microsoft.com/office/drawing/2014/main" id="{1E1CB428-E7A0-DBE1-9CCD-9224D750BB8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6" name="円/楕円 205">
                    <a:extLst>
                      <a:ext uri="{FF2B5EF4-FFF2-40B4-BE49-F238E27FC236}">
                        <a16:creationId xmlns:a16="http://schemas.microsoft.com/office/drawing/2014/main" id="{429769CE-22A0-50B1-8D70-C456A0449D12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82" name="グループ化 181">
                  <a:extLst>
                    <a:ext uri="{FF2B5EF4-FFF2-40B4-BE49-F238E27FC236}">
                      <a16:creationId xmlns:a16="http://schemas.microsoft.com/office/drawing/2014/main" id="{263CAC40-FDD4-0A17-23B7-A1C212D25CF2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5297325" y="4732306"/>
                  <a:ext cx="211203" cy="329184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03" name="円/楕円 202">
                    <a:extLst>
                      <a:ext uri="{FF2B5EF4-FFF2-40B4-BE49-F238E27FC236}">
                        <a16:creationId xmlns:a16="http://schemas.microsoft.com/office/drawing/2014/main" id="{FDDF9688-6218-840E-3CDB-F23A01F99FF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4" name="円/楕円 203">
                    <a:extLst>
                      <a:ext uri="{FF2B5EF4-FFF2-40B4-BE49-F238E27FC236}">
                        <a16:creationId xmlns:a16="http://schemas.microsoft.com/office/drawing/2014/main" id="{18C8ECEF-84B3-298C-0C40-4FDAD3DCC5CB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3" name="円/楕円 201">
                  <a:extLst>
                    <a:ext uri="{FF2B5EF4-FFF2-40B4-BE49-F238E27FC236}">
                      <a16:creationId xmlns:a16="http://schemas.microsoft.com/office/drawing/2014/main" id="{068D32A0-3416-BB7E-798F-5DAA37CEA06C}"/>
                    </a:ext>
                  </a:extLst>
                </p:cNvPr>
                <p:cNvSpPr/>
                <p:nvPr/>
              </p:nvSpPr>
              <p:spPr>
                <a:xfrm>
                  <a:off x="4519213" y="4349889"/>
                  <a:ext cx="883714" cy="978704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4" name="円/楕円 27">
                  <a:extLst>
                    <a:ext uri="{FF2B5EF4-FFF2-40B4-BE49-F238E27FC236}">
                      <a16:creationId xmlns:a16="http://schemas.microsoft.com/office/drawing/2014/main" id="{6F6BA27C-34A5-B37A-8235-ED6655B48210}"/>
                    </a:ext>
                  </a:extLst>
                </p:cNvPr>
                <p:cNvSpPr/>
                <p:nvPr/>
              </p:nvSpPr>
              <p:spPr>
                <a:xfrm>
                  <a:off x="4652055" y="4604435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5" name="円/楕円 27">
                  <a:extLst>
                    <a:ext uri="{FF2B5EF4-FFF2-40B4-BE49-F238E27FC236}">
                      <a16:creationId xmlns:a16="http://schemas.microsoft.com/office/drawing/2014/main" id="{3208F218-28D8-9357-A015-F43ED9A98473}"/>
                    </a:ext>
                  </a:extLst>
                </p:cNvPr>
                <p:cNvSpPr/>
                <p:nvPr/>
              </p:nvSpPr>
              <p:spPr>
                <a:xfrm>
                  <a:off x="5057761" y="4604435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6" name="正方形/長方形 67">
                  <a:extLst>
                    <a:ext uri="{FF2B5EF4-FFF2-40B4-BE49-F238E27FC236}">
                      <a16:creationId xmlns:a16="http://schemas.microsoft.com/office/drawing/2014/main" id="{0A11A802-446C-09F0-E2AC-87C7E60AF492}"/>
                    </a:ext>
                  </a:extLst>
                </p:cNvPr>
                <p:cNvSpPr/>
                <p:nvPr/>
              </p:nvSpPr>
              <p:spPr>
                <a:xfrm>
                  <a:off x="4933410" y="5049754"/>
                  <a:ext cx="65767" cy="337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7" name="円/楕円 189">
                  <a:extLst>
                    <a:ext uri="{FF2B5EF4-FFF2-40B4-BE49-F238E27FC236}">
                      <a16:creationId xmlns:a16="http://schemas.microsoft.com/office/drawing/2014/main" id="{B8310712-F5D6-5925-AA07-DCE9DF08AD14}"/>
                    </a:ext>
                  </a:extLst>
                </p:cNvPr>
                <p:cNvSpPr/>
                <p:nvPr/>
              </p:nvSpPr>
              <p:spPr>
                <a:xfrm>
                  <a:off x="4602227" y="4953387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8" name="円/楕円 190">
                  <a:extLst>
                    <a:ext uri="{FF2B5EF4-FFF2-40B4-BE49-F238E27FC236}">
                      <a16:creationId xmlns:a16="http://schemas.microsoft.com/office/drawing/2014/main" id="{0E5DE902-3A0B-39A5-BEFB-7173A8661AE8}"/>
                    </a:ext>
                  </a:extLst>
                </p:cNvPr>
                <p:cNvSpPr/>
                <p:nvPr/>
              </p:nvSpPr>
              <p:spPr>
                <a:xfrm>
                  <a:off x="5191831" y="4953387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8AC1221C-9A9D-74CD-AFAE-2F167E86198D}"/>
                    </a:ext>
                  </a:extLst>
                </p:cNvPr>
                <p:cNvSpPr/>
                <p:nvPr/>
              </p:nvSpPr>
              <p:spPr>
                <a:xfrm rot="10800000">
                  <a:off x="5086254" y="4804898"/>
                  <a:ext cx="178502" cy="45719"/>
                </a:xfrm>
                <a:custGeom>
                  <a:avLst/>
                  <a:gdLst>
                    <a:gd name="connsiteX0" fmla="*/ 71794 w 132483"/>
                    <a:gd name="connsiteY0" fmla="*/ 0 h 37914"/>
                    <a:gd name="connsiteX1" fmla="*/ 132314 w 132483"/>
                    <a:gd name="connsiteY1" fmla="*/ 37138 h 37914"/>
                    <a:gd name="connsiteX2" fmla="*/ 132483 w 132483"/>
                    <a:gd name="connsiteY2" fmla="*/ 37914 h 37914"/>
                    <a:gd name="connsiteX3" fmla="*/ 113222 w 132483"/>
                    <a:gd name="connsiteY3" fmla="*/ 30496 h 37914"/>
                    <a:gd name="connsiteX4" fmla="*/ 71787 w 132483"/>
                    <a:gd name="connsiteY4" fmla="*/ 25717 h 37914"/>
                    <a:gd name="connsiteX5" fmla="*/ 30353 w 132483"/>
                    <a:gd name="connsiteY5" fmla="*/ 30496 h 37914"/>
                    <a:gd name="connsiteX6" fmla="*/ 11107 w 132483"/>
                    <a:gd name="connsiteY6" fmla="*/ 37908 h 37914"/>
                    <a:gd name="connsiteX7" fmla="*/ 11275 w 132483"/>
                    <a:gd name="connsiteY7" fmla="*/ 37138 h 37914"/>
                    <a:gd name="connsiteX8" fmla="*/ 13143 w 132483"/>
                    <a:gd name="connsiteY8" fmla="*/ 34573 h 37914"/>
                    <a:gd name="connsiteX9" fmla="*/ 0 w 132483"/>
                    <a:gd name="connsiteY9" fmla="*/ 8065 h 37914"/>
                    <a:gd name="connsiteX10" fmla="*/ 23737 w 132483"/>
                    <a:gd name="connsiteY10" fmla="*/ 20025 h 37914"/>
                    <a:gd name="connsiteX11" fmla="*/ 25350 w 132483"/>
                    <a:gd name="connsiteY11" fmla="*/ 17811 h 37914"/>
                    <a:gd name="connsiteX12" fmla="*/ 71794 w 132483"/>
                    <a:gd name="connsiteY12" fmla="*/ 0 h 37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2483" h="37914">
                      <a:moveTo>
                        <a:pt x="71794" y="0"/>
                      </a:moveTo>
                      <a:cubicBezTo>
                        <a:pt x="99001" y="0"/>
                        <a:pt x="122343" y="15314"/>
                        <a:pt x="132314" y="37138"/>
                      </a:cubicBezTo>
                      <a:lnTo>
                        <a:pt x="132483" y="37914"/>
                      </a:lnTo>
                      <a:lnTo>
                        <a:pt x="113222" y="30496"/>
                      </a:lnTo>
                      <a:cubicBezTo>
                        <a:pt x="100487" y="27419"/>
                        <a:pt x="86485" y="25717"/>
                        <a:pt x="71787" y="25717"/>
                      </a:cubicBezTo>
                      <a:cubicBezTo>
                        <a:pt x="57090" y="25717"/>
                        <a:pt x="43088" y="27419"/>
                        <a:pt x="30353" y="30496"/>
                      </a:cubicBezTo>
                      <a:lnTo>
                        <a:pt x="11107" y="37908"/>
                      </a:lnTo>
                      <a:lnTo>
                        <a:pt x="11275" y="37138"/>
                      </a:lnTo>
                      <a:lnTo>
                        <a:pt x="13143" y="34573"/>
                      </a:lnTo>
                      <a:lnTo>
                        <a:pt x="0" y="8065"/>
                      </a:lnTo>
                      <a:lnTo>
                        <a:pt x="23737" y="20025"/>
                      </a:lnTo>
                      <a:lnTo>
                        <a:pt x="25350" y="17811"/>
                      </a:lnTo>
                      <a:cubicBezTo>
                        <a:pt x="37237" y="6806"/>
                        <a:pt x="53657" y="1"/>
                        <a:pt x="71794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3C624497-C436-C6E9-B1AE-B46402E0E737}"/>
                    </a:ext>
                  </a:extLst>
                </p:cNvPr>
                <p:cNvSpPr/>
                <p:nvPr/>
              </p:nvSpPr>
              <p:spPr>
                <a:xfrm rot="10800000" flipH="1">
                  <a:off x="4660071" y="4804898"/>
                  <a:ext cx="178502" cy="45719"/>
                </a:xfrm>
                <a:custGeom>
                  <a:avLst/>
                  <a:gdLst>
                    <a:gd name="connsiteX0" fmla="*/ 71794 w 132483"/>
                    <a:gd name="connsiteY0" fmla="*/ 0 h 37914"/>
                    <a:gd name="connsiteX1" fmla="*/ 132314 w 132483"/>
                    <a:gd name="connsiteY1" fmla="*/ 37138 h 37914"/>
                    <a:gd name="connsiteX2" fmla="*/ 132483 w 132483"/>
                    <a:gd name="connsiteY2" fmla="*/ 37914 h 37914"/>
                    <a:gd name="connsiteX3" fmla="*/ 113222 w 132483"/>
                    <a:gd name="connsiteY3" fmla="*/ 30496 h 37914"/>
                    <a:gd name="connsiteX4" fmla="*/ 71787 w 132483"/>
                    <a:gd name="connsiteY4" fmla="*/ 25717 h 37914"/>
                    <a:gd name="connsiteX5" fmla="*/ 30353 w 132483"/>
                    <a:gd name="connsiteY5" fmla="*/ 30496 h 37914"/>
                    <a:gd name="connsiteX6" fmla="*/ 11107 w 132483"/>
                    <a:gd name="connsiteY6" fmla="*/ 37908 h 37914"/>
                    <a:gd name="connsiteX7" fmla="*/ 11275 w 132483"/>
                    <a:gd name="connsiteY7" fmla="*/ 37138 h 37914"/>
                    <a:gd name="connsiteX8" fmla="*/ 13143 w 132483"/>
                    <a:gd name="connsiteY8" fmla="*/ 34573 h 37914"/>
                    <a:gd name="connsiteX9" fmla="*/ 0 w 132483"/>
                    <a:gd name="connsiteY9" fmla="*/ 8065 h 37914"/>
                    <a:gd name="connsiteX10" fmla="*/ 23737 w 132483"/>
                    <a:gd name="connsiteY10" fmla="*/ 20025 h 37914"/>
                    <a:gd name="connsiteX11" fmla="*/ 25350 w 132483"/>
                    <a:gd name="connsiteY11" fmla="*/ 17811 h 37914"/>
                    <a:gd name="connsiteX12" fmla="*/ 71794 w 132483"/>
                    <a:gd name="connsiteY12" fmla="*/ 0 h 37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2483" h="37914">
                      <a:moveTo>
                        <a:pt x="71794" y="0"/>
                      </a:moveTo>
                      <a:cubicBezTo>
                        <a:pt x="99001" y="0"/>
                        <a:pt x="122343" y="15314"/>
                        <a:pt x="132314" y="37138"/>
                      </a:cubicBezTo>
                      <a:lnTo>
                        <a:pt x="132483" y="37914"/>
                      </a:lnTo>
                      <a:lnTo>
                        <a:pt x="113222" y="30496"/>
                      </a:lnTo>
                      <a:cubicBezTo>
                        <a:pt x="100487" y="27419"/>
                        <a:pt x="86485" y="25717"/>
                        <a:pt x="71787" y="25717"/>
                      </a:cubicBezTo>
                      <a:cubicBezTo>
                        <a:pt x="57090" y="25717"/>
                        <a:pt x="43088" y="27419"/>
                        <a:pt x="30353" y="30496"/>
                      </a:cubicBezTo>
                      <a:lnTo>
                        <a:pt x="11107" y="37908"/>
                      </a:lnTo>
                      <a:lnTo>
                        <a:pt x="11275" y="37138"/>
                      </a:lnTo>
                      <a:lnTo>
                        <a:pt x="13143" y="34573"/>
                      </a:lnTo>
                      <a:lnTo>
                        <a:pt x="0" y="8065"/>
                      </a:lnTo>
                      <a:lnTo>
                        <a:pt x="23737" y="20025"/>
                      </a:lnTo>
                      <a:lnTo>
                        <a:pt x="25350" y="17811"/>
                      </a:lnTo>
                      <a:cubicBezTo>
                        <a:pt x="37237" y="6806"/>
                        <a:pt x="53657" y="1"/>
                        <a:pt x="71794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正方形/長方形 191">
                  <a:extLst>
                    <a:ext uri="{FF2B5EF4-FFF2-40B4-BE49-F238E27FC236}">
                      <a16:creationId xmlns:a16="http://schemas.microsoft.com/office/drawing/2014/main" id="{6EB5239B-C3A5-E0DB-7761-4BAAA7E53AD2}"/>
                    </a:ext>
                  </a:extLst>
                </p:cNvPr>
                <p:cNvSpPr/>
                <p:nvPr/>
              </p:nvSpPr>
              <p:spPr>
                <a:xfrm>
                  <a:off x="4904459" y="5505451"/>
                  <a:ext cx="87144" cy="888724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3" name="グループ化 192">
                  <a:extLst>
                    <a:ext uri="{FF2B5EF4-FFF2-40B4-BE49-F238E27FC236}">
                      <a16:creationId xmlns:a16="http://schemas.microsoft.com/office/drawing/2014/main" id="{487D50C9-A4FE-AEF6-462A-5A869275A7DC}"/>
                    </a:ext>
                  </a:extLst>
                </p:cNvPr>
                <p:cNvGrpSpPr/>
                <p:nvPr/>
              </p:nvGrpSpPr>
              <p:grpSpPr>
                <a:xfrm>
                  <a:off x="4655462" y="5420462"/>
                  <a:ext cx="590432" cy="203788"/>
                  <a:chOff x="4643911" y="5415424"/>
                  <a:chExt cx="613534" cy="212852"/>
                </a:xfrm>
              </p:grpSpPr>
              <p:sp>
                <p:nvSpPr>
                  <p:cNvPr id="201" name="フリーフォーム: 図形 200">
                    <a:extLst>
                      <a:ext uri="{FF2B5EF4-FFF2-40B4-BE49-F238E27FC236}">
                        <a16:creationId xmlns:a16="http://schemas.microsoft.com/office/drawing/2014/main" id="{C278FE35-D439-EDFC-720D-6D059C740F9C}"/>
                      </a:ext>
                    </a:extLst>
                  </p:cNvPr>
                  <p:cNvSpPr/>
                  <p:nvPr/>
                </p:nvSpPr>
                <p:spPr>
                  <a:xfrm rot="12825509">
                    <a:off x="4643911" y="5415424"/>
                    <a:ext cx="268243" cy="212851"/>
                  </a:xfrm>
                  <a:custGeom>
                    <a:avLst/>
                    <a:gdLst>
                      <a:gd name="connsiteX0" fmla="*/ 252929 w 268243"/>
                      <a:gd name="connsiteY0" fmla="*/ 212851 h 212851"/>
                      <a:gd name="connsiteX1" fmla="*/ 0 w 268243"/>
                      <a:gd name="connsiteY1" fmla="*/ 212851 h 212851"/>
                      <a:gd name="connsiteX2" fmla="*/ 103477 w 268243"/>
                      <a:gd name="connsiteY2" fmla="*/ 0 h 212851"/>
                      <a:gd name="connsiteX3" fmla="*/ 268243 w 268243"/>
                      <a:gd name="connsiteY3" fmla="*/ 200959 h 2128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68243" h="212851">
                        <a:moveTo>
                          <a:pt x="252929" y="212851"/>
                        </a:moveTo>
                        <a:lnTo>
                          <a:pt x="0" y="212851"/>
                        </a:lnTo>
                        <a:lnTo>
                          <a:pt x="103477" y="0"/>
                        </a:lnTo>
                        <a:lnTo>
                          <a:pt x="268243" y="200959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" name="フリーフォーム: 図形 201">
                    <a:extLst>
                      <a:ext uri="{FF2B5EF4-FFF2-40B4-BE49-F238E27FC236}">
                        <a16:creationId xmlns:a16="http://schemas.microsoft.com/office/drawing/2014/main" id="{A61E6C38-F142-D7FC-7AC0-53EE5150033D}"/>
                      </a:ext>
                    </a:extLst>
                  </p:cNvPr>
                  <p:cNvSpPr/>
                  <p:nvPr/>
                </p:nvSpPr>
                <p:spPr>
                  <a:xfrm rot="8774491" flipH="1">
                    <a:off x="4989202" y="5415425"/>
                    <a:ext cx="268243" cy="212851"/>
                  </a:xfrm>
                  <a:custGeom>
                    <a:avLst/>
                    <a:gdLst>
                      <a:gd name="connsiteX0" fmla="*/ 252929 w 268243"/>
                      <a:gd name="connsiteY0" fmla="*/ 212851 h 212851"/>
                      <a:gd name="connsiteX1" fmla="*/ 0 w 268243"/>
                      <a:gd name="connsiteY1" fmla="*/ 212851 h 212851"/>
                      <a:gd name="connsiteX2" fmla="*/ 103477 w 268243"/>
                      <a:gd name="connsiteY2" fmla="*/ 0 h 212851"/>
                      <a:gd name="connsiteX3" fmla="*/ 268243 w 268243"/>
                      <a:gd name="connsiteY3" fmla="*/ 200959 h 2128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68243" h="212851">
                        <a:moveTo>
                          <a:pt x="252929" y="212851"/>
                        </a:moveTo>
                        <a:lnTo>
                          <a:pt x="0" y="212851"/>
                        </a:lnTo>
                        <a:lnTo>
                          <a:pt x="103477" y="0"/>
                        </a:lnTo>
                        <a:lnTo>
                          <a:pt x="268243" y="200959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4" name="楕円 193">
                  <a:extLst>
                    <a:ext uri="{FF2B5EF4-FFF2-40B4-BE49-F238E27FC236}">
                      <a16:creationId xmlns:a16="http://schemas.microsoft.com/office/drawing/2014/main" id="{346D42FC-38CF-75E8-3EF4-1E5D78E61DD0}"/>
                    </a:ext>
                  </a:extLst>
                </p:cNvPr>
                <p:cNvSpPr/>
                <p:nvPr/>
              </p:nvSpPr>
              <p:spPr>
                <a:xfrm>
                  <a:off x="4921991" y="5562995"/>
                  <a:ext cx="51894" cy="5189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楕円 194">
                  <a:extLst>
                    <a:ext uri="{FF2B5EF4-FFF2-40B4-BE49-F238E27FC236}">
                      <a16:creationId xmlns:a16="http://schemas.microsoft.com/office/drawing/2014/main" id="{099FDF14-5AAA-A6BA-61E8-60184742E143}"/>
                    </a:ext>
                  </a:extLst>
                </p:cNvPr>
                <p:cNvSpPr/>
                <p:nvPr/>
              </p:nvSpPr>
              <p:spPr>
                <a:xfrm>
                  <a:off x="4921991" y="5703965"/>
                  <a:ext cx="51894" cy="5189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楕円 196">
                  <a:extLst>
                    <a:ext uri="{FF2B5EF4-FFF2-40B4-BE49-F238E27FC236}">
                      <a16:creationId xmlns:a16="http://schemas.microsoft.com/office/drawing/2014/main" id="{FA419C0F-F7DB-773A-0550-5874F953A3DF}"/>
                    </a:ext>
                  </a:extLst>
                </p:cNvPr>
                <p:cNvSpPr/>
                <p:nvPr/>
              </p:nvSpPr>
              <p:spPr>
                <a:xfrm>
                  <a:off x="4921991" y="5844935"/>
                  <a:ext cx="51894" cy="5189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楕円 197">
                  <a:extLst>
                    <a:ext uri="{FF2B5EF4-FFF2-40B4-BE49-F238E27FC236}">
                      <a16:creationId xmlns:a16="http://schemas.microsoft.com/office/drawing/2014/main" id="{A9FA857E-66CD-2284-D5DA-B5E22E51892F}"/>
                    </a:ext>
                  </a:extLst>
                </p:cNvPr>
                <p:cNvSpPr/>
                <p:nvPr/>
              </p:nvSpPr>
              <p:spPr>
                <a:xfrm>
                  <a:off x="4921991" y="5985905"/>
                  <a:ext cx="51894" cy="5189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楕円 198">
                  <a:extLst>
                    <a:ext uri="{FF2B5EF4-FFF2-40B4-BE49-F238E27FC236}">
                      <a16:creationId xmlns:a16="http://schemas.microsoft.com/office/drawing/2014/main" id="{C2A6550C-BAD6-855F-E7FC-55D4C5B137E2}"/>
                    </a:ext>
                  </a:extLst>
                </p:cNvPr>
                <p:cNvSpPr/>
                <p:nvPr/>
              </p:nvSpPr>
              <p:spPr>
                <a:xfrm>
                  <a:off x="4921991" y="6126875"/>
                  <a:ext cx="51894" cy="5189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楕円 199">
                  <a:extLst>
                    <a:ext uri="{FF2B5EF4-FFF2-40B4-BE49-F238E27FC236}">
                      <a16:creationId xmlns:a16="http://schemas.microsoft.com/office/drawing/2014/main" id="{CCDC16F8-609A-F0EF-5196-EA0A26355083}"/>
                    </a:ext>
                  </a:extLst>
                </p:cNvPr>
                <p:cNvSpPr/>
                <p:nvPr/>
              </p:nvSpPr>
              <p:spPr>
                <a:xfrm>
                  <a:off x="4921991" y="6267845"/>
                  <a:ext cx="51894" cy="5189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1" name="グループ化 330">
                <a:extLst>
                  <a:ext uri="{FF2B5EF4-FFF2-40B4-BE49-F238E27FC236}">
                    <a16:creationId xmlns:a16="http://schemas.microsoft.com/office/drawing/2014/main" id="{9C3EBE71-00AF-1C95-E6C1-47DBEB39A4D3}"/>
                  </a:ext>
                </a:extLst>
              </p:cNvPr>
              <p:cNvGrpSpPr/>
              <p:nvPr/>
            </p:nvGrpSpPr>
            <p:grpSpPr>
              <a:xfrm>
                <a:off x="3613150" y="5249435"/>
                <a:ext cx="2705100" cy="1215183"/>
                <a:chOff x="3613150" y="2323355"/>
                <a:chExt cx="2705100" cy="1215183"/>
              </a:xfrm>
            </p:grpSpPr>
            <p:grpSp>
              <p:nvGrpSpPr>
                <p:cNvPr id="332" name="グループ化 331">
                  <a:extLst>
                    <a:ext uri="{FF2B5EF4-FFF2-40B4-BE49-F238E27FC236}">
                      <a16:creationId xmlns:a16="http://schemas.microsoft.com/office/drawing/2014/main" id="{7CE81838-B1AA-F2A1-8831-711E7A7D9430}"/>
                    </a:ext>
                  </a:extLst>
                </p:cNvPr>
                <p:cNvGrpSpPr/>
                <p:nvPr/>
              </p:nvGrpSpPr>
              <p:grpSpPr>
                <a:xfrm>
                  <a:off x="36131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34" name="フリーフォーム: 図形 333">
                    <a:extLst>
                      <a:ext uri="{FF2B5EF4-FFF2-40B4-BE49-F238E27FC236}">
                        <a16:creationId xmlns:a16="http://schemas.microsoft.com/office/drawing/2014/main" id="{C6946020-C5E9-DEA9-D0FA-0F1872D3B97F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5" name="四角形: 上の 2 つの角を丸める 181">
                    <a:extLst>
                      <a:ext uri="{FF2B5EF4-FFF2-40B4-BE49-F238E27FC236}">
                        <a16:creationId xmlns:a16="http://schemas.microsoft.com/office/drawing/2014/main" id="{1C28F70C-ED0B-82DB-C4A1-FDE6B332CB1C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lgConfetti">
                    <a:fgClr>
                      <a:schemeClr val="accent1">
                        <a:lumMod val="40000"/>
                        <a:lumOff val="60000"/>
                      </a:schemeClr>
                    </a:fgClr>
                    <a:bgClr>
                      <a:schemeClr val="accent5">
                        <a:lumMod val="20000"/>
                        <a:lumOff val="80000"/>
                      </a:schemeClr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3" name="四角形: 上の 2 つの角を丸める 181">
                  <a:extLst>
                    <a:ext uri="{FF2B5EF4-FFF2-40B4-BE49-F238E27FC236}">
                      <a16:creationId xmlns:a16="http://schemas.microsoft.com/office/drawing/2014/main" id="{F9A6802E-FB96-3E3C-E5FA-5BB067FB1ACF}"/>
                    </a:ext>
                  </a:extLst>
                </p:cNvPr>
                <p:cNvSpPr/>
                <p:nvPr/>
              </p:nvSpPr>
              <p:spPr>
                <a:xfrm>
                  <a:off x="36131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CE6047F5-CC68-3E19-B437-3D0185FC6E07}"/>
                </a:ext>
              </a:extLst>
            </p:cNvPr>
            <p:cNvGrpSpPr/>
            <p:nvPr/>
          </p:nvGrpSpPr>
          <p:grpSpPr>
            <a:xfrm>
              <a:off x="4281697" y="5200550"/>
              <a:ext cx="221455" cy="172195"/>
              <a:chOff x="1314450" y="2280493"/>
              <a:chExt cx="212372" cy="182066"/>
            </a:xfrm>
          </p:grpSpPr>
          <p:sp>
            <p:nvSpPr>
              <p:cNvPr id="59" name="四角形: 上の 2 つの角を丸める 58">
                <a:extLst>
                  <a:ext uri="{FF2B5EF4-FFF2-40B4-BE49-F238E27FC236}">
                    <a16:creationId xmlns:a16="http://schemas.microsoft.com/office/drawing/2014/main" id="{07380A2B-15DA-BFEA-E594-19A5528441B4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" name="四角形: 上の 2 つの角を丸める 59">
                <a:extLst>
                  <a:ext uri="{FF2B5EF4-FFF2-40B4-BE49-F238E27FC236}">
                    <a16:creationId xmlns:a16="http://schemas.microsoft.com/office/drawing/2014/main" id="{E1029526-0582-6AEB-0126-4E8D6F12CA62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" name="四角形: 上の 2 つの角を丸める 60">
                <a:extLst>
                  <a:ext uri="{FF2B5EF4-FFF2-40B4-BE49-F238E27FC236}">
                    <a16:creationId xmlns:a16="http://schemas.microsoft.com/office/drawing/2014/main" id="{7261E5CF-27AD-1B6C-00DF-305112826E60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" name="四角形: 上の 2 つの角を丸める 61">
                <a:extLst>
                  <a:ext uri="{FF2B5EF4-FFF2-40B4-BE49-F238E27FC236}">
                    <a16:creationId xmlns:a16="http://schemas.microsoft.com/office/drawing/2014/main" id="{D4634F29-79B3-C980-229B-385A2BBD2361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3C726480-CE4A-135D-DB8F-CC88CC121B6F}"/>
                </a:ext>
              </a:extLst>
            </p:cNvPr>
            <p:cNvGrpSpPr/>
            <p:nvPr/>
          </p:nvGrpSpPr>
          <p:grpSpPr>
            <a:xfrm flipH="1">
              <a:off x="5374261" y="5200550"/>
              <a:ext cx="221455" cy="172195"/>
              <a:chOff x="1314450" y="2280493"/>
              <a:chExt cx="212372" cy="182066"/>
            </a:xfrm>
          </p:grpSpPr>
          <p:sp>
            <p:nvSpPr>
              <p:cNvPr id="64" name="四角形: 上の 2 つの角を丸める 63">
                <a:extLst>
                  <a:ext uri="{FF2B5EF4-FFF2-40B4-BE49-F238E27FC236}">
                    <a16:creationId xmlns:a16="http://schemas.microsoft.com/office/drawing/2014/main" id="{C28E52BB-6190-51CC-FC1A-3E4D5B1788E7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" name="四角形: 上の 2 つの角を丸める 64">
                <a:extLst>
                  <a:ext uri="{FF2B5EF4-FFF2-40B4-BE49-F238E27FC236}">
                    <a16:creationId xmlns:a16="http://schemas.microsoft.com/office/drawing/2014/main" id="{4C85241C-8D57-9A73-F2A6-A2B401F82FB4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" name="四角形: 上の 2 つの角を丸める 65">
                <a:extLst>
                  <a:ext uri="{FF2B5EF4-FFF2-40B4-BE49-F238E27FC236}">
                    <a16:creationId xmlns:a16="http://schemas.microsoft.com/office/drawing/2014/main" id="{20402327-4F67-E55C-D526-63E612CB8CED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" name="四角形: 上の 2 つの角を丸める 66">
                <a:extLst>
                  <a:ext uri="{FF2B5EF4-FFF2-40B4-BE49-F238E27FC236}">
                    <a16:creationId xmlns:a16="http://schemas.microsoft.com/office/drawing/2014/main" id="{54AE9A66-48D1-11F4-76E3-AA217F1D87B0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C44569EA-DCE5-A914-31B2-2EBF1C859705}"/>
                </a:ext>
              </a:extLst>
            </p:cNvPr>
            <p:cNvGrpSpPr/>
            <p:nvPr/>
          </p:nvGrpSpPr>
          <p:grpSpPr>
            <a:xfrm>
              <a:off x="4846875" y="4872953"/>
              <a:ext cx="212250" cy="81990"/>
              <a:chOff x="334566" y="1660922"/>
              <a:chExt cx="176212" cy="126206"/>
            </a:xfrm>
          </p:grpSpPr>
          <p:sp>
            <p:nvSpPr>
              <p:cNvPr id="90" name="月 89">
                <a:extLst>
                  <a:ext uri="{FF2B5EF4-FFF2-40B4-BE49-F238E27FC236}">
                    <a16:creationId xmlns:a16="http://schemas.microsoft.com/office/drawing/2014/main" id="{FC3824B7-089A-A6BC-CC5C-4F222CA0BC70}"/>
                  </a:ext>
                </a:extLst>
              </p:cNvPr>
              <p:cNvSpPr/>
              <p:nvPr/>
            </p:nvSpPr>
            <p:spPr>
              <a:xfrm rot="5400000">
                <a:off x="359569" y="1635919"/>
                <a:ext cx="126206" cy="17621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3BF395AF-427A-9D65-B345-79C2F34BB009}"/>
                  </a:ext>
                </a:extLst>
              </p:cNvPr>
              <p:cNvSpPr/>
              <p:nvPr/>
            </p:nvSpPr>
            <p:spPr>
              <a:xfrm rot="5400000">
                <a:off x="388436" y="1664953"/>
                <a:ext cx="68473" cy="154260"/>
              </a:xfrm>
              <a:custGeom>
                <a:avLst/>
                <a:gdLst>
                  <a:gd name="connsiteX0" fmla="*/ 0 w 68472"/>
                  <a:gd name="connsiteY0" fmla="*/ 77130 h 154260"/>
                  <a:gd name="connsiteX1" fmla="*/ 36965 w 68472"/>
                  <a:gd name="connsiteY1" fmla="*/ 14830 h 154260"/>
                  <a:gd name="connsiteX2" fmla="*/ 68472 w 68472"/>
                  <a:gd name="connsiteY2" fmla="*/ 0 h 154260"/>
                  <a:gd name="connsiteX3" fmla="*/ 59605 w 68472"/>
                  <a:gd name="connsiteY3" fmla="*/ 32819 h 154260"/>
                  <a:gd name="connsiteX4" fmla="*/ 59605 w 68472"/>
                  <a:gd name="connsiteY4" fmla="*/ 121441 h 154260"/>
                  <a:gd name="connsiteX5" fmla="*/ 68472 w 68472"/>
                  <a:gd name="connsiteY5" fmla="*/ 154260 h 154260"/>
                  <a:gd name="connsiteX6" fmla="*/ 36965 w 68472"/>
                  <a:gd name="connsiteY6" fmla="*/ 139431 h 154260"/>
                  <a:gd name="connsiteX7" fmla="*/ 0 w 68472"/>
                  <a:gd name="connsiteY7" fmla="*/ 77130 h 154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472" h="154260">
                    <a:moveTo>
                      <a:pt x="0" y="77130"/>
                    </a:moveTo>
                    <a:cubicBezTo>
                      <a:pt x="0" y="52800"/>
                      <a:pt x="14126" y="30774"/>
                      <a:pt x="36965" y="14830"/>
                    </a:cubicBezTo>
                    <a:lnTo>
                      <a:pt x="68472" y="0"/>
                    </a:lnTo>
                    <a:lnTo>
                      <a:pt x="59605" y="32819"/>
                    </a:lnTo>
                    <a:cubicBezTo>
                      <a:pt x="54347" y="62245"/>
                      <a:pt x="54347" y="92015"/>
                      <a:pt x="59605" y="121441"/>
                    </a:cubicBezTo>
                    <a:lnTo>
                      <a:pt x="68472" y="154260"/>
                    </a:lnTo>
                    <a:lnTo>
                      <a:pt x="36965" y="139431"/>
                    </a:lnTo>
                    <a:cubicBezTo>
                      <a:pt x="14126" y="123487"/>
                      <a:pt x="0" y="101460"/>
                      <a:pt x="0" y="77130"/>
                    </a:cubicBezTo>
                    <a:close/>
                  </a:path>
                </a:pathLst>
              </a:cu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54" name="グループ化 353">
              <a:extLst>
                <a:ext uri="{FF2B5EF4-FFF2-40B4-BE49-F238E27FC236}">
                  <a16:creationId xmlns:a16="http://schemas.microsoft.com/office/drawing/2014/main" id="{E334A91D-8B63-CB27-CBCA-62C9956ED63B}"/>
                </a:ext>
              </a:extLst>
            </p:cNvPr>
            <p:cNvGrpSpPr/>
            <p:nvPr/>
          </p:nvGrpSpPr>
          <p:grpSpPr>
            <a:xfrm>
              <a:off x="4914379" y="4288584"/>
              <a:ext cx="86897" cy="112004"/>
              <a:chOff x="207192" y="1641123"/>
              <a:chExt cx="368618" cy="475123"/>
            </a:xfrm>
          </p:grpSpPr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F346FDA3-AFA3-A81C-0D5D-8E3F4A17C3CA}"/>
                  </a:ext>
                </a:extLst>
              </p:cNvPr>
              <p:cNvSpPr/>
              <p:nvPr/>
            </p:nvSpPr>
            <p:spPr>
              <a:xfrm>
                <a:off x="207192" y="1650676"/>
                <a:ext cx="308602" cy="46557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0 w 62553"/>
                  <a:gd name="connsiteY0" fmla="*/ 0 h 78988"/>
                  <a:gd name="connsiteX1" fmla="*/ 62553 w 62553"/>
                  <a:gd name="connsiteY1" fmla="*/ 54853 h 78988"/>
                  <a:gd name="connsiteX2" fmla="*/ 52357 w 62553"/>
                  <a:gd name="connsiteY2" fmla="*/ 78988 h 78988"/>
                  <a:gd name="connsiteX3" fmla="*/ 0 w 62553"/>
                  <a:gd name="connsiteY3" fmla="*/ 0 h 78988"/>
                  <a:gd name="connsiteX0" fmla="*/ 0 w 52357"/>
                  <a:gd name="connsiteY0" fmla="*/ 0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0 w 52357"/>
                  <a:gd name="connsiteY0" fmla="*/ 0 h 78988"/>
                  <a:gd name="connsiteX1" fmla="*/ 47264 w 52357"/>
                  <a:gd name="connsiteY1" fmla="*/ 28604 h 78988"/>
                  <a:gd name="connsiteX2" fmla="*/ 52357 w 52357"/>
                  <a:gd name="connsiteY2" fmla="*/ 78988 h 78988"/>
                  <a:gd name="connsiteX3" fmla="*/ 0 w 52357"/>
                  <a:gd name="connsiteY3" fmla="*/ 0 h 78988"/>
                  <a:gd name="connsiteX0" fmla="*/ 47264 w 62778"/>
                  <a:gd name="connsiteY0" fmla="*/ 28604 h 78988"/>
                  <a:gd name="connsiteX1" fmla="*/ 52357 w 62778"/>
                  <a:gd name="connsiteY1" fmla="*/ 78988 h 78988"/>
                  <a:gd name="connsiteX2" fmla="*/ 0 w 62778"/>
                  <a:gd name="connsiteY2" fmla="*/ 0 h 78988"/>
                  <a:gd name="connsiteX3" fmla="*/ 62778 w 62778"/>
                  <a:gd name="connsiteY3" fmla="*/ 44118 h 78988"/>
                  <a:gd name="connsiteX0" fmla="*/ 47264 w 52357"/>
                  <a:gd name="connsiteY0" fmla="*/ 28604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52357 w 52357"/>
                  <a:gd name="connsiteY0" fmla="*/ 78988 h 78988"/>
                  <a:gd name="connsiteX1" fmla="*/ 0 w 52357"/>
                  <a:gd name="connsiteY1" fmla="*/ 0 h 7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357" h="78988">
                    <a:moveTo>
                      <a:pt x="52357" y="78988"/>
                    </a:moveTo>
                    <a:cubicBezTo>
                      <a:pt x="21589" y="65975"/>
                      <a:pt x="0" y="35509"/>
                      <a:pt x="0" y="0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ABB42319-41C6-040C-CAF3-6C4EF831B51D}"/>
                  </a:ext>
                </a:extLst>
              </p:cNvPr>
              <p:cNvSpPr/>
              <p:nvPr/>
            </p:nvSpPr>
            <p:spPr>
              <a:xfrm>
                <a:off x="381865" y="1641123"/>
                <a:ext cx="193945" cy="32331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52357 w 67871"/>
                  <a:gd name="connsiteY0" fmla="*/ 78988 h 94502"/>
                  <a:gd name="connsiteX1" fmla="*/ 0 w 67871"/>
                  <a:gd name="connsiteY1" fmla="*/ 0 h 94502"/>
                  <a:gd name="connsiteX2" fmla="*/ 26194 w 67871"/>
                  <a:gd name="connsiteY2" fmla="*/ 0 h 94502"/>
                  <a:gd name="connsiteX3" fmla="*/ 62553 w 67871"/>
                  <a:gd name="connsiteY3" fmla="*/ 54853 h 94502"/>
                  <a:gd name="connsiteX4" fmla="*/ 67871 w 67871"/>
                  <a:gd name="connsiteY4" fmla="*/ 94502 h 94502"/>
                  <a:gd name="connsiteX0" fmla="*/ 0 w 67871"/>
                  <a:gd name="connsiteY0" fmla="*/ 0 h 94502"/>
                  <a:gd name="connsiteX1" fmla="*/ 26194 w 67871"/>
                  <a:gd name="connsiteY1" fmla="*/ 0 h 94502"/>
                  <a:gd name="connsiteX2" fmla="*/ 62553 w 67871"/>
                  <a:gd name="connsiteY2" fmla="*/ 54853 h 94502"/>
                  <a:gd name="connsiteX3" fmla="*/ 67871 w 67871"/>
                  <a:gd name="connsiteY3" fmla="*/ 94502 h 94502"/>
                  <a:gd name="connsiteX0" fmla="*/ 0 w 62553"/>
                  <a:gd name="connsiteY0" fmla="*/ 0 h 54853"/>
                  <a:gd name="connsiteX1" fmla="*/ 26194 w 62553"/>
                  <a:gd name="connsiteY1" fmla="*/ 0 h 54853"/>
                  <a:gd name="connsiteX2" fmla="*/ 62553 w 62553"/>
                  <a:gd name="connsiteY2" fmla="*/ 54853 h 54853"/>
                  <a:gd name="connsiteX0" fmla="*/ 0 w 36359"/>
                  <a:gd name="connsiteY0" fmla="*/ 0 h 54853"/>
                  <a:gd name="connsiteX1" fmla="*/ 36359 w 36359"/>
                  <a:gd name="connsiteY1" fmla="*/ 54853 h 5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359" h="54853">
                    <a:moveTo>
                      <a:pt x="0" y="0"/>
                    </a:moveTo>
                    <a:cubicBezTo>
                      <a:pt x="0" y="24659"/>
                      <a:pt x="14992" y="45816"/>
                      <a:pt x="36359" y="54853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3" name="楕円 503">
              <a:extLst>
                <a:ext uri="{FF2B5EF4-FFF2-40B4-BE49-F238E27FC236}">
                  <a16:creationId xmlns:a16="http://schemas.microsoft.com/office/drawing/2014/main" id="{015F9CDB-73F1-99A3-BAD7-CB53E1C92196}"/>
                </a:ext>
              </a:extLst>
            </p:cNvPr>
            <p:cNvSpPr/>
            <p:nvPr/>
          </p:nvSpPr>
          <p:spPr>
            <a:xfrm>
              <a:off x="4702928" y="4815446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4" name="楕円 503">
              <a:extLst>
                <a:ext uri="{FF2B5EF4-FFF2-40B4-BE49-F238E27FC236}">
                  <a16:creationId xmlns:a16="http://schemas.microsoft.com/office/drawing/2014/main" id="{1FECD12A-92BD-EE4C-E06A-CD659C52DCAE}"/>
                </a:ext>
              </a:extLst>
            </p:cNvPr>
            <p:cNvSpPr/>
            <p:nvPr/>
          </p:nvSpPr>
          <p:spPr>
            <a:xfrm>
              <a:off x="4783890" y="4201084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5" name="楕円 503">
              <a:extLst>
                <a:ext uri="{FF2B5EF4-FFF2-40B4-BE49-F238E27FC236}">
                  <a16:creationId xmlns:a16="http://schemas.microsoft.com/office/drawing/2014/main" id="{727D436E-A8F0-5740-8DF8-237E1E9872A3}"/>
                </a:ext>
              </a:extLst>
            </p:cNvPr>
            <p:cNvSpPr/>
            <p:nvPr/>
          </p:nvSpPr>
          <p:spPr>
            <a:xfrm>
              <a:off x="5255378" y="4477309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91" name="グループ化 390">
              <a:extLst>
                <a:ext uri="{FF2B5EF4-FFF2-40B4-BE49-F238E27FC236}">
                  <a16:creationId xmlns:a16="http://schemas.microsoft.com/office/drawing/2014/main" id="{17CD58FA-D3AD-342E-46B5-FFCF68CDA2D9}"/>
                </a:ext>
              </a:extLst>
            </p:cNvPr>
            <p:cNvGrpSpPr/>
            <p:nvPr/>
          </p:nvGrpSpPr>
          <p:grpSpPr>
            <a:xfrm>
              <a:off x="5390047" y="4797654"/>
              <a:ext cx="712237" cy="179780"/>
              <a:chOff x="3830065" y="494951"/>
              <a:chExt cx="815966" cy="205963"/>
            </a:xfrm>
          </p:grpSpPr>
          <p:sp>
            <p:nvSpPr>
              <p:cNvPr id="392" name="テキスト ボックス 391">
                <a:extLst>
                  <a:ext uri="{FF2B5EF4-FFF2-40B4-BE49-F238E27FC236}">
                    <a16:creationId xmlns:a16="http://schemas.microsoft.com/office/drawing/2014/main" id="{7000503D-E2D5-92AB-A157-378FFF0FBAEA}"/>
                  </a:ext>
                </a:extLst>
              </p:cNvPr>
              <p:cNvSpPr txBox="1"/>
              <p:nvPr/>
            </p:nvSpPr>
            <p:spPr>
              <a:xfrm rot="20382159">
                <a:off x="3833894" y="494951"/>
                <a:ext cx="812137" cy="205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う～んう～ん</a:t>
                </a:r>
              </a:p>
            </p:txBody>
          </p:sp>
          <p:sp>
            <p:nvSpPr>
              <p:cNvPr id="393" name="テキスト ボックス 392">
                <a:extLst>
                  <a:ext uri="{FF2B5EF4-FFF2-40B4-BE49-F238E27FC236}">
                    <a16:creationId xmlns:a16="http://schemas.microsoft.com/office/drawing/2014/main" id="{0E929D6F-226B-0AB9-307D-AFCECB092187}"/>
                  </a:ext>
                </a:extLst>
              </p:cNvPr>
              <p:cNvSpPr txBox="1"/>
              <p:nvPr/>
            </p:nvSpPr>
            <p:spPr>
              <a:xfrm rot="20382159">
                <a:off x="3830065" y="494953"/>
                <a:ext cx="812137" cy="205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う～んう～ん</a:t>
                </a:r>
              </a:p>
            </p:txBody>
          </p:sp>
        </p:grpSp>
      </p:grpSp>
      <p:grpSp>
        <p:nvGrpSpPr>
          <p:cNvPr id="398" name="グループ化 397">
            <a:extLst>
              <a:ext uri="{FF2B5EF4-FFF2-40B4-BE49-F238E27FC236}">
                <a16:creationId xmlns:a16="http://schemas.microsoft.com/office/drawing/2014/main" id="{8B40AB06-CEB6-3AD8-6661-64B67BBDD81A}"/>
              </a:ext>
            </a:extLst>
          </p:cNvPr>
          <p:cNvGrpSpPr/>
          <p:nvPr/>
        </p:nvGrpSpPr>
        <p:grpSpPr>
          <a:xfrm>
            <a:off x="654050" y="3969068"/>
            <a:ext cx="2705100" cy="2495550"/>
            <a:chOff x="654050" y="3969068"/>
            <a:chExt cx="2705100" cy="2495550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A9DB1F0C-3840-7C9F-2606-BB76BBA32843}"/>
                </a:ext>
              </a:extLst>
            </p:cNvPr>
            <p:cNvGrpSpPr/>
            <p:nvPr/>
          </p:nvGrpSpPr>
          <p:grpSpPr>
            <a:xfrm>
              <a:off x="654050" y="3969068"/>
              <a:ext cx="2705100" cy="2495550"/>
              <a:chOff x="654050" y="3969068"/>
              <a:chExt cx="2705100" cy="2495550"/>
            </a:xfrm>
          </p:grpSpPr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0FB8D436-F2D2-D820-F73C-300149AE488E}"/>
                  </a:ext>
                </a:extLst>
              </p:cNvPr>
              <p:cNvGrpSpPr/>
              <p:nvPr/>
            </p:nvGrpSpPr>
            <p:grpSpPr>
              <a:xfrm>
                <a:off x="706437" y="396906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0D1BEA0D-E4DF-39B5-A8A6-8BF79EC0054F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83" name="四角形: 上の 2 つの角を丸める 82">
                    <a:extLst>
                      <a:ext uri="{FF2B5EF4-FFF2-40B4-BE49-F238E27FC236}">
                        <a16:creationId xmlns:a16="http://schemas.microsoft.com/office/drawing/2014/main" id="{116BEAF3-B52D-E947-0A27-7549FC732155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rgbClr val="FF99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" name="四角形: 上の 2 つの角を丸める 83">
                    <a:extLst>
                      <a:ext uri="{FF2B5EF4-FFF2-40B4-BE49-F238E27FC236}">
                        <a16:creationId xmlns:a16="http://schemas.microsoft.com/office/drawing/2014/main" id="{A27B3AED-710B-3902-A31B-02A1BC6D8EC5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rgbClr val="FFCCFF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1" name="四角形: 角を丸くする 80">
                  <a:extLst>
                    <a:ext uri="{FF2B5EF4-FFF2-40B4-BE49-F238E27FC236}">
                      <a16:creationId xmlns:a16="http://schemas.microsoft.com/office/drawing/2014/main" id="{147EF2F3-6B97-9566-593C-83179A282287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四角形: 角を丸くする 81">
                  <a:extLst>
                    <a:ext uri="{FF2B5EF4-FFF2-40B4-BE49-F238E27FC236}">
                      <a16:creationId xmlns:a16="http://schemas.microsoft.com/office/drawing/2014/main" id="{E4B13B76-811C-0E5D-9B57-1DBC5B71E322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8" name="グループ化 117">
                <a:extLst>
                  <a:ext uri="{FF2B5EF4-FFF2-40B4-BE49-F238E27FC236}">
                    <a16:creationId xmlns:a16="http://schemas.microsoft.com/office/drawing/2014/main" id="{7F29FB9C-7E27-9AE4-F2A5-CBAF7CE9464D}"/>
                  </a:ext>
                </a:extLst>
              </p:cNvPr>
              <p:cNvGrpSpPr/>
              <p:nvPr/>
            </p:nvGrpSpPr>
            <p:grpSpPr>
              <a:xfrm>
                <a:off x="1548418" y="4118523"/>
                <a:ext cx="921254" cy="1868162"/>
                <a:chOff x="1501933" y="4281317"/>
                <a:chExt cx="1041922" cy="2112859"/>
              </a:xfrm>
            </p:grpSpPr>
            <p:sp>
              <p:nvSpPr>
                <p:cNvPr id="119" name="小波 118">
                  <a:extLst>
                    <a:ext uri="{FF2B5EF4-FFF2-40B4-BE49-F238E27FC236}">
                      <a16:creationId xmlns:a16="http://schemas.microsoft.com/office/drawing/2014/main" id="{B68DCEFF-0AD7-C911-7987-3DA7015EDB85}"/>
                    </a:ext>
                  </a:extLst>
                </p:cNvPr>
                <p:cNvSpPr/>
                <p:nvPr/>
              </p:nvSpPr>
              <p:spPr>
                <a:xfrm rot="16200000" flipH="1">
                  <a:off x="1503166" y="5059116"/>
                  <a:ext cx="561797" cy="417030"/>
                </a:xfrm>
                <a:prstGeom prst="doubleWave">
                  <a:avLst>
                    <a:gd name="adj1" fmla="val 7367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" name="小波 119">
                  <a:extLst>
                    <a:ext uri="{FF2B5EF4-FFF2-40B4-BE49-F238E27FC236}">
                      <a16:creationId xmlns:a16="http://schemas.microsoft.com/office/drawing/2014/main" id="{09E5CA16-4B38-46BD-9742-2D3265CE8FD3}"/>
                    </a:ext>
                  </a:extLst>
                </p:cNvPr>
                <p:cNvSpPr/>
                <p:nvPr/>
              </p:nvSpPr>
              <p:spPr>
                <a:xfrm rot="5400000">
                  <a:off x="1982324" y="5059116"/>
                  <a:ext cx="561797" cy="417030"/>
                </a:xfrm>
                <a:prstGeom prst="doubleWave">
                  <a:avLst>
                    <a:gd name="adj1" fmla="val 7367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690F9076-38BB-D80E-3E8A-58CA43CBEDA4}"/>
                    </a:ext>
                  </a:extLst>
                </p:cNvPr>
                <p:cNvSpPr/>
                <p:nvPr/>
              </p:nvSpPr>
              <p:spPr>
                <a:xfrm flipH="1">
                  <a:off x="2383030" y="5453445"/>
                  <a:ext cx="147498" cy="940730"/>
                </a:xfrm>
                <a:custGeom>
                  <a:avLst/>
                  <a:gdLst>
                    <a:gd name="connsiteX0" fmla="*/ 147498 w 147498"/>
                    <a:gd name="connsiteY0" fmla="*/ 0 h 940730"/>
                    <a:gd name="connsiteX1" fmla="*/ 147498 w 147498"/>
                    <a:gd name="connsiteY1" fmla="*/ 940730 h 940730"/>
                    <a:gd name="connsiteX2" fmla="*/ 0 w 147498"/>
                    <a:gd name="connsiteY2" fmla="*/ 940730 h 940730"/>
                    <a:gd name="connsiteX3" fmla="*/ 0 w 147498"/>
                    <a:gd name="connsiteY3" fmla="*/ 321357 h 940730"/>
                    <a:gd name="connsiteX4" fmla="*/ 118335 w 147498"/>
                    <a:gd name="connsiteY4" fmla="*/ 24388 h 940730"/>
                    <a:gd name="connsiteX5" fmla="*/ 147498 w 147498"/>
                    <a:gd name="connsiteY5" fmla="*/ 0 h 94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7498" h="940730">
                      <a:moveTo>
                        <a:pt x="147498" y="0"/>
                      </a:moveTo>
                      <a:lnTo>
                        <a:pt x="147498" y="940730"/>
                      </a:lnTo>
                      <a:lnTo>
                        <a:pt x="0" y="940730"/>
                      </a:lnTo>
                      <a:lnTo>
                        <a:pt x="0" y="321357"/>
                      </a:lnTo>
                      <a:cubicBezTo>
                        <a:pt x="0" y="202738"/>
                        <a:pt x="45851" y="96401"/>
                        <a:pt x="118335" y="24388"/>
                      </a:cubicBezTo>
                      <a:lnTo>
                        <a:pt x="147498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3349BD5C-54C6-BB2C-48D7-D1B3E122F9B0}"/>
                    </a:ext>
                  </a:extLst>
                </p:cNvPr>
                <p:cNvSpPr/>
                <p:nvPr/>
              </p:nvSpPr>
              <p:spPr>
                <a:xfrm>
                  <a:off x="1788471" y="5107714"/>
                  <a:ext cx="456610" cy="440816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717E7683-070B-11B6-2F57-0C163A22706C}"/>
                    </a:ext>
                  </a:extLst>
                </p:cNvPr>
                <p:cNvSpPr/>
                <p:nvPr/>
              </p:nvSpPr>
              <p:spPr>
                <a:xfrm>
                  <a:off x="1531401" y="5453445"/>
                  <a:ext cx="147498" cy="940730"/>
                </a:xfrm>
                <a:custGeom>
                  <a:avLst/>
                  <a:gdLst>
                    <a:gd name="connsiteX0" fmla="*/ 147498 w 147498"/>
                    <a:gd name="connsiteY0" fmla="*/ 0 h 940730"/>
                    <a:gd name="connsiteX1" fmla="*/ 147498 w 147498"/>
                    <a:gd name="connsiteY1" fmla="*/ 940730 h 940730"/>
                    <a:gd name="connsiteX2" fmla="*/ 0 w 147498"/>
                    <a:gd name="connsiteY2" fmla="*/ 940730 h 940730"/>
                    <a:gd name="connsiteX3" fmla="*/ 0 w 147498"/>
                    <a:gd name="connsiteY3" fmla="*/ 321357 h 940730"/>
                    <a:gd name="connsiteX4" fmla="*/ 118335 w 147498"/>
                    <a:gd name="connsiteY4" fmla="*/ 24388 h 940730"/>
                    <a:gd name="connsiteX5" fmla="*/ 147498 w 147498"/>
                    <a:gd name="connsiteY5" fmla="*/ 0 h 94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7498" h="940730">
                      <a:moveTo>
                        <a:pt x="147498" y="0"/>
                      </a:moveTo>
                      <a:lnTo>
                        <a:pt x="147498" y="940730"/>
                      </a:lnTo>
                      <a:lnTo>
                        <a:pt x="0" y="940730"/>
                      </a:lnTo>
                      <a:lnTo>
                        <a:pt x="0" y="321357"/>
                      </a:lnTo>
                      <a:cubicBezTo>
                        <a:pt x="0" y="202738"/>
                        <a:pt x="45851" y="96401"/>
                        <a:pt x="118335" y="24388"/>
                      </a:cubicBezTo>
                      <a:lnTo>
                        <a:pt x="147498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0B5C1D82-A645-D0B2-C768-B0A96B577FF2}"/>
                    </a:ext>
                  </a:extLst>
                </p:cNvPr>
                <p:cNvSpPr/>
                <p:nvPr/>
              </p:nvSpPr>
              <p:spPr>
                <a:xfrm>
                  <a:off x="1607603" y="5377994"/>
                  <a:ext cx="840208" cy="1016182"/>
                </a:xfrm>
                <a:custGeom>
                  <a:avLst/>
                  <a:gdLst>
                    <a:gd name="connsiteX0" fmla="*/ 743127 w 974009"/>
                    <a:gd name="connsiteY0" fmla="*/ 0 h 1016182"/>
                    <a:gd name="connsiteX1" fmla="*/ 752081 w 974009"/>
                    <a:gd name="connsiteY1" fmla="*/ 903 h 1016182"/>
                    <a:gd name="connsiteX2" fmla="*/ 974009 w 974009"/>
                    <a:gd name="connsiteY2" fmla="*/ 273199 h 1016182"/>
                    <a:gd name="connsiteX3" fmla="*/ 974009 w 974009"/>
                    <a:gd name="connsiteY3" fmla="*/ 1016182 h 1016182"/>
                    <a:gd name="connsiteX4" fmla="*/ 0 w 974009"/>
                    <a:gd name="connsiteY4" fmla="*/ 1016182 h 1016182"/>
                    <a:gd name="connsiteX5" fmla="*/ 0 w 974009"/>
                    <a:gd name="connsiteY5" fmla="*/ 273199 h 1016182"/>
                    <a:gd name="connsiteX6" fmla="*/ 221928 w 974009"/>
                    <a:gd name="connsiteY6" fmla="*/ 903 h 1016182"/>
                    <a:gd name="connsiteX7" fmla="*/ 230881 w 974009"/>
                    <a:gd name="connsiteY7" fmla="*/ 0 h 1016182"/>
                    <a:gd name="connsiteX8" fmla="*/ 235401 w 974009"/>
                    <a:gd name="connsiteY8" fmla="*/ 7436 h 1016182"/>
                    <a:gd name="connsiteX9" fmla="*/ 487004 w 974009"/>
                    <a:gd name="connsiteY9" fmla="*/ 126882 h 1016182"/>
                    <a:gd name="connsiteX10" fmla="*/ 738607 w 974009"/>
                    <a:gd name="connsiteY10" fmla="*/ 7436 h 1016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4009" h="1016182">
                      <a:moveTo>
                        <a:pt x="743127" y="0"/>
                      </a:moveTo>
                      <a:lnTo>
                        <a:pt x="752081" y="903"/>
                      </a:lnTo>
                      <a:cubicBezTo>
                        <a:pt x="878735" y="26820"/>
                        <a:pt x="974009" y="138883"/>
                        <a:pt x="974009" y="273199"/>
                      </a:cubicBezTo>
                      <a:lnTo>
                        <a:pt x="974009" y="1016182"/>
                      </a:lnTo>
                      <a:lnTo>
                        <a:pt x="0" y="1016182"/>
                      </a:lnTo>
                      <a:lnTo>
                        <a:pt x="0" y="273199"/>
                      </a:lnTo>
                      <a:cubicBezTo>
                        <a:pt x="0" y="138883"/>
                        <a:pt x="95274" y="26820"/>
                        <a:pt x="221928" y="903"/>
                      </a:cubicBezTo>
                      <a:lnTo>
                        <a:pt x="230881" y="0"/>
                      </a:lnTo>
                      <a:lnTo>
                        <a:pt x="235401" y="7436"/>
                      </a:lnTo>
                      <a:cubicBezTo>
                        <a:pt x="289928" y="79501"/>
                        <a:pt x="382269" y="126882"/>
                        <a:pt x="487004" y="126882"/>
                      </a:cubicBezTo>
                      <a:cubicBezTo>
                        <a:pt x="591739" y="126882"/>
                        <a:pt x="684080" y="79501"/>
                        <a:pt x="738607" y="7436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37B6B3E7-F944-6DB1-70B3-E5CBEEDA8988}"/>
                    </a:ext>
                  </a:extLst>
                </p:cNvPr>
                <p:cNvSpPr/>
                <p:nvPr/>
              </p:nvSpPr>
              <p:spPr>
                <a:xfrm>
                  <a:off x="1754245" y="5378430"/>
                  <a:ext cx="543600" cy="221378"/>
                </a:xfrm>
                <a:custGeom>
                  <a:avLst/>
                  <a:gdLst>
                    <a:gd name="connsiteX0" fmla="*/ 571879 w 630166"/>
                    <a:gd name="connsiteY0" fmla="*/ 1460 h 221378"/>
                    <a:gd name="connsiteX1" fmla="*/ 583375 w 630166"/>
                    <a:gd name="connsiteY1" fmla="*/ 7537 h 221378"/>
                    <a:gd name="connsiteX2" fmla="*/ 630166 w 630166"/>
                    <a:gd name="connsiteY2" fmla="*/ 96113 h 221378"/>
                    <a:gd name="connsiteX3" fmla="*/ 470410 w 630166"/>
                    <a:gd name="connsiteY3" fmla="*/ 221378 h 221378"/>
                    <a:gd name="connsiteX4" fmla="*/ 323208 w 630166"/>
                    <a:gd name="connsiteY4" fmla="*/ 144872 h 221378"/>
                    <a:gd name="connsiteX5" fmla="*/ 318420 w 630166"/>
                    <a:gd name="connsiteY5" fmla="*/ 126276 h 221378"/>
                    <a:gd name="connsiteX6" fmla="*/ 392738 w 630166"/>
                    <a:gd name="connsiteY6" fmla="*/ 117917 h 221378"/>
                    <a:gd name="connsiteX7" fmla="*/ 568511 w 630166"/>
                    <a:gd name="connsiteY7" fmla="*/ 7000 h 221378"/>
                    <a:gd name="connsiteX8" fmla="*/ 61050 w 630166"/>
                    <a:gd name="connsiteY8" fmla="*/ 0 h 221378"/>
                    <a:gd name="connsiteX9" fmla="*/ 65305 w 630166"/>
                    <a:gd name="connsiteY9" fmla="*/ 7000 h 221378"/>
                    <a:gd name="connsiteX10" fmla="*/ 241078 w 630166"/>
                    <a:gd name="connsiteY10" fmla="*/ 117917 h 221378"/>
                    <a:gd name="connsiteX11" fmla="*/ 311849 w 630166"/>
                    <a:gd name="connsiteY11" fmla="*/ 125877 h 221378"/>
                    <a:gd name="connsiteX12" fmla="*/ 306958 w 630166"/>
                    <a:gd name="connsiteY12" fmla="*/ 144872 h 221378"/>
                    <a:gd name="connsiteX13" fmla="*/ 159756 w 630166"/>
                    <a:gd name="connsiteY13" fmla="*/ 221378 h 221378"/>
                    <a:gd name="connsiteX14" fmla="*/ 0 w 630166"/>
                    <a:gd name="connsiteY14" fmla="*/ 96113 h 221378"/>
                    <a:gd name="connsiteX15" fmla="*/ 46792 w 630166"/>
                    <a:gd name="connsiteY15" fmla="*/ 7537 h 221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30166" h="221378">
                      <a:moveTo>
                        <a:pt x="571879" y="1460"/>
                      </a:moveTo>
                      <a:lnTo>
                        <a:pt x="583375" y="7537"/>
                      </a:lnTo>
                      <a:cubicBezTo>
                        <a:pt x="612285" y="30206"/>
                        <a:pt x="630166" y="61522"/>
                        <a:pt x="630166" y="96113"/>
                      </a:cubicBezTo>
                      <a:cubicBezTo>
                        <a:pt x="630166" y="165295"/>
                        <a:pt x="558641" y="221378"/>
                        <a:pt x="470410" y="221378"/>
                      </a:cubicBezTo>
                      <a:cubicBezTo>
                        <a:pt x="404236" y="221378"/>
                        <a:pt x="347460" y="189832"/>
                        <a:pt x="323208" y="144872"/>
                      </a:cubicBezTo>
                      <a:lnTo>
                        <a:pt x="318420" y="126276"/>
                      </a:lnTo>
                      <a:lnTo>
                        <a:pt x="392738" y="117917"/>
                      </a:lnTo>
                      <a:cubicBezTo>
                        <a:pt x="465450" y="101213"/>
                        <a:pt x="527616" y="61049"/>
                        <a:pt x="568511" y="7000"/>
                      </a:cubicBezTo>
                      <a:close/>
                      <a:moveTo>
                        <a:pt x="61050" y="0"/>
                      </a:moveTo>
                      <a:lnTo>
                        <a:pt x="65305" y="7000"/>
                      </a:lnTo>
                      <a:cubicBezTo>
                        <a:pt x="106200" y="61049"/>
                        <a:pt x="168366" y="101213"/>
                        <a:pt x="241078" y="117917"/>
                      </a:cubicBezTo>
                      <a:lnTo>
                        <a:pt x="311849" y="125877"/>
                      </a:lnTo>
                      <a:lnTo>
                        <a:pt x="306958" y="144872"/>
                      </a:lnTo>
                      <a:cubicBezTo>
                        <a:pt x="282706" y="189832"/>
                        <a:pt x="225930" y="221378"/>
                        <a:pt x="159756" y="221378"/>
                      </a:cubicBezTo>
                      <a:cubicBezTo>
                        <a:pt x="71525" y="221378"/>
                        <a:pt x="0" y="165295"/>
                        <a:pt x="0" y="96113"/>
                      </a:cubicBezTo>
                      <a:cubicBezTo>
                        <a:pt x="0" y="61522"/>
                        <a:pt x="17881" y="30206"/>
                        <a:pt x="46792" y="7537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6" name="円/楕円 217">
                  <a:extLst>
                    <a:ext uri="{FF2B5EF4-FFF2-40B4-BE49-F238E27FC236}">
                      <a16:creationId xmlns:a16="http://schemas.microsoft.com/office/drawing/2014/main" id="{A6A98803-9C76-0502-98E6-955822D113C9}"/>
                    </a:ext>
                  </a:extLst>
                </p:cNvPr>
                <p:cNvSpPr/>
                <p:nvPr/>
              </p:nvSpPr>
              <p:spPr>
                <a:xfrm>
                  <a:off x="1514098" y="4281317"/>
                  <a:ext cx="1008317" cy="103891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7" name="グループ化 126">
                  <a:extLst>
                    <a:ext uri="{FF2B5EF4-FFF2-40B4-BE49-F238E27FC236}">
                      <a16:creationId xmlns:a16="http://schemas.microsoft.com/office/drawing/2014/main" id="{F5C81F75-6E2E-D823-8C3E-3C139C394336}"/>
                    </a:ext>
                  </a:extLst>
                </p:cNvPr>
                <p:cNvGrpSpPr/>
                <p:nvPr/>
              </p:nvGrpSpPr>
              <p:grpSpPr>
                <a:xfrm>
                  <a:off x="1501933" y="4378841"/>
                  <a:ext cx="1041922" cy="943553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136" name="グループ化 135">
                    <a:extLst>
                      <a:ext uri="{FF2B5EF4-FFF2-40B4-BE49-F238E27FC236}">
                        <a16:creationId xmlns:a16="http://schemas.microsoft.com/office/drawing/2014/main" id="{38759BC7-D4C4-E80A-1F1E-1D403EE2639C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41" name="円/楕円 232">
                      <a:extLst>
                        <a:ext uri="{FF2B5EF4-FFF2-40B4-BE49-F238E27FC236}">
                          <a16:creationId xmlns:a16="http://schemas.microsoft.com/office/drawing/2014/main" id="{9241176C-51A4-A692-1567-63C87CA1B12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2" name="円/楕円 233">
                      <a:extLst>
                        <a:ext uri="{FF2B5EF4-FFF2-40B4-BE49-F238E27FC236}">
                          <a16:creationId xmlns:a16="http://schemas.microsoft.com/office/drawing/2014/main" id="{DF16B60F-7D4D-400E-414A-AA40E855F2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37" name="グループ化 136">
                    <a:extLst>
                      <a:ext uri="{FF2B5EF4-FFF2-40B4-BE49-F238E27FC236}">
                        <a16:creationId xmlns:a16="http://schemas.microsoft.com/office/drawing/2014/main" id="{F3DF5A57-22DE-EB7B-CC52-0B059ED23B4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39" name="円/楕円 230">
                      <a:extLst>
                        <a:ext uri="{FF2B5EF4-FFF2-40B4-BE49-F238E27FC236}">
                          <a16:creationId xmlns:a16="http://schemas.microsoft.com/office/drawing/2014/main" id="{4A1818AE-5F42-75AA-EB7F-3C55C37A051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0" name="円/楕円 231">
                      <a:extLst>
                        <a:ext uri="{FF2B5EF4-FFF2-40B4-BE49-F238E27FC236}">
                          <a16:creationId xmlns:a16="http://schemas.microsoft.com/office/drawing/2014/main" id="{8B4C40C4-5471-F099-904E-F4DD6C7587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38" name="円/楕円 229">
                    <a:extLst>
                      <a:ext uri="{FF2B5EF4-FFF2-40B4-BE49-F238E27FC236}">
                        <a16:creationId xmlns:a16="http://schemas.microsoft.com/office/drawing/2014/main" id="{409006EB-5FB5-0D3A-EE58-5EE4F7DC5DDD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8" name="円/楕円 27">
                  <a:extLst>
                    <a:ext uri="{FF2B5EF4-FFF2-40B4-BE49-F238E27FC236}">
                      <a16:creationId xmlns:a16="http://schemas.microsoft.com/office/drawing/2014/main" id="{CD4BF629-8C9A-892B-15DC-0598F475581B}"/>
                    </a:ext>
                  </a:extLst>
                </p:cNvPr>
                <p:cNvSpPr/>
                <p:nvPr/>
              </p:nvSpPr>
              <p:spPr>
                <a:xfrm>
                  <a:off x="1680878" y="4615114"/>
                  <a:ext cx="205056" cy="3634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9" name="円/楕円 27">
                  <a:extLst>
                    <a:ext uri="{FF2B5EF4-FFF2-40B4-BE49-F238E27FC236}">
                      <a16:creationId xmlns:a16="http://schemas.microsoft.com/office/drawing/2014/main" id="{E05BDF94-C852-1C3B-E318-34EF52D4366E}"/>
                    </a:ext>
                  </a:extLst>
                </p:cNvPr>
                <p:cNvSpPr/>
                <p:nvPr/>
              </p:nvSpPr>
              <p:spPr>
                <a:xfrm>
                  <a:off x="2150172" y="4615114"/>
                  <a:ext cx="205056" cy="3634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" name="正方形/長方形 67">
                  <a:extLst>
                    <a:ext uri="{FF2B5EF4-FFF2-40B4-BE49-F238E27FC236}">
                      <a16:creationId xmlns:a16="http://schemas.microsoft.com/office/drawing/2014/main" id="{5B64AF53-E2A6-444B-D093-91C874B3D680}"/>
                    </a:ext>
                  </a:extLst>
                </p:cNvPr>
                <p:cNvSpPr/>
                <p:nvPr/>
              </p:nvSpPr>
              <p:spPr>
                <a:xfrm>
                  <a:off x="1994336" y="5057051"/>
                  <a:ext cx="62584" cy="320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1" name="円/楕円 225">
                  <a:extLst>
                    <a:ext uri="{FF2B5EF4-FFF2-40B4-BE49-F238E27FC236}">
                      <a16:creationId xmlns:a16="http://schemas.microsoft.com/office/drawing/2014/main" id="{CED2793C-5CAA-0E19-AC6C-B9E06EB8BDE0}"/>
                    </a:ext>
                  </a:extLst>
                </p:cNvPr>
                <p:cNvSpPr/>
                <p:nvPr/>
              </p:nvSpPr>
              <p:spPr>
                <a:xfrm>
                  <a:off x="1690410" y="4978033"/>
                  <a:ext cx="113112" cy="61378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" name="円/楕円 226">
                  <a:extLst>
                    <a:ext uri="{FF2B5EF4-FFF2-40B4-BE49-F238E27FC236}">
                      <a16:creationId xmlns:a16="http://schemas.microsoft.com/office/drawing/2014/main" id="{F1E9E7F9-356E-F8FF-85AC-4A77EFE0F00D}"/>
                    </a:ext>
                  </a:extLst>
                </p:cNvPr>
                <p:cNvSpPr/>
                <p:nvPr/>
              </p:nvSpPr>
              <p:spPr>
                <a:xfrm>
                  <a:off x="2251476" y="4978033"/>
                  <a:ext cx="113112" cy="61378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84DB28EA-7A8A-8298-4288-8C22A393404A}"/>
                    </a:ext>
                  </a:extLst>
                </p:cNvPr>
                <p:cNvSpPr/>
                <p:nvPr/>
              </p:nvSpPr>
              <p:spPr>
                <a:xfrm rot="16200000">
                  <a:off x="1779141" y="4768037"/>
                  <a:ext cx="33630" cy="192826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0B875E58-CB1B-8DDD-CFBA-0D8EBAB92B30}"/>
                    </a:ext>
                  </a:extLst>
                </p:cNvPr>
                <p:cNvSpPr/>
                <p:nvPr/>
              </p:nvSpPr>
              <p:spPr>
                <a:xfrm rot="16200000">
                  <a:off x="2239447" y="4768037"/>
                  <a:ext cx="33630" cy="192826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36" name="グループ化 335">
                <a:extLst>
                  <a:ext uri="{FF2B5EF4-FFF2-40B4-BE49-F238E27FC236}">
                    <a16:creationId xmlns:a16="http://schemas.microsoft.com/office/drawing/2014/main" id="{839208AA-CBCD-54CE-6387-63209A9455AC}"/>
                  </a:ext>
                </a:extLst>
              </p:cNvPr>
              <p:cNvGrpSpPr/>
              <p:nvPr/>
            </p:nvGrpSpPr>
            <p:grpSpPr>
              <a:xfrm>
                <a:off x="654050" y="5249435"/>
                <a:ext cx="2705100" cy="1215183"/>
                <a:chOff x="654050" y="2323355"/>
                <a:chExt cx="2705100" cy="1215183"/>
              </a:xfrm>
            </p:grpSpPr>
            <p:grpSp>
              <p:nvGrpSpPr>
                <p:cNvPr id="337" name="グループ化 336">
                  <a:extLst>
                    <a:ext uri="{FF2B5EF4-FFF2-40B4-BE49-F238E27FC236}">
                      <a16:creationId xmlns:a16="http://schemas.microsoft.com/office/drawing/2014/main" id="{8A829581-DA24-D3BB-9CC0-FF1A7E89237B}"/>
                    </a:ext>
                  </a:extLst>
                </p:cNvPr>
                <p:cNvGrpSpPr/>
                <p:nvPr/>
              </p:nvGrpSpPr>
              <p:grpSpPr>
                <a:xfrm>
                  <a:off x="6540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39" name="フリーフォーム: 図形 338">
                    <a:extLst>
                      <a:ext uri="{FF2B5EF4-FFF2-40B4-BE49-F238E27FC236}">
                        <a16:creationId xmlns:a16="http://schemas.microsoft.com/office/drawing/2014/main" id="{224B1818-1B21-2E95-8A40-1646E31D9C94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0" name="四角形: 上の 2 つの角を丸める 181">
                    <a:extLst>
                      <a:ext uri="{FF2B5EF4-FFF2-40B4-BE49-F238E27FC236}">
                        <a16:creationId xmlns:a16="http://schemas.microsoft.com/office/drawing/2014/main" id="{25096985-F8F4-0936-41CA-53C77B5040A8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olidDmnd">
                    <a:fgClr>
                      <a:srgbClr val="FF99CC"/>
                    </a:fgClr>
                    <a:bgClr>
                      <a:srgbClr val="FFCCFF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8" name="四角形: 上の 2 つの角を丸める 181">
                  <a:extLst>
                    <a:ext uri="{FF2B5EF4-FFF2-40B4-BE49-F238E27FC236}">
                      <a16:creationId xmlns:a16="http://schemas.microsoft.com/office/drawing/2014/main" id="{0E271301-5737-51CA-F74B-4A937C15F194}"/>
                    </a:ext>
                  </a:extLst>
                </p:cNvPr>
                <p:cNvSpPr/>
                <p:nvPr/>
              </p:nvSpPr>
              <p:spPr>
                <a:xfrm>
                  <a:off x="6540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9014B506-C741-CCA9-4C0C-36177066B68F}"/>
                </a:ext>
              </a:extLst>
            </p:cNvPr>
            <p:cNvGrpSpPr/>
            <p:nvPr/>
          </p:nvGrpSpPr>
          <p:grpSpPr>
            <a:xfrm>
              <a:off x="1357522" y="5200550"/>
              <a:ext cx="221455" cy="172195"/>
              <a:chOff x="1314450" y="2280493"/>
              <a:chExt cx="212372" cy="182066"/>
            </a:xfrm>
          </p:grpSpPr>
          <p:sp>
            <p:nvSpPr>
              <p:cNvPr id="49" name="四角形: 上の 2 つの角を丸める 48">
                <a:extLst>
                  <a:ext uri="{FF2B5EF4-FFF2-40B4-BE49-F238E27FC236}">
                    <a16:creationId xmlns:a16="http://schemas.microsoft.com/office/drawing/2014/main" id="{49345C33-1E09-C1D1-E8A1-A7C41E96997F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" name="四角形: 上の 2 つの角を丸める 49">
                <a:extLst>
                  <a:ext uri="{FF2B5EF4-FFF2-40B4-BE49-F238E27FC236}">
                    <a16:creationId xmlns:a16="http://schemas.microsoft.com/office/drawing/2014/main" id="{25834D0D-FCF7-2B1C-A296-2B3C693D4EB7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" name="四角形: 上の 2 つの角を丸める 50">
                <a:extLst>
                  <a:ext uri="{FF2B5EF4-FFF2-40B4-BE49-F238E27FC236}">
                    <a16:creationId xmlns:a16="http://schemas.microsoft.com/office/drawing/2014/main" id="{C8D9CAEC-7B5B-F887-617E-D1BFD7E9DE7F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" name="四角形: 上の 2 つの角を丸める 51">
                <a:extLst>
                  <a:ext uri="{FF2B5EF4-FFF2-40B4-BE49-F238E27FC236}">
                    <a16:creationId xmlns:a16="http://schemas.microsoft.com/office/drawing/2014/main" id="{C0D08876-A0C2-A812-8786-3DD08C6E255E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1A9D79F5-C43D-1642-0541-85D5044E449A}"/>
                </a:ext>
              </a:extLst>
            </p:cNvPr>
            <p:cNvGrpSpPr/>
            <p:nvPr/>
          </p:nvGrpSpPr>
          <p:grpSpPr>
            <a:xfrm flipH="1">
              <a:off x="2450086" y="5200550"/>
              <a:ext cx="221455" cy="172195"/>
              <a:chOff x="1314450" y="2280493"/>
              <a:chExt cx="212372" cy="182066"/>
            </a:xfrm>
          </p:grpSpPr>
          <p:sp>
            <p:nvSpPr>
              <p:cNvPr id="54" name="四角形: 上の 2 つの角を丸める 53">
                <a:extLst>
                  <a:ext uri="{FF2B5EF4-FFF2-40B4-BE49-F238E27FC236}">
                    <a16:creationId xmlns:a16="http://schemas.microsoft.com/office/drawing/2014/main" id="{BDD0C585-72C3-AA0E-F4E9-6C0687BFA1CF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" name="四角形: 上の 2 つの角を丸める 54">
                <a:extLst>
                  <a:ext uri="{FF2B5EF4-FFF2-40B4-BE49-F238E27FC236}">
                    <a16:creationId xmlns:a16="http://schemas.microsoft.com/office/drawing/2014/main" id="{0809BD25-3447-DF91-BE80-BE8C7E56C9C4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" name="四角形: 上の 2 つの角を丸める 55">
                <a:extLst>
                  <a:ext uri="{FF2B5EF4-FFF2-40B4-BE49-F238E27FC236}">
                    <a16:creationId xmlns:a16="http://schemas.microsoft.com/office/drawing/2014/main" id="{82A217F9-6887-821E-1C0E-77A58D9F3842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" name="四角形: 上の 2 つの角を丸める 56">
                <a:extLst>
                  <a:ext uri="{FF2B5EF4-FFF2-40B4-BE49-F238E27FC236}">
                    <a16:creationId xmlns:a16="http://schemas.microsoft.com/office/drawing/2014/main" id="{1705028B-74AD-96BA-9CBE-EC433EE50761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221E76A4-075A-8A6D-32AD-9FC871B2A215}"/>
                </a:ext>
              </a:extLst>
            </p:cNvPr>
            <p:cNvGrpSpPr/>
            <p:nvPr/>
          </p:nvGrpSpPr>
          <p:grpSpPr>
            <a:xfrm>
              <a:off x="1908650" y="4879975"/>
              <a:ext cx="212250" cy="81990"/>
              <a:chOff x="334566" y="1660922"/>
              <a:chExt cx="176212" cy="126206"/>
            </a:xfrm>
          </p:grpSpPr>
          <p:sp>
            <p:nvSpPr>
              <p:cNvPr id="86" name="月 85">
                <a:extLst>
                  <a:ext uri="{FF2B5EF4-FFF2-40B4-BE49-F238E27FC236}">
                    <a16:creationId xmlns:a16="http://schemas.microsoft.com/office/drawing/2014/main" id="{E7DE2C53-E1AC-0059-3B7A-502B6AF46DAA}"/>
                  </a:ext>
                </a:extLst>
              </p:cNvPr>
              <p:cNvSpPr/>
              <p:nvPr/>
            </p:nvSpPr>
            <p:spPr>
              <a:xfrm rot="5400000">
                <a:off x="359569" y="1635919"/>
                <a:ext cx="126206" cy="17621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EBEEA98B-9466-7D3E-4D32-32E3A0FD44AB}"/>
                  </a:ext>
                </a:extLst>
              </p:cNvPr>
              <p:cNvSpPr/>
              <p:nvPr/>
            </p:nvSpPr>
            <p:spPr>
              <a:xfrm rot="5400000">
                <a:off x="388436" y="1664953"/>
                <a:ext cx="68473" cy="154260"/>
              </a:xfrm>
              <a:custGeom>
                <a:avLst/>
                <a:gdLst>
                  <a:gd name="connsiteX0" fmla="*/ 0 w 68472"/>
                  <a:gd name="connsiteY0" fmla="*/ 77130 h 154260"/>
                  <a:gd name="connsiteX1" fmla="*/ 36965 w 68472"/>
                  <a:gd name="connsiteY1" fmla="*/ 14830 h 154260"/>
                  <a:gd name="connsiteX2" fmla="*/ 68472 w 68472"/>
                  <a:gd name="connsiteY2" fmla="*/ 0 h 154260"/>
                  <a:gd name="connsiteX3" fmla="*/ 59605 w 68472"/>
                  <a:gd name="connsiteY3" fmla="*/ 32819 h 154260"/>
                  <a:gd name="connsiteX4" fmla="*/ 59605 w 68472"/>
                  <a:gd name="connsiteY4" fmla="*/ 121441 h 154260"/>
                  <a:gd name="connsiteX5" fmla="*/ 68472 w 68472"/>
                  <a:gd name="connsiteY5" fmla="*/ 154260 h 154260"/>
                  <a:gd name="connsiteX6" fmla="*/ 36965 w 68472"/>
                  <a:gd name="connsiteY6" fmla="*/ 139431 h 154260"/>
                  <a:gd name="connsiteX7" fmla="*/ 0 w 68472"/>
                  <a:gd name="connsiteY7" fmla="*/ 77130 h 154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472" h="154260">
                    <a:moveTo>
                      <a:pt x="0" y="77130"/>
                    </a:moveTo>
                    <a:cubicBezTo>
                      <a:pt x="0" y="52800"/>
                      <a:pt x="14126" y="30774"/>
                      <a:pt x="36965" y="14830"/>
                    </a:cubicBezTo>
                    <a:lnTo>
                      <a:pt x="68472" y="0"/>
                    </a:lnTo>
                    <a:lnTo>
                      <a:pt x="59605" y="32819"/>
                    </a:lnTo>
                    <a:cubicBezTo>
                      <a:pt x="54347" y="62245"/>
                      <a:pt x="54347" y="92015"/>
                      <a:pt x="59605" y="121441"/>
                    </a:cubicBezTo>
                    <a:lnTo>
                      <a:pt x="68472" y="154260"/>
                    </a:lnTo>
                    <a:lnTo>
                      <a:pt x="36965" y="139431"/>
                    </a:lnTo>
                    <a:cubicBezTo>
                      <a:pt x="14126" y="123487"/>
                      <a:pt x="0" y="101460"/>
                      <a:pt x="0" y="77130"/>
                    </a:cubicBezTo>
                    <a:close/>
                  </a:path>
                </a:pathLst>
              </a:cu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57" name="グループ化 356">
              <a:extLst>
                <a:ext uri="{FF2B5EF4-FFF2-40B4-BE49-F238E27FC236}">
                  <a16:creationId xmlns:a16="http://schemas.microsoft.com/office/drawing/2014/main" id="{C5C5C89A-0622-9FD3-E9CB-BD8016016D1A}"/>
                </a:ext>
              </a:extLst>
            </p:cNvPr>
            <p:cNvGrpSpPr/>
            <p:nvPr/>
          </p:nvGrpSpPr>
          <p:grpSpPr>
            <a:xfrm>
              <a:off x="1994967" y="4331446"/>
              <a:ext cx="86897" cy="112004"/>
              <a:chOff x="207192" y="1641123"/>
              <a:chExt cx="368618" cy="475123"/>
            </a:xfrm>
          </p:grpSpPr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548E2224-18BF-BFBC-8E9C-9CEDEA9453CE}"/>
                  </a:ext>
                </a:extLst>
              </p:cNvPr>
              <p:cNvSpPr/>
              <p:nvPr/>
            </p:nvSpPr>
            <p:spPr>
              <a:xfrm>
                <a:off x="207192" y="1650676"/>
                <a:ext cx="308602" cy="46557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0 w 62553"/>
                  <a:gd name="connsiteY0" fmla="*/ 0 h 78988"/>
                  <a:gd name="connsiteX1" fmla="*/ 62553 w 62553"/>
                  <a:gd name="connsiteY1" fmla="*/ 54853 h 78988"/>
                  <a:gd name="connsiteX2" fmla="*/ 52357 w 62553"/>
                  <a:gd name="connsiteY2" fmla="*/ 78988 h 78988"/>
                  <a:gd name="connsiteX3" fmla="*/ 0 w 62553"/>
                  <a:gd name="connsiteY3" fmla="*/ 0 h 78988"/>
                  <a:gd name="connsiteX0" fmla="*/ 0 w 52357"/>
                  <a:gd name="connsiteY0" fmla="*/ 0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0 w 52357"/>
                  <a:gd name="connsiteY0" fmla="*/ 0 h 78988"/>
                  <a:gd name="connsiteX1" fmla="*/ 47264 w 52357"/>
                  <a:gd name="connsiteY1" fmla="*/ 28604 h 78988"/>
                  <a:gd name="connsiteX2" fmla="*/ 52357 w 52357"/>
                  <a:gd name="connsiteY2" fmla="*/ 78988 h 78988"/>
                  <a:gd name="connsiteX3" fmla="*/ 0 w 52357"/>
                  <a:gd name="connsiteY3" fmla="*/ 0 h 78988"/>
                  <a:gd name="connsiteX0" fmla="*/ 47264 w 62778"/>
                  <a:gd name="connsiteY0" fmla="*/ 28604 h 78988"/>
                  <a:gd name="connsiteX1" fmla="*/ 52357 w 62778"/>
                  <a:gd name="connsiteY1" fmla="*/ 78988 h 78988"/>
                  <a:gd name="connsiteX2" fmla="*/ 0 w 62778"/>
                  <a:gd name="connsiteY2" fmla="*/ 0 h 78988"/>
                  <a:gd name="connsiteX3" fmla="*/ 62778 w 62778"/>
                  <a:gd name="connsiteY3" fmla="*/ 44118 h 78988"/>
                  <a:gd name="connsiteX0" fmla="*/ 47264 w 52357"/>
                  <a:gd name="connsiteY0" fmla="*/ 28604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52357 w 52357"/>
                  <a:gd name="connsiteY0" fmla="*/ 78988 h 78988"/>
                  <a:gd name="connsiteX1" fmla="*/ 0 w 52357"/>
                  <a:gd name="connsiteY1" fmla="*/ 0 h 7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357" h="78988">
                    <a:moveTo>
                      <a:pt x="52357" y="78988"/>
                    </a:moveTo>
                    <a:cubicBezTo>
                      <a:pt x="21589" y="65975"/>
                      <a:pt x="0" y="35509"/>
                      <a:pt x="0" y="0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7E7D172E-DB32-74E1-0375-C6298D8F9951}"/>
                  </a:ext>
                </a:extLst>
              </p:cNvPr>
              <p:cNvSpPr/>
              <p:nvPr/>
            </p:nvSpPr>
            <p:spPr>
              <a:xfrm>
                <a:off x="381865" y="1641123"/>
                <a:ext cx="193945" cy="32331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52357 w 67871"/>
                  <a:gd name="connsiteY0" fmla="*/ 78988 h 94502"/>
                  <a:gd name="connsiteX1" fmla="*/ 0 w 67871"/>
                  <a:gd name="connsiteY1" fmla="*/ 0 h 94502"/>
                  <a:gd name="connsiteX2" fmla="*/ 26194 w 67871"/>
                  <a:gd name="connsiteY2" fmla="*/ 0 h 94502"/>
                  <a:gd name="connsiteX3" fmla="*/ 62553 w 67871"/>
                  <a:gd name="connsiteY3" fmla="*/ 54853 h 94502"/>
                  <a:gd name="connsiteX4" fmla="*/ 67871 w 67871"/>
                  <a:gd name="connsiteY4" fmla="*/ 94502 h 94502"/>
                  <a:gd name="connsiteX0" fmla="*/ 0 w 67871"/>
                  <a:gd name="connsiteY0" fmla="*/ 0 h 94502"/>
                  <a:gd name="connsiteX1" fmla="*/ 26194 w 67871"/>
                  <a:gd name="connsiteY1" fmla="*/ 0 h 94502"/>
                  <a:gd name="connsiteX2" fmla="*/ 62553 w 67871"/>
                  <a:gd name="connsiteY2" fmla="*/ 54853 h 94502"/>
                  <a:gd name="connsiteX3" fmla="*/ 67871 w 67871"/>
                  <a:gd name="connsiteY3" fmla="*/ 94502 h 94502"/>
                  <a:gd name="connsiteX0" fmla="*/ 0 w 62553"/>
                  <a:gd name="connsiteY0" fmla="*/ 0 h 54853"/>
                  <a:gd name="connsiteX1" fmla="*/ 26194 w 62553"/>
                  <a:gd name="connsiteY1" fmla="*/ 0 h 54853"/>
                  <a:gd name="connsiteX2" fmla="*/ 62553 w 62553"/>
                  <a:gd name="connsiteY2" fmla="*/ 54853 h 54853"/>
                  <a:gd name="connsiteX0" fmla="*/ 0 w 36359"/>
                  <a:gd name="connsiteY0" fmla="*/ 0 h 54853"/>
                  <a:gd name="connsiteX1" fmla="*/ 36359 w 36359"/>
                  <a:gd name="connsiteY1" fmla="*/ 54853 h 5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359" h="54853">
                    <a:moveTo>
                      <a:pt x="0" y="0"/>
                    </a:moveTo>
                    <a:cubicBezTo>
                      <a:pt x="0" y="24659"/>
                      <a:pt x="14992" y="45816"/>
                      <a:pt x="36359" y="54853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0" name="楕円 503">
              <a:extLst>
                <a:ext uri="{FF2B5EF4-FFF2-40B4-BE49-F238E27FC236}">
                  <a16:creationId xmlns:a16="http://schemas.microsoft.com/office/drawing/2014/main" id="{4AF38DC0-34B8-9576-946E-7E4317A13B26}"/>
                </a:ext>
              </a:extLst>
            </p:cNvPr>
            <p:cNvSpPr/>
            <p:nvPr/>
          </p:nvSpPr>
          <p:spPr>
            <a:xfrm>
              <a:off x="1854953" y="4229658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1" name="楕円 503">
              <a:extLst>
                <a:ext uri="{FF2B5EF4-FFF2-40B4-BE49-F238E27FC236}">
                  <a16:creationId xmlns:a16="http://schemas.microsoft.com/office/drawing/2014/main" id="{84E75434-DE98-CD0D-0705-295EE85B419C}"/>
                </a:ext>
              </a:extLst>
            </p:cNvPr>
            <p:cNvSpPr/>
            <p:nvPr/>
          </p:nvSpPr>
          <p:spPr>
            <a:xfrm>
              <a:off x="2297865" y="4482071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2" name="楕円 503">
              <a:extLst>
                <a:ext uri="{FF2B5EF4-FFF2-40B4-BE49-F238E27FC236}">
                  <a16:creationId xmlns:a16="http://schemas.microsoft.com/office/drawing/2014/main" id="{C4FD2C5D-0640-51E3-E154-72BBB2BE0000}"/>
                </a:ext>
              </a:extLst>
            </p:cNvPr>
            <p:cNvSpPr/>
            <p:nvPr/>
          </p:nvSpPr>
          <p:spPr>
            <a:xfrm>
              <a:off x="1773990" y="4824971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94" name="グループ化 393">
              <a:extLst>
                <a:ext uri="{FF2B5EF4-FFF2-40B4-BE49-F238E27FC236}">
                  <a16:creationId xmlns:a16="http://schemas.microsoft.com/office/drawing/2014/main" id="{CDA0A846-2ECD-F7A0-CCB9-3595A206A8AF}"/>
                </a:ext>
              </a:extLst>
            </p:cNvPr>
            <p:cNvGrpSpPr/>
            <p:nvPr/>
          </p:nvGrpSpPr>
          <p:grpSpPr>
            <a:xfrm>
              <a:off x="2463967" y="4751934"/>
              <a:ext cx="712237" cy="179780"/>
              <a:chOff x="3830065" y="494951"/>
              <a:chExt cx="815966" cy="205963"/>
            </a:xfrm>
          </p:grpSpPr>
          <p:sp>
            <p:nvSpPr>
              <p:cNvPr id="395" name="テキスト ボックス 394">
                <a:extLst>
                  <a:ext uri="{FF2B5EF4-FFF2-40B4-BE49-F238E27FC236}">
                    <a16:creationId xmlns:a16="http://schemas.microsoft.com/office/drawing/2014/main" id="{B416E2CA-58A8-5D40-67CF-67CDAB69DE10}"/>
                  </a:ext>
                </a:extLst>
              </p:cNvPr>
              <p:cNvSpPr txBox="1"/>
              <p:nvPr/>
            </p:nvSpPr>
            <p:spPr>
              <a:xfrm rot="20382159">
                <a:off x="3833894" y="494951"/>
                <a:ext cx="812137" cy="205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う～んう～ん</a:t>
                </a:r>
              </a:p>
            </p:txBody>
          </p:sp>
          <p:sp>
            <p:nvSpPr>
              <p:cNvPr id="396" name="テキスト ボックス 395">
                <a:extLst>
                  <a:ext uri="{FF2B5EF4-FFF2-40B4-BE49-F238E27FC236}">
                    <a16:creationId xmlns:a16="http://schemas.microsoft.com/office/drawing/2014/main" id="{8BC6829A-58F6-C4A6-456E-E3ECBEBD8DDC}"/>
                  </a:ext>
                </a:extLst>
              </p:cNvPr>
              <p:cNvSpPr txBox="1"/>
              <p:nvPr/>
            </p:nvSpPr>
            <p:spPr>
              <a:xfrm rot="20382159">
                <a:off x="3830065" y="494953"/>
                <a:ext cx="812137" cy="205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う～んう～ん</a:t>
                </a:r>
              </a:p>
            </p:txBody>
          </p:sp>
        </p:grpSp>
      </p:grp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5F111F3C-5C9D-4F95-5DDB-703382B2DAF4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夢にうなされる女の子のイラスト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35853907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1391</TotalTime>
  <Words>134</Words>
  <Application>Microsoft Office PowerPoint</Application>
  <PresentationFormat>A4 210 x 297 mm</PresentationFormat>
  <Paragraphs>26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pptx276_夢にうなされる女性、女の子のイラスト</dc:title>
  <dc:subject>pptx276_夢にうなされる女性、女の子のイラスト</dc:subject>
  <dc:creator>でじけろお</dc:creator>
  <cp:revision>1</cp:revision>
  <dcterms:created xsi:type="dcterms:W3CDTF">2018-05-20T00:31:01Z</dcterms:created>
  <dcterms:modified xsi:type="dcterms:W3CDTF">2025-03-24T13:55:46Z</dcterms:modified>
  <cp:version>1</cp:version>
</cp:coreProperties>
</file>