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9" r:id="rId2"/>
    <p:sldId id="4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B9242-5392-207E-2727-411E0C24D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F856066A-624E-0F24-FDE8-8C604DD35449}"/>
              </a:ext>
            </a:extLst>
          </p:cNvPr>
          <p:cNvGrpSpPr>
            <a:grpSpLocks noChangeAspect="1"/>
          </p:cNvGrpSpPr>
          <p:nvPr/>
        </p:nvGrpSpPr>
        <p:grpSpPr>
          <a:xfrm>
            <a:off x="829896" y="3917665"/>
            <a:ext cx="2279630" cy="2368838"/>
            <a:chOff x="654050" y="3574765"/>
            <a:chExt cx="2764876" cy="2873073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4E050B2-9EA8-634F-2513-9CD984F13EFF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B60CD461-57D2-59A3-A49B-B7EEDCD18429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57AB46E-5ED2-A1D9-25E6-ABC95DB07B6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AC24D122-8D7C-CA0A-68FD-EE31707D78F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AA398178-261C-76FC-0496-5DDFA121AE0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1E5D8A89-4777-BB4A-C7C6-788A5CA5CD1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B1F8199A-C8C8-7233-0E6D-9E922B9F824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B52BCD9-8DA1-698E-A95D-1E470156E10F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19BB2912-585D-4F30-AEB1-018498DB2892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3CEB2F0B-4B50-CE35-C46E-7EF3D0180B36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218EA9E2-BC67-BED5-1623-2D896BB216CE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1F5B5E10-9138-BD4B-BDAD-CD8331799910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25F65F2D-E401-8D86-F63B-689174A522E1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D085E97D-E06F-F8C8-262F-78FE669F2B6F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AC298297-7877-4160-D356-79BE3D22CAC7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C55E3066-1401-4AEB-2EC1-EC7463065BCB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E04299E5-2A8B-0E3F-393C-3BD40E92003F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CEF065A3-0D4A-BCDB-CFB6-288026BA9122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DBE7E7E0-93AA-B367-F9F3-3E8B5E2BCE52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E95E2AB2-6746-0E85-5373-77DB1B49048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98108199-C9AD-936E-6112-EE0FD8FCD4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A87FF6D9-8E9C-7205-B28C-530F6ED055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4B1B9DC3-267C-1EBD-94A0-A050DDAF424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2059A29D-F8EC-E240-EA47-D4989B18D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61B8A426-E5CA-9214-6956-520BB8E8B0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4DD478BE-EA73-ACCA-86CF-B6809D8F56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51FB6062-BC0F-F92B-F036-7A462F1365C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6DFC3115-7933-992B-89B2-7199B7594A27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EF4953B2-777A-B88B-2216-F53B924762C5}"/>
                    </a:ext>
                  </a:extLst>
                </p:cNvPr>
                <p:cNvSpPr/>
                <p:nvPr/>
              </p:nvSpPr>
              <p:spPr>
                <a:xfrm rot="10800000"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2643FECB-0675-8C8D-AEC8-BCAC2F05C830}"/>
                    </a:ext>
                  </a:extLst>
                </p:cNvPr>
                <p:cNvSpPr/>
                <p:nvPr/>
              </p:nvSpPr>
              <p:spPr>
                <a:xfrm rot="10800000"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7A52FBB6-DC29-C71E-E696-BFFAFA92B4D6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61D48C98-9009-65A4-11C3-DEF422314158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08EA134B-75A1-BAE2-5CA7-2472BF9513DC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826DA2CF-2C84-A5E9-8E7E-F6450B0502F9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3816632D-C027-315A-D4E2-F777371B191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A8A31966-CB49-49F8-C38B-17360866FB8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CAFE4B33-565E-F60A-54D9-46031967B1B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B22AE321-7659-E8C2-F704-10250CDB2E55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35B2E49-3E55-2BC1-640F-4F0AA791CF3D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74266F80-E80F-396C-6937-15B0E049651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62BAD3B3-4247-AA53-2232-37BD13273B1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07C1D083-1931-43D0-10FF-DFFA22F5B89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6304B2F6-CA72-7216-D342-06C6FD1C405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0CEFDB9-7C8C-4DA8-5634-C79E175ECB49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861169C-4748-2B03-791B-B84B6B966F3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092217AD-50D6-32E9-C615-C3A47B30D2B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4F83AB3F-558D-3AE8-0B16-F9A1DFA9940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FA5AB266-CEE8-0277-4745-09C38054680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AB60F4D-2FDE-9FDB-FE41-9E8FF3FCE63F}"/>
                </a:ext>
              </a:extLst>
            </p:cNvPr>
            <p:cNvGrpSpPr/>
            <p:nvPr/>
          </p:nvGrpSpPr>
          <p:grpSpPr>
            <a:xfrm>
              <a:off x="1845717" y="4891088"/>
              <a:ext cx="278358" cy="84138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A49B596D-C5D8-937D-0121-1CF9CFCE1C6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87DD9EB0-BE15-269E-226E-87DBD834BE12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F5EA12A8-AA73-DFE8-FEB9-AA6B0A8D7B04}"/>
                </a:ext>
              </a:extLst>
            </p:cNvPr>
            <p:cNvGrpSpPr/>
            <p:nvPr/>
          </p:nvGrpSpPr>
          <p:grpSpPr>
            <a:xfrm>
              <a:off x="1967718" y="4400295"/>
              <a:ext cx="86897" cy="112004"/>
              <a:chOff x="207192" y="1641123"/>
              <a:chExt cx="368618" cy="475123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35283BD5-FA2E-6915-16C0-AC259A0C8D0D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8CBE8EE-6F40-339A-4921-33E3A692EFB9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楕円 503">
              <a:extLst>
                <a:ext uri="{FF2B5EF4-FFF2-40B4-BE49-F238E27FC236}">
                  <a16:creationId xmlns:a16="http://schemas.microsoft.com/office/drawing/2014/main" id="{47A99B1F-9497-4775-EEE7-6CFF9F5C6189}"/>
                </a:ext>
              </a:extLst>
            </p:cNvPr>
            <p:cNvSpPr/>
            <p:nvPr/>
          </p:nvSpPr>
          <p:spPr>
            <a:xfrm>
              <a:off x="2293386" y="43732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楕円 503">
              <a:extLst>
                <a:ext uri="{FF2B5EF4-FFF2-40B4-BE49-F238E27FC236}">
                  <a16:creationId xmlns:a16="http://schemas.microsoft.com/office/drawing/2014/main" id="{91B18078-FD2C-9B59-1FF2-8CE79FE8BCF1}"/>
                </a:ext>
              </a:extLst>
            </p:cNvPr>
            <p:cNvSpPr/>
            <p:nvPr/>
          </p:nvSpPr>
          <p:spPr>
            <a:xfrm>
              <a:off x="1650448" y="475904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楕円 503">
              <a:extLst>
                <a:ext uri="{FF2B5EF4-FFF2-40B4-BE49-F238E27FC236}">
                  <a16:creationId xmlns:a16="http://schemas.microsoft.com/office/drawing/2014/main" id="{99ACFF5D-6C2B-4D7A-2CBD-5A5AE6336B49}"/>
                </a:ext>
              </a:extLst>
            </p:cNvPr>
            <p:cNvSpPr/>
            <p:nvPr/>
          </p:nvSpPr>
          <p:spPr>
            <a:xfrm>
              <a:off x="2202898" y="486382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857A34C0-91EC-436F-8FA5-E0B493D65912}"/>
                </a:ext>
              </a:extLst>
            </p:cNvPr>
            <p:cNvSpPr/>
            <p:nvPr/>
          </p:nvSpPr>
          <p:spPr>
            <a:xfrm>
              <a:off x="2456901" y="3574765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AB2C95E5-7A1C-DB4F-4852-8DC0E7F2ADA8}"/>
                </a:ext>
              </a:extLst>
            </p:cNvPr>
            <p:cNvSpPr/>
            <p:nvPr/>
          </p:nvSpPr>
          <p:spPr>
            <a:xfrm>
              <a:off x="2723600" y="436242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0A18608F-450A-2D29-6950-C32D61182EBE}"/>
                </a:ext>
              </a:extLst>
            </p:cNvPr>
            <p:cNvSpPr/>
            <p:nvPr/>
          </p:nvSpPr>
          <p:spPr>
            <a:xfrm>
              <a:off x="2591977" y="4506558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D3597A9E-E71C-1B8C-1364-78C5F1C9CB9F}"/>
                </a:ext>
              </a:extLst>
            </p:cNvPr>
            <p:cNvGrpSpPr/>
            <p:nvPr/>
          </p:nvGrpSpPr>
          <p:grpSpPr>
            <a:xfrm>
              <a:off x="2714868" y="3630135"/>
              <a:ext cx="402981" cy="670616"/>
              <a:chOff x="6904613" y="624288"/>
              <a:chExt cx="1748569" cy="2909862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64028BCE-2865-C7A5-AC2C-0BD48EEDAF25}"/>
                  </a:ext>
                </a:extLst>
              </p:cNvPr>
              <p:cNvGrpSpPr/>
              <p:nvPr/>
            </p:nvGrpSpPr>
            <p:grpSpPr>
              <a:xfrm>
                <a:off x="7257041" y="624288"/>
                <a:ext cx="1396141" cy="2909862"/>
                <a:chOff x="4787759" y="3383451"/>
                <a:chExt cx="1396141" cy="2909862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E012628D-54ED-1D96-BC5D-EBA41FACEBE5}"/>
                    </a:ext>
                  </a:extLst>
                </p:cNvPr>
                <p:cNvSpPr/>
                <p:nvPr/>
              </p:nvSpPr>
              <p:spPr>
                <a:xfrm>
                  <a:off x="6005299" y="5115684"/>
                  <a:ext cx="178601" cy="1177628"/>
                </a:xfrm>
                <a:custGeom>
                  <a:avLst/>
                  <a:gdLst>
                    <a:gd name="connsiteX0" fmla="*/ 0 w 139060"/>
                    <a:gd name="connsiteY0" fmla="*/ 0 h 916908"/>
                    <a:gd name="connsiteX1" fmla="*/ 24029 w 139060"/>
                    <a:gd name="connsiteY1" fmla="*/ 19826 h 916908"/>
                    <a:gd name="connsiteX2" fmla="*/ 139060 w 139060"/>
                    <a:gd name="connsiteY2" fmla="*/ 297535 h 916908"/>
                    <a:gd name="connsiteX3" fmla="*/ 139060 w 139060"/>
                    <a:gd name="connsiteY3" fmla="*/ 916908 h 916908"/>
                    <a:gd name="connsiteX4" fmla="*/ 0 w 139060"/>
                    <a:gd name="connsiteY4" fmla="*/ 916908 h 916908"/>
                    <a:gd name="connsiteX5" fmla="*/ 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0" y="0"/>
                      </a:moveTo>
                      <a:lnTo>
                        <a:pt x="24029" y="19826"/>
                      </a:lnTo>
                      <a:cubicBezTo>
                        <a:pt x="95101" y="90898"/>
                        <a:pt x="139060" y="189083"/>
                        <a:pt x="139060" y="297535"/>
                      </a:cubicBez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3D10317A-DD54-9C6B-2F5A-C4E3D4F36E03}"/>
                    </a:ext>
                  </a:extLst>
                </p:cNvPr>
                <p:cNvGrpSpPr/>
                <p:nvPr/>
              </p:nvGrpSpPr>
              <p:grpSpPr>
                <a:xfrm>
                  <a:off x="4787759" y="3383451"/>
                  <a:ext cx="1336500" cy="2909862"/>
                  <a:chOff x="3697464" y="3383451"/>
                  <a:chExt cx="1336500" cy="2909862"/>
                </a:xfrm>
              </p:grpSpPr>
              <p:sp>
                <p:nvSpPr>
                  <p:cNvPr id="444" name="片側の 2 つの角を丸めた四角形 144">
                    <a:extLst>
                      <a:ext uri="{FF2B5EF4-FFF2-40B4-BE49-F238E27FC236}">
                        <a16:creationId xmlns:a16="http://schemas.microsoft.com/office/drawing/2014/main" id="{70CC03EA-B34D-9117-A044-5FB5139FBA87}"/>
                      </a:ext>
                    </a:extLst>
                  </p:cNvPr>
                  <p:cNvSpPr/>
                  <p:nvPr/>
                </p:nvSpPr>
                <p:spPr>
                  <a:xfrm>
                    <a:off x="3737205" y="4982090"/>
                    <a:ext cx="1250966" cy="1311223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CC1A6133-C6E4-FCED-1150-3AB9C70BF385}"/>
                      </a:ext>
                    </a:extLst>
                  </p:cNvPr>
                  <p:cNvSpPr/>
                  <p:nvPr/>
                </p:nvSpPr>
                <p:spPr>
                  <a:xfrm>
                    <a:off x="4058785" y="4683540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9FF7DEFD-16E6-4F92-8911-436FE1A106D2}"/>
                      </a:ext>
                    </a:extLst>
                  </p:cNvPr>
                  <p:cNvGrpSpPr/>
                  <p:nvPr/>
                </p:nvGrpSpPr>
                <p:grpSpPr>
                  <a:xfrm>
                    <a:off x="3697464" y="3595688"/>
                    <a:ext cx="1312047" cy="1273979"/>
                    <a:chOff x="3697464" y="3595688"/>
                    <a:chExt cx="1312047" cy="1273979"/>
                  </a:xfrm>
                </p:grpSpPr>
                <p:sp>
                  <p:nvSpPr>
                    <p:cNvPr id="465" name="円/楕円 156">
                      <a:extLst>
                        <a:ext uri="{FF2B5EF4-FFF2-40B4-BE49-F238E27FC236}">
                          <a16:creationId xmlns:a16="http://schemas.microsoft.com/office/drawing/2014/main" id="{3E0D5DE1-E372-A68F-68B8-9FAA471C12D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697464" y="4040938"/>
                      <a:ext cx="292865" cy="454903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6" name="円/楕円 156">
                      <a:extLst>
                        <a:ext uri="{FF2B5EF4-FFF2-40B4-BE49-F238E27FC236}">
                          <a16:creationId xmlns:a16="http://schemas.microsoft.com/office/drawing/2014/main" id="{82381053-62EC-D877-86D5-3A33771C1EB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744558" y="4114086"/>
                      <a:ext cx="198678" cy="308605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467" name="グループ化 466">
                      <a:extLst>
                        <a:ext uri="{FF2B5EF4-FFF2-40B4-BE49-F238E27FC236}">
                          <a16:creationId xmlns:a16="http://schemas.microsoft.com/office/drawing/2014/main" id="{D411810D-6742-9B5D-F901-9B7CCD0BBB50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716646" y="4040939"/>
                      <a:ext cx="292865" cy="454903"/>
                      <a:chOff x="2666792" y="4183801"/>
                      <a:chExt cx="228026" cy="354190"/>
                    </a:xfrm>
                  </p:grpSpPr>
                  <p:sp>
                    <p:nvSpPr>
                      <p:cNvPr id="469" name="円/楕円 156">
                        <a:extLst>
                          <a:ext uri="{FF2B5EF4-FFF2-40B4-BE49-F238E27FC236}">
                            <a16:creationId xmlns:a16="http://schemas.microsoft.com/office/drawing/2014/main" id="{4CD22F98-BFB6-8E23-C370-956DB4C6AC25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666792" y="4183801"/>
                        <a:ext cx="228026" cy="354190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175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70" name="円/楕円 156">
                        <a:extLst>
                          <a:ext uri="{FF2B5EF4-FFF2-40B4-BE49-F238E27FC236}">
                            <a16:creationId xmlns:a16="http://schemas.microsoft.com/office/drawing/2014/main" id="{0FA138CA-3551-F8A8-A4B7-990A3A73A781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703460" y="4240755"/>
                        <a:ext cx="154692" cy="240282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3175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68" name="四角形: 角を丸くする 467">
                      <a:extLst>
                        <a:ext uri="{FF2B5EF4-FFF2-40B4-BE49-F238E27FC236}">
                          <a16:creationId xmlns:a16="http://schemas.microsoft.com/office/drawing/2014/main" id="{714B197A-A889-50D4-B7EB-57ED937A57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84490" y="3595688"/>
                      <a:ext cx="1149460" cy="127397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7" name="楕円 237">
                    <a:extLst>
                      <a:ext uri="{FF2B5EF4-FFF2-40B4-BE49-F238E27FC236}">
                        <a16:creationId xmlns:a16="http://schemas.microsoft.com/office/drawing/2014/main" id="{5F337E4A-A899-3A21-5BB1-9DA8AD044832}"/>
                      </a:ext>
                    </a:extLst>
                  </p:cNvPr>
                  <p:cNvSpPr/>
                  <p:nvPr/>
                </p:nvSpPr>
                <p:spPr>
                  <a:xfrm>
                    <a:off x="3755878" y="3383451"/>
                    <a:ext cx="1197123" cy="636673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3" h="560267">
                        <a:moveTo>
                          <a:pt x="1" y="452774"/>
                        </a:moveTo>
                        <a:cubicBezTo>
                          <a:pt x="795" y="359396"/>
                          <a:pt x="272749" y="0"/>
                          <a:pt x="603325" y="0"/>
                        </a:cubicBezTo>
                        <a:cubicBezTo>
                          <a:pt x="933901" y="0"/>
                          <a:pt x="1197123" y="393407"/>
                          <a:pt x="1197123" y="452774"/>
                        </a:cubicBezTo>
                        <a:cubicBezTo>
                          <a:pt x="1197123" y="512141"/>
                          <a:pt x="929138" y="560267"/>
                          <a:pt x="598562" y="560267"/>
                        </a:cubicBezTo>
                        <a:cubicBezTo>
                          <a:pt x="267986" y="560267"/>
                          <a:pt x="-793" y="546152"/>
                          <a:pt x="1" y="45277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楕円 237">
                    <a:extLst>
                      <a:ext uri="{FF2B5EF4-FFF2-40B4-BE49-F238E27FC236}">
                        <a16:creationId xmlns:a16="http://schemas.microsoft.com/office/drawing/2014/main" id="{40E28E24-4AE5-C563-292B-0C888762D0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74927" y="4483158"/>
                    <a:ext cx="1159022" cy="581576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  <a:gd name="connsiteX0" fmla="*/ 1 w 1197123"/>
                      <a:gd name="connsiteY0" fmla="*/ 452774 h 482834"/>
                      <a:gd name="connsiteX1" fmla="*/ 603325 w 1197123"/>
                      <a:gd name="connsiteY1" fmla="*/ 0 h 482834"/>
                      <a:gd name="connsiteX2" fmla="*/ 1197123 w 1197123"/>
                      <a:gd name="connsiteY2" fmla="*/ 452774 h 482834"/>
                      <a:gd name="connsiteX3" fmla="*/ 608401 w 1197123"/>
                      <a:gd name="connsiteY3" fmla="*/ 441650 h 482834"/>
                      <a:gd name="connsiteX4" fmla="*/ 1 w 1197123"/>
                      <a:gd name="connsiteY4" fmla="*/ 452774 h 482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3" h="482834">
                        <a:moveTo>
                          <a:pt x="1" y="452774"/>
                        </a:moveTo>
                        <a:cubicBezTo>
                          <a:pt x="-845" y="379166"/>
                          <a:pt x="272749" y="0"/>
                          <a:pt x="603325" y="0"/>
                        </a:cubicBezTo>
                        <a:cubicBezTo>
                          <a:pt x="933901" y="0"/>
                          <a:pt x="1197123" y="393407"/>
                          <a:pt x="1197123" y="452774"/>
                        </a:cubicBezTo>
                        <a:cubicBezTo>
                          <a:pt x="1197123" y="512141"/>
                          <a:pt x="938977" y="441650"/>
                          <a:pt x="608401" y="441650"/>
                        </a:cubicBezTo>
                        <a:cubicBezTo>
                          <a:pt x="277825" y="441650"/>
                          <a:pt x="847" y="526382"/>
                          <a:pt x="1" y="45277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D773A8F6-9396-5D57-6654-2B72EBCA8311}"/>
                      </a:ext>
                    </a:extLst>
                  </p:cNvPr>
                  <p:cNvSpPr/>
                  <p:nvPr/>
                </p:nvSpPr>
                <p:spPr>
                  <a:xfrm>
                    <a:off x="4258058" y="4361300"/>
                    <a:ext cx="180209" cy="229843"/>
                  </a:xfrm>
                  <a:custGeom>
                    <a:avLst/>
                    <a:gdLst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5279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2898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10" fmla="*/ 52159 w 190558"/>
                      <a:gd name="connsiteY10" fmla="*/ 0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10" fmla="*/ 184338 w 190558"/>
                      <a:gd name="connsiteY10" fmla="*/ 108365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8" fmla="*/ 58192 w 190558"/>
                      <a:gd name="connsiteY8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0" fmla="*/ 138399 w 190558"/>
                      <a:gd name="connsiteY0" fmla="*/ 0 h 262194"/>
                      <a:gd name="connsiteX1" fmla="*/ 162652 w 190558"/>
                      <a:gd name="connsiteY1" fmla="*/ 23950 h 262194"/>
                      <a:gd name="connsiteX2" fmla="*/ 190558 w 190558"/>
                      <a:gd name="connsiteY2" fmla="*/ 122634 h 262194"/>
                      <a:gd name="connsiteX3" fmla="*/ 95279 w 190558"/>
                      <a:gd name="connsiteY3" fmla="*/ 262194 h 262194"/>
                      <a:gd name="connsiteX4" fmla="*/ 0 w 190558"/>
                      <a:gd name="connsiteY4" fmla="*/ 122634 h 262194"/>
                      <a:gd name="connsiteX5" fmla="*/ 27907 w 190558"/>
                      <a:gd name="connsiteY5" fmla="*/ 23950 h 262194"/>
                      <a:gd name="connsiteX6" fmla="*/ 52159 w 190558"/>
                      <a:gd name="connsiteY6" fmla="*/ 0 h 262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58" h="262194">
                        <a:moveTo>
                          <a:pt x="138399" y="0"/>
                        </a:moveTo>
                        <a:lnTo>
                          <a:pt x="162652" y="23950"/>
                        </a:lnTo>
                        <a:cubicBezTo>
                          <a:pt x="179894" y="49206"/>
                          <a:pt x="190558" y="84096"/>
                          <a:pt x="190558" y="122634"/>
                        </a:cubicBezTo>
                        <a:cubicBezTo>
                          <a:pt x="190558" y="199711"/>
                          <a:pt x="147900" y="262194"/>
                          <a:pt x="95279" y="262194"/>
                        </a:cubicBezTo>
                        <a:cubicBezTo>
                          <a:pt x="42658" y="262194"/>
                          <a:pt x="0" y="199711"/>
                          <a:pt x="0" y="122634"/>
                        </a:cubicBezTo>
                        <a:cubicBezTo>
                          <a:pt x="0" y="84096"/>
                          <a:pt x="10665" y="49206"/>
                          <a:pt x="27907" y="23950"/>
                        </a:cubicBezTo>
                        <a:lnTo>
                          <a:pt x="52159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E1E52E16-8D70-FA15-A719-4060A5736129}"/>
                      </a:ext>
                    </a:extLst>
                  </p:cNvPr>
                  <p:cNvSpPr/>
                  <p:nvPr/>
                </p:nvSpPr>
                <p:spPr>
                  <a:xfrm>
                    <a:off x="3853746" y="4375310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13BD554B-6734-5863-F3E1-55CC1E7AE4A5}"/>
                      </a:ext>
                    </a:extLst>
                  </p:cNvPr>
                  <p:cNvSpPr/>
                  <p:nvPr/>
                </p:nvSpPr>
                <p:spPr>
                  <a:xfrm>
                    <a:off x="3918040" y="4434841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F0068F24-E391-51C1-5ACA-729780427440}"/>
                      </a:ext>
                    </a:extLst>
                  </p:cNvPr>
                  <p:cNvSpPr/>
                  <p:nvPr/>
                </p:nvSpPr>
                <p:spPr>
                  <a:xfrm>
                    <a:off x="3975190" y="4337210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60253346-56DA-C5B1-6619-F0BC403BAF89}"/>
                      </a:ext>
                    </a:extLst>
                  </p:cNvPr>
                  <p:cNvSpPr/>
                  <p:nvPr/>
                </p:nvSpPr>
                <p:spPr>
                  <a:xfrm>
                    <a:off x="4807498" y="4421029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043B8D37-BE3E-0ADF-B27C-4427F9D02D9D}"/>
                      </a:ext>
                    </a:extLst>
                  </p:cNvPr>
                  <p:cNvSpPr/>
                  <p:nvPr/>
                </p:nvSpPr>
                <p:spPr>
                  <a:xfrm>
                    <a:off x="4841965" y="4337210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楕円 454">
                    <a:extLst>
                      <a:ext uri="{FF2B5EF4-FFF2-40B4-BE49-F238E27FC236}">
                        <a16:creationId xmlns:a16="http://schemas.microsoft.com/office/drawing/2014/main" id="{C0BE263F-4F42-7C59-686D-38D0C753A716}"/>
                      </a:ext>
                    </a:extLst>
                  </p:cNvPr>
                  <p:cNvSpPr/>
                  <p:nvPr/>
                </p:nvSpPr>
                <p:spPr>
                  <a:xfrm>
                    <a:off x="4710996" y="4380072"/>
                    <a:ext cx="45719" cy="4571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6" name="グループ化 455">
                    <a:extLst>
                      <a:ext uri="{FF2B5EF4-FFF2-40B4-BE49-F238E27FC236}">
                        <a16:creationId xmlns:a16="http://schemas.microsoft.com/office/drawing/2014/main" id="{BB03AEA4-0B59-A352-4923-C9A7B2FEC2D3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3819416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462" name="楕円 461">
                      <a:extLst>
                        <a:ext uri="{FF2B5EF4-FFF2-40B4-BE49-F238E27FC236}">
                          <a16:creationId xmlns:a16="http://schemas.microsoft.com/office/drawing/2014/main" id="{3B085BAA-647E-E5DA-E978-6F41E8A3F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3" name="楕円 462">
                      <a:extLst>
                        <a:ext uri="{FF2B5EF4-FFF2-40B4-BE49-F238E27FC236}">
                          <a16:creationId xmlns:a16="http://schemas.microsoft.com/office/drawing/2014/main" id="{3EB3D780-11D6-B6C5-5881-99F5826C76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36783" y="3825398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4" name="フリーフォーム: 図形 463">
                      <a:extLst>
                        <a:ext uri="{FF2B5EF4-FFF2-40B4-BE49-F238E27FC236}">
                          <a16:creationId xmlns:a16="http://schemas.microsoft.com/office/drawing/2014/main" id="{BEF4B8CC-C2FA-F5F3-F296-EE62F544BC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7" name="グループ化 456">
                    <a:extLst>
                      <a:ext uri="{FF2B5EF4-FFF2-40B4-BE49-F238E27FC236}">
                        <a16:creationId xmlns:a16="http://schemas.microsoft.com/office/drawing/2014/main" id="{7A5638A5-B43F-4F88-AD86-70389F69738B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4451752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459" name="楕円 458">
                      <a:extLst>
                        <a:ext uri="{FF2B5EF4-FFF2-40B4-BE49-F238E27FC236}">
                          <a16:creationId xmlns:a16="http://schemas.microsoft.com/office/drawing/2014/main" id="{54F51AD3-AB88-93C5-D2D6-A958DA7BE5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楕円 459">
                      <a:extLst>
                        <a:ext uri="{FF2B5EF4-FFF2-40B4-BE49-F238E27FC236}">
                          <a16:creationId xmlns:a16="http://schemas.microsoft.com/office/drawing/2014/main" id="{43D10050-2FB1-5C81-CD28-149649EC36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4448" y="3829468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31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688A1F49-D852-11EB-C5B1-DFFA486B5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8" name="四角形: 角を丸くする 457">
                    <a:extLst>
                      <a:ext uri="{FF2B5EF4-FFF2-40B4-BE49-F238E27FC236}">
                        <a16:creationId xmlns:a16="http://schemas.microsoft.com/office/drawing/2014/main" id="{21336D7F-01FA-2BE4-C3E0-DE95B2AE2E6E}"/>
                      </a:ext>
                    </a:extLst>
                  </p:cNvPr>
                  <p:cNvSpPr/>
                  <p:nvPr/>
                </p:nvSpPr>
                <p:spPr>
                  <a:xfrm>
                    <a:off x="3702312" y="3846485"/>
                    <a:ext cx="1331652" cy="333799"/>
                  </a:xfrm>
                  <a:prstGeom prst="roundRect">
                    <a:avLst/>
                  </a:prstGeom>
                  <a:pattFill prst="dkVert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tx1"/>
                    </a:bgClr>
                  </a:patt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92E4DC84-52AC-1D55-1D62-5CC4E88486FF}"/>
                  </a:ext>
                </a:extLst>
              </p:cNvPr>
              <p:cNvSpPr/>
              <p:nvPr/>
            </p:nvSpPr>
            <p:spPr>
              <a:xfrm>
                <a:off x="6962061" y="2730687"/>
                <a:ext cx="410290" cy="574312"/>
              </a:xfrm>
              <a:prstGeom prst="round2SameRect">
                <a:avLst>
                  <a:gd name="adj1" fmla="val 5991"/>
                  <a:gd name="adj2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F1EA938E-59F9-3431-6293-A23F08CE4744}"/>
                  </a:ext>
                </a:extLst>
              </p:cNvPr>
              <p:cNvGrpSpPr/>
              <p:nvPr/>
            </p:nvGrpSpPr>
            <p:grpSpPr>
              <a:xfrm>
                <a:off x="6904613" y="1686529"/>
                <a:ext cx="567750" cy="1371504"/>
                <a:chOff x="4063999" y="4264298"/>
                <a:chExt cx="495388" cy="1196701"/>
              </a:xfrm>
            </p:grpSpPr>
            <p:sp>
              <p:nvSpPr>
                <p:cNvPr id="425" name="四角形: 角を丸くする 424">
                  <a:extLst>
                    <a:ext uri="{FF2B5EF4-FFF2-40B4-BE49-F238E27FC236}">
                      <a16:creationId xmlns:a16="http://schemas.microsoft.com/office/drawing/2014/main" id="{F19CE13B-DCAD-6B6C-7275-3804C1EFD753}"/>
                    </a:ext>
                  </a:extLst>
                </p:cNvPr>
                <p:cNvSpPr/>
                <p:nvPr/>
              </p:nvSpPr>
              <p:spPr>
                <a:xfrm>
                  <a:off x="4235463" y="4914900"/>
                  <a:ext cx="276212" cy="4228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A26CAEFD-AF5D-852D-FE6C-0138126C6672}"/>
                    </a:ext>
                  </a:extLst>
                </p:cNvPr>
                <p:cNvSpPr/>
                <p:nvPr/>
              </p:nvSpPr>
              <p:spPr>
                <a:xfrm>
                  <a:off x="4163536" y="4605513"/>
                  <a:ext cx="268764" cy="36480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四角形: 角を丸くする 426">
                  <a:extLst>
                    <a:ext uri="{FF2B5EF4-FFF2-40B4-BE49-F238E27FC236}">
                      <a16:creationId xmlns:a16="http://schemas.microsoft.com/office/drawing/2014/main" id="{45FB4D46-0331-2661-0ED8-7DDAE4B435C7}"/>
                    </a:ext>
                  </a:extLst>
                </p:cNvPr>
                <p:cNvSpPr/>
                <p:nvPr/>
              </p:nvSpPr>
              <p:spPr>
                <a:xfrm>
                  <a:off x="4185761" y="4942639"/>
                  <a:ext cx="224314" cy="489043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四角形: 角を丸くする 427">
                  <a:extLst>
                    <a:ext uri="{FF2B5EF4-FFF2-40B4-BE49-F238E27FC236}">
                      <a16:creationId xmlns:a16="http://schemas.microsoft.com/office/drawing/2014/main" id="{CCE2888B-BD68-9AA8-150D-860605B3C6C5}"/>
                    </a:ext>
                  </a:extLst>
                </p:cNvPr>
                <p:cNvSpPr/>
                <p:nvPr/>
              </p:nvSpPr>
              <p:spPr>
                <a:xfrm>
                  <a:off x="4214335" y="4765674"/>
                  <a:ext cx="167166" cy="695325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856CEEC8-B5AF-853E-27AE-1460B6D87B7A}"/>
                    </a:ext>
                  </a:extLst>
                </p:cNvPr>
                <p:cNvSpPr/>
                <p:nvPr/>
              </p:nvSpPr>
              <p:spPr>
                <a:xfrm>
                  <a:off x="4236561" y="4702176"/>
                  <a:ext cx="122714" cy="75564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469D9169-81F0-32C9-362D-5C69CD20609C}"/>
                    </a:ext>
                  </a:extLst>
                </p:cNvPr>
                <p:cNvGrpSpPr/>
                <p:nvPr/>
              </p:nvGrpSpPr>
              <p:grpSpPr>
                <a:xfrm>
                  <a:off x="4105267" y="4926763"/>
                  <a:ext cx="364907" cy="423103"/>
                  <a:chOff x="4105267" y="4949517"/>
                  <a:chExt cx="364907" cy="423103"/>
                </a:xfrm>
              </p:grpSpPr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A1F83616-37F5-E1E1-09AE-F0D70C2FFE6D}"/>
                      </a:ext>
                    </a:extLst>
                  </p:cNvPr>
                  <p:cNvSpPr/>
                  <p:nvPr/>
                </p:nvSpPr>
                <p:spPr>
                  <a:xfrm>
                    <a:off x="4121150" y="4992071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575BA469-AC6F-8DB3-1B8F-A82CDAE117E7}"/>
                      </a:ext>
                    </a:extLst>
                  </p:cNvPr>
                  <p:cNvSpPr/>
                  <p:nvPr/>
                </p:nvSpPr>
                <p:spPr>
                  <a:xfrm>
                    <a:off x="4121150" y="5116534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89E89872-F0B0-66DA-B3DC-21A77A4226AB}"/>
                      </a:ext>
                    </a:extLst>
                  </p:cNvPr>
                  <p:cNvSpPr/>
                  <p:nvPr/>
                </p:nvSpPr>
                <p:spPr>
                  <a:xfrm>
                    <a:off x="4121150" y="5243961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四角形: 角を丸くする 166">
                    <a:extLst>
                      <a:ext uri="{FF2B5EF4-FFF2-40B4-BE49-F238E27FC236}">
                        <a16:creationId xmlns:a16="http://schemas.microsoft.com/office/drawing/2014/main" id="{7F0CDAE8-4669-9CBD-D6C4-0D998A74C0CE}"/>
                      </a:ext>
                    </a:extLst>
                  </p:cNvPr>
                  <p:cNvSpPr/>
                  <p:nvPr/>
                </p:nvSpPr>
                <p:spPr>
                  <a:xfrm>
                    <a:off x="4105267" y="4949517"/>
                    <a:ext cx="86842" cy="422583"/>
                  </a:xfrm>
                  <a:custGeom>
                    <a:avLst/>
                    <a:gdLst>
                      <a:gd name="connsiteX0" fmla="*/ 0 w 168275"/>
                      <a:gd name="connsiteY0" fmla="*/ 68262 h 380029"/>
                      <a:gd name="connsiteX1" fmla="*/ 68262 w 168275"/>
                      <a:gd name="connsiteY1" fmla="*/ 0 h 380029"/>
                      <a:gd name="connsiteX2" fmla="*/ 100013 w 168275"/>
                      <a:gd name="connsiteY2" fmla="*/ 0 h 380029"/>
                      <a:gd name="connsiteX3" fmla="*/ 168275 w 168275"/>
                      <a:gd name="connsiteY3" fmla="*/ 68262 h 380029"/>
                      <a:gd name="connsiteX4" fmla="*/ 168275 w 168275"/>
                      <a:gd name="connsiteY4" fmla="*/ 311767 h 380029"/>
                      <a:gd name="connsiteX5" fmla="*/ 100013 w 168275"/>
                      <a:gd name="connsiteY5" fmla="*/ 380029 h 380029"/>
                      <a:gd name="connsiteX6" fmla="*/ 68262 w 168275"/>
                      <a:gd name="connsiteY6" fmla="*/ 380029 h 380029"/>
                      <a:gd name="connsiteX7" fmla="*/ 0 w 168275"/>
                      <a:gd name="connsiteY7" fmla="*/ 311767 h 380029"/>
                      <a:gd name="connsiteX8" fmla="*/ 0 w 168275"/>
                      <a:gd name="connsiteY8" fmla="*/ 68262 h 380029"/>
                      <a:gd name="connsiteX0" fmla="*/ 168275 w 259715"/>
                      <a:gd name="connsiteY0" fmla="*/ 68262 h 380029"/>
                      <a:gd name="connsiteX1" fmla="*/ 168275 w 259715"/>
                      <a:gd name="connsiteY1" fmla="*/ 311767 h 380029"/>
                      <a:gd name="connsiteX2" fmla="*/ 100013 w 259715"/>
                      <a:gd name="connsiteY2" fmla="*/ 380029 h 380029"/>
                      <a:gd name="connsiteX3" fmla="*/ 68262 w 259715"/>
                      <a:gd name="connsiteY3" fmla="*/ 380029 h 380029"/>
                      <a:gd name="connsiteX4" fmla="*/ 0 w 259715"/>
                      <a:gd name="connsiteY4" fmla="*/ 311767 h 380029"/>
                      <a:gd name="connsiteX5" fmla="*/ 0 w 259715"/>
                      <a:gd name="connsiteY5" fmla="*/ 68262 h 380029"/>
                      <a:gd name="connsiteX6" fmla="*/ 68262 w 259715"/>
                      <a:gd name="connsiteY6" fmla="*/ 0 h 380029"/>
                      <a:gd name="connsiteX7" fmla="*/ 100013 w 259715"/>
                      <a:gd name="connsiteY7" fmla="*/ 0 h 380029"/>
                      <a:gd name="connsiteX8" fmla="*/ 259715 w 259715"/>
                      <a:gd name="connsiteY8" fmla="*/ 159702 h 380029"/>
                      <a:gd name="connsiteX0" fmla="*/ 168275 w 168275"/>
                      <a:gd name="connsiteY0" fmla="*/ 68262 h 380029"/>
                      <a:gd name="connsiteX1" fmla="*/ 168275 w 168275"/>
                      <a:gd name="connsiteY1" fmla="*/ 311767 h 380029"/>
                      <a:gd name="connsiteX2" fmla="*/ 100013 w 168275"/>
                      <a:gd name="connsiteY2" fmla="*/ 380029 h 380029"/>
                      <a:gd name="connsiteX3" fmla="*/ 68262 w 168275"/>
                      <a:gd name="connsiteY3" fmla="*/ 380029 h 380029"/>
                      <a:gd name="connsiteX4" fmla="*/ 0 w 168275"/>
                      <a:gd name="connsiteY4" fmla="*/ 311767 h 380029"/>
                      <a:gd name="connsiteX5" fmla="*/ 0 w 168275"/>
                      <a:gd name="connsiteY5" fmla="*/ 68262 h 380029"/>
                      <a:gd name="connsiteX6" fmla="*/ 68262 w 168275"/>
                      <a:gd name="connsiteY6" fmla="*/ 0 h 380029"/>
                      <a:gd name="connsiteX7" fmla="*/ 100013 w 168275"/>
                      <a:gd name="connsiteY7" fmla="*/ 0 h 380029"/>
                      <a:gd name="connsiteX0" fmla="*/ 168275 w 168275"/>
                      <a:gd name="connsiteY0" fmla="*/ 311767 h 380029"/>
                      <a:gd name="connsiteX1" fmla="*/ 100013 w 168275"/>
                      <a:gd name="connsiteY1" fmla="*/ 380029 h 380029"/>
                      <a:gd name="connsiteX2" fmla="*/ 68262 w 168275"/>
                      <a:gd name="connsiteY2" fmla="*/ 380029 h 380029"/>
                      <a:gd name="connsiteX3" fmla="*/ 0 w 168275"/>
                      <a:gd name="connsiteY3" fmla="*/ 311767 h 380029"/>
                      <a:gd name="connsiteX4" fmla="*/ 0 w 168275"/>
                      <a:gd name="connsiteY4" fmla="*/ 68262 h 380029"/>
                      <a:gd name="connsiteX5" fmla="*/ 68262 w 168275"/>
                      <a:gd name="connsiteY5" fmla="*/ 0 h 380029"/>
                      <a:gd name="connsiteX6" fmla="*/ 100013 w 168275"/>
                      <a:gd name="connsiteY6" fmla="*/ 0 h 380029"/>
                      <a:gd name="connsiteX0" fmla="*/ 100013 w 100013"/>
                      <a:gd name="connsiteY0" fmla="*/ 380029 h 380029"/>
                      <a:gd name="connsiteX1" fmla="*/ 68262 w 100013"/>
                      <a:gd name="connsiteY1" fmla="*/ 380029 h 380029"/>
                      <a:gd name="connsiteX2" fmla="*/ 0 w 100013"/>
                      <a:gd name="connsiteY2" fmla="*/ 311767 h 380029"/>
                      <a:gd name="connsiteX3" fmla="*/ 0 w 100013"/>
                      <a:gd name="connsiteY3" fmla="*/ 68262 h 380029"/>
                      <a:gd name="connsiteX4" fmla="*/ 68262 w 100013"/>
                      <a:gd name="connsiteY4" fmla="*/ 0 h 380029"/>
                      <a:gd name="connsiteX5" fmla="*/ 100013 w 100013"/>
                      <a:gd name="connsiteY5" fmla="*/ 0 h 380029"/>
                      <a:gd name="connsiteX0" fmla="*/ 68262 w 100013"/>
                      <a:gd name="connsiteY0" fmla="*/ 380029 h 380029"/>
                      <a:gd name="connsiteX1" fmla="*/ 0 w 100013"/>
                      <a:gd name="connsiteY1" fmla="*/ 311767 h 380029"/>
                      <a:gd name="connsiteX2" fmla="*/ 0 w 100013"/>
                      <a:gd name="connsiteY2" fmla="*/ 68262 h 380029"/>
                      <a:gd name="connsiteX3" fmla="*/ 68262 w 100013"/>
                      <a:gd name="connsiteY3" fmla="*/ 0 h 380029"/>
                      <a:gd name="connsiteX4" fmla="*/ 100013 w 100013"/>
                      <a:gd name="connsiteY4" fmla="*/ 0 h 380029"/>
                      <a:gd name="connsiteX0" fmla="*/ 68262 w 68262"/>
                      <a:gd name="connsiteY0" fmla="*/ 380029 h 380029"/>
                      <a:gd name="connsiteX1" fmla="*/ 0 w 68262"/>
                      <a:gd name="connsiteY1" fmla="*/ 311767 h 380029"/>
                      <a:gd name="connsiteX2" fmla="*/ 0 w 68262"/>
                      <a:gd name="connsiteY2" fmla="*/ 68262 h 380029"/>
                      <a:gd name="connsiteX3" fmla="*/ 68262 w 68262"/>
                      <a:gd name="connsiteY3" fmla="*/ 0 h 380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8262" h="380029">
                        <a:moveTo>
                          <a:pt x="68262" y="380029"/>
                        </a:moveTo>
                        <a:cubicBezTo>
                          <a:pt x="30562" y="380029"/>
                          <a:pt x="0" y="349467"/>
                          <a:pt x="0" y="311767"/>
                        </a:cubicBezTo>
                        <a:lnTo>
                          <a:pt x="0" y="68262"/>
                        </a:lnTo>
                        <a:cubicBezTo>
                          <a:pt x="0" y="30562"/>
                          <a:pt x="30562" y="0"/>
                          <a:pt x="68262" y="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3CAA7520-47F0-A30F-F0F2-97BDE4527D18}"/>
                    </a:ext>
                  </a:extLst>
                </p:cNvPr>
                <p:cNvSpPr/>
                <p:nvPr/>
              </p:nvSpPr>
              <p:spPr>
                <a:xfrm>
                  <a:off x="4063999" y="4841876"/>
                  <a:ext cx="371475" cy="1486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923D2436-5693-7ED9-256D-ED9FC307ADE5}"/>
                    </a:ext>
                  </a:extLst>
                </p:cNvPr>
                <p:cNvGrpSpPr/>
                <p:nvPr/>
              </p:nvGrpSpPr>
              <p:grpSpPr>
                <a:xfrm>
                  <a:off x="4070721" y="4264298"/>
                  <a:ext cx="444500" cy="779935"/>
                  <a:chOff x="4070721" y="4264298"/>
                  <a:chExt cx="444500" cy="779935"/>
                </a:xfrm>
              </p:grpSpPr>
              <p:sp>
                <p:nvSpPr>
                  <p:cNvPr id="434" name="四角形: 角を丸くする 433">
                    <a:extLst>
                      <a:ext uri="{FF2B5EF4-FFF2-40B4-BE49-F238E27FC236}">
                        <a16:creationId xmlns:a16="http://schemas.microsoft.com/office/drawing/2014/main" id="{6751879B-5FC8-4339-378C-555DFF05C664}"/>
                      </a:ext>
                    </a:extLst>
                  </p:cNvPr>
                  <p:cNvSpPr/>
                  <p:nvPr/>
                </p:nvSpPr>
                <p:spPr>
                  <a:xfrm>
                    <a:off x="4256829" y="4680429"/>
                    <a:ext cx="82177" cy="363804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台形 434">
                    <a:extLst>
                      <a:ext uri="{FF2B5EF4-FFF2-40B4-BE49-F238E27FC236}">
                        <a16:creationId xmlns:a16="http://schemas.microsoft.com/office/drawing/2014/main" id="{0EA8C99B-FB80-102B-D8D5-47C0CDF2291A}"/>
                      </a:ext>
                    </a:extLst>
                  </p:cNvPr>
                  <p:cNvSpPr/>
                  <p:nvPr/>
                </p:nvSpPr>
                <p:spPr>
                  <a:xfrm>
                    <a:off x="4235823" y="4264298"/>
                    <a:ext cx="110165" cy="167577"/>
                  </a:xfrm>
                  <a:prstGeom prst="trapezoid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E65D9D21-DB20-E245-1703-37E450ABEC85}"/>
                      </a:ext>
                    </a:extLst>
                  </p:cNvPr>
                  <p:cNvSpPr/>
                  <p:nvPr/>
                </p:nvSpPr>
                <p:spPr>
                  <a:xfrm>
                    <a:off x="4121150" y="4424096"/>
                    <a:ext cx="363804" cy="3638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円: 塗りつぶしなし 436">
                    <a:extLst>
                      <a:ext uri="{FF2B5EF4-FFF2-40B4-BE49-F238E27FC236}">
                        <a16:creationId xmlns:a16="http://schemas.microsoft.com/office/drawing/2014/main" id="{EC037047-9D4F-7393-A0D2-78DD8BD59E72}"/>
                      </a:ext>
                    </a:extLst>
                  </p:cNvPr>
                  <p:cNvSpPr/>
                  <p:nvPr/>
                </p:nvSpPr>
                <p:spPr>
                  <a:xfrm>
                    <a:off x="4070721" y="4381500"/>
                    <a:ext cx="444500" cy="444500"/>
                  </a:xfrm>
                  <a:prstGeom prst="donut">
                    <a:avLst>
                      <a:gd name="adj" fmla="val 2063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A160D60A-7D29-06D6-6CB4-389CD197570C}"/>
                    </a:ext>
                  </a:extLst>
                </p:cNvPr>
                <p:cNvSpPr/>
                <p:nvPr/>
              </p:nvSpPr>
              <p:spPr>
                <a:xfrm rot="19800000">
                  <a:off x="4380751" y="4965984"/>
                  <a:ext cx="178636" cy="1622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B78E766A-6648-7CE4-659C-DE46F4C441AF}"/>
              </a:ext>
            </a:extLst>
          </p:cNvPr>
          <p:cNvGrpSpPr>
            <a:grpSpLocks noChangeAspect="1"/>
          </p:cNvGrpSpPr>
          <p:nvPr/>
        </p:nvGrpSpPr>
        <p:grpSpPr>
          <a:xfrm>
            <a:off x="832278" y="926815"/>
            <a:ext cx="2277666" cy="2444803"/>
            <a:chOff x="656432" y="583915"/>
            <a:chExt cx="2762494" cy="296520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6C8B62F-A27A-363C-D263-4219747FD552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0255F36-2041-F70A-ECB3-3DFEE3192C76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5AF3B973-75E4-C422-665B-B7B3F799478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34E0457C-D89B-ED01-E3EB-E7D404051D1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992E24F8-D53C-F1B9-E410-0D9DBF1AD2E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E1405BBB-6AD5-9EF4-6AE8-CB5BB24B1DE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95005DEE-6C94-BEAB-DB23-DC26F7A1F7C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99BE7D08-6392-52FF-1D42-F91DF53A2F00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3C5B639-B6BE-DE53-3677-6666F5A61519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C229971D-0E69-BBD4-2837-8B5E7767836E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6286B86F-9757-47BF-5C1F-1477454277F0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0DDFEF3A-9754-B69F-C997-BFDF46F7B88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F8844592-7626-1094-9A97-8FFB581EDF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DB39F363-9CE4-FD7F-BDEA-F14F79EE1F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2851702C-2B52-AAD8-2C42-6CBFDEE2FB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1F6CF12B-F6CF-FFA6-AD6C-961A80CDEF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DF9D73E2-781A-9289-99E8-D8034D6F352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F20C79DE-C056-CE36-E8ED-35359D9AF02E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E1F43FB3-2637-142D-0310-E65AE250C4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CB894214-830D-7334-DE8E-050628B05196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F5F0DB60-C39E-14FB-F789-6D80C83F16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C7D58350-F227-431C-0CF7-2886DDE721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60428893-EB50-91EC-FF73-87CB5A04111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A8AF82A6-C609-7F27-218E-83E53E7C23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76087368-D3D0-D82D-DDEA-6596210FAE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2EEA1489-BE69-C7AE-23B4-71535203E5C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B7A559BE-A282-82CE-CF2A-37A70E9589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EC6B651B-39E0-351D-AFA1-13ABD7959D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ED575950-56FD-A5EA-BF73-64E25B60B8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185B748B-D8E5-1098-02DB-8AE53BDAAE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A9BC5ACC-274C-D81B-E666-1279B712AA8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CDE5CBD2-133C-D087-EEB7-2D588737C3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9B7164E1-93FC-AFAF-1CF2-E7EE0B846A6D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3D686C3D-0E8B-5E5D-C421-58379D548F4D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4BFB89F3-3B53-C29D-6052-ECDB91E0B6F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04E0FFD6-DFFA-E83A-A4D3-06ECF628A021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A8B42EDC-088E-98F4-7C0E-D9BE1A467BE8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DC3A0638-F477-A605-1383-DA1C18244C6E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B47A12BB-4DA1-2D8D-70F0-DC0362E9BF2D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82662ED0-A70A-D845-8BEF-62D8DC7466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D2CA561A-9502-DEFD-3A08-3E68CA8DA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C3CE6714-4852-970E-CB02-29948F9CCB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B074D240-6775-B266-1675-10BC51B74BAF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7E1BC725-B5C1-F5EB-CAB7-F2DFC036F2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3F633C87-A3B8-75B8-C1A1-0E271A1E47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8E3C57F1-4E63-3C12-B2B8-98AD233D709F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A2BFA23-08A9-ABC1-3ED6-E762D2E58B6D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8BEDB8B5-6B2B-02D4-F43D-779BB39607C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AC27FB41-BCB2-B94A-70EC-AA7A5C8C6F8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1DF08A28-5B2D-525B-7E3E-B0A3DA8F799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0B4D4CF5-31E6-CC3D-D9B1-19E1559D3779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B77D3F0-46B0-19AA-41CC-A5345C6C5551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0D01D525-4999-5EED-734E-F969A7EB475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383D101B-BFA2-531D-7433-0E24B499A15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30068657-130D-4529-8B87-28522F4ADEA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C4E5ACB0-83E6-EC2E-82A8-6B57BF37B7E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ECE86531-41F8-22EC-4062-2CE65F761BAB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7303107E-F1F7-A1BE-4D90-09704A18831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4D139553-60AE-0FE5-AF02-C52D2D15801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52B13D23-CF54-0FC9-69BE-B0643570DAD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BE66F432-687C-08A5-7962-7BE49A40F32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7D7D60D-9AD7-7B16-9C40-C023E4A1BC0B}"/>
                </a:ext>
              </a:extLst>
            </p:cNvPr>
            <p:cNvGrpSpPr/>
            <p:nvPr/>
          </p:nvGrpSpPr>
          <p:grpSpPr>
            <a:xfrm>
              <a:off x="1878771" y="1977903"/>
              <a:ext cx="212250" cy="81990"/>
              <a:chOff x="334566" y="1660922"/>
              <a:chExt cx="176212" cy="126206"/>
            </a:xfrm>
          </p:grpSpPr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FACD4AAA-C871-F6E8-D063-57B03D729EA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5729F534-6698-F5D6-C252-B9C029DA7B78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00C85D4D-2F16-B7DE-C9EB-AF6A4A380E05}"/>
                </a:ext>
              </a:extLst>
            </p:cNvPr>
            <p:cNvGrpSpPr/>
            <p:nvPr/>
          </p:nvGrpSpPr>
          <p:grpSpPr>
            <a:xfrm>
              <a:off x="1980418" y="1352295"/>
              <a:ext cx="86897" cy="112004"/>
              <a:chOff x="207192" y="1641123"/>
              <a:chExt cx="368618" cy="475123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4B5F59F-CE27-2283-DFD3-E5EB1C48CCD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746D2DC7-DC38-B589-6382-7E93BA587F1E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楕円 503">
              <a:extLst>
                <a:ext uri="{FF2B5EF4-FFF2-40B4-BE49-F238E27FC236}">
                  <a16:creationId xmlns:a16="http://schemas.microsoft.com/office/drawing/2014/main" id="{2B6BD80B-8532-A337-61FC-6D55A041DFD4}"/>
                </a:ext>
              </a:extLst>
            </p:cNvPr>
            <p:cNvSpPr/>
            <p:nvPr/>
          </p:nvSpPr>
          <p:spPr>
            <a:xfrm>
              <a:off x="1779036" y="12300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楕円 503">
              <a:extLst>
                <a:ext uri="{FF2B5EF4-FFF2-40B4-BE49-F238E27FC236}">
                  <a16:creationId xmlns:a16="http://schemas.microsoft.com/office/drawing/2014/main" id="{296EF239-3C7E-7D10-8657-1184BB8F4E79}"/>
                </a:ext>
              </a:extLst>
            </p:cNvPr>
            <p:cNvSpPr/>
            <p:nvPr/>
          </p:nvSpPr>
          <p:spPr>
            <a:xfrm>
              <a:off x="2318786" y="17570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楕円 503">
              <a:extLst>
                <a:ext uri="{FF2B5EF4-FFF2-40B4-BE49-F238E27FC236}">
                  <a16:creationId xmlns:a16="http://schemas.microsoft.com/office/drawing/2014/main" id="{676B0CAE-76F9-A788-0F3A-35A40694828A}"/>
                </a:ext>
              </a:extLst>
            </p:cNvPr>
            <p:cNvSpPr/>
            <p:nvPr/>
          </p:nvSpPr>
          <p:spPr>
            <a:xfrm>
              <a:off x="1671086" y="18459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3F8F5F20-79CE-1EDC-0D55-1C4831C9F08D}"/>
                </a:ext>
              </a:extLst>
            </p:cNvPr>
            <p:cNvSpPr/>
            <p:nvPr/>
          </p:nvSpPr>
          <p:spPr>
            <a:xfrm>
              <a:off x="2456901" y="583915"/>
              <a:ext cx="962025" cy="8549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FF000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30F7EA4C-0F0E-0E77-C9B0-4FFE5696F809}"/>
                </a:ext>
              </a:extLst>
            </p:cNvPr>
            <p:cNvSpPr/>
            <p:nvPr/>
          </p:nvSpPr>
          <p:spPr>
            <a:xfrm>
              <a:off x="2723600" y="137157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5CA4CBB4-A73D-6A6B-CC39-08665FFB2432}"/>
                </a:ext>
              </a:extLst>
            </p:cNvPr>
            <p:cNvSpPr/>
            <p:nvPr/>
          </p:nvSpPr>
          <p:spPr>
            <a:xfrm>
              <a:off x="2591977" y="1515708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C078AEE1-CF7C-8B38-4FA5-9C0F6D0F7EFD}"/>
                </a:ext>
              </a:extLst>
            </p:cNvPr>
            <p:cNvGrpSpPr/>
            <p:nvPr/>
          </p:nvGrpSpPr>
          <p:grpSpPr>
            <a:xfrm>
              <a:off x="2646573" y="694624"/>
              <a:ext cx="656332" cy="600056"/>
              <a:chOff x="2259973" y="1356906"/>
              <a:chExt cx="1805935" cy="1651088"/>
            </a:xfrm>
          </p:grpSpPr>
          <p:sp>
            <p:nvSpPr>
              <p:cNvPr id="534" name="Freeform 12">
                <a:extLst>
                  <a:ext uri="{FF2B5EF4-FFF2-40B4-BE49-F238E27FC236}">
                    <a16:creationId xmlns:a16="http://schemas.microsoft.com/office/drawing/2014/main" id="{88356BC9-8E55-4619-B15A-9A472E078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9973" y="1356906"/>
                <a:ext cx="1805935" cy="459194"/>
              </a:xfrm>
              <a:custGeom>
                <a:avLst/>
                <a:gdLst>
                  <a:gd name="T0" fmla="*/ 567 w 1581"/>
                  <a:gd name="T1" fmla="*/ 197 h 402"/>
                  <a:gd name="T2" fmla="*/ 519 w 1581"/>
                  <a:gd name="T3" fmla="*/ 168 h 402"/>
                  <a:gd name="T4" fmla="*/ 463 w 1581"/>
                  <a:gd name="T5" fmla="*/ 142 h 402"/>
                  <a:gd name="T6" fmla="*/ 415 w 1581"/>
                  <a:gd name="T7" fmla="*/ 132 h 402"/>
                  <a:gd name="T8" fmla="*/ 340 w 1581"/>
                  <a:gd name="T9" fmla="*/ 126 h 402"/>
                  <a:gd name="T10" fmla="*/ 299 w 1581"/>
                  <a:gd name="T11" fmla="*/ 128 h 402"/>
                  <a:gd name="T12" fmla="*/ 193 w 1581"/>
                  <a:gd name="T13" fmla="*/ 196 h 402"/>
                  <a:gd name="T14" fmla="*/ 115 w 1581"/>
                  <a:gd name="T15" fmla="*/ 216 h 402"/>
                  <a:gd name="T16" fmla="*/ 70 w 1581"/>
                  <a:gd name="T17" fmla="*/ 231 h 402"/>
                  <a:gd name="T18" fmla="*/ 12 w 1581"/>
                  <a:gd name="T19" fmla="*/ 255 h 402"/>
                  <a:gd name="T20" fmla="*/ 0 w 1581"/>
                  <a:gd name="T21" fmla="*/ 266 h 402"/>
                  <a:gd name="T22" fmla="*/ 4 w 1581"/>
                  <a:gd name="T23" fmla="*/ 283 h 402"/>
                  <a:gd name="T24" fmla="*/ 11 w 1581"/>
                  <a:gd name="T25" fmla="*/ 309 h 402"/>
                  <a:gd name="T26" fmla="*/ 12 w 1581"/>
                  <a:gd name="T27" fmla="*/ 341 h 402"/>
                  <a:gd name="T28" fmla="*/ 25 w 1581"/>
                  <a:gd name="T29" fmla="*/ 362 h 402"/>
                  <a:gd name="T30" fmla="*/ 44 w 1581"/>
                  <a:gd name="T31" fmla="*/ 374 h 402"/>
                  <a:gd name="T32" fmla="*/ 91 w 1581"/>
                  <a:gd name="T33" fmla="*/ 386 h 402"/>
                  <a:gd name="T34" fmla="*/ 197 w 1581"/>
                  <a:gd name="T35" fmla="*/ 393 h 402"/>
                  <a:gd name="T36" fmla="*/ 319 w 1581"/>
                  <a:gd name="T37" fmla="*/ 402 h 402"/>
                  <a:gd name="T38" fmla="*/ 453 w 1581"/>
                  <a:gd name="T39" fmla="*/ 398 h 402"/>
                  <a:gd name="T40" fmla="*/ 1552 w 1581"/>
                  <a:gd name="T41" fmla="*/ 319 h 402"/>
                  <a:gd name="T42" fmla="*/ 1579 w 1581"/>
                  <a:gd name="T43" fmla="*/ 313 h 402"/>
                  <a:gd name="T44" fmla="*/ 1581 w 1581"/>
                  <a:gd name="T45" fmla="*/ 310 h 402"/>
                  <a:gd name="T46" fmla="*/ 1535 w 1581"/>
                  <a:gd name="T47" fmla="*/ 301 h 402"/>
                  <a:gd name="T48" fmla="*/ 1427 w 1581"/>
                  <a:gd name="T49" fmla="*/ 304 h 402"/>
                  <a:gd name="T50" fmla="*/ 1094 w 1581"/>
                  <a:gd name="T51" fmla="*/ 320 h 402"/>
                  <a:gd name="T52" fmla="*/ 1113 w 1581"/>
                  <a:gd name="T53" fmla="*/ 305 h 402"/>
                  <a:gd name="T54" fmla="*/ 1116 w 1581"/>
                  <a:gd name="T55" fmla="*/ 297 h 402"/>
                  <a:gd name="T56" fmla="*/ 1113 w 1581"/>
                  <a:gd name="T57" fmla="*/ 267 h 402"/>
                  <a:gd name="T58" fmla="*/ 1123 w 1581"/>
                  <a:gd name="T59" fmla="*/ 249 h 402"/>
                  <a:gd name="T60" fmla="*/ 1319 w 1581"/>
                  <a:gd name="T61" fmla="*/ 215 h 402"/>
                  <a:gd name="T62" fmla="*/ 1327 w 1581"/>
                  <a:gd name="T63" fmla="*/ 210 h 402"/>
                  <a:gd name="T64" fmla="*/ 1322 w 1581"/>
                  <a:gd name="T65" fmla="*/ 205 h 402"/>
                  <a:gd name="T66" fmla="*/ 1300 w 1581"/>
                  <a:gd name="T67" fmla="*/ 200 h 402"/>
                  <a:gd name="T68" fmla="*/ 1118 w 1581"/>
                  <a:gd name="T69" fmla="*/ 142 h 402"/>
                  <a:gd name="T70" fmla="*/ 1140 w 1581"/>
                  <a:gd name="T71" fmla="*/ 12 h 402"/>
                  <a:gd name="T72" fmla="*/ 1137 w 1581"/>
                  <a:gd name="T73" fmla="*/ 8 h 402"/>
                  <a:gd name="T74" fmla="*/ 1122 w 1581"/>
                  <a:gd name="T75" fmla="*/ 3 h 402"/>
                  <a:gd name="T76" fmla="*/ 1093 w 1581"/>
                  <a:gd name="T77" fmla="*/ 0 h 402"/>
                  <a:gd name="T78" fmla="*/ 1084 w 1581"/>
                  <a:gd name="T79" fmla="*/ 10 h 402"/>
                  <a:gd name="T80" fmla="*/ 991 w 1581"/>
                  <a:gd name="T81" fmla="*/ 170 h 402"/>
                  <a:gd name="T82" fmla="*/ 976 w 1581"/>
                  <a:gd name="T83" fmla="*/ 186 h 402"/>
                  <a:gd name="T84" fmla="*/ 966 w 1581"/>
                  <a:gd name="T85" fmla="*/ 192 h 402"/>
                  <a:gd name="T86" fmla="*/ 879 w 1581"/>
                  <a:gd name="T87" fmla="*/ 2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1" h="402">
                    <a:moveTo>
                      <a:pt x="805" y="207"/>
                    </a:moveTo>
                    <a:lnTo>
                      <a:pt x="567" y="197"/>
                    </a:lnTo>
                    <a:lnTo>
                      <a:pt x="567" y="197"/>
                    </a:lnTo>
                    <a:lnTo>
                      <a:pt x="558" y="191"/>
                    </a:lnTo>
                    <a:lnTo>
                      <a:pt x="535" y="177"/>
                    </a:lnTo>
                    <a:lnTo>
                      <a:pt x="519" y="168"/>
                    </a:lnTo>
                    <a:lnTo>
                      <a:pt x="501" y="159"/>
                    </a:lnTo>
                    <a:lnTo>
                      <a:pt x="482" y="150"/>
                    </a:lnTo>
                    <a:lnTo>
                      <a:pt x="463" y="142"/>
                    </a:lnTo>
                    <a:lnTo>
                      <a:pt x="463" y="142"/>
                    </a:lnTo>
                    <a:lnTo>
                      <a:pt x="440" y="137"/>
                    </a:lnTo>
                    <a:lnTo>
                      <a:pt x="415" y="132"/>
                    </a:lnTo>
                    <a:lnTo>
                      <a:pt x="389" y="130"/>
                    </a:lnTo>
                    <a:lnTo>
                      <a:pt x="362" y="127"/>
                    </a:lnTo>
                    <a:lnTo>
                      <a:pt x="340" y="126"/>
                    </a:lnTo>
                    <a:lnTo>
                      <a:pt x="319" y="126"/>
                    </a:lnTo>
                    <a:lnTo>
                      <a:pt x="305" y="127"/>
                    </a:lnTo>
                    <a:lnTo>
                      <a:pt x="299" y="128"/>
                    </a:lnTo>
                    <a:lnTo>
                      <a:pt x="299" y="128"/>
                    </a:lnTo>
                    <a:lnTo>
                      <a:pt x="246" y="163"/>
                    </a:lnTo>
                    <a:lnTo>
                      <a:pt x="193" y="196"/>
                    </a:lnTo>
                    <a:lnTo>
                      <a:pt x="193" y="196"/>
                    </a:lnTo>
                    <a:lnTo>
                      <a:pt x="148" y="207"/>
                    </a:lnTo>
                    <a:lnTo>
                      <a:pt x="115" y="216"/>
                    </a:lnTo>
                    <a:lnTo>
                      <a:pt x="92" y="224"/>
                    </a:lnTo>
                    <a:lnTo>
                      <a:pt x="92" y="224"/>
                    </a:lnTo>
                    <a:lnTo>
                      <a:pt x="70" y="231"/>
                    </a:lnTo>
                    <a:lnTo>
                      <a:pt x="40" y="243"/>
                    </a:lnTo>
                    <a:lnTo>
                      <a:pt x="25" y="249"/>
                    </a:lnTo>
                    <a:lnTo>
                      <a:pt x="12" y="255"/>
                    </a:lnTo>
                    <a:lnTo>
                      <a:pt x="4" y="261"/>
                    </a:lnTo>
                    <a:lnTo>
                      <a:pt x="2" y="26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2" y="273"/>
                    </a:lnTo>
                    <a:lnTo>
                      <a:pt x="4" y="283"/>
                    </a:lnTo>
                    <a:lnTo>
                      <a:pt x="8" y="295"/>
                    </a:lnTo>
                    <a:lnTo>
                      <a:pt x="11" y="309"/>
                    </a:lnTo>
                    <a:lnTo>
                      <a:pt x="11" y="309"/>
                    </a:lnTo>
                    <a:lnTo>
                      <a:pt x="11" y="324"/>
                    </a:lnTo>
                    <a:lnTo>
                      <a:pt x="12" y="332"/>
                    </a:lnTo>
                    <a:lnTo>
                      <a:pt x="12" y="341"/>
                    </a:lnTo>
                    <a:lnTo>
                      <a:pt x="14" y="348"/>
                    </a:lnTo>
                    <a:lnTo>
                      <a:pt x="18" y="356"/>
                    </a:lnTo>
                    <a:lnTo>
                      <a:pt x="25" y="362"/>
                    </a:lnTo>
                    <a:lnTo>
                      <a:pt x="32" y="369"/>
                    </a:lnTo>
                    <a:lnTo>
                      <a:pt x="32" y="369"/>
                    </a:lnTo>
                    <a:lnTo>
                      <a:pt x="44" y="374"/>
                    </a:lnTo>
                    <a:lnTo>
                      <a:pt x="54" y="377"/>
                    </a:lnTo>
                    <a:lnTo>
                      <a:pt x="75" y="384"/>
                    </a:lnTo>
                    <a:lnTo>
                      <a:pt x="91" y="386"/>
                    </a:lnTo>
                    <a:lnTo>
                      <a:pt x="98" y="388"/>
                    </a:lnTo>
                    <a:lnTo>
                      <a:pt x="98" y="388"/>
                    </a:lnTo>
                    <a:lnTo>
                      <a:pt x="197" y="393"/>
                    </a:lnTo>
                    <a:lnTo>
                      <a:pt x="271" y="398"/>
                    </a:lnTo>
                    <a:lnTo>
                      <a:pt x="319" y="402"/>
                    </a:lnTo>
                    <a:lnTo>
                      <a:pt x="319" y="402"/>
                    </a:lnTo>
                    <a:lnTo>
                      <a:pt x="340" y="402"/>
                    </a:lnTo>
                    <a:lnTo>
                      <a:pt x="371" y="402"/>
                    </a:lnTo>
                    <a:lnTo>
                      <a:pt x="453" y="398"/>
                    </a:lnTo>
                    <a:lnTo>
                      <a:pt x="561" y="393"/>
                    </a:lnTo>
                    <a:lnTo>
                      <a:pt x="561" y="393"/>
                    </a:lnTo>
                    <a:lnTo>
                      <a:pt x="1552" y="319"/>
                    </a:lnTo>
                    <a:lnTo>
                      <a:pt x="1552" y="319"/>
                    </a:lnTo>
                    <a:lnTo>
                      <a:pt x="1572" y="315"/>
                    </a:lnTo>
                    <a:lnTo>
                      <a:pt x="1579" y="313"/>
                    </a:lnTo>
                    <a:lnTo>
                      <a:pt x="1581" y="311"/>
                    </a:lnTo>
                    <a:lnTo>
                      <a:pt x="1581" y="310"/>
                    </a:lnTo>
                    <a:lnTo>
                      <a:pt x="1581" y="310"/>
                    </a:lnTo>
                    <a:lnTo>
                      <a:pt x="1573" y="308"/>
                    </a:lnTo>
                    <a:lnTo>
                      <a:pt x="1557" y="305"/>
                    </a:lnTo>
                    <a:lnTo>
                      <a:pt x="1535" y="301"/>
                    </a:lnTo>
                    <a:lnTo>
                      <a:pt x="1508" y="300"/>
                    </a:lnTo>
                    <a:lnTo>
                      <a:pt x="1508" y="300"/>
                    </a:lnTo>
                    <a:lnTo>
                      <a:pt x="1427" y="304"/>
                    </a:lnTo>
                    <a:lnTo>
                      <a:pt x="1287" y="310"/>
                    </a:lnTo>
                    <a:lnTo>
                      <a:pt x="1094" y="320"/>
                    </a:lnTo>
                    <a:lnTo>
                      <a:pt x="1094" y="320"/>
                    </a:lnTo>
                    <a:lnTo>
                      <a:pt x="1102" y="316"/>
                    </a:lnTo>
                    <a:lnTo>
                      <a:pt x="1108" y="311"/>
                    </a:lnTo>
                    <a:lnTo>
                      <a:pt x="1113" y="305"/>
                    </a:lnTo>
                    <a:lnTo>
                      <a:pt x="1113" y="305"/>
                    </a:lnTo>
                    <a:lnTo>
                      <a:pt x="1115" y="302"/>
                    </a:lnTo>
                    <a:lnTo>
                      <a:pt x="1116" y="297"/>
                    </a:lnTo>
                    <a:lnTo>
                      <a:pt x="1116" y="285"/>
                    </a:lnTo>
                    <a:lnTo>
                      <a:pt x="1113" y="267"/>
                    </a:lnTo>
                    <a:lnTo>
                      <a:pt x="1113" y="267"/>
                    </a:lnTo>
                    <a:lnTo>
                      <a:pt x="1115" y="263"/>
                    </a:lnTo>
                    <a:lnTo>
                      <a:pt x="1118" y="257"/>
                    </a:lnTo>
                    <a:lnTo>
                      <a:pt x="1123" y="249"/>
                    </a:lnTo>
                    <a:lnTo>
                      <a:pt x="1140" y="243"/>
                    </a:lnTo>
                    <a:lnTo>
                      <a:pt x="1319" y="215"/>
                    </a:lnTo>
                    <a:lnTo>
                      <a:pt x="1319" y="215"/>
                    </a:lnTo>
                    <a:lnTo>
                      <a:pt x="1324" y="214"/>
                    </a:lnTo>
                    <a:lnTo>
                      <a:pt x="1327" y="211"/>
                    </a:lnTo>
                    <a:lnTo>
                      <a:pt x="1327" y="210"/>
                    </a:lnTo>
                    <a:lnTo>
                      <a:pt x="1327" y="208"/>
                    </a:lnTo>
                    <a:lnTo>
                      <a:pt x="1327" y="208"/>
                    </a:lnTo>
                    <a:lnTo>
                      <a:pt x="1322" y="205"/>
                    </a:lnTo>
                    <a:lnTo>
                      <a:pt x="1315" y="202"/>
                    </a:lnTo>
                    <a:lnTo>
                      <a:pt x="1308" y="200"/>
                    </a:lnTo>
                    <a:lnTo>
                      <a:pt x="1300" y="200"/>
                    </a:lnTo>
                    <a:lnTo>
                      <a:pt x="1300" y="200"/>
                    </a:lnTo>
                    <a:lnTo>
                      <a:pt x="1106" y="220"/>
                    </a:lnTo>
                    <a:lnTo>
                      <a:pt x="1118" y="142"/>
                    </a:lnTo>
                    <a:lnTo>
                      <a:pt x="1118" y="142"/>
                    </a:lnTo>
                    <a:lnTo>
                      <a:pt x="1130" y="78"/>
                    </a:lnTo>
                    <a:lnTo>
                      <a:pt x="1140" y="12"/>
                    </a:lnTo>
                    <a:lnTo>
                      <a:pt x="1140" y="12"/>
                    </a:lnTo>
                    <a:lnTo>
                      <a:pt x="1139" y="9"/>
                    </a:lnTo>
                    <a:lnTo>
                      <a:pt x="1137" y="8"/>
                    </a:lnTo>
                    <a:lnTo>
                      <a:pt x="1132" y="5"/>
                    </a:lnTo>
                    <a:lnTo>
                      <a:pt x="1132" y="5"/>
                    </a:lnTo>
                    <a:lnTo>
                      <a:pt x="1122" y="3"/>
                    </a:lnTo>
                    <a:lnTo>
                      <a:pt x="1109" y="0"/>
                    </a:lnTo>
                    <a:lnTo>
                      <a:pt x="1098" y="0"/>
                    </a:lnTo>
                    <a:lnTo>
                      <a:pt x="1093" y="0"/>
                    </a:lnTo>
                    <a:lnTo>
                      <a:pt x="1090" y="1"/>
                    </a:lnTo>
                    <a:lnTo>
                      <a:pt x="1090" y="1"/>
                    </a:lnTo>
                    <a:lnTo>
                      <a:pt x="1084" y="10"/>
                    </a:lnTo>
                    <a:lnTo>
                      <a:pt x="1071" y="31"/>
                    </a:lnTo>
                    <a:lnTo>
                      <a:pt x="1038" y="88"/>
                    </a:lnTo>
                    <a:lnTo>
                      <a:pt x="991" y="170"/>
                    </a:lnTo>
                    <a:lnTo>
                      <a:pt x="991" y="170"/>
                    </a:lnTo>
                    <a:lnTo>
                      <a:pt x="985" y="178"/>
                    </a:lnTo>
                    <a:lnTo>
                      <a:pt x="976" y="186"/>
                    </a:lnTo>
                    <a:lnTo>
                      <a:pt x="971" y="189"/>
                    </a:lnTo>
                    <a:lnTo>
                      <a:pt x="966" y="192"/>
                    </a:lnTo>
                    <a:lnTo>
                      <a:pt x="966" y="192"/>
                    </a:lnTo>
                    <a:lnTo>
                      <a:pt x="954" y="195"/>
                    </a:lnTo>
                    <a:lnTo>
                      <a:pt x="934" y="197"/>
                    </a:lnTo>
                    <a:lnTo>
                      <a:pt x="879" y="202"/>
                    </a:lnTo>
                    <a:lnTo>
                      <a:pt x="805" y="207"/>
                    </a:lnTo>
                    <a:lnTo>
                      <a:pt x="805" y="207"/>
                    </a:lnTo>
                    <a:close/>
                  </a:path>
                </a:pathLst>
              </a:custGeom>
              <a:solidFill>
                <a:schemeClr val="tx1"/>
              </a:solidFill>
              <a:ln w="7938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CAA77A78-084B-2EB9-7902-384E18D81C6D}"/>
                  </a:ext>
                </a:extLst>
              </p:cNvPr>
              <p:cNvSpPr/>
              <p:nvPr/>
            </p:nvSpPr>
            <p:spPr>
              <a:xfrm>
                <a:off x="2927350" y="185102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A932D7C0-6798-7345-2A86-F13FDE240F5B}"/>
                  </a:ext>
                </a:extLst>
              </p:cNvPr>
              <p:cNvSpPr/>
              <p:nvPr/>
            </p:nvSpPr>
            <p:spPr>
              <a:xfrm>
                <a:off x="3111500" y="19589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DFF64384-06A9-5732-BBBF-13363659CA45}"/>
                  </a:ext>
                </a:extLst>
              </p:cNvPr>
              <p:cNvSpPr/>
              <p:nvPr/>
            </p:nvSpPr>
            <p:spPr>
              <a:xfrm>
                <a:off x="3333750" y="2149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90DFDEDD-2F8F-94BA-7320-39F2513B5117}"/>
                  </a:ext>
                </a:extLst>
              </p:cNvPr>
              <p:cNvSpPr/>
              <p:nvPr/>
            </p:nvSpPr>
            <p:spPr>
              <a:xfrm>
                <a:off x="3302000" y="2403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83774F23-790D-D63A-F56E-6882FA3683DE}"/>
                  </a:ext>
                </a:extLst>
              </p:cNvPr>
              <p:cNvSpPr/>
              <p:nvPr/>
            </p:nvSpPr>
            <p:spPr>
              <a:xfrm>
                <a:off x="3060700" y="26574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4F53E635-6315-B659-63FC-0495A64E1DA3}"/>
                  </a:ext>
                </a:extLst>
              </p:cNvPr>
              <p:cNvSpPr/>
              <p:nvPr/>
            </p:nvSpPr>
            <p:spPr>
              <a:xfrm>
                <a:off x="3181350" y="285432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EA3ED951-EAFB-6EDA-B461-2B632E7A6D52}"/>
                  </a:ext>
                </a:extLst>
              </p:cNvPr>
              <p:cNvSpPr/>
              <p:nvPr/>
            </p:nvSpPr>
            <p:spPr>
              <a:xfrm>
                <a:off x="3397250" y="2962275"/>
                <a:ext cx="13335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C6C453B-A5AD-F580-BCAD-ACD823338F30}"/>
              </a:ext>
            </a:extLst>
          </p:cNvPr>
          <p:cNvGrpSpPr>
            <a:grpSpLocks noChangeAspect="1"/>
          </p:cNvGrpSpPr>
          <p:nvPr/>
        </p:nvGrpSpPr>
        <p:grpSpPr>
          <a:xfrm>
            <a:off x="3788997" y="3917666"/>
            <a:ext cx="2347693" cy="2368013"/>
            <a:chOff x="3613150" y="3574765"/>
            <a:chExt cx="2847426" cy="287207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AACCB03-568B-3CF7-C887-914E353886A9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D669D23-7FDE-0133-07FF-8F4855277875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76E89026-C248-120D-3F92-A10BC8D7F65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A887998E-655A-44E3-B4C9-C42BD4B1D1B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F721376F-634E-123E-ADDB-66B2F5DFA76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AC05C614-3653-C029-AD8B-8A3405B9D35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BF8107F9-F41D-0592-CB9A-50EBB110915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A323C917-CCF6-729E-052C-08D687F24C70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8679C43B-DF13-2617-3276-289725FD19BA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7CAC1BD2-1D10-F918-4500-6684BA784DAA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FF7DE843-0A01-18FF-BDDF-9124E4B29ADD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6B3D5F5-861C-E993-71E1-D1BF13A3F1C5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D0B6FB50-3C3F-5B7A-3B2F-13B784B9127C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BA407B80-DB3B-E766-2C08-FE960D509ADD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EA1643CB-8050-7034-8B11-73E999D4A051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E0E70B59-7577-3D1C-95EA-020FA3989F37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EF30F670-F8C6-F825-4A92-F51EE7D7254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6C60C602-5947-32EB-963E-E9E72074CA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68DC77C4-6451-3CBD-6AAE-31B9A8BB62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0AC7E398-5D82-55E5-FC92-A54B50B3C30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6A7E195F-5AFC-C93E-B471-2E356B378E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D0BFCB9A-ECF9-13FB-138D-676CA00371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2254D4CD-CA66-9DF7-E434-6DD9049AE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39C562B8-2DAF-E254-A6C6-4BA2DA50A7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499857" y="2704001"/>
                    <a:ext cx="296132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FD0D42D0-9E45-BC6C-B786-2F5E3CB38CE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3644" y="2704001"/>
                    <a:ext cx="296132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2B8EC230-BF53-7944-9F94-FA793BD62732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BF4F5CB5-94CF-3842-74FF-0EA773E946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260CC104-ECE5-1AFF-48DF-509F784EB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B7A68BBA-3FD8-6946-E5BE-2566500D3A65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9F260E6-3321-B773-E5A2-7E7E092FEE74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5BD19A84-19C9-071D-E75B-FA5E40EA5772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3FBF1367-27BB-6D25-599C-19184E86F98A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BD97E43A-C86B-7DA1-64A4-329BD3F4156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EBBAA619-7102-110A-3B6D-AE7BB981E52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562C6FDE-9918-43E6-3A01-54BBBFD23AB2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11DC12BF-331F-F95A-9E4C-7C6AF8A355B9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CD734A4-6A6D-7C50-7CED-38970A823F6C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CB7421CF-2C33-4989-451D-7F8E70E6AFD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BF548F21-B8DD-68F8-4450-8CFE9A69BAC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87BF62E0-912E-C7D2-5956-41B17710988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2B335794-D4B7-9892-00E6-71DD7B460E1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E66C239-FB10-9ADD-8E9A-48F206308416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9395164A-D567-F3FA-85D4-DB975C349F7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D56F962A-C3A9-ED91-7CAA-C9F9D5A047B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F7502BD8-D25F-CA7E-A0C5-8E87D48AA50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0F3D37A3-E9F2-8F13-CF0F-0AF990B70A9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0B752424-EB42-0221-9058-A410CAB8ED9D}"/>
                </a:ext>
              </a:extLst>
            </p:cNvPr>
            <p:cNvGrpSpPr/>
            <p:nvPr/>
          </p:nvGrpSpPr>
          <p:grpSpPr>
            <a:xfrm>
              <a:off x="4846092" y="4903126"/>
              <a:ext cx="278358" cy="84138"/>
              <a:chOff x="334566" y="1660922"/>
              <a:chExt cx="176212" cy="126206"/>
            </a:xfrm>
          </p:grpSpPr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F09D44E-5EF9-72F9-BB60-C3E33E9438A9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EC527B1-DED5-A84B-267E-AF01644F577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4ED3BEE9-99FA-4EAA-49B0-3E86C99B9F71}"/>
                </a:ext>
              </a:extLst>
            </p:cNvPr>
            <p:cNvGrpSpPr/>
            <p:nvPr/>
          </p:nvGrpSpPr>
          <p:grpSpPr>
            <a:xfrm>
              <a:off x="4946829" y="4265781"/>
              <a:ext cx="86897" cy="112004"/>
              <a:chOff x="207192" y="1641123"/>
              <a:chExt cx="368618" cy="475123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67E81272-652E-160D-4F5B-EFD4E4294E6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10415407-45BE-3CE5-208E-76BAFFAD9438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2" name="楕円 503">
              <a:extLst>
                <a:ext uri="{FF2B5EF4-FFF2-40B4-BE49-F238E27FC236}">
                  <a16:creationId xmlns:a16="http://schemas.microsoft.com/office/drawing/2014/main" id="{A4DC9E31-5A92-1FD5-08F8-0DE18FED2C9D}"/>
                </a:ext>
              </a:extLst>
            </p:cNvPr>
            <p:cNvSpPr/>
            <p:nvPr/>
          </p:nvSpPr>
          <p:spPr>
            <a:xfrm>
              <a:off x="5098498" y="423517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楕円 503">
              <a:extLst>
                <a:ext uri="{FF2B5EF4-FFF2-40B4-BE49-F238E27FC236}">
                  <a16:creationId xmlns:a16="http://schemas.microsoft.com/office/drawing/2014/main" id="{61BF44DF-FD55-774F-3DD7-AC9341AEEAC3}"/>
                </a:ext>
              </a:extLst>
            </p:cNvPr>
            <p:cNvSpPr/>
            <p:nvPr/>
          </p:nvSpPr>
          <p:spPr>
            <a:xfrm>
              <a:off x="4570891" y="466201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楕円 503">
              <a:extLst>
                <a:ext uri="{FF2B5EF4-FFF2-40B4-BE49-F238E27FC236}">
                  <a16:creationId xmlns:a16="http://schemas.microsoft.com/office/drawing/2014/main" id="{09DDBA13-3559-E4F7-B3EE-FE7041AB9A55}"/>
                </a:ext>
              </a:extLst>
            </p:cNvPr>
            <p:cNvSpPr/>
            <p:nvPr/>
          </p:nvSpPr>
          <p:spPr>
            <a:xfrm>
              <a:off x="5204303" y="4885853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6841874E-791F-5B59-8597-38D814CD2C84}"/>
                </a:ext>
              </a:extLst>
            </p:cNvPr>
            <p:cNvSpPr/>
            <p:nvPr/>
          </p:nvSpPr>
          <p:spPr>
            <a:xfrm>
              <a:off x="5498551" y="3574765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424E1481-FE0A-CCE0-733E-1072C790F3B6}"/>
                </a:ext>
              </a:extLst>
            </p:cNvPr>
            <p:cNvSpPr/>
            <p:nvPr/>
          </p:nvSpPr>
          <p:spPr>
            <a:xfrm>
              <a:off x="5765250" y="436242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AA0022FE-AAA6-8449-EBEF-D8B50C165D13}"/>
                </a:ext>
              </a:extLst>
            </p:cNvPr>
            <p:cNvSpPr/>
            <p:nvPr/>
          </p:nvSpPr>
          <p:spPr>
            <a:xfrm>
              <a:off x="5633627" y="4506558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2A462835-C7A2-A9BC-3500-2415B39980C5}"/>
                </a:ext>
              </a:extLst>
            </p:cNvPr>
            <p:cNvGrpSpPr/>
            <p:nvPr/>
          </p:nvGrpSpPr>
          <p:grpSpPr>
            <a:xfrm>
              <a:off x="5727569" y="3659975"/>
              <a:ext cx="503988" cy="655500"/>
              <a:chOff x="2124488" y="1816100"/>
              <a:chExt cx="2004208" cy="2606728"/>
            </a:xfrm>
          </p:grpSpPr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1711BED0-D1AF-5E67-451C-B57ED325F89B}"/>
                  </a:ext>
                </a:extLst>
              </p:cNvPr>
              <p:cNvGrpSpPr/>
              <p:nvPr/>
            </p:nvGrpSpPr>
            <p:grpSpPr>
              <a:xfrm>
                <a:off x="2124488" y="1816100"/>
                <a:ext cx="2004208" cy="2606728"/>
                <a:chOff x="6906619" y="941553"/>
                <a:chExt cx="2004208" cy="2606728"/>
              </a:xfrm>
            </p:grpSpPr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64D558A7-64EF-4834-B0D7-FC76F9C3BA60}"/>
                    </a:ext>
                  </a:extLst>
                </p:cNvPr>
                <p:cNvGrpSpPr/>
                <p:nvPr/>
              </p:nvGrpSpPr>
              <p:grpSpPr>
                <a:xfrm>
                  <a:off x="7326154" y="1167398"/>
                  <a:ext cx="1153187" cy="2380883"/>
                  <a:chOff x="3891257" y="616562"/>
                  <a:chExt cx="1153187" cy="2380883"/>
                </a:xfrm>
              </p:grpSpPr>
              <p:sp>
                <p:nvSpPr>
                  <p:cNvPr id="557" name="円/楕円 351">
                    <a:extLst>
                      <a:ext uri="{FF2B5EF4-FFF2-40B4-BE49-F238E27FC236}">
                        <a16:creationId xmlns:a16="http://schemas.microsoft.com/office/drawing/2014/main" id="{C5F87E9F-D7B5-4AAD-862D-69E187065011}"/>
                      </a:ext>
                    </a:extLst>
                  </p:cNvPr>
                  <p:cNvSpPr/>
                  <p:nvPr/>
                </p:nvSpPr>
                <p:spPr>
                  <a:xfrm>
                    <a:off x="4033004" y="1055000"/>
                    <a:ext cx="903328" cy="123906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8" name="片側の 2 つの角を丸めた四角形 144">
                    <a:extLst>
                      <a:ext uri="{FF2B5EF4-FFF2-40B4-BE49-F238E27FC236}">
                        <a16:creationId xmlns:a16="http://schemas.microsoft.com/office/drawing/2014/main" id="{252D47F2-FF2B-4197-A51B-1D4261F8F939}"/>
                      </a:ext>
                    </a:extLst>
                  </p:cNvPr>
                  <p:cNvSpPr/>
                  <p:nvPr/>
                </p:nvSpPr>
                <p:spPr>
                  <a:xfrm>
                    <a:off x="3996667" y="1976519"/>
                    <a:ext cx="974009" cy="1020926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210206BD-042B-498A-99BD-0FAB0373761E}"/>
                      </a:ext>
                    </a:extLst>
                  </p:cNvPr>
                  <p:cNvSpPr/>
                  <p:nvPr/>
                </p:nvSpPr>
                <p:spPr>
                  <a:xfrm>
                    <a:off x="4245192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60" name="グループ化 559">
                    <a:extLst>
                      <a:ext uri="{FF2B5EF4-FFF2-40B4-BE49-F238E27FC236}">
                        <a16:creationId xmlns:a16="http://schemas.microsoft.com/office/drawing/2014/main" id="{3D0787C2-C023-4AA6-A53C-B83E9066A885}"/>
                      </a:ext>
                    </a:extLst>
                  </p:cNvPr>
                  <p:cNvGrpSpPr/>
                  <p:nvPr/>
                </p:nvGrpSpPr>
                <p:grpSpPr>
                  <a:xfrm>
                    <a:off x="3891257" y="616562"/>
                    <a:ext cx="1153187" cy="1280620"/>
                    <a:chOff x="3927963" y="3342038"/>
                    <a:chExt cx="1079768" cy="1199090"/>
                  </a:xfrm>
                </p:grpSpPr>
                <p:sp>
                  <p:nvSpPr>
                    <p:cNvPr id="561" name="円/楕円 351">
                      <a:extLst>
                        <a:ext uri="{FF2B5EF4-FFF2-40B4-BE49-F238E27FC236}">
                          <a16:creationId xmlns:a16="http://schemas.microsoft.com/office/drawing/2014/main" id="{564AB004-CA26-473B-963D-70C22426F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62" name="グループ化 561">
                      <a:extLst>
                        <a:ext uri="{FF2B5EF4-FFF2-40B4-BE49-F238E27FC236}">
                          <a16:creationId xmlns:a16="http://schemas.microsoft.com/office/drawing/2014/main" id="{460616D7-147D-409C-A158-759AC1E2E18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4"/>
                      <a:ext cx="1049684" cy="990354"/>
                      <a:chOff x="1986974" y="3943262"/>
                      <a:chExt cx="834570" cy="787399"/>
                    </a:xfrm>
                  </p:grpSpPr>
                  <p:grpSp>
                    <p:nvGrpSpPr>
                      <p:cNvPr id="567" name="グループ化 566">
                        <a:extLst>
                          <a:ext uri="{FF2B5EF4-FFF2-40B4-BE49-F238E27FC236}">
                            <a16:creationId xmlns:a16="http://schemas.microsoft.com/office/drawing/2014/main" id="{E697C004-1DAA-420C-BBCB-CC2CC208312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2"/>
                        <a:ext cx="834570" cy="787399"/>
                        <a:chOff x="2791855" y="2017487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569" name="グループ化 568">
                          <a:extLst>
                            <a:ext uri="{FF2B5EF4-FFF2-40B4-BE49-F238E27FC236}">
                              <a16:creationId xmlns:a16="http://schemas.microsoft.com/office/drawing/2014/main" id="{34048EEF-81D8-4135-BB05-A922E948A9F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574" name="円/楕円 370">
                            <a:extLst>
                              <a:ext uri="{FF2B5EF4-FFF2-40B4-BE49-F238E27FC236}">
                                <a16:creationId xmlns:a16="http://schemas.microsoft.com/office/drawing/2014/main" id="{BDBDC380-3973-4EEC-86B3-1E01B4E9859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635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75" name="円/楕円 371">
                            <a:extLst>
                              <a:ext uri="{FF2B5EF4-FFF2-40B4-BE49-F238E27FC236}">
                                <a16:creationId xmlns:a16="http://schemas.microsoft.com/office/drawing/2014/main" id="{A83D4ECD-2013-41CA-B9EC-89B2CDD05A7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635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70" name="グループ化 569">
                          <a:extLst>
                            <a:ext uri="{FF2B5EF4-FFF2-40B4-BE49-F238E27FC236}">
                              <a16:creationId xmlns:a16="http://schemas.microsoft.com/office/drawing/2014/main" id="{00D60430-2994-494F-81B0-38ABB9FAA30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572" name="円/楕円 368">
                            <a:extLst>
                              <a:ext uri="{FF2B5EF4-FFF2-40B4-BE49-F238E27FC236}">
                                <a16:creationId xmlns:a16="http://schemas.microsoft.com/office/drawing/2014/main" id="{7F3B55D4-FCDF-48EC-AE75-D4DF5C3414A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635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73" name="円/楕円 369">
                            <a:extLst>
                              <a:ext uri="{FF2B5EF4-FFF2-40B4-BE49-F238E27FC236}">
                                <a16:creationId xmlns:a16="http://schemas.microsoft.com/office/drawing/2014/main" id="{013F7863-C2D0-4669-A0DB-E1886B5AF3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635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>
                            <a:defPPr>
                              <a:defRPr lang="en-US"/>
                            </a:defPPr>
                            <a:lvl1pPr marL="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algn="l" defTabSz="457200" rtl="0" eaLnBrk="1" latinLnBrk="0" hangingPunct="1">
                              <a:defRPr sz="1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571" name="円/楕円 367">
                          <a:extLst>
                            <a:ext uri="{FF2B5EF4-FFF2-40B4-BE49-F238E27FC236}">
                              <a16:creationId xmlns:a16="http://schemas.microsoft.com/office/drawing/2014/main" id="{4B72E50C-E4BA-4A46-AA91-E6F23D1F98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7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635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568" name="正方形/長方形 67">
                        <a:extLst>
                          <a:ext uri="{FF2B5EF4-FFF2-40B4-BE49-F238E27FC236}">
                            <a16:creationId xmlns:a16="http://schemas.microsoft.com/office/drawing/2014/main" id="{47200B55-D7CE-4BC3-B1DE-D94F56128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484336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63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63" name="月 562">
                      <a:extLst>
                        <a:ext uri="{FF2B5EF4-FFF2-40B4-BE49-F238E27FC236}">
                          <a16:creationId xmlns:a16="http://schemas.microsoft.com/office/drawing/2014/main" id="{318E659D-DB7F-4981-AF12-833A057AD2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4" name="月 563">
                      <a:extLst>
                        <a:ext uri="{FF2B5EF4-FFF2-40B4-BE49-F238E27FC236}">
                          <a16:creationId xmlns:a16="http://schemas.microsoft.com/office/drawing/2014/main" id="{62071C7A-5EAC-4432-A3A3-925FE5168FB1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5" name="月 564">
                      <a:extLst>
                        <a:ext uri="{FF2B5EF4-FFF2-40B4-BE49-F238E27FC236}">
                          <a16:creationId xmlns:a16="http://schemas.microsoft.com/office/drawing/2014/main" id="{DC1E4503-75C7-49DA-93DC-4F68FFC7FAB3}"/>
                        </a:ext>
                      </a:extLst>
                    </p:cNvPr>
                    <p:cNvSpPr/>
                    <p:nvPr/>
                  </p:nvSpPr>
                  <p:spPr>
                    <a:xfrm rot="6300000">
                      <a:off x="4211274" y="3759205"/>
                      <a:ext cx="54627" cy="223528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6" name="月 565">
                      <a:extLst>
                        <a:ext uri="{FF2B5EF4-FFF2-40B4-BE49-F238E27FC236}">
                          <a16:creationId xmlns:a16="http://schemas.microsoft.com/office/drawing/2014/main" id="{2916B155-AA27-49C9-A488-4106AE68E0F6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4708449" y="3759206"/>
                      <a:ext cx="54627" cy="223528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47" name="円/楕円 27">
                  <a:extLst>
                    <a:ext uri="{FF2B5EF4-FFF2-40B4-BE49-F238E27FC236}">
                      <a16:creationId xmlns:a16="http://schemas.microsoft.com/office/drawing/2014/main" id="{BF22E65F-E3B4-3C0E-3433-6FB52FC57A36}"/>
                    </a:ext>
                  </a:extLst>
                </p:cNvPr>
                <p:cNvSpPr/>
                <p:nvPr/>
              </p:nvSpPr>
              <p:spPr>
                <a:xfrm rot="10800000">
                  <a:off x="7756589" y="2190072"/>
                  <a:ext cx="324042" cy="18433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43 w 3210461"/>
                    <a:gd name="connsiteY0" fmla="*/ 213212 h 559497"/>
                    <a:gd name="connsiteX1" fmla="*/ 1641009 w 3210461"/>
                    <a:gd name="connsiteY1" fmla="*/ 0 h 559497"/>
                    <a:gd name="connsiteX2" fmla="*/ 3210461 w 3210461"/>
                    <a:gd name="connsiteY2" fmla="*/ 213212 h 559497"/>
                    <a:gd name="connsiteX3" fmla="*/ 1605252 w 3210461"/>
                    <a:gd name="connsiteY3" fmla="*/ 559497 h 559497"/>
                    <a:gd name="connsiteX4" fmla="*/ 43 w 3210461"/>
                    <a:gd name="connsiteY4" fmla="*/ 213212 h 559497"/>
                    <a:gd name="connsiteX0" fmla="*/ 202 w 3210620"/>
                    <a:gd name="connsiteY0" fmla="*/ 213212 h 933117"/>
                    <a:gd name="connsiteX1" fmla="*/ 1641168 w 3210620"/>
                    <a:gd name="connsiteY1" fmla="*/ 0 h 933117"/>
                    <a:gd name="connsiteX2" fmla="*/ 3210620 w 3210620"/>
                    <a:gd name="connsiteY2" fmla="*/ 213212 h 933117"/>
                    <a:gd name="connsiteX3" fmla="*/ 1558064 w 3210620"/>
                    <a:gd name="connsiteY3" fmla="*/ 933117 h 933117"/>
                    <a:gd name="connsiteX4" fmla="*/ 202 w 3210620"/>
                    <a:gd name="connsiteY4" fmla="*/ 213212 h 933117"/>
                    <a:gd name="connsiteX0" fmla="*/ 43 w 3210461"/>
                    <a:gd name="connsiteY0" fmla="*/ 109510 h 829415"/>
                    <a:gd name="connsiteX1" fmla="*/ 1593658 w 3210461"/>
                    <a:gd name="connsiteY1" fmla="*/ 3048 h 829415"/>
                    <a:gd name="connsiteX2" fmla="*/ 3210461 w 3210461"/>
                    <a:gd name="connsiteY2" fmla="*/ 109510 h 829415"/>
                    <a:gd name="connsiteX3" fmla="*/ 1557905 w 3210461"/>
                    <a:gd name="connsiteY3" fmla="*/ 829415 h 829415"/>
                    <a:gd name="connsiteX4" fmla="*/ 43 w 3210461"/>
                    <a:gd name="connsiteY4" fmla="*/ 109510 h 829415"/>
                    <a:gd name="connsiteX0" fmla="*/ 5462 w 3215880"/>
                    <a:gd name="connsiteY0" fmla="*/ 106462 h 826367"/>
                    <a:gd name="connsiteX1" fmla="*/ 1599077 w 3215880"/>
                    <a:gd name="connsiteY1" fmla="*/ 0 h 826367"/>
                    <a:gd name="connsiteX2" fmla="*/ 3215880 w 3215880"/>
                    <a:gd name="connsiteY2" fmla="*/ 106462 h 826367"/>
                    <a:gd name="connsiteX3" fmla="*/ 1563324 w 3215880"/>
                    <a:gd name="connsiteY3" fmla="*/ 826367 h 826367"/>
                    <a:gd name="connsiteX4" fmla="*/ 5462 w 3215880"/>
                    <a:gd name="connsiteY4" fmla="*/ 106462 h 826367"/>
                    <a:gd name="connsiteX0" fmla="*/ 5462 w 3226578"/>
                    <a:gd name="connsiteY0" fmla="*/ 106462 h 826367"/>
                    <a:gd name="connsiteX1" fmla="*/ 1599077 w 3226578"/>
                    <a:gd name="connsiteY1" fmla="*/ 0 h 826367"/>
                    <a:gd name="connsiteX2" fmla="*/ 3215880 w 3226578"/>
                    <a:gd name="connsiteY2" fmla="*/ 106462 h 826367"/>
                    <a:gd name="connsiteX3" fmla="*/ 1563324 w 3226578"/>
                    <a:gd name="connsiteY3" fmla="*/ 826367 h 826367"/>
                    <a:gd name="connsiteX4" fmla="*/ 5462 w 3226578"/>
                    <a:gd name="connsiteY4" fmla="*/ 106462 h 826367"/>
                    <a:gd name="connsiteX0" fmla="*/ 3682 w 3221756"/>
                    <a:gd name="connsiteY0" fmla="*/ 106462 h 826367"/>
                    <a:gd name="connsiteX1" fmla="*/ 1597297 w 3221756"/>
                    <a:gd name="connsiteY1" fmla="*/ 0 h 826367"/>
                    <a:gd name="connsiteX2" fmla="*/ 3214100 w 3221756"/>
                    <a:gd name="connsiteY2" fmla="*/ 106462 h 826367"/>
                    <a:gd name="connsiteX3" fmla="*/ 1561544 w 3221756"/>
                    <a:gd name="connsiteY3" fmla="*/ 826367 h 826367"/>
                    <a:gd name="connsiteX4" fmla="*/ 3682 w 3221756"/>
                    <a:gd name="connsiteY4" fmla="*/ 106462 h 826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21756" h="826367">
                      <a:moveTo>
                        <a:pt x="3682" y="106462"/>
                      </a:moveTo>
                      <a:cubicBezTo>
                        <a:pt x="80673" y="11432"/>
                        <a:pt x="710765" y="0"/>
                        <a:pt x="1597297" y="0"/>
                      </a:cubicBezTo>
                      <a:cubicBezTo>
                        <a:pt x="2483829" y="0"/>
                        <a:pt x="3095726" y="15219"/>
                        <a:pt x="3214100" y="106462"/>
                      </a:cubicBezTo>
                      <a:cubicBezTo>
                        <a:pt x="3332474" y="197705"/>
                        <a:pt x="2045600" y="826367"/>
                        <a:pt x="1561544" y="826367"/>
                      </a:cubicBezTo>
                      <a:cubicBezTo>
                        <a:pt x="1077488" y="826367"/>
                        <a:pt x="-73309" y="201492"/>
                        <a:pt x="3682" y="10646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50C84FF0-9D52-047E-E05D-8BB2042DF724}"/>
                    </a:ext>
                  </a:extLst>
                </p:cNvPr>
                <p:cNvGrpSpPr/>
                <p:nvPr/>
              </p:nvGrpSpPr>
              <p:grpSpPr>
                <a:xfrm>
                  <a:off x="8219653" y="2387756"/>
                  <a:ext cx="364776" cy="1099345"/>
                  <a:chOff x="8219653" y="2387756"/>
                  <a:chExt cx="364776" cy="1099345"/>
                </a:xfrm>
              </p:grpSpPr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3C6E2907-4446-CB63-DE92-69CEBEFB8EE5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219653" y="2387756"/>
                    <a:ext cx="278734" cy="394594"/>
                  </a:xfrm>
                  <a:custGeom>
                    <a:avLst/>
                    <a:gdLst>
                      <a:gd name="connsiteX0" fmla="*/ 143650 w 309004"/>
                      <a:gd name="connsiteY0" fmla="*/ 0 h 437446"/>
                      <a:gd name="connsiteX1" fmla="*/ 151319 w 309004"/>
                      <a:gd name="connsiteY1" fmla="*/ 0 h 437446"/>
                      <a:gd name="connsiteX2" fmla="*/ 187068 w 309004"/>
                      <a:gd name="connsiteY2" fmla="*/ 35749 h 437446"/>
                      <a:gd name="connsiteX3" fmla="*/ 187068 w 309004"/>
                      <a:gd name="connsiteY3" fmla="*/ 52253 h 437446"/>
                      <a:gd name="connsiteX4" fmla="*/ 187101 w 309004"/>
                      <a:gd name="connsiteY4" fmla="*/ 52258 h 437446"/>
                      <a:gd name="connsiteX5" fmla="*/ 192786 w 309004"/>
                      <a:gd name="connsiteY5" fmla="*/ 38533 h 437446"/>
                      <a:gd name="connsiteX6" fmla="*/ 213510 w 309004"/>
                      <a:gd name="connsiteY6" fmla="*/ 29948 h 437446"/>
                      <a:gd name="connsiteX7" fmla="*/ 219797 w 309004"/>
                      <a:gd name="connsiteY7" fmla="*/ 29948 h 437446"/>
                      <a:gd name="connsiteX8" fmla="*/ 249106 w 309004"/>
                      <a:gd name="connsiteY8" fmla="*/ 59257 h 437446"/>
                      <a:gd name="connsiteX9" fmla="*/ 249106 w 309004"/>
                      <a:gd name="connsiteY9" fmla="*/ 61260 h 437446"/>
                      <a:gd name="connsiteX10" fmla="*/ 249420 w 309004"/>
                      <a:gd name="connsiteY10" fmla="*/ 61306 h 437446"/>
                      <a:gd name="connsiteX11" fmla="*/ 254540 w 309004"/>
                      <a:gd name="connsiteY11" fmla="*/ 48946 h 437446"/>
                      <a:gd name="connsiteX12" fmla="*/ 274581 w 309004"/>
                      <a:gd name="connsiteY12" fmla="*/ 40645 h 437446"/>
                      <a:gd name="connsiteX13" fmla="*/ 280661 w 309004"/>
                      <a:gd name="connsiteY13" fmla="*/ 40645 h 437446"/>
                      <a:gd name="connsiteX14" fmla="*/ 309004 w 309004"/>
                      <a:gd name="connsiteY14" fmla="*/ 68988 h 437446"/>
                      <a:gd name="connsiteX15" fmla="*/ 309004 w 309004"/>
                      <a:gd name="connsiteY15" fmla="*/ 154031 h 437446"/>
                      <a:gd name="connsiteX16" fmla="*/ 307847 w 309004"/>
                      <a:gd name="connsiteY16" fmla="*/ 156825 h 437446"/>
                      <a:gd name="connsiteX17" fmla="*/ 307847 w 309004"/>
                      <a:gd name="connsiteY17" fmla="*/ 198456 h 437446"/>
                      <a:gd name="connsiteX18" fmla="*/ 238355 w 309004"/>
                      <a:gd name="connsiteY18" fmla="*/ 303295 h 437446"/>
                      <a:gd name="connsiteX19" fmla="*/ 236505 w 309004"/>
                      <a:gd name="connsiteY19" fmla="*/ 303668 h 437446"/>
                      <a:gd name="connsiteX20" fmla="*/ 251853 w 309004"/>
                      <a:gd name="connsiteY20" fmla="*/ 437446 h 437446"/>
                      <a:gd name="connsiteX21" fmla="*/ 85885 w 309004"/>
                      <a:gd name="connsiteY21" fmla="*/ 437446 h 437446"/>
                      <a:gd name="connsiteX22" fmla="*/ 101673 w 309004"/>
                      <a:gd name="connsiteY22" fmla="*/ 299839 h 437446"/>
                      <a:gd name="connsiteX23" fmla="*/ 70631 w 309004"/>
                      <a:gd name="connsiteY23" fmla="*/ 278910 h 437446"/>
                      <a:gd name="connsiteX24" fmla="*/ 69573 w 309004"/>
                      <a:gd name="connsiteY24" fmla="*/ 277340 h 437446"/>
                      <a:gd name="connsiteX25" fmla="*/ 68869 w 309004"/>
                      <a:gd name="connsiteY25" fmla="*/ 277061 h 437446"/>
                      <a:gd name="connsiteX26" fmla="*/ 50640 w 309004"/>
                      <a:gd name="connsiteY26" fmla="*/ 259293 h 437446"/>
                      <a:gd name="connsiteX27" fmla="*/ 8594 w 309004"/>
                      <a:gd name="connsiteY27" fmla="*/ 197705 h 437446"/>
                      <a:gd name="connsiteX28" fmla="*/ 21522 w 309004"/>
                      <a:gd name="connsiteY28" fmla="*/ 129147 h 437446"/>
                      <a:gd name="connsiteX29" fmla="*/ 37306 w 309004"/>
                      <a:gd name="connsiteY29" fmla="*/ 118371 h 437446"/>
                      <a:gd name="connsiteX30" fmla="*/ 37306 w 309004"/>
                      <a:gd name="connsiteY30" fmla="*/ 50723 h 437446"/>
                      <a:gd name="connsiteX31" fmla="*/ 73055 w 309004"/>
                      <a:gd name="connsiteY31" fmla="*/ 14974 h 437446"/>
                      <a:gd name="connsiteX32" fmla="*/ 80724 w 309004"/>
                      <a:gd name="connsiteY32" fmla="*/ 14974 h 437446"/>
                      <a:gd name="connsiteX33" fmla="*/ 106002 w 309004"/>
                      <a:gd name="connsiteY33" fmla="*/ 25444 h 437446"/>
                      <a:gd name="connsiteX34" fmla="*/ 109086 w 309004"/>
                      <a:gd name="connsiteY34" fmla="*/ 32889 h 437446"/>
                      <a:gd name="connsiteX35" fmla="*/ 118372 w 309004"/>
                      <a:gd name="connsiteY35" fmla="*/ 10470 h 437446"/>
                      <a:gd name="connsiteX36" fmla="*/ 143650 w 309004"/>
                      <a:gd name="connsiteY36" fmla="*/ 0 h 43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309004" h="437446">
                        <a:moveTo>
                          <a:pt x="143650" y="0"/>
                        </a:moveTo>
                        <a:lnTo>
                          <a:pt x="151319" y="0"/>
                        </a:lnTo>
                        <a:cubicBezTo>
                          <a:pt x="171062" y="0"/>
                          <a:pt x="187068" y="16005"/>
                          <a:pt x="187068" y="35749"/>
                        </a:cubicBezTo>
                        <a:lnTo>
                          <a:pt x="187068" y="52253"/>
                        </a:lnTo>
                        <a:lnTo>
                          <a:pt x="187101" y="52258"/>
                        </a:lnTo>
                        <a:lnTo>
                          <a:pt x="192786" y="38533"/>
                        </a:lnTo>
                        <a:cubicBezTo>
                          <a:pt x="198090" y="33229"/>
                          <a:pt x="205417" y="29948"/>
                          <a:pt x="213510" y="29948"/>
                        </a:cubicBezTo>
                        <a:lnTo>
                          <a:pt x="219797" y="29948"/>
                        </a:lnTo>
                        <a:cubicBezTo>
                          <a:pt x="235984" y="29948"/>
                          <a:pt x="249106" y="43070"/>
                          <a:pt x="249106" y="59257"/>
                        </a:cubicBezTo>
                        <a:lnTo>
                          <a:pt x="249106" y="61260"/>
                        </a:lnTo>
                        <a:lnTo>
                          <a:pt x="249420" y="61306"/>
                        </a:lnTo>
                        <a:lnTo>
                          <a:pt x="254540" y="48946"/>
                        </a:lnTo>
                        <a:cubicBezTo>
                          <a:pt x="259668" y="43817"/>
                          <a:pt x="266755" y="40645"/>
                          <a:pt x="274581" y="40645"/>
                        </a:cubicBezTo>
                        <a:lnTo>
                          <a:pt x="280661" y="40645"/>
                        </a:lnTo>
                        <a:cubicBezTo>
                          <a:pt x="296315" y="40645"/>
                          <a:pt x="309004" y="53334"/>
                          <a:pt x="309004" y="68988"/>
                        </a:cubicBezTo>
                        <a:lnTo>
                          <a:pt x="309004" y="154031"/>
                        </a:lnTo>
                        <a:lnTo>
                          <a:pt x="307847" y="156825"/>
                        </a:lnTo>
                        <a:lnTo>
                          <a:pt x="307847" y="198456"/>
                        </a:lnTo>
                        <a:cubicBezTo>
                          <a:pt x="307847" y="245585"/>
                          <a:pt x="279193" y="286022"/>
                          <a:pt x="238355" y="303295"/>
                        </a:cubicBezTo>
                        <a:lnTo>
                          <a:pt x="236505" y="303668"/>
                        </a:lnTo>
                        <a:lnTo>
                          <a:pt x="251853" y="437446"/>
                        </a:lnTo>
                        <a:lnTo>
                          <a:pt x="85885" y="437446"/>
                        </a:lnTo>
                        <a:lnTo>
                          <a:pt x="101673" y="299839"/>
                        </a:lnTo>
                        <a:lnTo>
                          <a:pt x="70631" y="278910"/>
                        </a:lnTo>
                        <a:lnTo>
                          <a:pt x="69573" y="277340"/>
                        </a:lnTo>
                        <a:lnTo>
                          <a:pt x="68869" y="277061"/>
                        </a:lnTo>
                        <a:cubicBezTo>
                          <a:pt x="61865" y="272555"/>
                          <a:pt x="55630" y="266602"/>
                          <a:pt x="50640" y="259293"/>
                        </a:cubicBezTo>
                        <a:lnTo>
                          <a:pt x="8594" y="197705"/>
                        </a:lnTo>
                        <a:cubicBezTo>
                          <a:pt x="-6768" y="175203"/>
                          <a:pt x="-980" y="144509"/>
                          <a:pt x="21522" y="129147"/>
                        </a:cubicBezTo>
                        <a:lnTo>
                          <a:pt x="37306" y="118371"/>
                        </a:lnTo>
                        <a:lnTo>
                          <a:pt x="37306" y="50723"/>
                        </a:lnTo>
                        <a:cubicBezTo>
                          <a:pt x="37306" y="30979"/>
                          <a:pt x="53312" y="14974"/>
                          <a:pt x="73055" y="14974"/>
                        </a:cubicBezTo>
                        <a:lnTo>
                          <a:pt x="80724" y="14974"/>
                        </a:lnTo>
                        <a:cubicBezTo>
                          <a:pt x="90596" y="14974"/>
                          <a:pt x="99533" y="18975"/>
                          <a:pt x="106002" y="25444"/>
                        </a:cubicBezTo>
                        <a:lnTo>
                          <a:pt x="109086" y="32889"/>
                        </a:lnTo>
                        <a:lnTo>
                          <a:pt x="118372" y="10470"/>
                        </a:lnTo>
                        <a:cubicBezTo>
                          <a:pt x="124841" y="4001"/>
                          <a:pt x="133779" y="0"/>
                          <a:pt x="1436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四角形: 上の 2 つの角を丸める 555">
                    <a:extLst>
                      <a:ext uri="{FF2B5EF4-FFF2-40B4-BE49-F238E27FC236}">
                        <a16:creationId xmlns:a16="http://schemas.microsoft.com/office/drawing/2014/main" id="{32AB0194-7B76-BA77-8E87-4EB7972EC78A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8320568" y="2637928"/>
                    <a:ext cx="263861" cy="8491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A12D1FDF-C327-ED2E-9614-572E914E3458}"/>
                    </a:ext>
                  </a:extLst>
                </p:cNvPr>
                <p:cNvGrpSpPr/>
                <p:nvPr/>
              </p:nvGrpSpPr>
              <p:grpSpPr>
                <a:xfrm flipH="1">
                  <a:off x="7254453" y="2326314"/>
                  <a:ext cx="364776" cy="1099345"/>
                  <a:chOff x="8219653" y="2387756"/>
                  <a:chExt cx="364776" cy="1099345"/>
                </a:xfrm>
              </p:grpSpPr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9EB92F19-0483-534A-55B0-90B21E43677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219653" y="2387756"/>
                    <a:ext cx="278734" cy="394594"/>
                  </a:xfrm>
                  <a:custGeom>
                    <a:avLst/>
                    <a:gdLst>
                      <a:gd name="connsiteX0" fmla="*/ 143650 w 309004"/>
                      <a:gd name="connsiteY0" fmla="*/ 0 h 437446"/>
                      <a:gd name="connsiteX1" fmla="*/ 151319 w 309004"/>
                      <a:gd name="connsiteY1" fmla="*/ 0 h 437446"/>
                      <a:gd name="connsiteX2" fmla="*/ 187068 w 309004"/>
                      <a:gd name="connsiteY2" fmla="*/ 35749 h 437446"/>
                      <a:gd name="connsiteX3" fmla="*/ 187068 w 309004"/>
                      <a:gd name="connsiteY3" fmla="*/ 52253 h 437446"/>
                      <a:gd name="connsiteX4" fmla="*/ 187101 w 309004"/>
                      <a:gd name="connsiteY4" fmla="*/ 52258 h 437446"/>
                      <a:gd name="connsiteX5" fmla="*/ 192786 w 309004"/>
                      <a:gd name="connsiteY5" fmla="*/ 38533 h 437446"/>
                      <a:gd name="connsiteX6" fmla="*/ 213510 w 309004"/>
                      <a:gd name="connsiteY6" fmla="*/ 29948 h 437446"/>
                      <a:gd name="connsiteX7" fmla="*/ 219797 w 309004"/>
                      <a:gd name="connsiteY7" fmla="*/ 29948 h 437446"/>
                      <a:gd name="connsiteX8" fmla="*/ 249106 w 309004"/>
                      <a:gd name="connsiteY8" fmla="*/ 59257 h 437446"/>
                      <a:gd name="connsiteX9" fmla="*/ 249106 w 309004"/>
                      <a:gd name="connsiteY9" fmla="*/ 61260 h 437446"/>
                      <a:gd name="connsiteX10" fmla="*/ 249420 w 309004"/>
                      <a:gd name="connsiteY10" fmla="*/ 61306 h 437446"/>
                      <a:gd name="connsiteX11" fmla="*/ 254540 w 309004"/>
                      <a:gd name="connsiteY11" fmla="*/ 48946 h 437446"/>
                      <a:gd name="connsiteX12" fmla="*/ 274581 w 309004"/>
                      <a:gd name="connsiteY12" fmla="*/ 40645 h 437446"/>
                      <a:gd name="connsiteX13" fmla="*/ 280661 w 309004"/>
                      <a:gd name="connsiteY13" fmla="*/ 40645 h 437446"/>
                      <a:gd name="connsiteX14" fmla="*/ 309004 w 309004"/>
                      <a:gd name="connsiteY14" fmla="*/ 68988 h 437446"/>
                      <a:gd name="connsiteX15" fmla="*/ 309004 w 309004"/>
                      <a:gd name="connsiteY15" fmla="*/ 154031 h 437446"/>
                      <a:gd name="connsiteX16" fmla="*/ 307847 w 309004"/>
                      <a:gd name="connsiteY16" fmla="*/ 156825 h 437446"/>
                      <a:gd name="connsiteX17" fmla="*/ 307847 w 309004"/>
                      <a:gd name="connsiteY17" fmla="*/ 198456 h 437446"/>
                      <a:gd name="connsiteX18" fmla="*/ 238355 w 309004"/>
                      <a:gd name="connsiteY18" fmla="*/ 303295 h 437446"/>
                      <a:gd name="connsiteX19" fmla="*/ 236505 w 309004"/>
                      <a:gd name="connsiteY19" fmla="*/ 303668 h 437446"/>
                      <a:gd name="connsiteX20" fmla="*/ 251853 w 309004"/>
                      <a:gd name="connsiteY20" fmla="*/ 437446 h 437446"/>
                      <a:gd name="connsiteX21" fmla="*/ 85885 w 309004"/>
                      <a:gd name="connsiteY21" fmla="*/ 437446 h 437446"/>
                      <a:gd name="connsiteX22" fmla="*/ 101673 w 309004"/>
                      <a:gd name="connsiteY22" fmla="*/ 299839 h 437446"/>
                      <a:gd name="connsiteX23" fmla="*/ 70631 w 309004"/>
                      <a:gd name="connsiteY23" fmla="*/ 278910 h 437446"/>
                      <a:gd name="connsiteX24" fmla="*/ 69573 w 309004"/>
                      <a:gd name="connsiteY24" fmla="*/ 277340 h 437446"/>
                      <a:gd name="connsiteX25" fmla="*/ 68869 w 309004"/>
                      <a:gd name="connsiteY25" fmla="*/ 277061 h 437446"/>
                      <a:gd name="connsiteX26" fmla="*/ 50640 w 309004"/>
                      <a:gd name="connsiteY26" fmla="*/ 259293 h 437446"/>
                      <a:gd name="connsiteX27" fmla="*/ 8594 w 309004"/>
                      <a:gd name="connsiteY27" fmla="*/ 197705 h 437446"/>
                      <a:gd name="connsiteX28" fmla="*/ 21522 w 309004"/>
                      <a:gd name="connsiteY28" fmla="*/ 129147 h 437446"/>
                      <a:gd name="connsiteX29" fmla="*/ 37306 w 309004"/>
                      <a:gd name="connsiteY29" fmla="*/ 118371 h 437446"/>
                      <a:gd name="connsiteX30" fmla="*/ 37306 w 309004"/>
                      <a:gd name="connsiteY30" fmla="*/ 50723 h 437446"/>
                      <a:gd name="connsiteX31" fmla="*/ 73055 w 309004"/>
                      <a:gd name="connsiteY31" fmla="*/ 14974 h 437446"/>
                      <a:gd name="connsiteX32" fmla="*/ 80724 w 309004"/>
                      <a:gd name="connsiteY32" fmla="*/ 14974 h 437446"/>
                      <a:gd name="connsiteX33" fmla="*/ 106002 w 309004"/>
                      <a:gd name="connsiteY33" fmla="*/ 25444 h 437446"/>
                      <a:gd name="connsiteX34" fmla="*/ 109086 w 309004"/>
                      <a:gd name="connsiteY34" fmla="*/ 32889 h 437446"/>
                      <a:gd name="connsiteX35" fmla="*/ 118372 w 309004"/>
                      <a:gd name="connsiteY35" fmla="*/ 10470 h 437446"/>
                      <a:gd name="connsiteX36" fmla="*/ 143650 w 309004"/>
                      <a:gd name="connsiteY36" fmla="*/ 0 h 43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309004" h="437446">
                        <a:moveTo>
                          <a:pt x="143650" y="0"/>
                        </a:moveTo>
                        <a:lnTo>
                          <a:pt x="151319" y="0"/>
                        </a:lnTo>
                        <a:cubicBezTo>
                          <a:pt x="171062" y="0"/>
                          <a:pt x="187068" y="16005"/>
                          <a:pt x="187068" y="35749"/>
                        </a:cubicBezTo>
                        <a:lnTo>
                          <a:pt x="187068" y="52253"/>
                        </a:lnTo>
                        <a:lnTo>
                          <a:pt x="187101" y="52258"/>
                        </a:lnTo>
                        <a:lnTo>
                          <a:pt x="192786" y="38533"/>
                        </a:lnTo>
                        <a:cubicBezTo>
                          <a:pt x="198090" y="33229"/>
                          <a:pt x="205417" y="29948"/>
                          <a:pt x="213510" y="29948"/>
                        </a:cubicBezTo>
                        <a:lnTo>
                          <a:pt x="219797" y="29948"/>
                        </a:lnTo>
                        <a:cubicBezTo>
                          <a:pt x="235984" y="29948"/>
                          <a:pt x="249106" y="43070"/>
                          <a:pt x="249106" y="59257"/>
                        </a:cubicBezTo>
                        <a:lnTo>
                          <a:pt x="249106" y="61260"/>
                        </a:lnTo>
                        <a:lnTo>
                          <a:pt x="249420" y="61306"/>
                        </a:lnTo>
                        <a:lnTo>
                          <a:pt x="254540" y="48946"/>
                        </a:lnTo>
                        <a:cubicBezTo>
                          <a:pt x="259668" y="43817"/>
                          <a:pt x="266755" y="40645"/>
                          <a:pt x="274581" y="40645"/>
                        </a:cubicBezTo>
                        <a:lnTo>
                          <a:pt x="280661" y="40645"/>
                        </a:lnTo>
                        <a:cubicBezTo>
                          <a:pt x="296315" y="40645"/>
                          <a:pt x="309004" y="53334"/>
                          <a:pt x="309004" y="68988"/>
                        </a:cubicBezTo>
                        <a:lnTo>
                          <a:pt x="309004" y="154031"/>
                        </a:lnTo>
                        <a:lnTo>
                          <a:pt x="307847" y="156825"/>
                        </a:lnTo>
                        <a:lnTo>
                          <a:pt x="307847" y="198456"/>
                        </a:lnTo>
                        <a:cubicBezTo>
                          <a:pt x="307847" y="245585"/>
                          <a:pt x="279193" y="286022"/>
                          <a:pt x="238355" y="303295"/>
                        </a:cubicBezTo>
                        <a:lnTo>
                          <a:pt x="236505" y="303668"/>
                        </a:lnTo>
                        <a:lnTo>
                          <a:pt x="251853" y="437446"/>
                        </a:lnTo>
                        <a:lnTo>
                          <a:pt x="85885" y="437446"/>
                        </a:lnTo>
                        <a:lnTo>
                          <a:pt x="101673" y="299839"/>
                        </a:lnTo>
                        <a:lnTo>
                          <a:pt x="70631" y="278910"/>
                        </a:lnTo>
                        <a:lnTo>
                          <a:pt x="69573" y="277340"/>
                        </a:lnTo>
                        <a:lnTo>
                          <a:pt x="68869" y="277061"/>
                        </a:lnTo>
                        <a:cubicBezTo>
                          <a:pt x="61865" y="272555"/>
                          <a:pt x="55630" y="266602"/>
                          <a:pt x="50640" y="259293"/>
                        </a:cubicBezTo>
                        <a:lnTo>
                          <a:pt x="8594" y="197705"/>
                        </a:lnTo>
                        <a:cubicBezTo>
                          <a:pt x="-6768" y="175203"/>
                          <a:pt x="-980" y="144509"/>
                          <a:pt x="21522" y="129147"/>
                        </a:cubicBezTo>
                        <a:lnTo>
                          <a:pt x="37306" y="118371"/>
                        </a:lnTo>
                        <a:lnTo>
                          <a:pt x="37306" y="50723"/>
                        </a:lnTo>
                        <a:cubicBezTo>
                          <a:pt x="37306" y="30979"/>
                          <a:pt x="53312" y="14974"/>
                          <a:pt x="73055" y="14974"/>
                        </a:cubicBezTo>
                        <a:lnTo>
                          <a:pt x="80724" y="14974"/>
                        </a:lnTo>
                        <a:cubicBezTo>
                          <a:pt x="90596" y="14974"/>
                          <a:pt x="99533" y="18975"/>
                          <a:pt x="106002" y="25444"/>
                        </a:cubicBezTo>
                        <a:lnTo>
                          <a:pt x="109086" y="32889"/>
                        </a:lnTo>
                        <a:lnTo>
                          <a:pt x="118372" y="10470"/>
                        </a:lnTo>
                        <a:cubicBezTo>
                          <a:pt x="124841" y="4001"/>
                          <a:pt x="133779" y="0"/>
                          <a:pt x="1436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四角形: 上の 2 つの角を丸める 553">
                    <a:extLst>
                      <a:ext uri="{FF2B5EF4-FFF2-40B4-BE49-F238E27FC236}">
                        <a16:creationId xmlns:a16="http://schemas.microsoft.com/office/drawing/2014/main" id="{CABA0350-B786-067D-5A86-688BB8BB07D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8320568" y="2637928"/>
                    <a:ext cx="263861" cy="8491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D11D7F75-F438-9FA7-0283-86B7AFB3DE4E}"/>
                    </a:ext>
                  </a:extLst>
                </p:cNvPr>
                <p:cNvSpPr/>
                <p:nvPr/>
              </p:nvSpPr>
              <p:spPr>
                <a:xfrm rot="1800000">
                  <a:off x="8104074" y="1176978"/>
                  <a:ext cx="249926" cy="246634"/>
                </a:xfrm>
                <a:custGeom>
                  <a:avLst/>
                  <a:gdLst>
                    <a:gd name="connsiteX0" fmla="*/ 338272 w 613169"/>
                    <a:gd name="connsiteY0" fmla="*/ 333397 h 605093"/>
                    <a:gd name="connsiteX1" fmla="*/ 613169 w 613169"/>
                    <a:gd name="connsiteY1" fmla="*/ 333397 h 605093"/>
                    <a:gd name="connsiteX2" fmla="*/ 613169 w 613169"/>
                    <a:gd name="connsiteY2" fmla="*/ 440877 h 605093"/>
                    <a:gd name="connsiteX3" fmla="*/ 445752 w 613169"/>
                    <a:gd name="connsiteY3" fmla="*/ 440877 h 605093"/>
                    <a:gd name="connsiteX4" fmla="*/ 445752 w 613169"/>
                    <a:gd name="connsiteY4" fmla="*/ 601893 h 605093"/>
                    <a:gd name="connsiteX5" fmla="*/ 338272 w 613169"/>
                    <a:gd name="connsiteY5" fmla="*/ 601893 h 605093"/>
                    <a:gd name="connsiteX6" fmla="*/ 0 w 613169"/>
                    <a:gd name="connsiteY6" fmla="*/ 330196 h 605093"/>
                    <a:gd name="connsiteX7" fmla="*/ 268496 w 613169"/>
                    <a:gd name="connsiteY7" fmla="*/ 330196 h 605093"/>
                    <a:gd name="connsiteX8" fmla="*/ 268496 w 613169"/>
                    <a:gd name="connsiteY8" fmla="*/ 605093 h 605093"/>
                    <a:gd name="connsiteX9" fmla="*/ 161016 w 613169"/>
                    <a:gd name="connsiteY9" fmla="*/ 605093 h 605093"/>
                    <a:gd name="connsiteX10" fmla="*/ 161016 w 613169"/>
                    <a:gd name="connsiteY10" fmla="*/ 437676 h 605093"/>
                    <a:gd name="connsiteX11" fmla="*/ 0 w 613169"/>
                    <a:gd name="connsiteY11" fmla="*/ 437676 h 605093"/>
                    <a:gd name="connsiteX12" fmla="*/ 338272 w 613169"/>
                    <a:gd name="connsiteY12" fmla="*/ 3202 h 605093"/>
                    <a:gd name="connsiteX13" fmla="*/ 445752 w 613169"/>
                    <a:gd name="connsiteY13" fmla="*/ 3202 h 605093"/>
                    <a:gd name="connsiteX14" fmla="*/ 445752 w 613169"/>
                    <a:gd name="connsiteY14" fmla="*/ 164218 h 605093"/>
                    <a:gd name="connsiteX15" fmla="*/ 613169 w 613169"/>
                    <a:gd name="connsiteY15" fmla="*/ 164218 h 605093"/>
                    <a:gd name="connsiteX16" fmla="*/ 613169 w 613169"/>
                    <a:gd name="connsiteY16" fmla="*/ 271698 h 605093"/>
                    <a:gd name="connsiteX17" fmla="*/ 338272 w 613169"/>
                    <a:gd name="connsiteY17" fmla="*/ 271698 h 605093"/>
                    <a:gd name="connsiteX18" fmla="*/ 161016 w 613169"/>
                    <a:gd name="connsiteY18" fmla="*/ 0 h 605093"/>
                    <a:gd name="connsiteX19" fmla="*/ 268496 w 613169"/>
                    <a:gd name="connsiteY19" fmla="*/ 0 h 605093"/>
                    <a:gd name="connsiteX20" fmla="*/ 268496 w 613169"/>
                    <a:gd name="connsiteY20" fmla="*/ 274898 h 605093"/>
                    <a:gd name="connsiteX21" fmla="*/ 0 w 613169"/>
                    <a:gd name="connsiteY21" fmla="*/ 274898 h 605093"/>
                    <a:gd name="connsiteX22" fmla="*/ 0 w 613169"/>
                    <a:gd name="connsiteY22" fmla="*/ 167417 h 605093"/>
                    <a:gd name="connsiteX23" fmla="*/ 161016 w 613169"/>
                    <a:gd name="connsiteY23" fmla="*/ 167417 h 605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13169" h="605093">
                      <a:moveTo>
                        <a:pt x="338272" y="333397"/>
                      </a:moveTo>
                      <a:lnTo>
                        <a:pt x="613169" y="333397"/>
                      </a:lnTo>
                      <a:lnTo>
                        <a:pt x="613169" y="440877"/>
                      </a:lnTo>
                      <a:lnTo>
                        <a:pt x="445752" y="440877"/>
                      </a:lnTo>
                      <a:lnTo>
                        <a:pt x="445752" y="601893"/>
                      </a:lnTo>
                      <a:lnTo>
                        <a:pt x="338272" y="601893"/>
                      </a:lnTo>
                      <a:close/>
                      <a:moveTo>
                        <a:pt x="0" y="330196"/>
                      </a:moveTo>
                      <a:lnTo>
                        <a:pt x="268496" y="330196"/>
                      </a:lnTo>
                      <a:lnTo>
                        <a:pt x="268496" y="605093"/>
                      </a:lnTo>
                      <a:lnTo>
                        <a:pt x="161016" y="605093"/>
                      </a:lnTo>
                      <a:lnTo>
                        <a:pt x="161016" y="437676"/>
                      </a:lnTo>
                      <a:lnTo>
                        <a:pt x="0" y="437676"/>
                      </a:lnTo>
                      <a:close/>
                      <a:moveTo>
                        <a:pt x="338272" y="3202"/>
                      </a:moveTo>
                      <a:lnTo>
                        <a:pt x="445752" y="3202"/>
                      </a:lnTo>
                      <a:lnTo>
                        <a:pt x="445752" y="164218"/>
                      </a:lnTo>
                      <a:lnTo>
                        <a:pt x="613169" y="164218"/>
                      </a:lnTo>
                      <a:lnTo>
                        <a:pt x="613169" y="271698"/>
                      </a:lnTo>
                      <a:lnTo>
                        <a:pt x="338272" y="271698"/>
                      </a:lnTo>
                      <a:close/>
                      <a:moveTo>
                        <a:pt x="161016" y="0"/>
                      </a:moveTo>
                      <a:lnTo>
                        <a:pt x="268496" y="0"/>
                      </a:lnTo>
                      <a:lnTo>
                        <a:pt x="268496" y="274898"/>
                      </a:lnTo>
                      <a:lnTo>
                        <a:pt x="0" y="274898"/>
                      </a:lnTo>
                      <a:lnTo>
                        <a:pt x="0" y="167417"/>
                      </a:lnTo>
                      <a:lnTo>
                        <a:pt x="161016" y="16741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CD758016-F505-1046-1433-A8CD4F26D6B7}"/>
                    </a:ext>
                  </a:extLst>
                </p:cNvPr>
                <p:cNvSpPr/>
                <p:nvPr/>
              </p:nvSpPr>
              <p:spPr>
                <a:xfrm rot="10800000">
                  <a:off x="6906619" y="941553"/>
                  <a:ext cx="484172" cy="687383"/>
                </a:xfrm>
                <a:custGeom>
                  <a:avLst/>
                  <a:gdLst>
                    <a:gd name="connsiteX0" fmla="*/ 232507 w 424301"/>
                    <a:gd name="connsiteY0" fmla="*/ 649319 h 651813"/>
                    <a:gd name="connsiteX1" fmla="*/ 162010 w 424301"/>
                    <a:gd name="connsiteY1" fmla="*/ 611653 h 651813"/>
                    <a:gd name="connsiteX2" fmla="*/ 57289 w 424301"/>
                    <a:gd name="connsiteY2" fmla="*/ 574437 h 651813"/>
                    <a:gd name="connsiteX3" fmla="*/ 11246 w 424301"/>
                    <a:gd name="connsiteY3" fmla="*/ 533024 h 651813"/>
                    <a:gd name="connsiteX4" fmla="*/ 21084 w 424301"/>
                    <a:gd name="connsiteY4" fmla="*/ 477123 h 651813"/>
                    <a:gd name="connsiteX5" fmla="*/ 309 w 424301"/>
                    <a:gd name="connsiteY5" fmla="*/ 419770 h 651813"/>
                    <a:gd name="connsiteX6" fmla="*/ 38250 w 424301"/>
                    <a:gd name="connsiteY6" fmla="*/ 368793 h 651813"/>
                    <a:gd name="connsiteX7" fmla="*/ 38613 w 424301"/>
                    <a:gd name="connsiteY7" fmla="*/ 367449 h 651813"/>
                    <a:gd name="connsiteX8" fmla="*/ 55514 w 424301"/>
                    <a:gd name="connsiteY8" fmla="*/ 294245 h 651813"/>
                    <a:gd name="connsiteX9" fmla="*/ 94457 w 424301"/>
                    <a:gd name="connsiteY9" fmla="*/ 266144 h 651813"/>
                    <a:gd name="connsiteX10" fmla="*/ 96993 w 424301"/>
                    <a:gd name="connsiteY10" fmla="*/ 266811 h 651813"/>
                    <a:gd name="connsiteX11" fmla="*/ 90767 w 424301"/>
                    <a:gd name="connsiteY11" fmla="*/ 123919 h 651813"/>
                    <a:gd name="connsiteX12" fmla="*/ 136619 w 424301"/>
                    <a:gd name="connsiteY12" fmla="*/ 211982 h 651813"/>
                    <a:gd name="connsiteX13" fmla="*/ 111413 w 424301"/>
                    <a:gd name="connsiteY13" fmla="*/ 0 h 651813"/>
                    <a:gd name="connsiteX14" fmla="*/ 222044 w 424301"/>
                    <a:gd name="connsiteY14" fmla="*/ 257890 h 651813"/>
                    <a:gd name="connsiteX15" fmla="*/ 233909 w 424301"/>
                    <a:gd name="connsiteY15" fmla="*/ 238882 h 651813"/>
                    <a:gd name="connsiteX16" fmla="*/ 252929 w 424301"/>
                    <a:gd name="connsiteY16" fmla="*/ 228456 h 651813"/>
                    <a:gd name="connsiteX17" fmla="*/ 275188 w 424301"/>
                    <a:gd name="connsiteY17" fmla="*/ 232239 h 651813"/>
                    <a:gd name="connsiteX18" fmla="*/ 292473 w 424301"/>
                    <a:gd name="connsiteY18" fmla="*/ 250291 h 651813"/>
                    <a:gd name="connsiteX19" fmla="*/ 292989 w 424301"/>
                    <a:gd name="connsiteY19" fmla="*/ 250830 h 651813"/>
                    <a:gd name="connsiteX20" fmla="*/ 348213 w 424301"/>
                    <a:gd name="connsiteY20" fmla="*/ 233262 h 651813"/>
                    <a:gd name="connsiteX21" fmla="*/ 376218 w 424301"/>
                    <a:gd name="connsiteY21" fmla="*/ 281189 h 651813"/>
                    <a:gd name="connsiteX22" fmla="*/ 376372 w 424301"/>
                    <a:gd name="connsiteY22" fmla="*/ 281307 h 651813"/>
                    <a:gd name="connsiteX23" fmla="*/ 398484 w 424301"/>
                    <a:gd name="connsiteY23" fmla="*/ 298274 h 651813"/>
                    <a:gd name="connsiteX24" fmla="*/ 412158 w 424301"/>
                    <a:gd name="connsiteY24" fmla="*/ 327703 h 651813"/>
                    <a:gd name="connsiteX25" fmla="*/ 410549 w 424301"/>
                    <a:gd name="connsiteY25" fmla="*/ 378141 h 651813"/>
                    <a:gd name="connsiteX26" fmla="*/ 422300 w 424301"/>
                    <a:gd name="connsiteY26" fmla="*/ 455259 h 651813"/>
                    <a:gd name="connsiteX27" fmla="*/ 367252 w 424301"/>
                    <a:gd name="connsiteY27" fmla="*/ 522764 h 651813"/>
                    <a:gd name="connsiteX28" fmla="*/ 347546 w 424301"/>
                    <a:gd name="connsiteY28" fmla="*/ 580607 h 651813"/>
                    <a:gd name="connsiteX29" fmla="*/ 280453 w 424301"/>
                    <a:gd name="connsiteY29" fmla="*/ 587611 h 651813"/>
                    <a:gd name="connsiteX30" fmla="*/ 232507 w 424301"/>
                    <a:gd name="connsiteY30" fmla="*/ 649319 h 651813"/>
                    <a:gd name="connsiteX0" fmla="*/ 232507 w 424301"/>
                    <a:gd name="connsiteY0" fmla="*/ 772879 h 775373"/>
                    <a:gd name="connsiteX1" fmla="*/ 162010 w 424301"/>
                    <a:gd name="connsiteY1" fmla="*/ 735213 h 775373"/>
                    <a:gd name="connsiteX2" fmla="*/ 57289 w 424301"/>
                    <a:gd name="connsiteY2" fmla="*/ 697997 h 775373"/>
                    <a:gd name="connsiteX3" fmla="*/ 11246 w 424301"/>
                    <a:gd name="connsiteY3" fmla="*/ 656584 h 775373"/>
                    <a:gd name="connsiteX4" fmla="*/ 21084 w 424301"/>
                    <a:gd name="connsiteY4" fmla="*/ 600683 h 775373"/>
                    <a:gd name="connsiteX5" fmla="*/ 309 w 424301"/>
                    <a:gd name="connsiteY5" fmla="*/ 543330 h 775373"/>
                    <a:gd name="connsiteX6" fmla="*/ 38250 w 424301"/>
                    <a:gd name="connsiteY6" fmla="*/ 492353 h 775373"/>
                    <a:gd name="connsiteX7" fmla="*/ 38613 w 424301"/>
                    <a:gd name="connsiteY7" fmla="*/ 491009 h 775373"/>
                    <a:gd name="connsiteX8" fmla="*/ 55514 w 424301"/>
                    <a:gd name="connsiteY8" fmla="*/ 417805 h 775373"/>
                    <a:gd name="connsiteX9" fmla="*/ 94457 w 424301"/>
                    <a:gd name="connsiteY9" fmla="*/ 389704 h 775373"/>
                    <a:gd name="connsiteX10" fmla="*/ 96993 w 424301"/>
                    <a:gd name="connsiteY10" fmla="*/ 390371 h 775373"/>
                    <a:gd name="connsiteX11" fmla="*/ 90767 w 424301"/>
                    <a:gd name="connsiteY11" fmla="*/ 247479 h 775373"/>
                    <a:gd name="connsiteX12" fmla="*/ 136619 w 424301"/>
                    <a:gd name="connsiteY12" fmla="*/ 335542 h 775373"/>
                    <a:gd name="connsiteX13" fmla="*/ 27941 w 424301"/>
                    <a:gd name="connsiteY13" fmla="*/ 0 h 775373"/>
                    <a:gd name="connsiteX14" fmla="*/ 222044 w 424301"/>
                    <a:gd name="connsiteY14" fmla="*/ 381450 h 775373"/>
                    <a:gd name="connsiteX15" fmla="*/ 233909 w 424301"/>
                    <a:gd name="connsiteY15" fmla="*/ 362442 h 775373"/>
                    <a:gd name="connsiteX16" fmla="*/ 252929 w 424301"/>
                    <a:gd name="connsiteY16" fmla="*/ 352016 h 775373"/>
                    <a:gd name="connsiteX17" fmla="*/ 275188 w 424301"/>
                    <a:gd name="connsiteY17" fmla="*/ 355799 h 775373"/>
                    <a:gd name="connsiteX18" fmla="*/ 292473 w 424301"/>
                    <a:gd name="connsiteY18" fmla="*/ 373851 h 775373"/>
                    <a:gd name="connsiteX19" fmla="*/ 292989 w 424301"/>
                    <a:gd name="connsiteY19" fmla="*/ 374390 h 775373"/>
                    <a:gd name="connsiteX20" fmla="*/ 348213 w 424301"/>
                    <a:gd name="connsiteY20" fmla="*/ 356822 h 775373"/>
                    <a:gd name="connsiteX21" fmla="*/ 376218 w 424301"/>
                    <a:gd name="connsiteY21" fmla="*/ 404749 h 775373"/>
                    <a:gd name="connsiteX22" fmla="*/ 376372 w 424301"/>
                    <a:gd name="connsiteY22" fmla="*/ 404867 h 775373"/>
                    <a:gd name="connsiteX23" fmla="*/ 398484 w 424301"/>
                    <a:gd name="connsiteY23" fmla="*/ 421834 h 775373"/>
                    <a:gd name="connsiteX24" fmla="*/ 412158 w 424301"/>
                    <a:gd name="connsiteY24" fmla="*/ 451263 h 775373"/>
                    <a:gd name="connsiteX25" fmla="*/ 410549 w 424301"/>
                    <a:gd name="connsiteY25" fmla="*/ 501701 h 775373"/>
                    <a:gd name="connsiteX26" fmla="*/ 422300 w 424301"/>
                    <a:gd name="connsiteY26" fmla="*/ 578819 h 775373"/>
                    <a:gd name="connsiteX27" fmla="*/ 367252 w 424301"/>
                    <a:gd name="connsiteY27" fmla="*/ 646324 h 775373"/>
                    <a:gd name="connsiteX28" fmla="*/ 347546 w 424301"/>
                    <a:gd name="connsiteY28" fmla="*/ 704167 h 775373"/>
                    <a:gd name="connsiteX29" fmla="*/ 280453 w 424301"/>
                    <a:gd name="connsiteY29" fmla="*/ 711171 h 775373"/>
                    <a:gd name="connsiteX30" fmla="*/ 232507 w 424301"/>
                    <a:gd name="connsiteY30" fmla="*/ 772879 h 775373"/>
                    <a:gd name="connsiteX0" fmla="*/ 232507 w 424301"/>
                    <a:gd name="connsiteY0" fmla="*/ 772879 h 775373"/>
                    <a:gd name="connsiteX1" fmla="*/ 162010 w 424301"/>
                    <a:gd name="connsiteY1" fmla="*/ 735213 h 775373"/>
                    <a:gd name="connsiteX2" fmla="*/ 57289 w 424301"/>
                    <a:gd name="connsiteY2" fmla="*/ 697997 h 775373"/>
                    <a:gd name="connsiteX3" fmla="*/ 11246 w 424301"/>
                    <a:gd name="connsiteY3" fmla="*/ 656584 h 775373"/>
                    <a:gd name="connsiteX4" fmla="*/ 21084 w 424301"/>
                    <a:gd name="connsiteY4" fmla="*/ 600683 h 775373"/>
                    <a:gd name="connsiteX5" fmla="*/ 309 w 424301"/>
                    <a:gd name="connsiteY5" fmla="*/ 543330 h 775373"/>
                    <a:gd name="connsiteX6" fmla="*/ 38250 w 424301"/>
                    <a:gd name="connsiteY6" fmla="*/ 492353 h 775373"/>
                    <a:gd name="connsiteX7" fmla="*/ 38613 w 424301"/>
                    <a:gd name="connsiteY7" fmla="*/ 491009 h 775373"/>
                    <a:gd name="connsiteX8" fmla="*/ 55514 w 424301"/>
                    <a:gd name="connsiteY8" fmla="*/ 417805 h 775373"/>
                    <a:gd name="connsiteX9" fmla="*/ 94457 w 424301"/>
                    <a:gd name="connsiteY9" fmla="*/ 389704 h 775373"/>
                    <a:gd name="connsiteX10" fmla="*/ 96993 w 424301"/>
                    <a:gd name="connsiteY10" fmla="*/ 390371 h 775373"/>
                    <a:gd name="connsiteX11" fmla="*/ 76160 w 424301"/>
                    <a:gd name="connsiteY11" fmla="*/ 268968 h 775373"/>
                    <a:gd name="connsiteX12" fmla="*/ 136619 w 424301"/>
                    <a:gd name="connsiteY12" fmla="*/ 335542 h 775373"/>
                    <a:gd name="connsiteX13" fmla="*/ 27941 w 424301"/>
                    <a:gd name="connsiteY13" fmla="*/ 0 h 775373"/>
                    <a:gd name="connsiteX14" fmla="*/ 222044 w 424301"/>
                    <a:gd name="connsiteY14" fmla="*/ 381450 h 775373"/>
                    <a:gd name="connsiteX15" fmla="*/ 233909 w 424301"/>
                    <a:gd name="connsiteY15" fmla="*/ 362442 h 775373"/>
                    <a:gd name="connsiteX16" fmla="*/ 252929 w 424301"/>
                    <a:gd name="connsiteY16" fmla="*/ 352016 h 775373"/>
                    <a:gd name="connsiteX17" fmla="*/ 275188 w 424301"/>
                    <a:gd name="connsiteY17" fmla="*/ 355799 h 775373"/>
                    <a:gd name="connsiteX18" fmla="*/ 292473 w 424301"/>
                    <a:gd name="connsiteY18" fmla="*/ 373851 h 775373"/>
                    <a:gd name="connsiteX19" fmla="*/ 292989 w 424301"/>
                    <a:gd name="connsiteY19" fmla="*/ 374390 h 775373"/>
                    <a:gd name="connsiteX20" fmla="*/ 348213 w 424301"/>
                    <a:gd name="connsiteY20" fmla="*/ 356822 h 775373"/>
                    <a:gd name="connsiteX21" fmla="*/ 376218 w 424301"/>
                    <a:gd name="connsiteY21" fmla="*/ 404749 h 775373"/>
                    <a:gd name="connsiteX22" fmla="*/ 376372 w 424301"/>
                    <a:gd name="connsiteY22" fmla="*/ 404867 h 775373"/>
                    <a:gd name="connsiteX23" fmla="*/ 398484 w 424301"/>
                    <a:gd name="connsiteY23" fmla="*/ 421834 h 775373"/>
                    <a:gd name="connsiteX24" fmla="*/ 412158 w 424301"/>
                    <a:gd name="connsiteY24" fmla="*/ 451263 h 775373"/>
                    <a:gd name="connsiteX25" fmla="*/ 410549 w 424301"/>
                    <a:gd name="connsiteY25" fmla="*/ 501701 h 775373"/>
                    <a:gd name="connsiteX26" fmla="*/ 422300 w 424301"/>
                    <a:gd name="connsiteY26" fmla="*/ 578819 h 775373"/>
                    <a:gd name="connsiteX27" fmla="*/ 367252 w 424301"/>
                    <a:gd name="connsiteY27" fmla="*/ 646324 h 775373"/>
                    <a:gd name="connsiteX28" fmla="*/ 347546 w 424301"/>
                    <a:gd name="connsiteY28" fmla="*/ 704167 h 775373"/>
                    <a:gd name="connsiteX29" fmla="*/ 280453 w 424301"/>
                    <a:gd name="connsiteY29" fmla="*/ 711171 h 775373"/>
                    <a:gd name="connsiteX30" fmla="*/ 232507 w 424301"/>
                    <a:gd name="connsiteY30" fmla="*/ 772879 h 775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24301" h="775373">
                      <a:moveTo>
                        <a:pt x="232507" y="772879"/>
                      </a:moveTo>
                      <a:cubicBezTo>
                        <a:pt x="205552" y="781697"/>
                        <a:pt x="177420" y="766670"/>
                        <a:pt x="162010" y="735213"/>
                      </a:cubicBezTo>
                      <a:cubicBezTo>
                        <a:pt x="125638" y="765071"/>
                        <a:pt x="78398" y="748288"/>
                        <a:pt x="57289" y="697997"/>
                      </a:cubicBezTo>
                      <a:cubicBezTo>
                        <a:pt x="36553" y="701303"/>
                        <a:pt x="17082" y="683794"/>
                        <a:pt x="11246" y="656584"/>
                      </a:cubicBezTo>
                      <a:cubicBezTo>
                        <a:pt x="7018" y="636897"/>
                        <a:pt x="10756" y="615651"/>
                        <a:pt x="21084" y="600683"/>
                      </a:cubicBezTo>
                      <a:cubicBezTo>
                        <a:pt x="6430" y="588941"/>
                        <a:pt x="-1731" y="566410"/>
                        <a:pt x="309" y="543330"/>
                      </a:cubicBezTo>
                      <a:cubicBezTo>
                        <a:pt x="2702" y="516306"/>
                        <a:pt x="18456" y="495138"/>
                        <a:pt x="38250" y="492353"/>
                      </a:cubicBezTo>
                      <a:cubicBezTo>
                        <a:pt x="38368" y="491901"/>
                        <a:pt x="38495" y="491460"/>
                        <a:pt x="38613" y="491009"/>
                      </a:cubicBezTo>
                      <a:cubicBezTo>
                        <a:pt x="35955" y="464397"/>
                        <a:pt x="42154" y="437560"/>
                        <a:pt x="55514" y="417805"/>
                      </a:cubicBezTo>
                      <a:cubicBezTo>
                        <a:pt x="66068" y="402203"/>
                        <a:pt x="79901" y="392664"/>
                        <a:pt x="94457" y="389704"/>
                      </a:cubicBezTo>
                      <a:lnTo>
                        <a:pt x="96993" y="390371"/>
                      </a:lnTo>
                      <a:lnTo>
                        <a:pt x="76160" y="268968"/>
                      </a:lnTo>
                      <a:lnTo>
                        <a:pt x="136619" y="335542"/>
                      </a:lnTo>
                      <a:lnTo>
                        <a:pt x="27941" y="0"/>
                      </a:lnTo>
                      <a:lnTo>
                        <a:pt x="222044" y="381450"/>
                      </a:lnTo>
                      <a:lnTo>
                        <a:pt x="233909" y="362442"/>
                      </a:lnTo>
                      <a:cubicBezTo>
                        <a:pt x="239456" y="356996"/>
                        <a:pt x="245960" y="353360"/>
                        <a:pt x="252929" y="352016"/>
                      </a:cubicBezTo>
                      <a:cubicBezTo>
                        <a:pt x="260600" y="350535"/>
                        <a:pt x="268265" y="351933"/>
                        <a:pt x="275188" y="355799"/>
                      </a:cubicBezTo>
                      <a:lnTo>
                        <a:pt x="292473" y="373851"/>
                      </a:lnTo>
                      <a:lnTo>
                        <a:pt x="292989" y="374390"/>
                      </a:lnTo>
                      <a:cubicBezTo>
                        <a:pt x="306545" y="352673"/>
                        <a:pt x="328968" y="345542"/>
                        <a:pt x="348213" y="356822"/>
                      </a:cubicBezTo>
                      <a:cubicBezTo>
                        <a:pt x="362877" y="365415"/>
                        <a:pt x="373393" y="383405"/>
                        <a:pt x="376218" y="404749"/>
                      </a:cubicBezTo>
                      <a:lnTo>
                        <a:pt x="376372" y="404867"/>
                      </a:lnTo>
                      <a:lnTo>
                        <a:pt x="398484" y="421834"/>
                      </a:lnTo>
                      <a:cubicBezTo>
                        <a:pt x="404664" y="429830"/>
                        <a:pt x="409411" y="439885"/>
                        <a:pt x="412158" y="451263"/>
                      </a:cubicBezTo>
                      <a:cubicBezTo>
                        <a:pt x="416150" y="467781"/>
                        <a:pt x="415581" y="485722"/>
                        <a:pt x="410549" y="501701"/>
                      </a:cubicBezTo>
                      <a:cubicBezTo>
                        <a:pt x="422918" y="523614"/>
                        <a:pt x="427244" y="552021"/>
                        <a:pt x="422300" y="578819"/>
                      </a:cubicBezTo>
                      <a:cubicBezTo>
                        <a:pt x="415728" y="614445"/>
                        <a:pt x="393972" y="641125"/>
                        <a:pt x="367252" y="646324"/>
                      </a:cubicBezTo>
                      <a:cubicBezTo>
                        <a:pt x="367125" y="668561"/>
                        <a:pt x="359935" y="689650"/>
                        <a:pt x="347546" y="704167"/>
                      </a:cubicBezTo>
                      <a:cubicBezTo>
                        <a:pt x="328723" y="726228"/>
                        <a:pt x="301532" y="729062"/>
                        <a:pt x="280453" y="711171"/>
                      </a:cubicBezTo>
                      <a:cubicBezTo>
                        <a:pt x="273636" y="741902"/>
                        <a:pt x="255381" y="765395"/>
                        <a:pt x="232507" y="77287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640FC65C-69E4-6BFE-3112-EF32E91B86E2}"/>
                    </a:ext>
                  </a:extLst>
                </p:cNvPr>
                <p:cNvSpPr/>
                <p:nvPr/>
              </p:nvSpPr>
              <p:spPr>
                <a:xfrm rot="10800000" flipH="1">
                  <a:off x="8530686" y="1089246"/>
                  <a:ext cx="380141" cy="539689"/>
                </a:xfrm>
                <a:custGeom>
                  <a:avLst/>
                  <a:gdLst>
                    <a:gd name="connsiteX0" fmla="*/ 232507 w 424301"/>
                    <a:gd name="connsiteY0" fmla="*/ 649319 h 651813"/>
                    <a:gd name="connsiteX1" fmla="*/ 162010 w 424301"/>
                    <a:gd name="connsiteY1" fmla="*/ 611653 h 651813"/>
                    <a:gd name="connsiteX2" fmla="*/ 57289 w 424301"/>
                    <a:gd name="connsiteY2" fmla="*/ 574437 h 651813"/>
                    <a:gd name="connsiteX3" fmla="*/ 11246 w 424301"/>
                    <a:gd name="connsiteY3" fmla="*/ 533024 h 651813"/>
                    <a:gd name="connsiteX4" fmla="*/ 21084 w 424301"/>
                    <a:gd name="connsiteY4" fmla="*/ 477123 h 651813"/>
                    <a:gd name="connsiteX5" fmla="*/ 309 w 424301"/>
                    <a:gd name="connsiteY5" fmla="*/ 419770 h 651813"/>
                    <a:gd name="connsiteX6" fmla="*/ 38250 w 424301"/>
                    <a:gd name="connsiteY6" fmla="*/ 368793 h 651813"/>
                    <a:gd name="connsiteX7" fmla="*/ 38613 w 424301"/>
                    <a:gd name="connsiteY7" fmla="*/ 367449 h 651813"/>
                    <a:gd name="connsiteX8" fmla="*/ 55514 w 424301"/>
                    <a:gd name="connsiteY8" fmla="*/ 294245 h 651813"/>
                    <a:gd name="connsiteX9" fmla="*/ 94457 w 424301"/>
                    <a:gd name="connsiteY9" fmla="*/ 266144 h 651813"/>
                    <a:gd name="connsiteX10" fmla="*/ 96993 w 424301"/>
                    <a:gd name="connsiteY10" fmla="*/ 266811 h 651813"/>
                    <a:gd name="connsiteX11" fmla="*/ 90767 w 424301"/>
                    <a:gd name="connsiteY11" fmla="*/ 123919 h 651813"/>
                    <a:gd name="connsiteX12" fmla="*/ 136619 w 424301"/>
                    <a:gd name="connsiteY12" fmla="*/ 211982 h 651813"/>
                    <a:gd name="connsiteX13" fmla="*/ 111413 w 424301"/>
                    <a:gd name="connsiteY13" fmla="*/ 0 h 651813"/>
                    <a:gd name="connsiteX14" fmla="*/ 222044 w 424301"/>
                    <a:gd name="connsiteY14" fmla="*/ 257890 h 651813"/>
                    <a:gd name="connsiteX15" fmla="*/ 233909 w 424301"/>
                    <a:gd name="connsiteY15" fmla="*/ 238882 h 651813"/>
                    <a:gd name="connsiteX16" fmla="*/ 252929 w 424301"/>
                    <a:gd name="connsiteY16" fmla="*/ 228456 h 651813"/>
                    <a:gd name="connsiteX17" fmla="*/ 275188 w 424301"/>
                    <a:gd name="connsiteY17" fmla="*/ 232239 h 651813"/>
                    <a:gd name="connsiteX18" fmla="*/ 292473 w 424301"/>
                    <a:gd name="connsiteY18" fmla="*/ 250291 h 651813"/>
                    <a:gd name="connsiteX19" fmla="*/ 292989 w 424301"/>
                    <a:gd name="connsiteY19" fmla="*/ 250830 h 651813"/>
                    <a:gd name="connsiteX20" fmla="*/ 348213 w 424301"/>
                    <a:gd name="connsiteY20" fmla="*/ 233262 h 651813"/>
                    <a:gd name="connsiteX21" fmla="*/ 376218 w 424301"/>
                    <a:gd name="connsiteY21" fmla="*/ 281189 h 651813"/>
                    <a:gd name="connsiteX22" fmla="*/ 376372 w 424301"/>
                    <a:gd name="connsiteY22" fmla="*/ 281307 h 651813"/>
                    <a:gd name="connsiteX23" fmla="*/ 398484 w 424301"/>
                    <a:gd name="connsiteY23" fmla="*/ 298274 h 651813"/>
                    <a:gd name="connsiteX24" fmla="*/ 412158 w 424301"/>
                    <a:gd name="connsiteY24" fmla="*/ 327703 h 651813"/>
                    <a:gd name="connsiteX25" fmla="*/ 410549 w 424301"/>
                    <a:gd name="connsiteY25" fmla="*/ 378141 h 651813"/>
                    <a:gd name="connsiteX26" fmla="*/ 422300 w 424301"/>
                    <a:gd name="connsiteY26" fmla="*/ 455259 h 651813"/>
                    <a:gd name="connsiteX27" fmla="*/ 367252 w 424301"/>
                    <a:gd name="connsiteY27" fmla="*/ 522764 h 651813"/>
                    <a:gd name="connsiteX28" fmla="*/ 347546 w 424301"/>
                    <a:gd name="connsiteY28" fmla="*/ 580607 h 651813"/>
                    <a:gd name="connsiteX29" fmla="*/ 280453 w 424301"/>
                    <a:gd name="connsiteY29" fmla="*/ 587611 h 651813"/>
                    <a:gd name="connsiteX30" fmla="*/ 232507 w 424301"/>
                    <a:gd name="connsiteY30" fmla="*/ 649319 h 651813"/>
                    <a:gd name="connsiteX0" fmla="*/ 232507 w 424301"/>
                    <a:gd name="connsiteY0" fmla="*/ 772879 h 775373"/>
                    <a:gd name="connsiteX1" fmla="*/ 162010 w 424301"/>
                    <a:gd name="connsiteY1" fmla="*/ 735213 h 775373"/>
                    <a:gd name="connsiteX2" fmla="*/ 57289 w 424301"/>
                    <a:gd name="connsiteY2" fmla="*/ 697997 h 775373"/>
                    <a:gd name="connsiteX3" fmla="*/ 11246 w 424301"/>
                    <a:gd name="connsiteY3" fmla="*/ 656584 h 775373"/>
                    <a:gd name="connsiteX4" fmla="*/ 21084 w 424301"/>
                    <a:gd name="connsiteY4" fmla="*/ 600683 h 775373"/>
                    <a:gd name="connsiteX5" fmla="*/ 309 w 424301"/>
                    <a:gd name="connsiteY5" fmla="*/ 543330 h 775373"/>
                    <a:gd name="connsiteX6" fmla="*/ 38250 w 424301"/>
                    <a:gd name="connsiteY6" fmla="*/ 492353 h 775373"/>
                    <a:gd name="connsiteX7" fmla="*/ 38613 w 424301"/>
                    <a:gd name="connsiteY7" fmla="*/ 491009 h 775373"/>
                    <a:gd name="connsiteX8" fmla="*/ 55514 w 424301"/>
                    <a:gd name="connsiteY8" fmla="*/ 417805 h 775373"/>
                    <a:gd name="connsiteX9" fmla="*/ 94457 w 424301"/>
                    <a:gd name="connsiteY9" fmla="*/ 389704 h 775373"/>
                    <a:gd name="connsiteX10" fmla="*/ 96993 w 424301"/>
                    <a:gd name="connsiteY10" fmla="*/ 390371 h 775373"/>
                    <a:gd name="connsiteX11" fmla="*/ 90767 w 424301"/>
                    <a:gd name="connsiteY11" fmla="*/ 247479 h 775373"/>
                    <a:gd name="connsiteX12" fmla="*/ 136619 w 424301"/>
                    <a:gd name="connsiteY12" fmla="*/ 335542 h 775373"/>
                    <a:gd name="connsiteX13" fmla="*/ 27941 w 424301"/>
                    <a:gd name="connsiteY13" fmla="*/ 0 h 775373"/>
                    <a:gd name="connsiteX14" fmla="*/ 222044 w 424301"/>
                    <a:gd name="connsiteY14" fmla="*/ 381450 h 775373"/>
                    <a:gd name="connsiteX15" fmla="*/ 233909 w 424301"/>
                    <a:gd name="connsiteY15" fmla="*/ 362442 h 775373"/>
                    <a:gd name="connsiteX16" fmla="*/ 252929 w 424301"/>
                    <a:gd name="connsiteY16" fmla="*/ 352016 h 775373"/>
                    <a:gd name="connsiteX17" fmla="*/ 275188 w 424301"/>
                    <a:gd name="connsiteY17" fmla="*/ 355799 h 775373"/>
                    <a:gd name="connsiteX18" fmla="*/ 292473 w 424301"/>
                    <a:gd name="connsiteY18" fmla="*/ 373851 h 775373"/>
                    <a:gd name="connsiteX19" fmla="*/ 292989 w 424301"/>
                    <a:gd name="connsiteY19" fmla="*/ 374390 h 775373"/>
                    <a:gd name="connsiteX20" fmla="*/ 348213 w 424301"/>
                    <a:gd name="connsiteY20" fmla="*/ 356822 h 775373"/>
                    <a:gd name="connsiteX21" fmla="*/ 376218 w 424301"/>
                    <a:gd name="connsiteY21" fmla="*/ 404749 h 775373"/>
                    <a:gd name="connsiteX22" fmla="*/ 376372 w 424301"/>
                    <a:gd name="connsiteY22" fmla="*/ 404867 h 775373"/>
                    <a:gd name="connsiteX23" fmla="*/ 398484 w 424301"/>
                    <a:gd name="connsiteY23" fmla="*/ 421834 h 775373"/>
                    <a:gd name="connsiteX24" fmla="*/ 412158 w 424301"/>
                    <a:gd name="connsiteY24" fmla="*/ 451263 h 775373"/>
                    <a:gd name="connsiteX25" fmla="*/ 410549 w 424301"/>
                    <a:gd name="connsiteY25" fmla="*/ 501701 h 775373"/>
                    <a:gd name="connsiteX26" fmla="*/ 422300 w 424301"/>
                    <a:gd name="connsiteY26" fmla="*/ 578819 h 775373"/>
                    <a:gd name="connsiteX27" fmla="*/ 367252 w 424301"/>
                    <a:gd name="connsiteY27" fmla="*/ 646324 h 775373"/>
                    <a:gd name="connsiteX28" fmla="*/ 347546 w 424301"/>
                    <a:gd name="connsiteY28" fmla="*/ 704167 h 775373"/>
                    <a:gd name="connsiteX29" fmla="*/ 280453 w 424301"/>
                    <a:gd name="connsiteY29" fmla="*/ 711171 h 775373"/>
                    <a:gd name="connsiteX30" fmla="*/ 232507 w 424301"/>
                    <a:gd name="connsiteY30" fmla="*/ 772879 h 775373"/>
                    <a:gd name="connsiteX0" fmla="*/ 232507 w 424301"/>
                    <a:gd name="connsiteY0" fmla="*/ 772879 h 775373"/>
                    <a:gd name="connsiteX1" fmla="*/ 162010 w 424301"/>
                    <a:gd name="connsiteY1" fmla="*/ 735213 h 775373"/>
                    <a:gd name="connsiteX2" fmla="*/ 57289 w 424301"/>
                    <a:gd name="connsiteY2" fmla="*/ 697997 h 775373"/>
                    <a:gd name="connsiteX3" fmla="*/ 11246 w 424301"/>
                    <a:gd name="connsiteY3" fmla="*/ 656584 h 775373"/>
                    <a:gd name="connsiteX4" fmla="*/ 21084 w 424301"/>
                    <a:gd name="connsiteY4" fmla="*/ 600683 h 775373"/>
                    <a:gd name="connsiteX5" fmla="*/ 309 w 424301"/>
                    <a:gd name="connsiteY5" fmla="*/ 543330 h 775373"/>
                    <a:gd name="connsiteX6" fmla="*/ 38250 w 424301"/>
                    <a:gd name="connsiteY6" fmla="*/ 492353 h 775373"/>
                    <a:gd name="connsiteX7" fmla="*/ 38613 w 424301"/>
                    <a:gd name="connsiteY7" fmla="*/ 491009 h 775373"/>
                    <a:gd name="connsiteX8" fmla="*/ 55514 w 424301"/>
                    <a:gd name="connsiteY8" fmla="*/ 417805 h 775373"/>
                    <a:gd name="connsiteX9" fmla="*/ 94457 w 424301"/>
                    <a:gd name="connsiteY9" fmla="*/ 389704 h 775373"/>
                    <a:gd name="connsiteX10" fmla="*/ 96993 w 424301"/>
                    <a:gd name="connsiteY10" fmla="*/ 390371 h 775373"/>
                    <a:gd name="connsiteX11" fmla="*/ 76160 w 424301"/>
                    <a:gd name="connsiteY11" fmla="*/ 268968 h 775373"/>
                    <a:gd name="connsiteX12" fmla="*/ 136619 w 424301"/>
                    <a:gd name="connsiteY12" fmla="*/ 335542 h 775373"/>
                    <a:gd name="connsiteX13" fmla="*/ 27941 w 424301"/>
                    <a:gd name="connsiteY13" fmla="*/ 0 h 775373"/>
                    <a:gd name="connsiteX14" fmla="*/ 222044 w 424301"/>
                    <a:gd name="connsiteY14" fmla="*/ 381450 h 775373"/>
                    <a:gd name="connsiteX15" fmla="*/ 233909 w 424301"/>
                    <a:gd name="connsiteY15" fmla="*/ 362442 h 775373"/>
                    <a:gd name="connsiteX16" fmla="*/ 252929 w 424301"/>
                    <a:gd name="connsiteY16" fmla="*/ 352016 h 775373"/>
                    <a:gd name="connsiteX17" fmla="*/ 275188 w 424301"/>
                    <a:gd name="connsiteY17" fmla="*/ 355799 h 775373"/>
                    <a:gd name="connsiteX18" fmla="*/ 292473 w 424301"/>
                    <a:gd name="connsiteY18" fmla="*/ 373851 h 775373"/>
                    <a:gd name="connsiteX19" fmla="*/ 292989 w 424301"/>
                    <a:gd name="connsiteY19" fmla="*/ 374390 h 775373"/>
                    <a:gd name="connsiteX20" fmla="*/ 348213 w 424301"/>
                    <a:gd name="connsiteY20" fmla="*/ 356822 h 775373"/>
                    <a:gd name="connsiteX21" fmla="*/ 376218 w 424301"/>
                    <a:gd name="connsiteY21" fmla="*/ 404749 h 775373"/>
                    <a:gd name="connsiteX22" fmla="*/ 376372 w 424301"/>
                    <a:gd name="connsiteY22" fmla="*/ 404867 h 775373"/>
                    <a:gd name="connsiteX23" fmla="*/ 398484 w 424301"/>
                    <a:gd name="connsiteY23" fmla="*/ 421834 h 775373"/>
                    <a:gd name="connsiteX24" fmla="*/ 412158 w 424301"/>
                    <a:gd name="connsiteY24" fmla="*/ 451263 h 775373"/>
                    <a:gd name="connsiteX25" fmla="*/ 410549 w 424301"/>
                    <a:gd name="connsiteY25" fmla="*/ 501701 h 775373"/>
                    <a:gd name="connsiteX26" fmla="*/ 422300 w 424301"/>
                    <a:gd name="connsiteY26" fmla="*/ 578819 h 775373"/>
                    <a:gd name="connsiteX27" fmla="*/ 367252 w 424301"/>
                    <a:gd name="connsiteY27" fmla="*/ 646324 h 775373"/>
                    <a:gd name="connsiteX28" fmla="*/ 347546 w 424301"/>
                    <a:gd name="connsiteY28" fmla="*/ 704167 h 775373"/>
                    <a:gd name="connsiteX29" fmla="*/ 280453 w 424301"/>
                    <a:gd name="connsiteY29" fmla="*/ 711171 h 775373"/>
                    <a:gd name="connsiteX30" fmla="*/ 232507 w 424301"/>
                    <a:gd name="connsiteY30" fmla="*/ 772879 h 775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24301" h="775373">
                      <a:moveTo>
                        <a:pt x="232507" y="772879"/>
                      </a:moveTo>
                      <a:cubicBezTo>
                        <a:pt x="205552" y="781697"/>
                        <a:pt x="177420" y="766670"/>
                        <a:pt x="162010" y="735213"/>
                      </a:cubicBezTo>
                      <a:cubicBezTo>
                        <a:pt x="125638" y="765071"/>
                        <a:pt x="78398" y="748288"/>
                        <a:pt x="57289" y="697997"/>
                      </a:cubicBezTo>
                      <a:cubicBezTo>
                        <a:pt x="36553" y="701303"/>
                        <a:pt x="17082" y="683794"/>
                        <a:pt x="11246" y="656584"/>
                      </a:cubicBezTo>
                      <a:cubicBezTo>
                        <a:pt x="7018" y="636897"/>
                        <a:pt x="10756" y="615651"/>
                        <a:pt x="21084" y="600683"/>
                      </a:cubicBezTo>
                      <a:cubicBezTo>
                        <a:pt x="6430" y="588941"/>
                        <a:pt x="-1731" y="566410"/>
                        <a:pt x="309" y="543330"/>
                      </a:cubicBezTo>
                      <a:cubicBezTo>
                        <a:pt x="2702" y="516306"/>
                        <a:pt x="18456" y="495138"/>
                        <a:pt x="38250" y="492353"/>
                      </a:cubicBezTo>
                      <a:cubicBezTo>
                        <a:pt x="38368" y="491901"/>
                        <a:pt x="38495" y="491460"/>
                        <a:pt x="38613" y="491009"/>
                      </a:cubicBezTo>
                      <a:cubicBezTo>
                        <a:pt x="35955" y="464397"/>
                        <a:pt x="42154" y="437560"/>
                        <a:pt x="55514" y="417805"/>
                      </a:cubicBezTo>
                      <a:cubicBezTo>
                        <a:pt x="66068" y="402203"/>
                        <a:pt x="79901" y="392664"/>
                        <a:pt x="94457" y="389704"/>
                      </a:cubicBezTo>
                      <a:lnTo>
                        <a:pt x="96993" y="390371"/>
                      </a:lnTo>
                      <a:lnTo>
                        <a:pt x="76160" y="268968"/>
                      </a:lnTo>
                      <a:lnTo>
                        <a:pt x="136619" y="335542"/>
                      </a:lnTo>
                      <a:lnTo>
                        <a:pt x="27941" y="0"/>
                      </a:lnTo>
                      <a:lnTo>
                        <a:pt x="222044" y="381450"/>
                      </a:lnTo>
                      <a:lnTo>
                        <a:pt x="233909" y="362442"/>
                      </a:lnTo>
                      <a:cubicBezTo>
                        <a:pt x="239456" y="356996"/>
                        <a:pt x="245960" y="353360"/>
                        <a:pt x="252929" y="352016"/>
                      </a:cubicBezTo>
                      <a:cubicBezTo>
                        <a:pt x="260600" y="350535"/>
                        <a:pt x="268265" y="351933"/>
                        <a:pt x="275188" y="355799"/>
                      </a:cubicBezTo>
                      <a:lnTo>
                        <a:pt x="292473" y="373851"/>
                      </a:lnTo>
                      <a:lnTo>
                        <a:pt x="292989" y="374390"/>
                      </a:lnTo>
                      <a:cubicBezTo>
                        <a:pt x="306545" y="352673"/>
                        <a:pt x="328968" y="345542"/>
                        <a:pt x="348213" y="356822"/>
                      </a:cubicBezTo>
                      <a:cubicBezTo>
                        <a:pt x="362877" y="365415"/>
                        <a:pt x="373393" y="383405"/>
                        <a:pt x="376218" y="404749"/>
                      </a:cubicBezTo>
                      <a:lnTo>
                        <a:pt x="376372" y="404867"/>
                      </a:lnTo>
                      <a:lnTo>
                        <a:pt x="398484" y="421834"/>
                      </a:lnTo>
                      <a:cubicBezTo>
                        <a:pt x="404664" y="429830"/>
                        <a:pt x="409411" y="439885"/>
                        <a:pt x="412158" y="451263"/>
                      </a:cubicBezTo>
                      <a:cubicBezTo>
                        <a:pt x="416150" y="467781"/>
                        <a:pt x="415581" y="485722"/>
                        <a:pt x="410549" y="501701"/>
                      </a:cubicBezTo>
                      <a:cubicBezTo>
                        <a:pt x="422918" y="523614"/>
                        <a:pt x="427244" y="552021"/>
                        <a:pt x="422300" y="578819"/>
                      </a:cubicBezTo>
                      <a:cubicBezTo>
                        <a:pt x="415728" y="614445"/>
                        <a:pt x="393972" y="641125"/>
                        <a:pt x="367252" y="646324"/>
                      </a:cubicBezTo>
                      <a:cubicBezTo>
                        <a:pt x="367125" y="668561"/>
                        <a:pt x="359935" y="689650"/>
                        <a:pt x="347546" y="704167"/>
                      </a:cubicBezTo>
                      <a:cubicBezTo>
                        <a:pt x="328723" y="726228"/>
                        <a:pt x="301532" y="729062"/>
                        <a:pt x="280453" y="711171"/>
                      </a:cubicBezTo>
                      <a:cubicBezTo>
                        <a:pt x="273636" y="741902"/>
                        <a:pt x="255381" y="765395"/>
                        <a:pt x="232507" y="77287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E1092CBE-CD13-7357-9781-7846742CE250}"/>
                  </a:ext>
                </a:extLst>
              </p:cNvPr>
              <p:cNvSpPr/>
              <p:nvPr/>
            </p:nvSpPr>
            <p:spPr>
              <a:xfrm rot="900000">
                <a:off x="2788371" y="2734722"/>
                <a:ext cx="253216" cy="174751"/>
              </a:xfrm>
              <a:custGeom>
                <a:avLst/>
                <a:gdLst>
                  <a:gd name="connsiteX0" fmla="*/ 22397 w 611535"/>
                  <a:gd name="connsiteY0" fmla="*/ 0 h 422036"/>
                  <a:gd name="connsiteX1" fmla="*/ 611535 w 611535"/>
                  <a:gd name="connsiteY1" fmla="*/ 157859 h 422036"/>
                  <a:gd name="connsiteX2" fmla="*/ 609693 w 611535"/>
                  <a:gd name="connsiteY2" fmla="*/ 176129 h 422036"/>
                  <a:gd name="connsiteX3" fmla="*/ 307975 w 611535"/>
                  <a:gd name="connsiteY3" fmla="*/ 422036 h 422036"/>
                  <a:gd name="connsiteX4" fmla="*/ 0 w 611535"/>
                  <a:gd name="connsiteY4" fmla="*/ 114061 h 422036"/>
                  <a:gd name="connsiteX5" fmla="*/ 6257 w 611535"/>
                  <a:gd name="connsiteY5" fmla="*/ 51993 h 42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1535" h="422036">
                    <a:moveTo>
                      <a:pt x="22397" y="0"/>
                    </a:moveTo>
                    <a:lnTo>
                      <a:pt x="611535" y="157859"/>
                    </a:lnTo>
                    <a:lnTo>
                      <a:pt x="609693" y="176129"/>
                    </a:lnTo>
                    <a:cubicBezTo>
                      <a:pt x="580976" y="316468"/>
                      <a:pt x="456804" y="422036"/>
                      <a:pt x="307975" y="422036"/>
                    </a:cubicBezTo>
                    <a:cubicBezTo>
                      <a:pt x="137885" y="422036"/>
                      <a:pt x="0" y="284151"/>
                      <a:pt x="0" y="114061"/>
                    </a:cubicBezTo>
                    <a:cubicBezTo>
                      <a:pt x="0" y="92800"/>
                      <a:pt x="2155" y="72042"/>
                      <a:pt x="6257" y="51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932BA29C-8AD8-CE80-9543-EC3F97D02850}"/>
                  </a:ext>
                </a:extLst>
              </p:cNvPr>
              <p:cNvSpPr/>
              <p:nvPr/>
            </p:nvSpPr>
            <p:spPr>
              <a:xfrm rot="20700000" flipH="1">
                <a:off x="3251921" y="2734722"/>
                <a:ext cx="253216" cy="174751"/>
              </a:xfrm>
              <a:custGeom>
                <a:avLst/>
                <a:gdLst>
                  <a:gd name="connsiteX0" fmla="*/ 22397 w 611535"/>
                  <a:gd name="connsiteY0" fmla="*/ 0 h 422036"/>
                  <a:gd name="connsiteX1" fmla="*/ 611535 w 611535"/>
                  <a:gd name="connsiteY1" fmla="*/ 157859 h 422036"/>
                  <a:gd name="connsiteX2" fmla="*/ 609693 w 611535"/>
                  <a:gd name="connsiteY2" fmla="*/ 176129 h 422036"/>
                  <a:gd name="connsiteX3" fmla="*/ 307975 w 611535"/>
                  <a:gd name="connsiteY3" fmla="*/ 422036 h 422036"/>
                  <a:gd name="connsiteX4" fmla="*/ 0 w 611535"/>
                  <a:gd name="connsiteY4" fmla="*/ 114061 h 422036"/>
                  <a:gd name="connsiteX5" fmla="*/ 6257 w 611535"/>
                  <a:gd name="connsiteY5" fmla="*/ 51993 h 42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1535" h="422036">
                    <a:moveTo>
                      <a:pt x="22397" y="0"/>
                    </a:moveTo>
                    <a:lnTo>
                      <a:pt x="611535" y="157859"/>
                    </a:lnTo>
                    <a:lnTo>
                      <a:pt x="609693" y="176129"/>
                    </a:lnTo>
                    <a:cubicBezTo>
                      <a:pt x="580976" y="316468"/>
                      <a:pt x="456804" y="422036"/>
                      <a:pt x="307975" y="422036"/>
                    </a:cubicBezTo>
                    <a:cubicBezTo>
                      <a:pt x="137885" y="422036"/>
                      <a:pt x="0" y="284151"/>
                      <a:pt x="0" y="114061"/>
                    </a:cubicBezTo>
                    <a:cubicBezTo>
                      <a:pt x="0" y="92800"/>
                      <a:pt x="2155" y="72042"/>
                      <a:pt x="6257" y="51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001E0E44-E419-5012-7E18-60E598599D22}"/>
              </a:ext>
            </a:extLst>
          </p:cNvPr>
          <p:cNvGrpSpPr>
            <a:grpSpLocks noChangeAspect="1"/>
          </p:cNvGrpSpPr>
          <p:nvPr/>
        </p:nvGrpSpPr>
        <p:grpSpPr>
          <a:xfrm>
            <a:off x="3788997" y="914115"/>
            <a:ext cx="2384341" cy="2449830"/>
            <a:chOff x="3613150" y="571215"/>
            <a:chExt cx="2891876" cy="297130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A068891-8B8B-301F-E61B-85F5351BD2A2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9F25F00E-1CC2-1A75-9B6A-BD10B7F7A1CC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3B55CD84-92D3-F0D7-6C5E-EBCA55167FC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4D626C7-CCA1-F381-B8B4-B57B45A376E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53A5B7C-9980-546B-DC1C-F0C97A5FB00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A1AFE324-F714-7572-CD79-131CAE83A42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B79C953E-A705-529E-B81D-7631B51FDFF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980240C-184B-8A11-9218-C36EE4A22A1B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631E1E3E-0F94-8B4C-9FC3-74D3B41226A3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0B752285-7894-1053-F376-F98A9BAB9AE7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1FC616E5-6A8B-C248-A7DE-57A6B7355A0C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12DE3FB4-470E-38A1-AB47-5578900B1DDD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EDE39632-8E9C-8276-ACCD-80A51078A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3EB7BFE2-7448-2D4C-9FC4-445BF7493A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5EB06FF1-58EF-51A7-AB92-BF86BF427DA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9A3055F5-BBA7-28C7-D2F7-5EEC290AD8C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6C0193E1-7CFA-1C14-A0FA-0B3818FACD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DAB18A6B-B1EF-3B51-2FC4-0BB509940688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4E4F0902-8A0E-438B-ABAA-9493D555FC16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3F24E8B4-5E9F-B0B6-CAE4-62AAFAABB21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4E76736A-C5E8-E78C-757D-267D447E93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7B16C50F-F62F-6E49-67AB-FD75BC3F2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F0BA548E-AF86-3137-28EF-B280B5BCFE4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4F5FDD6F-8321-64CA-FC8E-B1CFFCF398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8F08BC85-6B2E-81FC-AE70-CF16D534EE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A91A7B84-9850-246B-5E05-098B33A677E4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71F2987F-69FF-1E93-577F-BC23F1BD3E3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9118C98C-AA6F-D39E-C4B5-B6D50F3FB9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F0B1887A-06AD-8A98-745B-966B21F01CFF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176DDEBC-7830-7656-BED4-D7EEA6F74A8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AE183449-79A6-5202-F457-BEDB9085CCE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EE39E74-9909-3F65-3965-C29D49FF65A2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5B3E1F4-B253-BBAF-6289-DCC3AA7EAA37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4AC55A1-E6F7-448D-03BE-6788B61000A3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F8409BEC-6315-D414-309A-8B2AD6147A34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A8C8EE28-738D-FE46-12A1-CF7C79AB8EE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190F5E3C-2234-9AF6-2421-E8ED2B47BEA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906A93EE-7549-7BEE-6EC4-84508639767C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3301AD3-30C5-28BB-88F0-7C2764B656A9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4A15C115-8B4C-54C5-AD91-2B7E8CCDA74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F6298E91-F648-B6EF-5E85-B23222202CB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FB514430-6F7F-6016-F334-931935CE99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934E8A9E-EAA7-9E66-696F-849D3BE67C5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1C9AAE8-A00E-6800-4CED-C274424232A5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33AF4CD2-CA56-D532-F0D9-0AAD1DB87A0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BD62F190-630D-37CB-F7E6-C8226BABA70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F206C07C-054E-76CE-3B03-0DAB7A7B033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D7D1A2AC-7BEC-B483-DF5C-54375AC4F73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77D896D7-E9BF-58AA-B1B1-C441F86D4C27}"/>
                </a:ext>
              </a:extLst>
            </p:cNvPr>
            <p:cNvGrpSpPr/>
            <p:nvPr/>
          </p:nvGrpSpPr>
          <p:grpSpPr>
            <a:xfrm>
              <a:off x="4879146" y="1935006"/>
              <a:ext cx="212250" cy="81990"/>
              <a:chOff x="334566" y="1660922"/>
              <a:chExt cx="176212" cy="126206"/>
            </a:xfrm>
          </p:grpSpPr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4905CB1D-AAB4-3D66-57C0-02B5E9E5DB1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6D4A68B-DD23-9F64-FF5D-D1D333718146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3AC0D9F8-2161-0997-7889-156D75E5E86F}"/>
                </a:ext>
              </a:extLst>
            </p:cNvPr>
            <p:cNvGrpSpPr/>
            <p:nvPr/>
          </p:nvGrpSpPr>
          <p:grpSpPr>
            <a:xfrm>
              <a:off x="4991279" y="1332081"/>
              <a:ext cx="86897" cy="112004"/>
              <a:chOff x="207192" y="1641123"/>
              <a:chExt cx="368618" cy="475123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29517CF-DCB0-5608-BD5E-51AC93DD2E22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B83EFE5-62C7-7CED-B4A4-C0DA5767DAC1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楕円 503">
              <a:extLst>
                <a:ext uri="{FF2B5EF4-FFF2-40B4-BE49-F238E27FC236}">
                  <a16:creationId xmlns:a16="http://schemas.microsoft.com/office/drawing/2014/main" id="{28E005DB-4221-1B3B-0EBC-89877CA72A14}"/>
                </a:ext>
              </a:extLst>
            </p:cNvPr>
            <p:cNvSpPr/>
            <p:nvPr/>
          </p:nvSpPr>
          <p:spPr>
            <a:xfrm>
              <a:off x="4827036" y="11855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4" name="楕円 503">
              <a:extLst>
                <a:ext uri="{FF2B5EF4-FFF2-40B4-BE49-F238E27FC236}">
                  <a16:creationId xmlns:a16="http://schemas.microsoft.com/office/drawing/2014/main" id="{05F044BA-3CF1-772B-4681-67E7F4DAB99A}"/>
                </a:ext>
              </a:extLst>
            </p:cNvPr>
            <p:cNvSpPr/>
            <p:nvPr/>
          </p:nvSpPr>
          <p:spPr>
            <a:xfrm>
              <a:off x="5309636" y="17126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楕円 503">
              <a:extLst>
                <a:ext uri="{FF2B5EF4-FFF2-40B4-BE49-F238E27FC236}">
                  <a16:creationId xmlns:a16="http://schemas.microsoft.com/office/drawing/2014/main" id="{83DDAC7F-620B-07A9-725E-781819535B51}"/>
                </a:ext>
              </a:extLst>
            </p:cNvPr>
            <p:cNvSpPr/>
            <p:nvPr/>
          </p:nvSpPr>
          <p:spPr>
            <a:xfrm>
              <a:off x="4623836" y="17824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01C726C9-19F9-8737-823E-5093F99F6EDF}"/>
                </a:ext>
              </a:extLst>
            </p:cNvPr>
            <p:cNvSpPr/>
            <p:nvPr/>
          </p:nvSpPr>
          <p:spPr>
            <a:xfrm>
              <a:off x="5543001" y="571215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BD4733AE-9BB7-3CD4-CB50-866121341E84}"/>
                </a:ext>
              </a:extLst>
            </p:cNvPr>
            <p:cNvSpPr/>
            <p:nvPr/>
          </p:nvSpPr>
          <p:spPr>
            <a:xfrm>
              <a:off x="5831962" y="1375288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87D4C13E-C7FD-B4E5-D7F5-C7FF3CD5BB12}"/>
                </a:ext>
              </a:extLst>
            </p:cNvPr>
            <p:cNvSpPr/>
            <p:nvPr/>
          </p:nvSpPr>
          <p:spPr>
            <a:xfrm>
              <a:off x="5678077" y="1503008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8AABE44E-7A16-EB77-7475-C269B1CB42D1}"/>
                </a:ext>
              </a:extLst>
            </p:cNvPr>
            <p:cNvGrpSpPr/>
            <p:nvPr/>
          </p:nvGrpSpPr>
          <p:grpSpPr>
            <a:xfrm>
              <a:off x="5688223" y="607439"/>
              <a:ext cx="523877" cy="715211"/>
              <a:chOff x="1859958" y="1336544"/>
              <a:chExt cx="1207093" cy="1647956"/>
            </a:xfrm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65AD03BF-A117-FB45-956D-B106A9F912E1}"/>
                  </a:ext>
                </a:extLst>
              </p:cNvPr>
              <p:cNvSpPr/>
              <p:nvPr/>
            </p:nvSpPr>
            <p:spPr>
              <a:xfrm>
                <a:off x="2349500" y="2049023"/>
                <a:ext cx="717550" cy="935477"/>
              </a:xfrm>
              <a:custGeom>
                <a:avLst/>
                <a:gdLst>
                  <a:gd name="connsiteX0" fmla="*/ 484188 w 717550"/>
                  <a:gd name="connsiteY0" fmla="*/ 0 h 935477"/>
                  <a:gd name="connsiteX1" fmla="*/ 585788 w 717550"/>
                  <a:gd name="connsiteY1" fmla="*/ 38146 h 935477"/>
                  <a:gd name="connsiteX2" fmla="*/ 717550 w 717550"/>
                  <a:gd name="connsiteY2" fmla="*/ 6109 h 935477"/>
                  <a:gd name="connsiteX3" fmla="*/ 717550 w 717550"/>
                  <a:gd name="connsiteY3" fmla="*/ 935477 h 935477"/>
                  <a:gd name="connsiteX4" fmla="*/ 0 w 717550"/>
                  <a:gd name="connsiteY4" fmla="*/ 935477 h 935477"/>
                  <a:gd name="connsiteX5" fmla="*/ 0 w 717550"/>
                  <a:gd name="connsiteY5" fmla="*/ 147047 h 935477"/>
                  <a:gd name="connsiteX6" fmla="*/ 147638 w 717550"/>
                  <a:gd name="connsiteY6" fmla="*/ 59943 h 935477"/>
                  <a:gd name="connsiteX7" fmla="*/ 287338 w 717550"/>
                  <a:gd name="connsiteY7" fmla="*/ 158030 h 935477"/>
                  <a:gd name="connsiteX8" fmla="*/ 484188 w 717550"/>
                  <a:gd name="connsiteY8" fmla="*/ 0 h 93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550" h="935477">
                    <a:moveTo>
                      <a:pt x="484188" y="0"/>
                    </a:moveTo>
                    <a:lnTo>
                      <a:pt x="585788" y="38146"/>
                    </a:lnTo>
                    <a:lnTo>
                      <a:pt x="717550" y="6109"/>
                    </a:lnTo>
                    <a:lnTo>
                      <a:pt x="717550" y="935477"/>
                    </a:lnTo>
                    <a:lnTo>
                      <a:pt x="0" y="935477"/>
                    </a:lnTo>
                    <a:lnTo>
                      <a:pt x="0" y="147047"/>
                    </a:lnTo>
                    <a:lnTo>
                      <a:pt x="147638" y="59943"/>
                    </a:lnTo>
                    <a:lnTo>
                      <a:pt x="287338" y="158030"/>
                    </a:lnTo>
                    <a:lnTo>
                      <a:pt x="48418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C870AD43-8AC1-9C61-B6BA-FD8D8E7C24BF}"/>
                  </a:ext>
                </a:extLst>
              </p:cNvPr>
              <p:cNvGrpSpPr/>
              <p:nvPr/>
            </p:nvGrpSpPr>
            <p:grpSpPr>
              <a:xfrm rot="20773700">
                <a:off x="2260600" y="1695450"/>
                <a:ext cx="717550" cy="422703"/>
                <a:chOff x="2349500" y="1784351"/>
                <a:chExt cx="717550" cy="422703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3C432D3D-C994-EAF1-6E7D-137EEA46A113}"/>
                    </a:ext>
                  </a:extLst>
                </p:cNvPr>
                <p:cNvSpPr/>
                <p:nvPr/>
              </p:nvSpPr>
              <p:spPr>
                <a:xfrm>
                  <a:off x="2349500" y="1784351"/>
                  <a:ext cx="717550" cy="422703"/>
                </a:xfrm>
                <a:custGeom>
                  <a:avLst/>
                  <a:gdLst>
                    <a:gd name="connsiteX0" fmla="*/ 0 w 717550"/>
                    <a:gd name="connsiteY0" fmla="*/ 0 h 422703"/>
                    <a:gd name="connsiteX1" fmla="*/ 717550 w 717550"/>
                    <a:gd name="connsiteY1" fmla="*/ 0 h 422703"/>
                    <a:gd name="connsiteX2" fmla="*/ 717550 w 717550"/>
                    <a:gd name="connsiteY2" fmla="*/ 270782 h 422703"/>
                    <a:gd name="connsiteX3" fmla="*/ 585788 w 717550"/>
                    <a:gd name="connsiteY3" fmla="*/ 302819 h 422703"/>
                    <a:gd name="connsiteX4" fmla="*/ 484188 w 717550"/>
                    <a:gd name="connsiteY4" fmla="*/ 264673 h 422703"/>
                    <a:gd name="connsiteX5" fmla="*/ 287338 w 717550"/>
                    <a:gd name="connsiteY5" fmla="*/ 422703 h 422703"/>
                    <a:gd name="connsiteX6" fmla="*/ 147638 w 717550"/>
                    <a:gd name="connsiteY6" fmla="*/ 324616 h 422703"/>
                    <a:gd name="connsiteX7" fmla="*/ 0 w 717550"/>
                    <a:gd name="connsiteY7" fmla="*/ 411720 h 422703"/>
                    <a:gd name="connsiteX8" fmla="*/ 0 w 717550"/>
                    <a:gd name="connsiteY8" fmla="*/ 0 h 422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7550" h="422703">
                      <a:moveTo>
                        <a:pt x="0" y="0"/>
                      </a:moveTo>
                      <a:lnTo>
                        <a:pt x="717550" y="0"/>
                      </a:lnTo>
                      <a:lnTo>
                        <a:pt x="717550" y="270782"/>
                      </a:lnTo>
                      <a:lnTo>
                        <a:pt x="585788" y="302819"/>
                      </a:lnTo>
                      <a:lnTo>
                        <a:pt x="484188" y="264673"/>
                      </a:lnTo>
                      <a:lnTo>
                        <a:pt x="287338" y="422703"/>
                      </a:lnTo>
                      <a:lnTo>
                        <a:pt x="147638" y="324616"/>
                      </a:lnTo>
                      <a:lnTo>
                        <a:pt x="0" y="4117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CA64573E-1412-EAF2-9A41-7A30AC5ECC24}"/>
                    </a:ext>
                  </a:extLst>
                </p:cNvPr>
                <p:cNvSpPr/>
                <p:nvPr/>
              </p:nvSpPr>
              <p:spPr>
                <a:xfrm>
                  <a:off x="2349500" y="1892301"/>
                  <a:ext cx="717550" cy="232783"/>
                </a:xfrm>
                <a:custGeom>
                  <a:avLst/>
                  <a:gdLst>
                    <a:gd name="connsiteX0" fmla="*/ 1 w 717550"/>
                    <a:gd name="connsiteY0" fmla="*/ 157356 h 232783"/>
                    <a:gd name="connsiteX1" fmla="*/ 483400 w 717550"/>
                    <a:gd name="connsiteY1" fmla="*/ 157356 h 232783"/>
                    <a:gd name="connsiteX2" fmla="*/ 389444 w 717550"/>
                    <a:gd name="connsiteY2" fmla="*/ 232783 h 232783"/>
                    <a:gd name="connsiteX3" fmla="*/ 170595 w 717550"/>
                    <a:gd name="connsiteY3" fmla="*/ 232783 h 232783"/>
                    <a:gd name="connsiteX4" fmla="*/ 147639 w 717550"/>
                    <a:gd name="connsiteY4" fmla="*/ 216665 h 232783"/>
                    <a:gd name="connsiteX5" fmla="*/ 120320 w 717550"/>
                    <a:gd name="connsiteY5" fmla="*/ 232783 h 232783"/>
                    <a:gd name="connsiteX6" fmla="*/ 1 w 717550"/>
                    <a:gd name="connsiteY6" fmla="*/ 232783 h 232783"/>
                    <a:gd name="connsiteX7" fmla="*/ 0 w 717550"/>
                    <a:gd name="connsiteY7" fmla="*/ 0 h 232783"/>
                    <a:gd name="connsiteX8" fmla="*/ 717550 w 717550"/>
                    <a:gd name="connsiteY8" fmla="*/ 0 h 232783"/>
                    <a:gd name="connsiteX9" fmla="*/ 717550 w 717550"/>
                    <a:gd name="connsiteY9" fmla="*/ 75427 h 232783"/>
                    <a:gd name="connsiteX10" fmla="*/ 0 w 717550"/>
                    <a:gd name="connsiteY10" fmla="*/ 75427 h 23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7550" h="232783">
                      <a:moveTo>
                        <a:pt x="1" y="157356"/>
                      </a:moveTo>
                      <a:lnTo>
                        <a:pt x="483400" y="157356"/>
                      </a:lnTo>
                      <a:lnTo>
                        <a:pt x="389444" y="232783"/>
                      </a:lnTo>
                      <a:lnTo>
                        <a:pt x="170595" y="232783"/>
                      </a:lnTo>
                      <a:lnTo>
                        <a:pt x="147639" y="216665"/>
                      </a:lnTo>
                      <a:lnTo>
                        <a:pt x="120320" y="232783"/>
                      </a:lnTo>
                      <a:lnTo>
                        <a:pt x="1" y="232783"/>
                      </a:lnTo>
                      <a:close/>
                      <a:moveTo>
                        <a:pt x="0" y="0"/>
                      </a:moveTo>
                      <a:lnTo>
                        <a:pt x="717550" y="0"/>
                      </a:lnTo>
                      <a:lnTo>
                        <a:pt x="717550" y="75427"/>
                      </a:lnTo>
                      <a:lnTo>
                        <a:pt x="0" y="75427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617C7315-4F39-3DBF-92A5-22D653BC7CB0}"/>
                  </a:ext>
                </a:extLst>
              </p:cNvPr>
              <p:cNvSpPr/>
              <p:nvPr/>
            </p:nvSpPr>
            <p:spPr>
              <a:xfrm>
                <a:off x="2349500" y="2049023"/>
                <a:ext cx="717551" cy="548127"/>
              </a:xfrm>
              <a:custGeom>
                <a:avLst/>
                <a:gdLst>
                  <a:gd name="connsiteX0" fmla="*/ 0 w 717551"/>
                  <a:gd name="connsiteY0" fmla="*/ 472701 h 548127"/>
                  <a:gd name="connsiteX1" fmla="*/ 717550 w 717551"/>
                  <a:gd name="connsiteY1" fmla="*/ 472701 h 548127"/>
                  <a:gd name="connsiteX2" fmla="*/ 717550 w 717551"/>
                  <a:gd name="connsiteY2" fmla="*/ 548127 h 548127"/>
                  <a:gd name="connsiteX3" fmla="*/ 0 w 717551"/>
                  <a:gd name="connsiteY3" fmla="*/ 548127 h 548127"/>
                  <a:gd name="connsiteX4" fmla="*/ 0 w 717551"/>
                  <a:gd name="connsiteY4" fmla="*/ 315346 h 548127"/>
                  <a:gd name="connsiteX5" fmla="*/ 717550 w 717551"/>
                  <a:gd name="connsiteY5" fmla="*/ 315346 h 548127"/>
                  <a:gd name="connsiteX6" fmla="*/ 717550 w 717551"/>
                  <a:gd name="connsiteY6" fmla="*/ 390773 h 548127"/>
                  <a:gd name="connsiteX7" fmla="*/ 0 w 717551"/>
                  <a:gd name="connsiteY7" fmla="*/ 390773 h 548127"/>
                  <a:gd name="connsiteX8" fmla="*/ 0 w 717551"/>
                  <a:gd name="connsiteY8" fmla="*/ 157990 h 548127"/>
                  <a:gd name="connsiteX9" fmla="*/ 287281 w 717551"/>
                  <a:gd name="connsiteY9" fmla="*/ 157990 h 548127"/>
                  <a:gd name="connsiteX10" fmla="*/ 287338 w 717551"/>
                  <a:gd name="connsiteY10" fmla="*/ 158030 h 548127"/>
                  <a:gd name="connsiteX11" fmla="*/ 287388 w 717551"/>
                  <a:gd name="connsiteY11" fmla="*/ 157990 h 548127"/>
                  <a:gd name="connsiteX12" fmla="*/ 717550 w 717551"/>
                  <a:gd name="connsiteY12" fmla="*/ 157990 h 548127"/>
                  <a:gd name="connsiteX13" fmla="*/ 717550 w 717551"/>
                  <a:gd name="connsiteY13" fmla="*/ 233417 h 548127"/>
                  <a:gd name="connsiteX14" fmla="*/ 0 w 717551"/>
                  <a:gd name="connsiteY14" fmla="*/ 233417 h 548127"/>
                  <a:gd name="connsiteX15" fmla="*/ 147639 w 717551"/>
                  <a:gd name="connsiteY15" fmla="*/ 59943 h 548127"/>
                  <a:gd name="connsiteX16" fmla="*/ 170595 w 717551"/>
                  <a:gd name="connsiteY16" fmla="*/ 76061 h 548127"/>
                  <a:gd name="connsiteX17" fmla="*/ 120320 w 717551"/>
                  <a:gd name="connsiteY17" fmla="*/ 76061 h 548127"/>
                  <a:gd name="connsiteX18" fmla="*/ 484188 w 717551"/>
                  <a:gd name="connsiteY18" fmla="*/ 0 h 548127"/>
                  <a:gd name="connsiteX19" fmla="*/ 485877 w 717551"/>
                  <a:gd name="connsiteY19" fmla="*/ 634 h 548127"/>
                  <a:gd name="connsiteX20" fmla="*/ 485878 w 717551"/>
                  <a:gd name="connsiteY20" fmla="*/ 634 h 548127"/>
                  <a:gd name="connsiteX21" fmla="*/ 717551 w 717551"/>
                  <a:gd name="connsiteY21" fmla="*/ 634 h 548127"/>
                  <a:gd name="connsiteX22" fmla="*/ 717551 w 717551"/>
                  <a:gd name="connsiteY22" fmla="*/ 6109 h 548127"/>
                  <a:gd name="connsiteX23" fmla="*/ 717551 w 717551"/>
                  <a:gd name="connsiteY23" fmla="*/ 76061 h 548127"/>
                  <a:gd name="connsiteX24" fmla="*/ 389444 w 717551"/>
                  <a:gd name="connsiteY24" fmla="*/ 76061 h 548127"/>
                  <a:gd name="connsiteX25" fmla="*/ 483400 w 717551"/>
                  <a:gd name="connsiteY25" fmla="*/ 634 h 548127"/>
                  <a:gd name="connsiteX26" fmla="*/ 483399 w 717551"/>
                  <a:gd name="connsiteY26" fmla="*/ 634 h 54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7551" h="548127">
                    <a:moveTo>
                      <a:pt x="0" y="472701"/>
                    </a:moveTo>
                    <a:lnTo>
                      <a:pt x="717550" y="472701"/>
                    </a:lnTo>
                    <a:lnTo>
                      <a:pt x="717550" y="548127"/>
                    </a:lnTo>
                    <a:lnTo>
                      <a:pt x="0" y="548127"/>
                    </a:lnTo>
                    <a:close/>
                    <a:moveTo>
                      <a:pt x="0" y="315346"/>
                    </a:moveTo>
                    <a:lnTo>
                      <a:pt x="717550" y="315346"/>
                    </a:lnTo>
                    <a:lnTo>
                      <a:pt x="717550" y="390773"/>
                    </a:lnTo>
                    <a:lnTo>
                      <a:pt x="0" y="390773"/>
                    </a:lnTo>
                    <a:close/>
                    <a:moveTo>
                      <a:pt x="0" y="157990"/>
                    </a:moveTo>
                    <a:lnTo>
                      <a:pt x="287281" y="157990"/>
                    </a:lnTo>
                    <a:lnTo>
                      <a:pt x="287338" y="158030"/>
                    </a:lnTo>
                    <a:lnTo>
                      <a:pt x="287388" y="157990"/>
                    </a:lnTo>
                    <a:lnTo>
                      <a:pt x="717550" y="157990"/>
                    </a:lnTo>
                    <a:lnTo>
                      <a:pt x="717550" y="233417"/>
                    </a:lnTo>
                    <a:lnTo>
                      <a:pt x="0" y="233417"/>
                    </a:lnTo>
                    <a:close/>
                    <a:moveTo>
                      <a:pt x="147639" y="59943"/>
                    </a:moveTo>
                    <a:lnTo>
                      <a:pt x="170595" y="76061"/>
                    </a:lnTo>
                    <a:lnTo>
                      <a:pt x="120320" y="76061"/>
                    </a:lnTo>
                    <a:close/>
                    <a:moveTo>
                      <a:pt x="484188" y="0"/>
                    </a:moveTo>
                    <a:lnTo>
                      <a:pt x="485877" y="634"/>
                    </a:lnTo>
                    <a:lnTo>
                      <a:pt x="485878" y="634"/>
                    </a:lnTo>
                    <a:lnTo>
                      <a:pt x="717551" y="634"/>
                    </a:lnTo>
                    <a:lnTo>
                      <a:pt x="717551" y="6109"/>
                    </a:lnTo>
                    <a:lnTo>
                      <a:pt x="717551" y="76061"/>
                    </a:lnTo>
                    <a:lnTo>
                      <a:pt x="389444" y="76061"/>
                    </a:lnTo>
                    <a:lnTo>
                      <a:pt x="483400" y="634"/>
                    </a:lnTo>
                    <a:lnTo>
                      <a:pt x="483399" y="63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AE7C5170-7FEB-236A-1AC9-F7FF0C4EA8DC}"/>
                  </a:ext>
                </a:extLst>
              </p:cNvPr>
              <p:cNvSpPr/>
              <p:nvPr/>
            </p:nvSpPr>
            <p:spPr>
              <a:xfrm>
                <a:off x="2561114" y="2851150"/>
                <a:ext cx="353536" cy="13335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テキスト ボックス 580">
                <a:extLst>
                  <a:ext uri="{FF2B5EF4-FFF2-40B4-BE49-F238E27FC236}">
                    <a16:creationId xmlns:a16="http://schemas.microsoft.com/office/drawing/2014/main" id="{EC82751D-EBC3-5176-1784-67932476237B}"/>
                  </a:ext>
                </a:extLst>
              </p:cNvPr>
              <p:cNvSpPr txBox="1"/>
              <p:nvPr/>
            </p:nvSpPr>
            <p:spPr>
              <a:xfrm rot="18000000">
                <a:off x="1841636" y="1987415"/>
                <a:ext cx="369720" cy="333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6350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倒</a:t>
                </a:r>
              </a:p>
            </p:txBody>
          </p:sp>
          <p:sp>
            <p:nvSpPr>
              <p:cNvPr id="582" name="テキスト ボックス 581">
                <a:extLst>
                  <a:ext uri="{FF2B5EF4-FFF2-40B4-BE49-F238E27FC236}">
                    <a16:creationId xmlns:a16="http://schemas.microsoft.com/office/drawing/2014/main" id="{39230A1D-B62E-BB09-9392-D232CA8FE4DD}"/>
                  </a:ext>
                </a:extLst>
              </p:cNvPr>
              <p:cNvSpPr txBox="1"/>
              <p:nvPr/>
            </p:nvSpPr>
            <p:spPr>
              <a:xfrm rot="20839109">
                <a:off x="2313559" y="1336544"/>
                <a:ext cx="369720" cy="333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6350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産</a:t>
                </a: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679B204-202A-71CE-A57B-4E8100B1168E}"/>
              </a:ext>
            </a:extLst>
          </p:cNvPr>
          <p:cNvGrpSpPr/>
          <p:nvPr/>
        </p:nvGrpSpPr>
        <p:grpSpPr>
          <a:xfrm>
            <a:off x="6735396" y="1257168"/>
            <a:ext cx="2230345" cy="2103494"/>
            <a:chOff x="6559550" y="987291"/>
            <a:chExt cx="2705100" cy="255124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6F51534-1474-240D-F922-C59342E10185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6611937" y="1031163"/>
              <a:chExt cx="2600326" cy="2105025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78CC59BC-3A7B-A133-72B4-E28FD992E6D1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52AFF2B1-E40F-6C75-6696-F16215AF3A1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74C696E6-56D1-EB77-67E0-2C264074B50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F54BEAA8-2CD0-488A-DDAA-B7FDF0BCA41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5C8C0560-0522-73B1-AD06-801AA401F90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1687A39A-C12B-3D1F-CBF9-13B801E38426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CFBAC3B-A8DF-D17A-5796-F9756339310A}"/>
                </a:ext>
              </a:extLst>
            </p:cNvPr>
            <p:cNvGrpSpPr/>
            <p:nvPr/>
          </p:nvGrpSpPr>
          <p:grpSpPr>
            <a:xfrm>
              <a:off x="7285630" y="987291"/>
              <a:ext cx="1229720" cy="2292592"/>
              <a:chOff x="7177680" y="838200"/>
              <a:chExt cx="1445620" cy="269509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06259DA-E6A3-C12D-0870-D43A749AF3DA}"/>
                  </a:ext>
                </a:extLst>
              </p:cNvPr>
              <p:cNvSpPr/>
              <p:nvPr/>
            </p:nvSpPr>
            <p:spPr>
              <a:xfrm>
                <a:off x="7768323" y="1911536"/>
                <a:ext cx="287605" cy="342701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54426 w 519777"/>
                  <a:gd name="connsiteY0" fmla="*/ 0 h 380846"/>
                  <a:gd name="connsiteX1" fmla="*/ 355870 w 519777"/>
                  <a:gd name="connsiteY1" fmla="*/ 0 h 380846"/>
                  <a:gd name="connsiteX2" fmla="*/ 380100 w 519777"/>
                  <a:gd name="connsiteY2" fmla="*/ 240006 h 380846"/>
                  <a:gd name="connsiteX3" fmla="*/ 513563 w 519777"/>
                  <a:gd name="connsiteY3" fmla="*/ 240006 h 380846"/>
                  <a:gd name="connsiteX4" fmla="*/ 519777 w 519777"/>
                  <a:gd name="connsiteY4" fmla="*/ 254756 h 380846"/>
                  <a:gd name="connsiteX5" fmla="*/ 256781 w 519777"/>
                  <a:gd name="connsiteY5" fmla="*/ 380772 h 380846"/>
                  <a:gd name="connsiteX6" fmla="*/ 0 w 519777"/>
                  <a:gd name="connsiteY6" fmla="*/ 240006 h 380846"/>
                  <a:gd name="connsiteX7" fmla="*/ 130196 w 519777"/>
                  <a:gd name="connsiteY7" fmla="*/ 240006 h 380846"/>
                  <a:gd name="connsiteX8" fmla="*/ 154426 w 519777"/>
                  <a:gd name="connsiteY8" fmla="*/ 0 h 380846"/>
                  <a:gd name="connsiteX0" fmla="*/ 24230 w 389581"/>
                  <a:gd name="connsiteY0" fmla="*/ 0 h 380846"/>
                  <a:gd name="connsiteX1" fmla="*/ 225674 w 389581"/>
                  <a:gd name="connsiteY1" fmla="*/ 0 h 380846"/>
                  <a:gd name="connsiteX2" fmla="*/ 249904 w 389581"/>
                  <a:gd name="connsiteY2" fmla="*/ 240006 h 380846"/>
                  <a:gd name="connsiteX3" fmla="*/ 383367 w 389581"/>
                  <a:gd name="connsiteY3" fmla="*/ 240006 h 380846"/>
                  <a:gd name="connsiteX4" fmla="*/ 389581 w 389581"/>
                  <a:gd name="connsiteY4" fmla="*/ 254756 h 380846"/>
                  <a:gd name="connsiteX5" fmla="*/ 126585 w 389581"/>
                  <a:gd name="connsiteY5" fmla="*/ 380772 h 380846"/>
                  <a:gd name="connsiteX6" fmla="*/ 0 w 389581"/>
                  <a:gd name="connsiteY6" fmla="*/ 240006 h 380846"/>
                  <a:gd name="connsiteX7" fmla="*/ 24230 w 389581"/>
                  <a:gd name="connsiteY7" fmla="*/ 0 h 380846"/>
                  <a:gd name="connsiteX0" fmla="*/ 24230 w 383367"/>
                  <a:gd name="connsiteY0" fmla="*/ 0 h 380772"/>
                  <a:gd name="connsiteX1" fmla="*/ 225674 w 383367"/>
                  <a:gd name="connsiteY1" fmla="*/ 0 h 380772"/>
                  <a:gd name="connsiteX2" fmla="*/ 249904 w 383367"/>
                  <a:gd name="connsiteY2" fmla="*/ 240006 h 380772"/>
                  <a:gd name="connsiteX3" fmla="*/ 383367 w 383367"/>
                  <a:gd name="connsiteY3" fmla="*/ 240006 h 380772"/>
                  <a:gd name="connsiteX4" fmla="*/ 126585 w 383367"/>
                  <a:gd name="connsiteY4" fmla="*/ 380772 h 380772"/>
                  <a:gd name="connsiteX5" fmla="*/ 0 w 383367"/>
                  <a:gd name="connsiteY5" fmla="*/ 240006 h 380772"/>
                  <a:gd name="connsiteX6" fmla="*/ 24230 w 383367"/>
                  <a:gd name="connsiteY6" fmla="*/ 0 h 380772"/>
                  <a:gd name="connsiteX0" fmla="*/ 24230 w 249904"/>
                  <a:gd name="connsiteY0" fmla="*/ 0 h 380772"/>
                  <a:gd name="connsiteX1" fmla="*/ 225674 w 249904"/>
                  <a:gd name="connsiteY1" fmla="*/ 0 h 380772"/>
                  <a:gd name="connsiteX2" fmla="*/ 249904 w 249904"/>
                  <a:gd name="connsiteY2" fmla="*/ 240006 h 380772"/>
                  <a:gd name="connsiteX3" fmla="*/ 126585 w 249904"/>
                  <a:gd name="connsiteY3" fmla="*/ 380772 h 380772"/>
                  <a:gd name="connsiteX4" fmla="*/ 0 w 249904"/>
                  <a:gd name="connsiteY4" fmla="*/ 240006 h 380772"/>
                  <a:gd name="connsiteX5" fmla="*/ 24230 w 249904"/>
                  <a:gd name="connsiteY5" fmla="*/ 0 h 380772"/>
                  <a:gd name="connsiteX0" fmla="*/ 24230 w 249904"/>
                  <a:gd name="connsiteY0" fmla="*/ 0 h 240006"/>
                  <a:gd name="connsiteX1" fmla="*/ 225674 w 249904"/>
                  <a:gd name="connsiteY1" fmla="*/ 0 h 240006"/>
                  <a:gd name="connsiteX2" fmla="*/ 249904 w 249904"/>
                  <a:gd name="connsiteY2" fmla="*/ 240006 h 240006"/>
                  <a:gd name="connsiteX3" fmla="*/ 0 w 249904"/>
                  <a:gd name="connsiteY3" fmla="*/ 240006 h 240006"/>
                  <a:gd name="connsiteX4" fmla="*/ 24230 w 249904"/>
                  <a:gd name="connsiteY4" fmla="*/ 0 h 24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904" h="240006">
                    <a:moveTo>
                      <a:pt x="24230" y="0"/>
                    </a:moveTo>
                    <a:lnTo>
                      <a:pt x="225674" y="0"/>
                    </a:lnTo>
                    <a:lnTo>
                      <a:pt x="249904" y="240006"/>
                    </a:lnTo>
                    <a:lnTo>
                      <a:pt x="0" y="240006"/>
                    </a:lnTo>
                    <a:lnTo>
                      <a:pt x="2423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片側の 2 つの角を丸めた四角形 144">
                <a:extLst>
                  <a:ext uri="{FF2B5EF4-FFF2-40B4-BE49-F238E27FC236}">
                    <a16:creationId xmlns:a16="http://schemas.microsoft.com/office/drawing/2014/main" id="{EE7BAD67-0185-8EA9-2595-F2818041D30B}"/>
                  </a:ext>
                </a:extLst>
              </p:cNvPr>
              <p:cNvSpPr/>
              <p:nvPr/>
            </p:nvSpPr>
            <p:spPr>
              <a:xfrm>
                <a:off x="7177680" y="2234866"/>
                <a:ext cx="1445620" cy="1298432"/>
              </a:xfrm>
              <a:prstGeom prst="round2SameRect">
                <a:avLst>
                  <a:gd name="adj1" fmla="val 34484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FC3BA381-5C93-E90A-8ED1-77CDF2A28440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7238074" y="838200"/>
                <a:chExt cx="1329717" cy="1288749"/>
              </a:xfrm>
            </p:grpSpPr>
            <p:sp>
              <p:nvSpPr>
                <p:cNvPr id="248" name="フリーフォーム 540">
                  <a:extLst>
                    <a:ext uri="{FF2B5EF4-FFF2-40B4-BE49-F238E27FC236}">
                      <a16:creationId xmlns:a16="http://schemas.microsoft.com/office/drawing/2014/main" id="{1AB168F4-258C-9233-7A56-58A73E72F780}"/>
                    </a:ext>
                  </a:extLst>
                </p:cNvPr>
                <p:cNvSpPr/>
                <p:nvPr/>
              </p:nvSpPr>
              <p:spPr>
                <a:xfrm>
                  <a:off x="729049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DDC0995E-A255-95F2-D440-5974C0171E27}"/>
                    </a:ext>
                  </a:extLst>
                </p:cNvPr>
                <p:cNvGrpSpPr/>
                <p:nvPr/>
              </p:nvGrpSpPr>
              <p:grpSpPr>
                <a:xfrm rot="20700000">
                  <a:off x="7238074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2" name="円/楕円 564">
                    <a:extLst>
                      <a:ext uri="{FF2B5EF4-FFF2-40B4-BE49-F238E27FC236}">
                        <a16:creationId xmlns:a16="http://schemas.microsoft.com/office/drawing/2014/main" id="{01370263-5B84-8000-3C62-CE6BCF47AEF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565">
                    <a:extLst>
                      <a:ext uri="{FF2B5EF4-FFF2-40B4-BE49-F238E27FC236}">
                        <a16:creationId xmlns:a16="http://schemas.microsoft.com/office/drawing/2014/main" id="{4C83528D-2E3B-B523-DB60-CB8D4DC395A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1A5BF53D-CB4D-465D-F9FF-C37E2CE14D4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8311296" y="1430027"/>
                  <a:ext cx="256495" cy="384741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60" name="円/楕円 562">
                    <a:extLst>
                      <a:ext uri="{FF2B5EF4-FFF2-40B4-BE49-F238E27FC236}">
                        <a16:creationId xmlns:a16="http://schemas.microsoft.com/office/drawing/2014/main" id="{7D9227BE-7730-9F0C-051F-2BF1241F46C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563">
                    <a:extLst>
                      <a:ext uri="{FF2B5EF4-FFF2-40B4-BE49-F238E27FC236}">
                        <a16:creationId xmlns:a16="http://schemas.microsoft.com/office/drawing/2014/main" id="{05E14567-3390-E555-FE35-F0DF0EB03E8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561">
                  <a:extLst>
                    <a:ext uri="{FF2B5EF4-FFF2-40B4-BE49-F238E27FC236}">
                      <a16:creationId xmlns:a16="http://schemas.microsoft.com/office/drawing/2014/main" id="{8130D641-0D99-2B91-E2F7-21C4E4553973}"/>
                    </a:ext>
                  </a:extLst>
                </p:cNvPr>
                <p:cNvSpPr/>
                <p:nvPr/>
              </p:nvSpPr>
              <p:spPr>
                <a:xfrm>
                  <a:off x="7366320" y="919575"/>
                  <a:ext cx="1073222" cy="120737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月 251">
                  <a:extLst>
                    <a:ext uri="{FF2B5EF4-FFF2-40B4-BE49-F238E27FC236}">
                      <a16:creationId xmlns:a16="http://schemas.microsoft.com/office/drawing/2014/main" id="{F752DF76-9902-8418-9589-EB73FBE61AD3}"/>
                    </a:ext>
                  </a:extLst>
                </p:cNvPr>
                <p:cNvSpPr/>
                <p:nvPr/>
              </p:nvSpPr>
              <p:spPr>
                <a:xfrm rot="16200000">
                  <a:off x="7594424" y="1116446"/>
                  <a:ext cx="56815" cy="35405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9463BCC-13F5-0A89-B89B-7BDEB9A12E62}"/>
                    </a:ext>
                  </a:extLst>
                </p:cNvPr>
                <p:cNvGrpSpPr/>
                <p:nvPr/>
              </p:nvGrpSpPr>
              <p:grpSpPr>
                <a:xfrm>
                  <a:off x="7799861" y="1603884"/>
                  <a:ext cx="203618" cy="216409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8" name="円/楕円 662">
                    <a:extLst>
                      <a:ext uri="{FF2B5EF4-FFF2-40B4-BE49-F238E27FC236}">
                        <a16:creationId xmlns:a16="http://schemas.microsoft.com/office/drawing/2014/main" id="{AC8A78E3-72E6-C32D-87F9-0C0FBA72A90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A6752521-AC10-E264-CC4F-A2C4EA7AF2A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B03035B5-D7BA-1448-1F5D-83F73FD38847}"/>
                    </a:ext>
                  </a:extLst>
                </p:cNvPr>
                <p:cNvSpPr/>
                <p:nvPr/>
              </p:nvSpPr>
              <p:spPr>
                <a:xfrm rot="16200000">
                  <a:off x="8139646" y="1116447"/>
                  <a:ext cx="56815" cy="35405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0277B755-0160-C725-F776-56C76DCDED38}"/>
                    </a:ext>
                  </a:extLst>
                </p:cNvPr>
                <p:cNvSpPr/>
                <p:nvPr/>
              </p:nvSpPr>
              <p:spPr>
                <a:xfrm rot="16200000">
                  <a:off x="7584158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529DE51A-8B89-7285-EF69-D192190CFA76}"/>
                    </a:ext>
                  </a:extLst>
                </p:cNvPr>
                <p:cNvSpPr/>
                <p:nvPr/>
              </p:nvSpPr>
              <p:spPr>
                <a:xfrm rot="16200000">
                  <a:off x="8172326" y="1458505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7" name="片側の 2 つの角を丸めた四角形 144">
                <a:extLst>
                  <a:ext uri="{FF2B5EF4-FFF2-40B4-BE49-F238E27FC236}">
                    <a16:creationId xmlns:a16="http://schemas.microsoft.com/office/drawing/2014/main" id="{946DD870-A662-2421-EFEE-D7203A3889C9}"/>
                  </a:ext>
                </a:extLst>
              </p:cNvPr>
              <p:cNvSpPr/>
              <p:nvPr/>
            </p:nvSpPr>
            <p:spPr>
              <a:xfrm>
                <a:off x="7293707" y="221231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pattFill prst="lgCheck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EFC6440B-79E0-0B21-2AA7-99653BAF02E9}"/>
                  </a:ext>
                </a:extLst>
              </p:cNvPr>
              <p:cNvSpPr/>
              <p:nvPr/>
            </p:nvSpPr>
            <p:spPr>
              <a:xfrm>
                <a:off x="7855664" y="2217394"/>
                <a:ext cx="94536" cy="131330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B972F24A-0F24-C775-2647-889A83168286}"/>
                  </a:ext>
                </a:extLst>
              </p:cNvPr>
              <p:cNvGrpSpPr/>
              <p:nvPr/>
            </p:nvGrpSpPr>
            <p:grpSpPr>
              <a:xfrm>
                <a:off x="7506166" y="2198290"/>
                <a:ext cx="793533" cy="191636"/>
                <a:chOff x="7504242" y="2198290"/>
                <a:chExt cx="793533" cy="191636"/>
              </a:xfrm>
            </p:grpSpPr>
            <p:sp>
              <p:nvSpPr>
                <p:cNvPr id="246" name="平行四辺形 245">
                  <a:extLst>
                    <a:ext uri="{FF2B5EF4-FFF2-40B4-BE49-F238E27FC236}">
                      <a16:creationId xmlns:a16="http://schemas.microsoft.com/office/drawing/2014/main" id="{F3857DD4-4F77-D289-7E67-7A40443E189D}"/>
                    </a:ext>
                  </a:extLst>
                </p:cNvPr>
                <p:cNvSpPr/>
                <p:nvPr/>
              </p:nvSpPr>
              <p:spPr>
                <a:xfrm>
                  <a:off x="7504242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平行四辺形 246">
                  <a:extLst>
                    <a:ext uri="{FF2B5EF4-FFF2-40B4-BE49-F238E27FC236}">
                      <a16:creationId xmlns:a16="http://schemas.microsoft.com/office/drawing/2014/main" id="{418E8B04-9145-D90B-CE65-E9287D92878F}"/>
                    </a:ext>
                  </a:extLst>
                </p:cNvPr>
                <p:cNvSpPr/>
                <p:nvPr/>
              </p:nvSpPr>
              <p:spPr>
                <a:xfrm flipH="1">
                  <a:off x="7898566" y="2198290"/>
                  <a:ext cx="399209" cy="191636"/>
                </a:xfrm>
                <a:prstGeom prst="parallelogram">
                  <a:avLst>
                    <a:gd name="adj" fmla="val 56367"/>
                  </a:avLst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44B2E7CD-E7C1-93D3-BAC9-1ABCDF25F87D}"/>
                  </a:ext>
                </a:extLst>
              </p:cNvPr>
              <p:cNvSpPr/>
              <p:nvPr/>
            </p:nvSpPr>
            <p:spPr>
              <a:xfrm>
                <a:off x="7869267" y="2493489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2786E60C-149D-AF70-3457-1D1107E8FFBE}"/>
                  </a:ext>
                </a:extLst>
              </p:cNvPr>
              <p:cNvSpPr/>
              <p:nvPr/>
            </p:nvSpPr>
            <p:spPr>
              <a:xfrm>
                <a:off x="7869267" y="271911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CE590D91-0DD7-630F-1650-5C4A63DF85EE}"/>
                  </a:ext>
                </a:extLst>
              </p:cNvPr>
              <p:cNvSpPr/>
              <p:nvPr/>
            </p:nvSpPr>
            <p:spPr>
              <a:xfrm>
                <a:off x="7869267" y="2944735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C8CF6503-538D-C738-2DD3-68FE0905A69A}"/>
                  </a:ext>
                </a:extLst>
              </p:cNvPr>
              <p:cNvSpPr/>
              <p:nvPr/>
            </p:nvSpPr>
            <p:spPr>
              <a:xfrm>
                <a:off x="7869267" y="3170358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60909B5D-8913-7186-4AB3-469F4C112396}"/>
                  </a:ext>
                </a:extLst>
              </p:cNvPr>
              <p:cNvSpPr/>
              <p:nvPr/>
            </p:nvSpPr>
            <p:spPr>
              <a:xfrm>
                <a:off x="7869267" y="3395982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90EBE72A-FC60-6EB9-42DF-F662B1236A2B}"/>
                  </a:ext>
                </a:extLst>
              </p:cNvPr>
              <p:cNvSpPr/>
              <p:nvPr/>
            </p:nvSpPr>
            <p:spPr>
              <a:xfrm>
                <a:off x="7869267" y="2274414"/>
                <a:ext cx="62446" cy="6244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EA50C0AD-CE1E-4F32-3B20-AE039BBD4F54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E4327A7-D68C-9AD8-9A39-514CF4742937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7C2205D2-E01B-55A0-24B6-3C0E2BE6D502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04BE45C5-ADE4-F1EB-90BD-1953B2B7D65E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09D5A897-D6C9-253F-2797-5ED4FC69DE57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81E5CBFE-ED91-5584-FFE5-62786B67FB61}"/>
              </a:ext>
            </a:extLst>
          </p:cNvPr>
          <p:cNvGrpSpPr/>
          <p:nvPr/>
        </p:nvGrpSpPr>
        <p:grpSpPr>
          <a:xfrm>
            <a:off x="7289046" y="2359363"/>
            <a:ext cx="211750" cy="194164"/>
            <a:chOff x="1314450" y="2280493"/>
            <a:chExt cx="212372" cy="182066"/>
          </a:xfrm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B09956CF-51BC-57E7-99E0-92D2B76F8F82}"/>
                </a:ext>
              </a:extLst>
            </p:cNvPr>
            <p:cNvSpPr/>
            <p:nvPr/>
          </p:nvSpPr>
          <p:spPr>
            <a:xfrm>
              <a:off x="1314450" y="2296816"/>
              <a:ext cx="45719" cy="12967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35BADF64-EB08-FB8A-99C2-B1D2CCD29546}"/>
                </a:ext>
              </a:extLst>
            </p:cNvPr>
            <p:cNvSpPr/>
            <p:nvPr/>
          </p:nvSpPr>
          <p:spPr>
            <a:xfrm>
              <a:off x="1362127" y="2284909"/>
              <a:ext cx="57150" cy="16063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1491ED8D-AAF2-89DB-1451-8C7DC3912AF1}"/>
                </a:ext>
              </a:extLst>
            </p:cNvPr>
            <p:cNvSpPr/>
            <p:nvPr/>
          </p:nvSpPr>
          <p:spPr>
            <a:xfrm>
              <a:off x="1421235" y="2280493"/>
              <a:ext cx="53975" cy="182066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7A46D73A-1657-DDCF-4F8F-0B449FF7059A}"/>
                </a:ext>
              </a:extLst>
            </p:cNvPr>
            <p:cNvSpPr/>
            <p:nvPr/>
          </p:nvSpPr>
          <p:spPr>
            <a:xfrm>
              <a:off x="1477168" y="2289671"/>
              <a:ext cx="49654" cy="14584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AB7343C7-5FB5-373D-2FB2-CEBF6920EBE8}"/>
              </a:ext>
            </a:extLst>
          </p:cNvPr>
          <p:cNvGrpSpPr/>
          <p:nvPr/>
        </p:nvGrpSpPr>
        <p:grpSpPr>
          <a:xfrm flipH="1">
            <a:off x="8189861" y="2359363"/>
            <a:ext cx="211749" cy="194164"/>
            <a:chOff x="1314450" y="2280493"/>
            <a:chExt cx="212372" cy="182066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5AE264DC-044B-5278-04A6-8CA249A045D3}"/>
                </a:ext>
              </a:extLst>
            </p:cNvPr>
            <p:cNvSpPr/>
            <p:nvPr/>
          </p:nvSpPr>
          <p:spPr>
            <a:xfrm>
              <a:off x="1314450" y="2296816"/>
              <a:ext cx="45719" cy="12967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E090DFB0-6AC7-203F-8028-CBBB069941B1}"/>
                </a:ext>
              </a:extLst>
            </p:cNvPr>
            <p:cNvSpPr/>
            <p:nvPr/>
          </p:nvSpPr>
          <p:spPr>
            <a:xfrm>
              <a:off x="1362127" y="2284909"/>
              <a:ext cx="57150" cy="16063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46F23763-3A5D-8DF8-16F5-ECEBA34DA55E}"/>
                </a:ext>
              </a:extLst>
            </p:cNvPr>
            <p:cNvSpPr/>
            <p:nvPr/>
          </p:nvSpPr>
          <p:spPr>
            <a:xfrm>
              <a:off x="1421235" y="2280493"/>
              <a:ext cx="53975" cy="182066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A1D55157-5984-0D8B-17B0-11B9F8691A20}"/>
                </a:ext>
              </a:extLst>
            </p:cNvPr>
            <p:cNvSpPr/>
            <p:nvPr/>
          </p:nvSpPr>
          <p:spPr>
            <a:xfrm>
              <a:off x="1477168" y="2289671"/>
              <a:ext cx="49654" cy="14584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44158CF-0B4F-D9C8-02B8-FC628C7C4D10}"/>
              </a:ext>
            </a:extLst>
          </p:cNvPr>
          <p:cNvGrpSpPr/>
          <p:nvPr/>
        </p:nvGrpSpPr>
        <p:grpSpPr>
          <a:xfrm>
            <a:off x="7754990" y="1996089"/>
            <a:ext cx="174999" cy="67600"/>
            <a:chOff x="334566" y="1660922"/>
            <a:chExt cx="176212" cy="126206"/>
          </a:xfrm>
        </p:grpSpPr>
        <p:sp>
          <p:nvSpPr>
            <p:cNvPr id="75" name="月 74">
              <a:extLst>
                <a:ext uri="{FF2B5EF4-FFF2-40B4-BE49-F238E27FC236}">
                  <a16:creationId xmlns:a16="http://schemas.microsoft.com/office/drawing/2014/main" id="{0650B437-C30D-A39A-2253-5BBC5D5E7506}"/>
                </a:ext>
              </a:extLst>
            </p:cNvPr>
            <p:cNvSpPr/>
            <p:nvPr/>
          </p:nvSpPr>
          <p:spPr>
            <a:xfrm rot="5400000">
              <a:off x="359569" y="1635919"/>
              <a:ext cx="126206" cy="17621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BC2690E-7C5D-944B-9918-6B6015E17801}"/>
                </a:ext>
              </a:extLst>
            </p:cNvPr>
            <p:cNvSpPr/>
            <p:nvPr/>
          </p:nvSpPr>
          <p:spPr>
            <a:xfrm rot="5400000">
              <a:off x="388436" y="1664953"/>
              <a:ext cx="68473" cy="154260"/>
            </a:xfrm>
            <a:custGeom>
              <a:avLst/>
              <a:gdLst>
                <a:gd name="connsiteX0" fmla="*/ 0 w 68472"/>
                <a:gd name="connsiteY0" fmla="*/ 77130 h 154260"/>
                <a:gd name="connsiteX1" fmla="*/ 36965 w 68472"/>
                <a:gd name="connsiteY1" fmla="*/ 14830 h 154260"/>
                <a:gd name="connsiteX2" fmla="*/ 68472 w 68472"/>
                <a:gd name="connsiteY2" fmla="*/ 0 h 154260"/>
                <a:gd name="connsiteX3" fmla="*/ 59605 w 68472"/>
                <a:gd name="connsiteY3" fmla="*/ 32819 h 154260"/>
                <a:gd name="connsiteX4" fmla="*/ 59605 w 68472"/>
                <a:gd name="connsiteY4" fmla="*/ 121441 h 154260"/>
                <a:gd name="connsiteX5" fmla="*/ 68472 w 68472"/>
                <a:gd name="connsiteY5" fmla="*/ 154260 h 154260"/>
                <a:gd name="connsiteX6" fmla="*/ 36965 w 68472"/>
                <a:gd name="connsiteY6" fmla="*/ 139431 h 154260"/>
                <a:gd name="connsiteX7" fmla="*/ 0 w 68472"/>
                <a:gd name="connsiteY7" fmla="*/ 77130 h 15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72" h="154260">
                  <a:moveTo>
                    <a:pt x="0" y="77130"/>
                  </a:moveTo>
                  <a:cubicBezTo>
                    <a:pt x="0" y="52800"/>
                    <a:pt x="14126" y="30774"/>
                    <a:pt x="36965" y="14830"/>
                  </a:cubicBezTo>
                  <a:lnTo>
                    <a:pt x="68472" y="0"/>
                  </a:lnTo>
                  <a:lnTo>
                    <a:pt x="59605" y="32819"/>
                  </a:lnTo>
                  <a:cubicBezTo>
                    <a:pt x="54347" y="62245"/>
                    <a:pt x="54347" y="92015"/>
                    <a:pt x="59605" y="121441"/>
                  </a:cubicBezTo>
                  <a:lnTo>
                    <a:pt x="68472" y="154260"/>
                  </a:lnTo>
                  <a:lnTo>
                    <a:pt x="36965" y="139431"/>
                  </a:lnTo>
                  <a:cubicBezTo>
                    <a:pt x="14126" y="123487"/>
                    <a:pt x="0" y="101460"/>
                    <a:pt x="0" y="77130"/>
                  </a:cubicBezTo>
                  <a:close/>
                </a:path>
              </a:pathLst>
            </a:cu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89CF0C59-CBA6-9427-897D-CAA8AB5E527F}"/>
              </a:ext>
            </a:extLst>
          </p:cNvPr>
          <p:cNvGrpSpPr/>
          <p:nvPr/>
        </p:nvGrpSpPr>
        <p:grpSpPr>
          <a:xfrm>
            <a:off x="7811096" y="1474476"/>
            <a:ext cx="71646" cy="92347"/>
            <a:chOff x="207192" y="1641123"/>
            <a:chExt cx="368618" cy="475123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70667CCD-E512-519C-4FBD-B818BF71589A}"/>
                </a:ext>
              </a:extLst>
            </p:cNvPr>
            <p:cNvSpPr/>
            <p:nvPr/>
          </p:nvSpPr>
          <p:spPr>
            <a:xfrm>
              <a:off x="207192" y="1650676"/>
              <a:ext cx="308602" cy="465570"/>
            </a:xfrm>
            <a:custGeom>
              <a:avLst/>
              <a:gdLst>
                <a:gd name="connsiteX0" fmla="*/ 3708 w 69080"/>
                <a:gd name="connsiteY0" fmla="*/ 0 h 98816"/>
                <a:gd name="connsiteX1" fmla="*/ 29119 w 69080"/>
                <a:gd name="connsiteY1" fmla="*/ 3877 h 98816"/>
                <a:gd name="connsiteX2" fmla="*/ 26194 w 69080"/>
                <a:gd name="connsiteY2" fmla="*/ 18365 h 98816"/>
                <a:gd name="connsiteX3" fmla="*/ 62553 w 69080"/>
                <a:gd name="connsiteY3" fmla="*/ 73218 h 98816"/>
                <a:gd name="connsiteX4" fmla="*/ 69080 w 69080"/>
                <a:gd name="connsiteY4" fmla="*/ 74536 h 98816"/>
                <a:gd name="connsiteX5" fmla="*/ 59602 w 69080"/>
                <a:gd name="connsiteY5" fmla="*/ 98816 h 98816"/>
                <a:gd name="connsiteX6" fmla="*/ 52357 w 69080"/>
                <a:gd name="connsiteY6" fmla="*/ 97353 h 98816"/>
                <a:gd name="connsiteX7" fmla="*/ 0 w 69080"/>
                <a:gd name="connsiteY7" fmla="*/ 18365 h 98816"/>
                <a:gd name="connsiteX8" fmla="*/ 3708 w 69080"/>
                <a:gd name="connsiteY8" fmla="*/ 0 h 98816"/>
                <a:gd name="connsiteX0" fmla="*/ 0 w 69080"/>
                <a:gd name="connsiteY0" fmla="*/ 14488 h 94939"/>
                <a:gd name="connsiteX1" fmla="*/ 29119 w 69080"/>
                <a:gd name="connsiteY1" fmla="*/ 0 h 94939"/>
                <a:gd name="connsiteX2" fmla="*/ 26194 w 69080"/>
                <a:gd name="connsiteY2" fmla="*/ 14488 h 94939"/>
                <a:gd name="connsiteX3" fmla="*/ 62553 w 69080"/>
                <a:gd name="connsiteY3" fmla="*/ 69341 h 94939"/>
                <a:gd name="connsiteX4" fmla="*/ 69080 w 69080"/>
                <a:gd name="connsiteY4" fmla="*/ 70659 h 94939"/>
                <a:gd name="connsiteX5" fmla="*/ 59602 w 69080"/>
                <a:gd name="connsiteY5" fmla="*/ 94939 h 94939"/>
                <a:gd name="connsiteX6" fmla="*/ 52357 w 69080"/>
                <a:gd name="connsiteY6" fmla="*/ 93476 h 94939"/>
                <a:gd name="connsiteX7" fmla="*/ 0 w 69080"/>
                <a:gd name="connsiteY7" fmla="*/ 14488 h 94939"/>
                <a:gd name="connsiteX0" fmla="*/ 0 w 69080"/>
                <a:gd name="connsiteY0" fmla="*/ 0 h 80451"/>
                <a:gd name="connsiteX1" fmla="*/ 26194 w 69080"/>
                <a:gd name="connsiteY1" fmla="*/ 0 h 80451"/>
                <a:gd name="connsiteX2" fmla="*/ 62553 w 69080"/>
                <a:gd name="connsiteY2" fmla="*/ 54853 h 80451"/>
                <a:gd name="connsiteX3" fmla="*/ 69080 w 69080"/>
                <a:gd name="connsiteY3" fmla="*/ 56171 h 80451"/>
                <a:gd name="connsiteX4" fmla="*/ 59602 w 69080"/>
                <a:gd name="connsiteY4" fmla="*/ 80451 h 80451"/>
                <a:gd name="connsiteX5" fmla="*/ 52357 w 69080"/>
                <a:gd name="connsiteY5" fmla="*/ 78988 h 80451"/>
                <a:gd name="connsiteX6" fmla="*/ 0 w 69080"/>
                <a:gd name="connsiteY6" fmla="*/ 0 h 80451"/>
                <a:gd name="connsiteX0" fmla="*/ 0 w 62553"/>
                <a:gd name="connsiteY0" fmla="*/ 0 h 80451"/>
                <a:gd name="connsiteX1" fmla="*/ 26194 w 62553"/>
                <a:gd name="connsiteY1" fmla="*/ 0 h 80451"/>
                <a:gd name="connsiteX2" fmla="*/ 62553 w 62553"/>
                <a:gd name="connsiteY2" fmla="*/ 54853 h 80451"/>
                <a:gd name="connsiteX3" fmla="*/ 59602 w 62553"/>
                <a:gd name="connsiteY3" fmla="*/ 80451 h 80451"/>
                <a:gd name="connsiteX4" fmla="*/ 52357 w 62553"/>
                <a:gd name="connsiteY4" fmla="*/ 78988 h 80451"/>
                <a:gd name="connsiteX5" fmla="*/ 0 w 62553"/>
                <a:gd name="connsiteY5" fmla="*/ 0 h 80451"/>
                <a:gd name="connsiteX0" fmla="*/ 0 w 62553"/>
                <a:gd name="connsiteY0" fmla="*/ 0 h 78988"/>
                <a:gd name="connsiteX1" fmla="*/ 26194 w 62553"/>
                <a:gd name="connsiteY1" fmla="*/ 0 h 78988"/>
                <a:gd name="connsiteX2" fmla="*/ 62553 w 62553"/>
                <a:gd name="connsiteY2" fmla="*/ 54853 h 78988"/>
                <a:gd name="connsiteX3" fmla="*/ 52357 w 62553"/>
                <a:gd name="connsiteY3" fmla="*/ 78988 h 78988"/>
                <a:gd name="connsiteX4" fmla="*/ 0 w 62553"/>
                <a:gd name="connsiteY4" fmla="*/ 0 h 78988"/>
                <a:gd name="connsiteX0" fmla="*/ 0 w 62553"/>
                <a:gd name="connsiteY0" fmla="*/ 0 h 78988"/>
                <a:gd name="connsiteX1" fmla="*/ 62553 w 62553"/>
                <a:gd name="connsiteY1" fmla="*/ 54853 h 78988"/>
                <a:gd name="connsiteX2" fmla="*/ 52357 w 62553"/>
                <a:gd name="connsiteY2" fmla="*/ 78988 h 78988"/>
                <a:gd name="connsiteX3" fmla="*/ 0 w 62553"/>
                <a:gd name="connsiteY3" fmla="*/ 0 h 78988"/>
                <a:gd name="connsiteX0" fmla="*/ 0 w 52357"/>
                <a:gd name="connsiteY0" fmla="*/ 0 h 78988"/>
                <a:gd name="connsiteX1" fmla="*/ 52357 w 52357"/>
                <a:gd name="connsiteY1" fmla="*/ 78988 h 78988"/>
                <a:gd name="connsiteX2" fmla="*/ 0 w 52357"/>
                <a:gd name="connsiteY2" fmla="*/ 0 h 78988"/>
                <a:gd name="connsiteX0" fmla="*/ 0 w 52357"/>
                <a:gd name="connsiteY0" fmla="*/ 0 h 78988"/>
                <a:gd name="connsiteX1" fmla="*/ 47264 w 52357"/>
                <a:gd name="connsiteY1" fmla="*/ 28604 h 78988"/>
                <a:gd name="connsiteX2" fmla="*/ 52357 w 52357"/>
                <a:gd name="connsiteY2" fmla="*/ 78988 h 78988"/>
                <a:gd name="connsiteX3" fmla="*/ 0 w 52357"/>
                <a:gd name="connsiteY3" fmla="*/ 0 h 78988"/>
                <a:gd name="connsiteX0" fmla="*/ 47264 w 62778"/>
                <a:gd name="connsiteY0" fmla="*/ 28604 h 78988"/>
                <a:gd name="connsiteX1" fmla="*/ 52357 w 62778"/>
                <a:gd name="connsiteY1" fmla="*/ 78988 h 78988"/>
                <a:gd name="connsiteX2" fmla="*/ 0 w 62778"/>
                <a:gd name="connsiteY2" fmla="*/ 0 h 78988"/>
                <a:gd name="connsiteX3" fmla="*/ 62778 w 62778"/>
                <a:gd name="connsiteY3" fmla="*/ 44118 h 78988"/>
                <a:gd name="connsiteX0" fmla="*/ 47264 w 52357"/>
                <a:gd name="connsiteY0" fmla="*/ 28604 h 78988"/>
                <a:gd name="connsiteX1" fmla="*/ 52357 w 52357"/>
                <a:gd name="connsiteY1" fmla="*/ 78988 h 78988"/>
                <a:gd name="connsiteX2" fmla="*/ 0 w 52357"/>
                <a:gd name="connsiteY2" fmla="*/ 0 h 78988"/>
                <a:gd name="connsiteX0" fmla="*/ 52357 w 52357"/>
                <a:gd name="connsiteY0" fmla="*/ 78988 h 78988"/>
                <a:gd name="connsiteX1" fmla="*/ 0 w 52357"/>
                <a:gd name="connsiteY1" fmla="*/ 0 h 78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357" h="78988">
                  <a:moveTo>
                    <a:pt x="52357" y="78988"/>
                  </a:moveTo>
                  <a:cubicBezTo>
                    <a:pt x="21589" y="65975"/>
                    <a:pt x="0" y="35509"/>
                    <a:pt x="0" y="0"/>
                  </a:cubicBezTo>
                </a:path>
              </a:pathLst>
            </a:custGeom>
            <a:noFill/>
            <a:ln w="22225" cap="rnd">
              <a:noFill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E2E69BA2-AFCC-379E-9DBA-4A2AE21C8E7D}"/>
                </a:ext>
              </a:extLst>
            </p:cNvPr>
            <p:cNvSpPr/>
            <p:nvPr/>
          </p:nvSpPr>
          <p:spPr>
            <a:xfrm>
              <a:off x="381865" y="1641123"/>
              <a:ext cx="193945" cy="323310"/>
            </a:xfrm>
            <a:custGeom>
              <a:avLst/>
              <a:gdLst>
                <a:gd name="connsiteX0" fmla="*/ 3708 w 69080"/>
                <a:gd name="connsiteY0" fmla="*/ 0 h 98816"/>
                <a:gd name="connsiteX1" fmla="*/ 29119 w 69080"/>
                <a:gd name="connsiteY1" fmla="*/ 3877 h 98816"/>
                <a:gd name="connsiteX2" fmla="*/ 26194 w 69080"/>
                <a:gd name="connsiteY2" fmla="*/ 18365 h 98816"/>
                <a:gd name="connsiteX3" fmla="*/ 62553 w 69080"/>
                <a:gd name="connsiteY3" fmla="*/ 73218 h 98816"/>
                <a:gd name="connsiteX4" fmla="*/ 69080 w 69080"/>
                <a:gd name="connsiteY4" fmla="*/ 74536 h 98816"/>
                <a:gd name="connsiteX5" fmla="*/ 59602 w 69080"/>
                <a:gd name="connsiteY5" fmla="*/ 98816 h 98816"/>
                <a:gd name="connsiteX6" fmla="*/ 52357 w 69080"/>
                <a:gd name="connsiteY6" fmla="*/ 97353 h 98816"/>
                <a:gd name="connsiteX7" fmla="*/ 0 w 69080"/>
                <a:gd name="connsiteY7" fmla="*/ 18365 h 98816"/>
                <a:gd name="connsiteX8" fmla="*/ 3708 w 69080"/>
                <a:gd name="connsiteY8" fmla="*/ 0 h 98816"/>
                <a:gd name="connsiteX0" fmla="*/ 0 w 69080"/>
                <a:gd name="connsiteY0" fmla="*/ 14488 h 94939"/>
                <a:gd name="connsiteX1" fmla="*/ 29119 w 69080"/>
                <a:gd name="connsiteY1" fmla="*/ 0 h 94939"/>
                <a:gd name="connsiteX2" fmla="*/ 26194 w 69080"/>
                <a:gd name="connsiteY2" fmla="*/ 14488 h 94939"/>
                <a:gd name="connsiteX3" fmla="*/ 62553 w 69080"/>
                <a:gd name="connsiteY3" fmla="*/ 69341 h 94939"/>
                <a:gd name="connsiteX4" fmla="*/ 69080 w 69080"/>
                <a:gd name="connsiteY4" fmla="*/ 70659 h 94939"/>
                <a:gd name="connsiteX5" fmla="*/ 59602 w 69080"/>
                <a:gd name="connsiteY5" fmla="*/ 94939 h 94939"/>
                <a:gd name="connsiteX6" fmla="*/ 52357 w 69080"/>
                <a:gd name="connsiteY6" fmla="*/ 93476 h 94939"/>
                <a:gd name="connsiteX7" fmla="*/ 0 w 69080"/>
                <a:gd name="connsiteY7" fmla="*/ 14488 h 94939"/>
                <a:gd name="connsiteX0" fmla="*/ 0 w 69080"/>
                <a:gd name="connsiteY0" fmla="*/ 0 h 80451"/>
                <a:gd name="connsiteX1" fmla="*/ 26194 w 69080"/>
                <a:gd name="connsiteY1" fmla="*/ 0 h 80451"/>
                <a:gd name="connsiteX2" fmla="*/ 62553 w 69080"/>
                <a:gd name="connsiteY2" fmla="*/ 54853 h 80451"/>
                <a:gd name="connsiteX3" fmla="*/ 69080 w 69080"/>
                <a:gd name="connsiteY3" fmla="*/ 56171 h 80451"/>
                <a:gd name="connsiteX4" fmla="*/ 59602 w 69080"/>
                <a:gd name="connsiteY4" fmla="*/ 80451 h 80451"/>
                <a:gd name="connsiteX5" fmla="*/ 52357 w 69080"/>
                <a:gd name="connsiteY5" fmla="*/ 78988 h 80451"/>
                <a:gd name="connsiteX6" fmla="*/ 0 w 69080"/>
                <a:gd name="connsiteY6" fmla="*/ 0 h 80451"/>
                <a:gd name="connsiteX0" fmla="*/ 0 w 62553"/>
                <a:gd name="connsiteY0" fmla="*/ 0 h 80451"/>
                <a:gd name="connsiteX1" fmla="*/ 26194 w 62553"/>
                <a:gd name="connsiteY1" fmla="*/ 0 h 80451"/>
                <a:gd name="connsiteX2" fmla="*/ 62553 w 62553"/>
                <a:gd name="connsiteY2" fmla="*/ 54853 h 80451"/>
                <a:gd name="connsiteX3" fmla="*/ 59602 w 62553"/>
                <a:gd name="connsiteY3" fmla="*/ 80451 h 80451"/>
                <a:gd name="connsiteX4" fmla="*/ 52357 w 62553"/>
                <a:gd name="connsiteY4" fmla="*/ 78988 h 80451"/>
                <a:gd name="connsiteX5" fmla="*/ 0 w 62553"/>
                <a:gd name="connsiteY5" fmla="*/ 0 h 80451"/>
                <a:gd name="connsiteX0" fmla="*/ 0 w 62553"/>
                <a:gd name="connsiteY0" fmla="*/ 0 h 78988"/>
                <a:gd name="connsiteX1" fmla="*/ 26194 w 62553"/>
                <a:gd name="connsiteY1" fmla="*/ 0 h 78988"/>
                <a:gd name="connsiteX2" fmla="*/ 62553 w 62553"/>
                <a:gd name="connsiteY2" fmla="*/ 54853 h 78988"/>
                <a:gd name="connsiteX3" fmla="*/ 52357 w 62553"/>
                <a:gd name="connsiteY3" fmla="*/ 78988 h 78988"/>
                <a:gd name="connsiteX4" fmla="*/ 0 w 62553"/>
                <a:gd name="connsiteY4" fmla="*/ 0 h 78988"/>
                <a:gd name="connsiteX0" fmla="*/ 52357 w 67871"/>
                <a:gd name="connsiteY0" fmla="*/ 78988 h 94502"/>
                <a:gd name="connsiteX1" fmla="*/ 0 w 67871"/>
                <a:gd name="connsiteY1" fmla="*/ 0 h 94502"/>
                <a:gd name="connsiteX2" fmla="*/ 26194 w 67871"/>
                <a:gd name="connsiteY2" fmla="*/ 0 h 94502"/>
                <a:gd name="connsiteX3" fmla="*/ 62553 w 67871"/>
                <a:gd name="connsiteY3" fmla="*/ 54853 h 94502"/>
                <a:gd name="connsiteX4" fmla="*/ 67871 w 67871"/>
                <a:gd name="connsiteY4" fmla="*/ 94502 h 94502"/>
                <a:gd name="connsiteX0" fmla="*/ 0 w 67871"/>
                <a:gd name="connsiteY0" fmla="*/ 0 h 94502"/>
                <a:gd name="connsiteX1" fmla="*/ 26194 w 67871"/>
                <a:gd name="connsiteY1" fmla="*/ 0 h 94502"/>
                <a:gd name="connsiteX2" fmla="*/ 62553 w 67871"/>
                <a:gd name="connsiteY2" fmla="*/ 54853 h 94502"/>
                <a:gd name="connsiteX3" fmla="*/ 67871 w 67871"/>
                <a:gd name="connsiteY3" fmla="*/ 94502 h 94502"/>
                <a:gd name="connsiteX0" fmla="*/ 0 w 62553"/>
                <a:gd name="connsiteY0" fmla="*/ 0 h 54853"/>
                <a:gd name="connsiteX1" fmla="*/ 26194 w 62553"/>
                <a:gd name="connsiteY1" fmla="*/ 0 h 54853"/>
                <a:gd name="connsiteX2" fmla="*/ 62553 w 62553"/>
                <a:gd name="connsiteY2" fmla="*/ 54853 h 54853"/>
                <a:gd name="connsiteX0" fmla="*/ 0 w 36359"/>
                <a:gd name="connsiteY0" fmla="*/ 0 h 54853"/>
                <a:gd name="connsiteX1" fmla="*/ 36359 w 36359"/>
                <a:gd name="connsiteY1" fmla="*/ 54853 h 5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359" h="54853">
                  <a:moveTo>
                    <a:pt x="0" y="0"/>
                  </a:moveTo>
                  <a:cubicBezTo>
                    <a:pt x="0" y="24659"/>
                    <a:pt x="14992" y="45816"/>
                    <a:pt x="36359" y="54853"/>
                  </a:cubicBezTo>
                </a:path>
              </a:pathLst>
            </a:custGeom>
            <a:noFill/>
            <a:ln w="22225" cap="rnd">
              <a:noFill/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6" name="楕円 503">
            <a:extLst>
              <a:ext uri="{FF2B5EF4-FFF2-40B4-BE49-F238E27FC236}">
                <a16:creationId xmlns:a16="http://schemas.microsoft.com/office/drawing/2014/main" id="{35BFD428-65E4-9611-8C3D-43492B22AF29}"/>
              </a:ext>
            </a:extLst>
          </p:cNvPr>
          <p:cNvSpPr/>
          <p:nvPr/>
        </p:nvSpPr>
        <p:spPr>
          <a:xfrm>
            <a:off x="7594881" y="1944218"/>
            <a:ext cx="54978" cy="80004"/>
          </a:xfrm>
          <a:custGeom>
            <a:avLst/>
            <a:gdLst>
              <a:gd name="connsiteX0" fmla="*/ 0 w 319088"/>
              <a:gd name="connsiteY0" fmla="*/ 159544 h 319088"/>
              <a:gd name="connsiteX1" fmla="*/ 159544 w 319088"/>
              <a:gd name="connsiteY1" fmla="*/ 0 h 319088"/>
              <a:gd name="connsiteX2" fmla="*/ 319088 w 319088"/>
              <a:gd name="connsiteY2" fmla="*/ 159544 h 319088"/>
              <a:gd name="connsiteX3" fmla="*/ 159544 w 319088"/>
              <a:gd name="connsiteY3" fmla="*/ 319088 h 319088"/>
              <a:gd name="connsiteX4" fmla="*/ 0 w 319088"/>
              <a:gd name="connsiteY4" fmla="*/ 159544 h 319088"/>
              <a:gd name="connsiteX0" fmla="*/ 6 w 319094"/>
              <a:gd name="connsiteY0" fmla="*/ 304801 h 464345"/>
              <a:gd name="connsiteX1" fmla="*/ 154787 w 319094"/>
              <a:gd name="connsiteY1" fmla="*/ 0 h 464345"/>
              <a:gd name="connsiteX2" fmla="*/ 319094 w 319094"/>
              <a:gd name="connsiteY2" fmla="*/ 304801 h 464345"/>
              <a:gd name="connsiteX3" fmla="*/ 159550 w 319094"/>
              <a:gd name="connsiteY3" fmla="*/ 464345 h 464345"/>
              <a:gd name="connsiteX4" fmla="*/ 6 w 319094"/>
              <a:gd name="connsiteY4" fmla="*/ 304801 h 464345"/>
              <a:gd name="connsiteX0" fmla="*/ 4 w 319092"/>
              <a:gd name="connsiteY0" fmla="*/ 304801 h 464345"/>
              <a:gd name="connsiteX1" fmla="*/ 154785 w 319092"/>
              <a:gd name="connsiteY1" fmla="*/ 0 h 464345"/>
              <a:gd name="connsiteX2" fmla="*/ 319092 w 319092"/>
              <a:gd name="connsiteY2" fmla="*/ 304801 h 464345"/>
              <a:gd name="connsiteX3" fmla="*/ 159548 w 319092"/>
              <a:gd name="connsiteY3" fmla="*/ 464345 h 464345"/>
              <a:gd name="connsiteX4" fmla="*/ 4 w 319092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093" h="464345">
                <a:moveTo>
                  <a:pt x="5" y="304801"/>
                </a:moveTo>
                <a:cubicBezTo>
                  <a:pt x="-789" y="227410"/>
                  <a:pt x="97628" y="116682"/>
                  <a:pt x="154786" y="0"/>
                </a:cubicBezTo>
                <a:cubicBezTo>
                  <a:pt x="207181" y="114300"/>
                  <a:pt x="319093" y="216687"/>
                  <a:pt x="319093" y="304801"/>
                </a:cubicBezTo>
                <a:cubicBezTo>
                  <a:pt x="319093" y="392915"/>
                  <a:pt x="247663" y="464345"/>
                  <a:pt x="159549" y="464345"/>
                </a:cubicBezTo>
                <a:cubicBezTo>
                  <a:pt x="71435" y="464345"/>
                  <a:pt x="799" y="382192"/>
                  <a:pt x="5" y="304801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397" name="楕円 503">
            <a:extLst>
              <a:ext uri="{FF2B5EF4-FFF2-40B4-BE49-F238E27FC236}">
                <a16:creationId xmlns:a16="http://schemas.microsoft.com/office/drawing/2014/main" id="{DBBC1EAD-B0C1-8324-E68A-85D10C738007}"/>
              </a:ext>
            </a:extLst>
          </p:cNvPr>
          <p:cNvSpPr/>
          <p:nvPr/>
        </p:nvSpPr>
        <p:spPr>
          <a:xfrm>
            <a:off x="7683885" y="1373543"/>
            <a:ext cx="54978" cy="80004"/>
          </a:xfrm>
          <a:custGeom>
            <a:avLst/>
            <a:gdLst>
              <a:gd name="connsiteX0" fmla="*/ 0 w 319088"/>
              <a:gd name="connsiteY0" fmla="*/ 159544 h 319088"/>
              <a:gd name="connsiteX1" fmla="*/ 159544 w 319088"/>
              <a:gd name="connsiteY1" fmla="*/ 0 h 319088"/>
              <a:gd name="connsiteX2" fmla="*/ 319088 w 319088"/>
              <a:gd name="connsiteY2" fmla="*/ 159544 h 319088"/>
              <a:gd name="connsiteX3" fmla="*/ 159544 w 319088"/>
              <a:gd name="connsiteY3" fmla="*/ 319088 h 319088"/>
              <a:gd name="connsiteX4" fmla="*/ 0 w 319088"/>
              <a:gd name="connsiteY4" fmla="*/ 159544 h 319088"/>
              <a:gd name="connsiteX0" fmla="*/ 6 w 319094"/>
              <a:gd name="connsiteY0" fmla="*/ 304801 h 464345"/>
              <a:gd name="connsiteX1" fmla="*/ 154787 w 319094"/>
              <a:gd name="connsiteY1" fmla="*/ 0 h 464345"/>
              <a:gd name="connsiteX2" fmla="*/ 319094 w 319094"/>
              <a:gd name="connsiteY2" fmla="*/ 304801 h 464345"/>
              <a:gd name="connsiteX3" fmla="*/ 159550 w 319094"/>
              <a:gd name="connsiteY3" fmla="*/ 464345 h 464345"/>
              <a:gd name="connsiteX4" fmla="*/ 6 w 319094"/>
              <a:gd name="connsiteY4" fmla="*/ 304801 h 464345"/>
              <a:gd name="connsiteX0" fmla="*/ 4 w 319092"/>
              <a:gd name="connsiteY0" fmla="*/ 304801 h 464345"/>
              <a:gd name="connsiteX1" fmla="*/ 154785 w 319092"/>
              <a:gd name="connsiteY1" fmla="*/ 0 h 464345"/>
              <a:gd name="connsiteX2" fmla="*/ 319092 w 319092"/>
              <a:gd name="connsiteY2" fmla="*/ 304801 h 464345"/>
              <a:gd name="connsiteX3" fmla="*/ 159548 w 319092"/>
              <a:gd name="connsiteY3" fmla="*/ 464345 h 464345"/>
              <a:gd name="connsiteX4" fmla="*/ 4 w 319092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093" h="464345">
                <a:moveTo>
                  <a:pt x="5" y="304801"/>
                </a:moveTo>
                <a:cubicBezTo>
                  <a:pt x="-789" y="227410"/>
                  <a:pt x="97628" y="116682"/>
                  <a:pt x="154786" y="0"/>
                </a:cubicBezTo>
                <a:cubicBezTo>
                  <a:pt x="207181" y="114300"/>
                  <a:pt x="319093" y="216687"/>
                  <a:pt x="319093" y="304801"/>
                </a:cubicBezTo>
                <a:cubicBezTo>
                  <a:pt x="319093" y="392915"/>
                  <a:pt x="247663" y="464345"/>
                  <a:pt x="159549" y="464345"/>
                </a:cubicBezTo>
                <a:cubicBezTo>
                  <a:pt x="71435" y="464345"/>
                  <a:pt x="799" y="382192"/>
                  <a:pt x="5" y="304801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398" name="楕円 503">
            <a:extLst>
              <a:ext uri="{FF2B5EF4-FFF2-40B4-BE49-F238E27FC236}">
                <a16:creationId xmlns:a16="http://schemas.microsoft.com/office/drawing/2014/main" id="{CCD9242B-114D-7FAA-E53E-764449C7C21B}"/>
              </a:ext>
            </a:extLst>
          </p:cNvPr>
          <p:cNvSpPr/>
          <p:nvPr/>
        </p:nvSpPr>
        <p:spPr>
          <a:xfrm>
            <a:off x="8118436" y="1651027"/>
            <a:ext cx="54978" cy="80004"/>
          </a:xfrm>
          <a:custGeom>
            <a:avLst/>
            <a:gdLst>
              <a:gd name="connsiteX0" fmla="*/ 0 w 319088"/>
              <a:gd name="connsiteY0" fmla="*/ 159544 h 319088"/>
              <a:gd name="connsiteX1" fmla="*/ 159544 w 319088"/>
              <a:gd name="connsiteY1" fmla="*/ 0 h 319088"/>
              <a:gd name="connsiteX2" fmla="*/ 319088 w 319088"/>
              <a:gd name="connsiteY2" fmla="*/ 159544 h 319088"/>
              <a:gd name="connsiteX3" fmla="*/ 159544 w 319088"/>
              <a:gd name="connsiteY3" fmla="*/ 319088 h 319088"/>
              <a:gd name="connsiteX4" fmla="*/ 0 w 319088"/>
              <a:gd name="connsiteY4" fmla="*/ 159544 h 319088"/>
              <a:gd name="connsiteX0" fmla="*/ 6 w 319094"/>
              <a:gd name="connsiteY0" fmla="*/ 304801 h 464345"/>
              <a:gd name="connsiteX1" fmla="*/ 154787 w 319094"/>
              <a:gd name="connsiteY1" fmla="*/ 0 h 464345"/>
              <a:gd name="connsiteX2" fmla="*/ 319094 w 319094"/>
              <a:gd name="connsiteY2" fmla="*/ 304801 h 464345"/>
              <a:gd name="connsiteX3" fmla="*/ 159550 w 319094"/>
              <a:gd name="connsiteY3" fmla="*/ 464345 h 464345"/>
              <a:gd name="connsiteX4" fmla="*/ 6 w 319094"/>
              <a:gd name="connsiteY4" fmla="*/ 304801 h 464345"/>
              <a:gd name="connsiteX0" fmla="*/ 4 w 319092"/>
              <a:gd name="connsiteY0" fmla="*/ 304801 h 464345"/>
              <a:gd name="connsiteX1" fmla="*/ 154785 w 319092"/>
              <a:gd name="connsiteY1" fmla="*/ 0 h 464345"/>
              <a:gd name="connsiteX2" fmla="*/ 319092 w 319092"/>
              <a:gd name="connsiteY2" fmla="*/ 304801 h 464345"/>
              <a:gd name="connsiteX3" fmla="*/ 159548 w 319092"/>
              <a:gd name="connsiteY3" fmla="*/ 464345 h 464345"/>
              <a:gd name="connsiteX4" fmla="*/ 4 w 319092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  <a:gd name="connsiteX0" fmla="*/ 5 w 319093"/>
              <a:gd name="connsiteY0" fmla="*/ 304801 h 464345"/>
              <a:gd name="connsiteX1" fmla="*/ 154786 w 319093"/>
              <a:gd name="connsiteY1" fmla="*/ 0 h 464345"/>
              <a:gd name="connsiteX2" fmla="*/ 319093 w 319093"/>
              <a:gd name="connsiteY2" fmla="*/ 304801 h 464345"/>
              <a:gd name="connsiteX3" fmla="*/ 159549 w 319093"/>
              <a:gd name="connsiteY3" fmla="*/ 464345 h 464345"/>
              <a:gd name="connsiteX4" fmla="*/ 5 w 319093"/>
              <a:gd name="connsiteY4" fmla="*/ 304801 h 46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093" h="464345">
                <a:moveTo>
                  <a:pt x="5" y="304801"/>
                </a:moveTo>
                <a:cubicBezTo>
                  <a:pt x="-789" y="227410"/>
                  <a:pt x="97628" y="116682"/>
                  <a:pt x="154786" y="0"/>
                </a:cubicBezTo>
                <a:cubicBezTo>
                  <a:pt x="207181" y="114300"/>
                  <a:pt x="319093" y="216687"/>
                  <a:pt x="319093" y="304801"/>
                </a:cubicBezTo>
                <a:cubicBezTo>
                  <a:pt x="319093" y="392915"/>
                  <a:pt x="247663" y="464345"/>
                  <a:pt x="159549" y="464345"/>
                </a:cubicBezTo>
                <a:cubicBezTo>
                  <a:pt x="71435" y="464345"/>
                  <a:pt x="799" y="382192"/>
                  <a:pt x="5" y="304801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527" name="楕円 526">
            <a:extLst>
              <a:ext uri="{FF2B5EF4-FFF2-40B4-BE49-F238E27FC236}">
                <a16:creationId xmlns:a16="http://schemas.microsoft.com/office/drawing/2014/main" id="{180DA2AE-34CD-238A-8666-FCE2546227AE}"/>
              </a:ext>
            </a:extLst>
          </p:cNvPr>
          <p:cNvSpPr/>
          <p:nvPr/>
        </p:nvSpPr>
        <p:spPr>
          <a:xfrm>
            <a:off x="8248018" y="914115"/>
            <a:ext cx="793186" cy="7048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8" name="楕円 527">
            <a:extLst>
              <a:ext uri="{FF2B5EF4-FFF2-40B4-BE49-F238E27FC236}">
                <a16:creationId xmlns:a16="http://schemas.microsoft.com/office/drawing/2014/main" id="{ACF25CFF-F38D-83D0-3083-21D5E679CDFB}"/>
              </a:ext>
            </a:extLst>
          </p:cNvPr>
          <p:cNvSpPr/>
          <p:nvPr/>
        </p:nvSpPr>
        <p:spPr>
          <a:xfrm>
            <a:off x="8467910" y="1563536"/>
            <a:ext cx="176700" cy="157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9" name="楕円 528">
            <a:extLst>
              <a:ext uri="{FF2B5EF4-FFF2-40B4-BE49-F238E27FC236}">
                <a16:creationId xmlns:a16="http://schemas.microsoft.com/office/drawing/2014/main" id="{5728A9E6-B0A3-593E-20B7-73F63CF50801}"/>
              </a:ext>
            </a:extLst>
          </p:cNvPr>
          <p:cNvSpPr/>
          <p:nvPr/>
        </p:nvSpPr>
        <p:spPr>
          <a:xfrm>
            <a:off x="8359388" y="1682375"/>
            <a:ext cx="90029" cy="800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5" name="グループ化 584">
            <a:extLst>
              <a:ext uri="{FF2B5EF4-FFF2-40B4-BE49-F238E27FC236}">
                <a16:creationId xmlns:a16="http://schemas.microsoft.com/office/drawing/2014/main" id="{B497FF23-960D-46F3-F25F-6C7613D684D2}"/>
              </a:ext>
            </a:extLst>
          </p:cNvPr>
          <p:cNvGrpSpPr/>
          <p:nvPr/>
        </p:nvGrpSpPr>
        <p:grpSpPr>
          <a:xfrm>
            <a:off x="8398231" y="1008590"/>
            <a:ext cx="522046" cy="486495"/>
            <a:chOff x="3784600" y="2787650"/>
            <a:chExt cx="1771650" cy="1651000"/>
          </a:xfrm>
        </p:grpSpPr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62A55B69-6B73-8B46-748A-AFFD693BC58D}"/>
                </a:ext>
              </a:extLst>
            </p:cNvPr>
            <p:cNvGrpSpPr/>
            <p:nvPr/>
          </p:nvGrpSpPr>
          <p:grpSpPr>
            <a:xfrm>
              <a:off x="3784600" y="2787650"/>
              <a:ext cx="1771650" cy="1651000"/>
              <a:chOff x="3784600" y="2787650"/>
              <a:chExt cx="2254250" cy="2433430"/>
            </a:xfrm>
          </p:grpSpPr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6F42DFC4-EB3D-B4EE-D35A-216B36F760E1}"/>
                  </a:ext>
                </a:extLst>
              </p:cNvPr>
              <p:cNvSpPr/>
              <p:nvPr/>
            </p:nvSpPr>
            <p:spPr>
              <a:xfrm>
                <a:off x="4046220" y="2851150"/>
                <a:ext cx="45719" cy="23495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6F56A796-E18F-9679-A9A7-8A1804AF0EF9}"/>
                  </a:ext>
                </a:extLst>
              </p:cNvPr>
              <p:cNvSpPr/>
              <p:nvPr/>
            </p:nvSpPr>
            <p:spPr>
              <a:xfrm>
                <a:off x="4179570" y="3019425"/>
                <a:ext cx="45719" cy="23495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3B82C855-F1BB-EB43-C92E-3D2D488112F6}"/>
                  </a:ext>
                </a:extLst>
              </p:cNvPr>
              <p:cNvSpPr/>
              <p:nvPr/>
            </p:nvSpPr>
            <p:spPr>
              <a:xfrm>
                <a:off x="3925570" y="2990850"/>
                <a:ext cx="45719" cy="23495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870777BF-E391-ED19-3637-B232B16C5C5E}"/>
                  </a:ext>
                </a:extLst>
              </p:cNvPr>
              <p:cNvSpPr/>
              <p:nvPr/>
            </p:nvSpPr>
            <p:spPr>
              <a:xfrm>
                <a:off x="4314190" y="3111500"/>
                <a:ext cx="45719" cy="4476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D4D3B9EB-87B2-69F5-8502-BDA8A18B8F92}"/>
                  </a:ext>
                </a:extLst>
              </p:cNvPr>
              <p:cNvSpPr/>
              <p:nvPr/>
            </p:nvSpPr>
            <p:spPr>
              <a:xfrm>
                <a:off x="4479290" y="3340100"/>
                <a:ext cx="45719" cy="4476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38D37F71-8F1C-486A-EAC2-CCA689E5D0B6}"/>
                  </a:ext>
                </a:extLst>
              </p:cNvPr>
              <p:cNvSpPr/>
              <p:nvPr/>
            </p:nvSpPr>
            <p:spPr>
              <a:xfrm>
                <a:off x="4665980" y="3733800"/>
                <a:ext cx="45719" cy="358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98DF2651-E175-806B-4C2D-15421C7D0994}"/>
                  </a:ext>
                </a:extLst>
              </p:cNvPr>
              <p:cNvSpPr/>
              <p:nvPr/>
            </p:nvSpPr>
            <p:spPr>
              <a:xfrm>
                <a:off x="4926330" y="4044951"/>
                <a:ext cx="45719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0572E642-4229-0062-8F40-596E9C1D3DAF}"/>
                  </a:ext>
                </a:extLst>
              </p:cNvPr>
              <p:cNvSpPr/>
              <p:nvPr/>
            </p:nvSpPr>
            <p:spPr>
              <a:xfrm>
                <a:off x="5140961" y="4311651"/>
                <a:ext cx="45719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10D64CB8-6E8C-6220-F7D3-B13343D5A23A}"/>
                  </a:ext>
                </a:extLst>
              </p:cNvPr>
              <p:cNvSpPr/>
              <p:nvPr/>
            </p:nvSpPr>
            <p:spPr>
              <a:xfrm>
                <a:off x="5275580" y="4349750"/>
                <a:ext cx="45719" cy="358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61000236-BDE7-AF36-83D6-7A8C5EB03D54}"/>
                  </a:ext>
                </a:extLst>
              </p:cNvPr>
              <p:cNvSpPr/>
              <p:nvPr/>
            </p:nvSpPr>
            <p:spPr>
              <a:xfrm>
                <a:off x="5564505" y="4578351"/>
                <a:ext cx="45719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FD697C1D-CA17-415D-668C-675D03EEC6F7}"/>
                  </a:ext>
                </a:extLst>
              </p:cNvPr>
              <p:cNvSpPr/>
              <p:nvPr/>
            </p:nvSpPr>
            <p:spPr>
              <a:xfrm>
                <a:off x="5415280" y="4565651"/>
                <a:ext cx="45719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00" name="直線コネクタ 599">
                <a:extLst>
                  <a:ext uri="{FF2B5EF4-FFF2-40B4-BE49-F238E27FC236}">
                    <a16:creationId xmlns:a16="http://schemas.microsoft.com/office/drawing/2014/main" id="{FF9A28E6-8C90-C554-6C4D-EE6B2B7B84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5394" y="3863975"/>
                <a:ext cx="224345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11FB0664-CCD3-4997-F1F8-FEB4C7125D1D}"/>
                  </a:ext>
                </a:extLst>
              </p:cNvPr>
              <p:cNvSpPr/>
              <p:nvPr/>
            </p:nvSpPr>
            <p:spPr>
              <a:xfrm>
                <a:off x="3784600" y="2787650"/>
                <a:ext cx="2254250" cy="2433430"/>
              </a:xfrm>
              <a:custGeom>
                <a:avLst/>
                <a:gdLst>
                  <a:gd name="connsiteX0" fmla="*/ 0 w 2254250"/>
                  <a:gd name="connsiteY0" fmla="*/ 0 h 2152650"/>
                  <a:gd name="connsiteX1" fmla="*/ 0 w 2254250"/>
                  <a:gd name="connsiteY1" fmla="*/ 2152650 h 2152650"/>
                  <a:gd name="connsiteX2" fmla="*/ 2254250 w 2254250"/>
                  <a:gd name="connsiteY2" fmla="*/ 2152650 h 215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4250" h="2152650">
                    <a:moveTo>
                      <a:pt x="0" y="0"/>
                    </a:moveTo>
                    <a:lnTo>
                      <a:pt x="0" y="2152650"/>
                    </a:lnTo>
                    <a:lnTo>
                      <a:pt x="2254250" y="215265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522F48E2-3DE3-6809-F4EE-CA3D2A9FEAE4}"/>
                  </a:ext>
                </a:extLst>
              </p:cNvPr>
              <p:cNvSpPr/>
              <p:nvPr/>
            </p:nvSpPr>
            <p:spPr>
              <a:xfrm>
                <a:off x="4109719" y="2944811"/>
                <a:ext cx="45719" cy="23495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0C364425-51E0-741B-9C5A-4D9393346A0A}"/>
                  </a:ext>
                </a:extLst>
              </p:cNvPr>
              <p:cNvSpPr/>
              <p:nvPr/>
            </p:nvSpPr>
            <p:spPr>
              <a:xfrm>
                <a:off x="4243069" y="3113086"/>
                <a:ext cx="45719" cy="23495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894F79D8-6F01-AD18-27A8-0D2BE4878897}"/>
                  </a:ext>
                </a:extLst>
              </p:cNvPr>
              <p:cNvSpPr/>
              <p:nvPr/>
            </p:nvSpPr>
            <p:spPr>
              <a:xfrm>
                <a:off x="3989069" y="3084511"/>
                <a:ext cx="45719" cy="23495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53C176B5-3A7A-64B5-CC4F-7BD65B36C51A}"/>
                  </a:ext>
                </a:extLst>
              </p:cNvPr>
              <p:cNvSpPr/>
              <p:nvPr/>
            </p:nvSpPr>
            <p:spPr>
              <a:xfrm>
                <a:off x="4377689" y="3205161"/>
                <a:ext cx="45719" cy="44767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7844DD26-8FED-2E5F-3D1B-E8BE2838F05E}"/>
                  </a:ext>
                </a:extLst>
              </p:cNvPr>
              <p:cNvSpPr/>
              <p:nvPr/>
            </p:nvSpPr>
            <p:spPr>
              <a:xfrm>
                <a:off x="4542789" y="3433761"/>
                <a:ext cx="45719" cy="44767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8B9881ED-04E8-8B8D-0864-7F4453C0A867}"/>
                  </a:ext>
                </a:extLst>
              </p:cNvPr>
              <p:cNvSpPr/>
              <p:nvPr/>
            </p:nvSpPr>
            <p:spPr>
              <a:xfrm>
                <a:off x="4729479" y="3827461"/>
                <a:ext cx="45719" cy="35877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295BC739-D4A7-524D-DF2B-D0223141F66F}"/>
                  </a:ext>
                </a:extLst>
              </p:cNvPr>
              <p:cNvSpPr/>
              <p:nvPr/>
            </p:nvSpPr>
            <p:spPr>
              <a:xfrm>
                <a:off x="4989829" y="4138612"/>
                <a:ext cx="45719" cy="2667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4623EB79-851F-8F1F-9917-2736514A71F3}"/>
                  </a:ext>
                </a:extLst>
              </p:cNvPr>
              <p:cNvSpPr/>
              <p:nvPr/>
            </p:nvSpPr>
            <p:spPr>
              <a:xfrm>
                <a:off x="5204460" y="4405312"/>
                <a:ext cx="45719" cy="2667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1BF69E85-E3EF-2135-5030-F8771FF214C4}"/>
                  </a:ext>
                </a:extLst>
              </p:cNvPr>
              <p:cNvSpPr/>
              <p:nvPr/>
            </p:nvSpPr>
            <p:spPr>
              <a:xfrm>
                <a:off x="5339079" y="4443411"/>
                <a:ext cx="45719" cy="35877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3D19075D-6BCC-A532-1BA6-E431B7B1A205}"/>
                  </a:ext>
                </a:extLst>
              </p:cNvPr>
              <p:cNvSpPr/>
              <p:nvPr/>
            </p:nvSpPr>
            <p:spPr>
              <a:xfrm>
                <a:off x="5628004" y="4672012"/>
                <a:ext cx="45719" cy="2667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DAF17620-E2FC-38DC-CE2A-277754AAA503}"/>
                  </a:ext>
                </a:extLst>
              </p:cNvPr>
              <p:cNvSpPr/>
              <p:nvPr/>
            </p:nvSpPr>
            <p:spPr>
              <a:xfrm>
                <a:off x="5478779" y="4659312"/>
                <a:ext cx="45719" cy="2667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7" name="テキスト ボックス 586">
              <a:extLst>
                <a:ext uri="{FF2B5EF4-FFF2-40B4-BE49-F238E27FC236}">
                  <a16:creationId xmlns:a16="http://schemas.microsoft.com/office/drawing/2014/main" id="{4F4BE87B-C757-317F-C13F-72B978EFD453}"/>
                </a:ext>
              </a:extLst>
            </p:cNvPr>
            <p:cNvSpPr txBox="1"/>
            <p:nvPr/>
          </p:nvSpPr>
          <p:spPr>
            <a:xfrm rot="900000">
              <a:off x="4646431" y="2862419"/>
              <a:ext cx="555205" cy="5001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635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暴</a:t>
              </a:r>
            </a:p>
          </p:txBody>
        </p:sp>
        <p:sp>
          <p:nvSpPr>
            <p:cNvPr id="588" name="テキスト ボックス 587">
              <a:extLst>
                <a:ext uri="{FF2B5EF4-FFF2-40B4-BE49-F238E27FC236}">
                  <a16:creationId xmlns:a16="http://schemas.microsoft.com/office/drawing/2014/main" id="{13B0174D-1793-D83D-9654-EDAAE9E69765}"/>
                </a:ext>
              </a:extLst>
            </p:cNvPr>
            <p:cNvSpPr txBox="1"/>
            <p:nvPr/>
          </p:nvSpPr>
          <p:spPr>
            <a:xfrm rot="20839109">
              <a:off x="3974565" y="3769575"/>
              <a:ext cx="565468" cy="5094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635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落</a:t>
              </a:r>
            </a:p>
          </p:txBody>
        </p: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49E9AEB6-C185-A52C-05E2-4082B1164149}"/>
              </a:ext>
            </a:extLst>
          </p:cNvPr>
          <p:cNvGrpSpPr>
            <a:grpSpLocks noChangeAspect="1"/>
          </p:cNvGrpSpPr>
          <p:nvPr/>
        </p:nvGrpSpPr>
        <p:grpSpPr>
          <a:xfrm>
            <a:off x="6735396" y="3917006"/>
            <a:ext cx="2305808" cy="2368556"/>
            <a:chOff x="6559550" y="3574106"/>
            <a:chExt cx="2796626" cy="287273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181B1A2-CB44-CB99-6C57-3D1B72B9F159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4F3AC7E-D42F-FBEC-AD4B-E2D7C78B68FE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AB26DE83-2BD6-EDD4-DEE9-912FBAE8440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A9CA32D5-83C5-2935-3A3A-C3152073060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754D5F4F-A7D3-BC29-60F0-7AD2CEEECEE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B6D9ECF6-0240-1D17-114C-ED20BA9C1752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D2AFF3E-A978-72FC-CD6C-D3F01ACF9AA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43281A49-CD10-7232-8D94-82C78840C36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B3799289-8C2C-092F-1C91-C466196BD6BB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52C479BA-133C-D423-85CB-A6487A18C37E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0A1F2BF5-46F6-0181-DADA-7D5D4D8D9D06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1D963036-39BE-7866-BC53-CADFE24821D2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F5C50ACD-5310-612B-73FA-A10C0003FEC0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C7E71E02-F625-40C5-83A3-C8BA8A6FE966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82414196-73D1-C73D-888F-4BD80AB035D0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02985438-4ED7-0EF1-32B3-53AD845256AD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A87BCA42-1D28-39BE-7E20-6407B9D4068D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AA813670-D2A5-1336-9F6D-700E3BA8EB33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BBBD11C8-F29A-5FEF-016E-97DD4DD0CAEC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B6C95BF1-45BA-FE65-DEF9-7FFE9546CCC2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69AA7AD1-8542-78FB-FADA-5C64692BA78A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72FD3E42-3FD3-5806-1413-9ACB2810FDE0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89E963DF-4801-9046-C15F-931203452CF6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F34766A5-43C6-6899-AE90-CF70E3100123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13186EC3-7767-2CB3-8E82-3CFEF10A85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EDC67605-EA82-550C-44FA-D1157A6365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F6C27131-A653-C8D3-4ED0-50CC748B37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31979C99-C4D3-4A88-AE24-95913BBA62C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1C6BFA6F-0EB0-5C6E-2C6E-E3901035F8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553B3A79-622C-453F-5410-98912C7EB6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7EAF9508-460A-CDD5-48D5-82693533F9FA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56552A43-92C2-DAEC-DEAC-D7029815F5E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76BC39E9-B417-5B3B-C677-77EAB0B3BCE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33492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A37BDCF6-B256-E9E0-7CB2-CCFD563A6997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F40E91CC-C707-05E9-7F99-418DEEB666C0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079468E5-1A59-1B37-6C52-44B0B6C4A365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B0A23939-FE25-A14B-D2AA-7C3B3D8B4EBD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D67DBE37-5286-165A-908C-6D5FE3AE36A8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6BB4B054-7674-1C5F-76C6-17977BCD2B4F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AF673B16-9241-D396-469A-A7A5CB15E83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81ADE628-86D4-4E1F-EED0-6696854D7AF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3A74EAFB-A18F-F30B-ED6A-AE5232BA770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76EE97A8-8585-AB6D-3A6D-46B57DD87DD3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8BF9B79-72C9-51A7-B5AD-ABA27384FB17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637320A-C1EF-2C34-D3DA-B6C00A95B6E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544E2D6F-ECC6-C36B-E7CE-16731FB455D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660CA229-BE92-F2EE-C253-8D1C3A1F825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6DBE3BB2-3ED2-AC45-38CD-BAD563755C9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101CF201-D36B-4BE3-51C6-FEAB1F408ABB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2290013B-3343-A8E5-9F4A-B43F36E82F9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D0086FB-D0C6-1BF9-5328-D94C95E3054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97F956CC-C10A-1523-1B42-688127439B8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79BA37A1-AE49-B0D6-64DC-AC0C27A5D0A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36FA6FC-7F64-4686-7B15-2F59099A3C4F}"/>
                </a:ext>
              </a:extLst>
            </p:cNvPr>
            <p:cNvGrpSpPr/>
            <p:nvPr/>
          </p:nvGrpSpPr>
          <p:grpSpPr>
            <a:xfrm>
              <a:off x="7763123" y="4891088"/>
              <a:ext cx="278358" cy="84138"/>
              <a:chOff x="334566" y="1660922"/>
              <a:chExt cx="176212" cy="126206"/>
            </a:xfrm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F0E6E4B6-39B7-7A7E-E753-712D53A4AB47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F296601-FC08-7E61-2E8B-018E996C7F56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4A506D9D-C392-E095-E157-3EC262D00839}"/>
                </a:ext>
              </a:extLst>
            </p:cNvPr>
            <p:cNvGrpSpPr/>
            <p:nvPr/>
          </p:nvGrpSpPr>
          <p:grpSpPr>
            <a:xfrm>
              <a:off x="7864225" y="4232455"/>
              <a:ext cx="86897" cy="112004"/>
              <a:chOff x="207192" y="1641123"/>
              <a:chExt cx="368618" cy="475123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16BDFD2-D360-3351-44F5-05E5032D36B1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21EFC0A5-44AD-D844-7A00-34575FA8BB4E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5" name="楕円 503">
              <a:extLst>
                <a:ext uri="{FF2B5EF4-FFF2-40B4-BE49-F238E27FC236}">
                  <a16:creationId xmlns:a16="http://schemas.microsoft.com/office/drawing/2014/main" id="{B251877B-8254-7671-A3AA-40DF5D668A55}"/>
                </a:ext>
              </a:extLst>
            </p:cNvPr>
            <p:cNvSpPr/>
            <p:nvPr/>
          </p:nvSpPr>
          <p:spPr>
            <a:xfrm>
              <a:off x="7518878" y="470487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6" name="楕円 503">
              <a:extLst>
                <a:ext uri="{FF2B5EF4-FFF2-40B4-BE49-F238E27FC236}">
                  <a16:creationId xmlns:a16="http://schemas.microsoft.com/office/drawing/2014/main" id="{FAB22E8D-E56D-CAAC-E936-CE6EB3D7906F}"/>
                </a:ext>
              </a:extLst>
            </p:cNvPr>
            <p:cNvSpPr/>
            <p:nvPr/>
          </p:nvSpPr>
          <p:spPr>
            <a:xfrm>
              <a:off x="8037990" y="414766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7" name="楕円 503">
              <a:extLst>
                <a:ext uri="{FF2B5EF4-FFF2-40B4-BE49-F238E27FC236}">
                  <a16:creationId xmlns:a16="http://schemas.microsoft.com/office/drawing/2014/main" id="{21097301-F0FD-744D-AD6C-54AD2A2A5CFF}"/>
                </a:ext>
              </a:extLst>
            </p:cNvPr>
            <p:cNvSpPr/>
            <p:nvPr/>
          </p:nvSpPr>
          <p:spPr>
            <a:xfrm>
              <a:off x="8214203" y="478107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CF458629-8BD1-0048-A938-792A9DEF1C5F}"/>
                </a:ext>
              </a:extLst>
            </p:cNvPr>
            <p:cNvSpPr/>
            <p:nvPr/>
          </p:nvSpPr>
          <p:spPr>
            <a:xfrm>
              <a:off x="8394151" y="3574765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A6B1CBD1-E6B3-6A6F-CB9A-CECC34B6CF83}"/>
                </a:ext>
              </a:extLst>
            </p:cNvPr>
            <p:cNvSpPr/>
            <p:nvPr/>
          </p:nvSpPr>
          <p:spPr>
            <a:xfrm>
              <a:off x="8660850" y="4362423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A4722740-B093-49CA-2173-4B2BFEA9CE79}"/>
                </a:ext>
              </a:extLst>
            </p:cNvPr>
            <p:cNvSpPr/>
            <p:nvPr/>
          </p:nvSpPr>
          <p:spPr>
            <a:xfrm>
              <a:off x="8529227" y="4506558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BC18E820-2D5F-B85C-3EF2-1401DE1F693F}"/>
                </a:ext>
              </a:extLst>
            </p:cNvPr>
            <p:cNvGrpSpPr/>
            <p:nvPr/>
          </p:nvGrpSpPr>
          <p:grpSpPr>
            <a:xfrm>
              <a:off x="8438417" y="3574106"/>
              <a:ext cx="855053" cy="797107"/>
              <a:chOff x="5178763" y="2884153"/>
              <a:chExt cx="2512584" cy="2342311"/>
            </a:xfrm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547B5926-F96F-6730-DEC3-3CD792FC7856}"/>
                  </a:ext>
                </a:extLst>
              </p:cNvPr>
              <p:cNvSpPr/>
              <p:nvPr/>
            </p:nvSpPr>
            <p:spPr bwMode="auto">
              <a:xfrm rot="900000">
                <a:off x="7162429" y="3513427"/>
                <a:ext cx="181842" cy="706073"/>
              </a:xfrm>
              <a:custGeom>
                <a:avLst/>
                <a:gdLst>
                  <a:gd name="connsiteX0" fmla="*/ 76451 w 151977"/>
                  <a:gd name="connsiteY0" fmla="*/ 487260 h 590110"/>
                  <a:gd name="connsiteX1" fmla="*/ 127876 w 151977"/>
                  <a:gd name="connsiteY1" fmla="*/ 538685 h 590110"/>
                  <a:gd name="connsiteX2" fmla="*/ 76451 w 151977"/>
                  <a:gd name="connsiteY2" fmla="*/ 590110 h 590110"/>
                  <a:gd name="connsiteX3" fmla="*/ 25026 w 151977"/>
                  <a:gd name="connsiteY3" fmla="*/ 538685 h 590110"/>
                  <a:gd name="connsiteX4" fmla="*/ 76451 w 151977"/>
                  <a:gd name="connsiteY4" fmla="*/ 487260 h 590110"/>
                  <a:gd name="connsiteX5" fmla="*/ 0 w 151977"/>
                  <a:gd name="connsiteY5" fmla="*/ 0 h 590110"/>
                  <a:gd name="connsiteX6" fmla="*/ 151977 w 151977"/>
                  <a:gd name="connsiteY6" fmla="*/ 0 h 590110"/>
                  <a:gd name="connsiteX7" fmla="*/ 113983 w 151977"/>
                  <a:gd name="connsiteY7" fmla="*/ 450050 h 590110"/>
                  <a:gd name="connsiteX8" fmla="*/ 37994 w 151977"/>
                  <a:gd name="connsiteY8" fmla="*/ 450050 h 5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77" h="590110">
                    <a:moveTo>
                      <a:pt x="76451" y="487260"/>
                    </a:moveTo>
                    <a:cubicBezTo>
                      <a:pt x="104852" y="487260"/>
                      <a:pt x="127876" y="510284"/>
                      <a:pt x="127876" y="538685"/>
                    </a:cubicBezTo>
                    <a:cubicBezTo>
                      <a:pt x="127876" y="567086"/>
                      <a:pt x="104852" y="590110"/>
                      <a:pt x="76451" y="590110"/>
                    </a:cubicBezTo>
                    <a:cubicBezTo>
                      <a:pt x="48050" y="590110"/>
                      <a:pt x="25026" y="567086"/>
                      <a:pt x="25026" y="538685"/>
                    </a:cubicBezTo>
                    <a:cubicBezTo>
                      <a:pt x="25026" y="510284"/>
                      <a:pt x="48050" y="487260"/>
                      <a:pt x="76451" y="487260"/>
                    </a:cubicBezTo>
                    <a:close/>
                    <a:moveTo>
                      <a:pt x="0" y="0"/>
                    </a:moveTo>
                    <a:lnTo>
                      <a:pt x="151977" y="0"/>
                    </a:lnTo>
                    <a:lnTo>
                      <a:pt x="113983" y="450050"/>
                    </a:lnTo>
                    <a:lnTo>
                      <a:pt x="37994" y="4500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B70B4778-6C72-F72E-2424-71DFC3843E50}"/>
                  </a:ext>
                </a:extLst>
              </p:cNvPr>
              <p:cNvSpPr/>
              <p:nvPr/>
            </p:nvSpPr>
            <p:spPr bwMode="auto">
              <a:xfrm>
                <a:off x="6121077" y="3173560"/>
                <a:ext cx="600968" cy="631634"/>
              </a:xfrm>
              <a:custGeom>
                <a:avLst/>
                <a:gdLst>
                  <a:gd name="connsiteX0" fmla="*/ 124920 w 639259"/>
                  <a:gd name="connsiteY0" fmla="*/ 459 h 631634"/>
                  <a:gd name="connsiteX1" fmla="*/ 563054 w 639259"/>
                  <a:gd name="connsiteY1" fmla="*/ 43793 h 631634"/>
                  <a:gd name="connsiteX2" fmla="*/ 639259 w 639259"/>
                  <a:gd name="connsiteY2" fmla="*/ 537834 h 631634"/>
                  <a:gd name="connsiteX3" fmla="*/ 610776 w 639259"/>
                  <a:gd name="connsiteY3" fmla="*/ 557555 h 631634"/>
                  <a:gd name="connsiteX4" fmla="*/ 615447 w 639259"/>
                  <a:gd name="connsiteY4" fmla="*/ 587841 h 631634"/>
                  <a:gd name="connsiteX5" fmla="*/ 76205 w 639259"/>
                  <a:gd name="connsiteY5" fmla="*/ 587841 h 631634"/>
                  <a:gd name="connsiteX6" fmla="*/ 0 w 639259"/>
                  <a:gd name="connsiteY6" fmla="*/ 93800 h 631634"/>
                  <a:gd name="connsiteX7" fmla="*/ 28484 w 639259"/>
                  <a:gd name="connsiteY7" fmla="*/ 74080 h 631634"/>
                  <a:gd name="connsiteX8" fmla="*/ 23812 w 639259"/>
                  <a:gd name="connsiteY8" fmla="*/ 43793 h 631634"/>
                  <a:gd name="connsiteX9" fmla="*/ 124920 w 639259"/>
                  <a:gd name="connsiteY9" fmla="*/ 459 h 631634"/>
                  <a:gd name="connsiteX0" fmla="*/ 124920 w 639259"/>
                  <a:gd name="connsiteY0" fmla="*/ 459 h 631634"/>
                  <a:gd name="connsiteX1" fmla="*/ 563054 w 639259"/>
                  <a:gd name="connsiteY1" fmla="*/ 43793 h 631634"/>
                  <a:gd name="connsiteX2" fmla="*/ 639259 w 639259"/>
                  <a:gd name="connsiteY2" fmla="*/ 537834 h 631634"/>
                  <a:gd name="connsiteX3" fmla="*/ 610776 w 639259"/>
                  <a:gd name="connsiteY3" fmla="*/ 557555 h 631634"/>
                  <a:gd name="connsiteX4" fmla="*/ 615447 w 639259"/>
                  <a:gd name="connsiteY4" fmla="*/ 587841 h 631634"/>
                  <a:gd name="connsiteX5" fmla="*/ 76205 w 639259"/>
                  <a:gd name="connsiteY5" fmla="*/ 587841 h 631634"/>
                  <a:gd name="connsiteX6" fmla="*/ 0 w 639259"/>
                  <a:gd name="connsiteY6" fmla="*/ 93800 h 631634"/>
                  <a:gd name="connsiteX7" fmla="*/ 23812 w 639259"/>
                  <a:gd name="connsiteY7" fmla="*/ 43793 h 631634"/>
                  <a:gd name="connsiteX8" fmla="*/ 124920 w 639259"/>
                  <a:gd name="connsiteY8" fmla="*/ 459 h 631634"/>
                  <a:gd name="connsiteX0" fmla="*/ 124920 w 639259"/>
                  <a:gd name="connsiteY0" fmla="*/ 459 h 631634"/>
                  <a:gd name="connsiteX1" fmla="*/ 563054 w 639259"/>
                  <a:gd name="connsiteY1" fmla="*/ 43793 h 631634"/>
                  <a:gd name="connsiteX2" fmla="*/ 639259 w 639259"/>
                  <a:gd name="connsiteY2" fmla="*/ 537834 h 631634"/>
                  <a:gd name="connsiteX3" fmla="*/ 615447 w 639259"/>
                  <a:gd name="connsiteY3" fmla="*/ 587841 h 631634"/>
                  <a:gd name="connsiteX4" fmla="*/ 76205 w 639259"/>
                  <a:gd name="connsiteY4" fmla="*/ 587841 h 631634"/>
                  <a:gd name="connsiteX5" fmla="*/ 0 w 639259"/>
                  <a:gd name="connsiteY5" fmla="*/ 93800 h 631634"/>
                  <a:gd name="connsiteX6" fmla="*/ 23812 w 639259"/>
                  <a:gd name="connsiteY6" fmla="*/ 43793 h 631634"/>
                  <a:gd name="connsiteX7" fmla="*/ 124920 w 639259"/>
                  <a:gd name="connsiteY7" fmla="*/ 459 h 631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9259" h="631634">
                    <a:moveTo>
                      <a:pt x="124920" y="459"/>
                    </a:moveTo>
                    <a:cubicBezTo>
                      <a:pt x="270965" y="-10134"/>
                      <a:pt x="417010" y="167056"/>
                      <a:pt x="563054" y="43793"/>
                    </a:cubicBezTo>
                    <a:lnTo>
                      <a:pt x="639259" y="537834"/>
                    </a:lnTo>
                    <a:lnTo>
                      <a:pt x="615447" y="587841"/>
                    </a:lnTo>
                    <a:cubicBezTo>
                      <a:pt x="435700" y="739548"/>
                      <a:pt x="255952" y="436133"/>
                      <a:pt x="76205" y="587841"/>
                    </a:cubicBezTo>
                    <a:lnTo>
                      <a:pt x="0" y="93800"/>
                    </a:lnTo>
                    <a:lnTo>
                      <a:pt x="23812" y="43793"/>
                    </a:lnTo>
                    <a:cubicBezTo>
                      <a:pt x="57515" y="15348"/>
                      <a:pt x="91217" y="2903"/>
                      <a:pt x="124920" y="45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3C719641-0504-28B1-B6AC-FB2DD4E82C73}"/>
                  </a:ext>
                </a:extLst>
              </p:cNvPr>
              <p:cNvSpPr/>
              <p:nvPr/>
            </p:nvSpPr>
            <p:spPr bwMode="auto">
              <a:xfrm>
                <a:off x="6302617" y="2884153"/>
                <a:ext cx="259634" cy="309140"/>
              </a:xfrm>
              <a:custGeom>
                <a:avLst/>
                <a:gdLst>
                  <a:gd name="connsiteX0" fmla="*/ 114300 w 267969"/>
                  <a:gd name="connsiteY0" fmla="*/ 88900 h 478573"/>
                  <a:gd name="connsiteX1" fmla="*/ 160019 w 267969"/>
                  <a:gd name="connsiteY1" fmla="*/ 88900 h 478573"/>
                  <a:gd name="connsiteX2" fmla="*/ 160019 w 267969"/>
                  <a:gd name="connsiteY2" fmla="*/ 478573 h 478573"/>
                  <a:gd name="connsiteX3" fmla="*/ 114300 w 267969"/>
                  <a:gd name="connsiteY3" fmla="*/ 478573 h 478573"/>
                  <a:gd name="connsiteX4" fmla="*/ 0 w 267969"/>
                  <a:gd name="connsiteY4" fmla="*/ 19050 h 478573"/>
                  <a:gd name="connsiteX5" fmla="*/ 45719 w 267969"/>
                  <a:gd name="connsiteY5" fmla="*/ 19050 h 478573"/>
                  <a:gd name="connsiteX6" fmla="*/ 45719 w 267969"/>
                  <a:gd name="connsiteY6" fmla="*/ 389673 h 478573"/>
                  <a:gd name="connsiteX7" fmla="*/ 0 w 267969"/>
                  <a:gd name="connsiteY7" fmla="*/ 389673 h 478573"/>
                  <a:gd name="connsiteX8" fmla="*/ 222250 w 267969"/>
                  <a:gd name="connsiteY8" fmla="*/ 0 h 478573"/>
                  <a:gd name="connsiteX9" fmla="*/ 267969 w 267969"/>
                  <a:gd name="connsiteY9" fmla="*/ 0 h 478573"/>
                  <a:gd name="connsiteX10" fmla="*/ 267969 w 267969"/>
                  <a:gd name="connsiteY10" fmla="*/ 389673 h 478573"/>
                  <a:gd name="connsiteX11" fmla="*/ 222250 w 267969"/>
                  <a:gd name="connsiteY11" fmla="*/ 389673 h 47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7969" h="478573">
                    <a:moveTo>
                      <a:pt x="114300" y="88900"/>
                    </a:moveTo>
                    <a:lnTo>
                      <a:pt x="160019" y="88900"/>
                    </a:lnTo>
                    <a:lnTo>
                      <a:pt x="160019" y="478573"/>
                    </a:lnTo>
                    <a:lnTo>
                      <a:pt x="114300" y="478573"/>
                    </a:lnTo>
                    <a:close/>
                    <a:moveTo>
                      <a:pt x="0" y="19050"/>
                    </a:moveTo>
                    <a:lnTo>
                      <a:pt x="45719" y="19050"/>
                    </a:lnTo>
                    <a:lnTo>
                      <a:pt x="45719" y="389673"/>
                    </a:lnTo>
                    <a:lnTo>
                      <a:pt x="0" y="389673"/>
                    </a:lnTo>
                    <a:close/>
                    <a:moveTo>
                      <a:pt x="222250" y="0"/>
                    </a:moveTo>
                    <a:lnTo>
                      <a:pt x="267969" y="0"/>
                    </a:lnTo>
                    <a:lnTo>
                      <a:pt x="267969" y="389673"/>
                    </a:lnTo>
                    <a:lnTo>
                      <a:pt x="222250" y="38967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3F78A975-E305-9AD9-A568-4231141368EB}"/>
                  </a:ext>
                </a:extLst>
              </p:cNvPr>
              <p:cNvGrpSpPr/>
              <p:nvPr/>
            </p:nvGrpSpPr>
            <p:grpSpPr>
              <a:xfrm>
                <a:off x="5178763" y="3859364"/>
                <a:ext cx="2512584" cy="1367100"/>
                <a:chOff x="-841037" y="3859364"/>
                <a:chExt cx="2512584" cy="1367100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C75AEF3B-61BD-6AE1-2297-A1559A7BF24C}"/>
                    </a:ext>
                  </a:extLst>
                </p:cNvPr>
                <p:cNvSpPr/>
                <p:nvPr/>
              </p:nvSpPr>
              <p:spPr>
                <a:xfrm>
                  <a:off x="-841037" y="3859364"/>
                  <a:ext cx="2512584" cy="1367100"/>
                </a:xfrm>
                <a:custGeom>
                  <a:avLst/>
                  <a:gdLst>
                    <a:gd name="connsiteX0" fmla="*/ 1247181 w 2512584"/>
                    <a:gd name="connsiteY0" fmla="*/ 0 h 1367100"/>
                    <a:gd name="connsiteX1" fmla="*/ 1677190 w 2512584"/>
                    <a:gd name="connsiteY1" fmla="*/ 416173 h 1367100"/>
                    <a:gd name="connsiteX2" fmla="*/ 1676302 w 2512584"/>
                    <a:gd name="connsiteY2" fmla="*/ 427547 h 1367100"/>
                    <a:gd name="connsiteX3" fmla="*/ 1685843 w 2512584"/>
                    <a:gd name="connsiteY3" fmla="*/ 435157 h 1367100"/>
                    <a:gd name="connsiteX4" fmla="*/ 1712072 w 2512584"/>
                    <a:gd name="connsiteY4" fmla="*/ 580251 h 1367100"/>
                    <a:gd name="connsiteX5" fmla="*/ 1575152 w 2512584"/>
                    <a:gd name="connsiteY5" fmla="*/ 693404 h 1367100"/>
                    <a:gd name="connsiteX6" fmla="*/ 1568274 w 2512584"/>
                    <a:gd name="connsiteY6" fmla="*/ 690476 h 1367100"/>
                    <a:gd name="connsiteX7" fmla="*/ 1558473 w 2512584"/>
                    <a:gd name="connsiteY7" fmla="*/ 701973 h 1367100"/>
                    <a:gd name="connsiteX8" fmla="*/ 1549529 w 2512584"/>
                    <a:gd name="connsiteY8" fmla="*/ 720155 h 1367100"/>
                    <a:gd name="connsiteX9" fmla="*/ 1381495 w 2512584"/>
                    <a:gd name="connsiteY9" fmla="*/ 869092 h 1367100"/>
                    <a:gd name="connsiteX10" fmla="*/ 1339320 w 2512584"/>
                    <a:gd name="connsiteY10" fmla="*/ 884190 h 1367100"/>
                    <a:gd name="connsiteX11" fmla="*/ 1349543 w 2512584"/>
                    <a:gd name="connsiteY11" fmla="*/ 983890 h 1367100"/>
                    <a:gd name="connsiteX12" fmla="*/ 1511656 w 2512584"/>
                    <a:gd name="connsiteY12" fmla="*/ 983890 h 1367100"/>
                    <a:gd name="connsiteX13" fmla="*/ 1571064 w 2512584"/>
                    <a:gd name="connsiteY13" fmla="*/ 995884 h 1367100"/>
                    <a:gd name="connsiteX14" fmla="*/ 1584110 w 2512584"/>
                    <a:gd name="connsiteY14" fmla="*/ 1004680 h 1367100"/>
                    <a:gd name="connsiteX15" fmla="*/ 1585163 w 2512584"/>
                    <a:gd name="connsiteY15" fmla="*/ 1001370 h 1367100"/>
                    <a:gd name="connsiteX16" fmla="*/ 1969680 w 2512584"/>
                    <a:gd name="connsiteY16" fmla="*/ 1120080 h 1367100"/>
                    <a:gd name="connsiteX17" fmla="*/ 2097769 w 2512584"/>
                    <a:gd name="connsiteY17" fmla="*/ 811880 h 1367100"/>
                    <a:gd name="connsiteX18" fmla="*/ 2077652 w 2512584"/>
                    <a:gd name="connsiteY18" fmla="*/ 791011 h 1367100"/>
                    <a:gd name="connsiteX19" fmla="*/ 2049534 w 2512584"/>
                    <a:gd name="connsiteY19" fmla="*/ 709779 h 1367100"/>
                    <a:gd name="connsiteX20" fmla="*/ 1961883 w 2512584"/>
                    <a:gd name="connsiteY20" fmla="*/ 582698 h 1367100"/>
                    <a:gd name="connsiteX21" fmla="*/ 1960053 w 2512584"/>
                    <a:gd name="connsiteY21" fmla="*/ 514682 h 1367100"/>
                    <a:gd name="connsiteX22" fmla="*/ 2026006 w 2512584"/>
                    <a:gd name="connsiteY22" fmla="*/ 520736 h 1367100"/>
                    <a:gd name="connsiteX23" fmla="*/ 2079291 w 2512584"/>
                    <a:gd name="connsiteY23" fmla="*/ 589909 h 1367100"/>
                    <a:gd name="connsiteX24" fmla="*/ 2117294 w 2512584"/>
                    <a:gd name="connsiteY24" fmla="*/ 596840 h 1367100"/>
                    <a:gd name="connsiteX25" fmla="*/ 2156474 w 2512584"/>
                    <a:gd name="connsiteY25" fmla="*/ 339551 h 1367100"/>
                    <a:gd name="connsiteX26" fmla="*/ 2196811 w 2512584"/>
                    <a:gd name="connsiteY26" fmla="*/ 306154 h 1367100"/>
                    <a:gd name="connsiteX27" fmla="*/ 2230208 w 2512584"/>
                    <a:gd name="connsiteY27" fmla="*/ 346493 h 1367100"/>
                    <a:gd name="connsiteX28" fmla="*/ 2211391 w 2512584"/>
                    <a:gd name="connsiteY28" fmla="*/ 546384 h 1367100"/>
                    <a:gd name="connsiteX29" fmla="*/ 2220662 w 2512584"/>
                    <a:gd name="connsiteY29" fmla="*/ 549828 h 1367100"/>
                    <a:gd name="connsiteX30" fmla="*/ 2300398 w 2512584"/>
                    <a:gd name="connsiteY30" fmla="*/ 335166 h 1367100"/>
                    <a:gd name="connsiteX31" fmla="*/ 2348005 w 2512584"/>
                    <a:gd name="connsiteY31" fmla="*/ 313348 h 1367100"/>
                    <a:gd name="connsiteX32" fmla="*/ 2369823 w 2512584"/>
                    <a:gd name="connsiteY32" fmla="*/ 360954 h 1367100"/>
                    <a:gd name="connsiteX33" fmla="*/ 2290087 w 2512584"/>
                    <a:gd name="connsiteY33" fmla="*/ 575616 h 1367100"/>
                    <a:gd name="connsiteX34" fmla="*/ 2301594 w 2512584"/>
                    <a:gd name="connsiteY34" fmla="*/ 579890 h 1367100"/>
                    <a:gd name="connsiteX35" fmla="*/ 2417836 w 2512584"/>
                    <a:gd name="connsiteY35" fmla="*/ 416187 h 1367100"/>
                    <a:gd name="connsiteX36" fmla="*/ 2456030 w 2512584"/>
                    <a:gd name="connsiteY36" fmla="*/ 401461 h 1367100"/>
                    <a:gd name="connsiteX37" fmla="*/ 2469467 w 2512584"/>
                    <a:gd name="connsiteY37" fmla="*/ 407433 h 1367100"/>
                    <a:gd name="connsiteX38" fmla="*/ 2478220 w 2512584"/>
                    <a:gd name="connsiteY38" fmla="*/ 459065 h 1367100"/>
                    <a:gd name="connsiteX39" fmla="*/ 2361505 w 2512584"/>
                    <a:gd name="connsiteY39" fmla="*/ 623435 h 1367100"/>
                    <a:gd name="connsiteX40" fmla="*/ 2367101 w 2512584"/>
                    <a:gd name="connsiteY40" fmla="*/ 633090 h 1367100"/>
                    <a:gd name="connsiteX41" fmla="*/ 2466338 w 2512584"/>
                    <a:gd name="connsiteY41" fmla="*/ 550928 h 1367100"/>
                    <a:gd name="connsiteX42" fmla="*/ 2497378 w 2512584"/>
                    <a:gd name="connsiteY42" fmla="*/ 547619 h 1367100"/>
                    <a:gd name="connsiteX43" fmla="*/ 2506096 w 2512584"/>
                    <a:gd name="connsiteY43" fmla="*/ 554670 h 1367100"/>
                    <a:gd name="connsiteX44" fmla="*/ 2512460 w 2512584"/>
                    <a:gd name="connsiteY44" fmla="*/ 575324 h 1367100"/>
                    <a:gd name="connsiteX45" fmla="*/ 2502353 w 2512584"/>
                    <a:gd name="connsiteY45" fmla="*/ 594427 h 1367100"/>
                    <a:gd name="connsiteX46" fmla="*/ 2372255 w 2512584"/>
                    <a:gd name="connsiteY46" fmla="*/ 715128 h 1367100"/>
                    <a:gd name="connsiteX47" fmla="*/ 2355314 w 2512584"/>
                    <a:gd name="connsiteY47" fmla="*/ 760736 h 1367100"/>
                    <a:gd name="connsiteX48" fmla="*/ 2249432 w 2512584"/>
                    <a:gd name="connsiteY48" fmla="*/ 854819 h 1367100"/>
                    <a:gd name="connsiteX49" fmla="*/ 2223183 w 2512584"/>
                    <a:gd name="connsiteY49" fmla="*/ 858561 h 1367100"/>
                    <a:gd name="connsiteX50" fmla="*/ 2116913 w 2512584"/>
                    <a:gd name="connsiteY50" fmla="*/ 1215016 h 1367100"/>
                    <a:gd name="connsiteX51" fmla="*/ 1979961 w 2512584"/>
                    <a:gd name="connsiteY51" fmla="*/ 1281745 h 1367100"/>
                    <a:gd name="connsiteX52" fmla="*/ 1664279 w 2512584"/>
                    <a:gd name="connsiteY52" fmla="*/ 1188194 h 1367100"/>
                    <a:gd name="connsiteX53" fmla="*/ 1664279 w 2512584"/>
                    <a:gd name="connsiteY53" fmla="*/ 1255702 h 1367100"/>
                    <a:gd name="connsiteX54" fmla="*/ 1662837 w 2512584"/>
                    <a:gd name="connsiteY54" fmla="*/ 1256578 h 1367100"/>
                    <a:gd name="connsiteX55" fmla="*/ 1662837 w 2512584"/>
                    <a:gd name="connsiteY55" fmla="*/ 1367100 h 1367100"/>
                    <a:gd name="connsiteX56" fmla="*/ 841859 w 2512584"/>
                    <a:gd name="connsiteY56" fmla="*/ 1367100 h 1367100"/>
                    <a:gd name="connsiteX57" fmla="*/ 841859 w 2512584"/>
                    <a:gd name="connsiteY57" fmla="*/ 1264666 h 1367100"/>
                    <a:gd name="connsiteX58" fmla="*/ 841716 w 2512584"/>
                    <a:gd name="connsiteY58" fmla="*/ 1264579 h 1367100"/>
                    <a:gd name="connsiteX59" fmla="*/ 841716 w 2512584"/>
                    <a:gd name="connsiteY59" fmla="*/ 1186971 h 1367100"/>
                    <a:gd name="connsiteX60" fmla="*/ 532623 w 2512584"/>
                    <a:gd name="connsiteY60" fmla="*/ 1278570 h 1367100"/>
                    <a:gd name="connsiteX61" fmla="*/ 395671 w 2512584"/>
                    <a:gd name="connsiteY61" fmla="*/ 1211841 h 1367100"/>
                    <a:gd name="connsiteX62" fmla="*/ 289401 w 2512584"/>
                    <a:gd name="connsiteY62" fmla="*/ 855386 h 1367100"/>
                    <a:gd name="connsiteX63" fmla="*/ 263152 w 2512584"/>
                    <a:gd name="connsiteY63" fmla="*/ 851644 h 1367100"/>
                    <a:gd name="connsiteX64" fmla="*/ 157270 w 2512584"/>
                    <a:gd name="connsiteY64" fmla="*/ 757561 h 1367100"/>
                    <a:gd name="connsiteX65" fmla="*/ 140329 w 2512584"/>
                    <a:gd name="connsiteY65" fmla="*/ 711953 h 1367100"/>
                    <a:gd name="connsiteX66" fmla="*/ 10231 w 2512584"/>
                    <a:gd name="connsiteY66" fmla="*/ 591252 h 1367100"/>
                    <a:gd name="connsiteX67" fmla="*/ 124 w 2512584"/>
                    <a:gd name="connsiteY67" fmla="*/ 572149 h 1367100"/>
                    <a:gd name="connsiteX68" fmla="*/ 6488 w 2512584"/>
                    <a:gd name="connsiteY68" fmla="*/ 551495 h 1367100"/>
                    <a:gd name="connsiteX69" fmla="*/ 15206 w 2512584"/>
                    <a:gd name="connsiteY69" fmla="*/ 544444 h 1367100"/>
                    <a:gd name="connsiteX70" fmla="*/ 46246 w 2512584"/>
                    <a:gd name="connsiteY70" fmla="*/ 547753 h 1367100"/>
                    <a:gd name="connsiteX71" fmla="*/ 145483 w 2512584"/>
                    <a:gd name="connsiteY71" fmla="*/ 629915 h 1367100"/>
                    <a:gd name="connsiteX72" fmla="*/ 151079 w 2512584"/>
                    <a:gd name="connsiteY72" fmla="*/ 620260 h 1367100"/>
                    <a:gd name="connsiteX73" fmla="*/ 34364 w 2512584"/>
                    <a:gd name="connsiteY73" fmla="*/ 455890 h 1367100"/>
                    <a:gd name="connsiteX74" fmla="*/ 43118 w 2512584"/>
                    <a:gd name="connsiteY74" fmla="*/ 404258 h 1367100"/>
                    <a:gd name="connsiteX75" fmla="*/ 56554 w 2512584"/>
                    <a:gd name="connsiteY75" fmla="*/ 398286 h 1367100"/>
                    <a:gd name="connsiteX76" fmla="*/ 94748 w 2512584"/>
                    <a:gd name="connsiteY76" fmla="*/ 413012 h 1367100"/>
                    <a:gd name="connsiteX77" fmla="*/ 210990 w 2512584"/>
                    <a:gd name="connsiteY77" fmla="*/ 576715 h 1367100"/>
                    <a:gd name="connsiteX78" fmla="*/ 222497 w 2512584"/>
                    <a:gd name="connsiteY78" fmla="*/ 572441 h 1367100"/>
                    <a:gd name="connsiteX79" fmla="*/ 142761 w 2512584"/>
                    <a:gd name="connsiteY79" fmla="*/ 357779 h 1367100"/>
                    <a:gd name="connsiteX80" fmla="*/ 164579 w 2512584"/>
                    <a:gd name="connsiteY80" fmla="*/ 310173 h 1367100"/>
                    <a:gd name="connsiteX81" fmla="*/ 212186 w 2512584"/>
                    <a:gd name="connsiteY81" fmla="*/ 331991 h 1367100"/>
                    <a:gd name="connsiteX82" fmla="*/ 291922 w 2512584"/>
                    <a:gd name="connsiteY82" fmla="*/ 546653 h 1367100"/>
                    <a:gd name="connsiteX83" fmla="*/ 301193 w 2512584"/>
                    <a:gd name="connsiteY83" fmla="*/ 543209 h 1367100"/>
                    <a:gd name="connsiteX84" fmla="*/ 282376 w 2512584"/>
                    <a:gd name="connsiteY84" fmla="*/ 343318 h 1367100"/>
                    <a:gd name="connsiteX85" fmla="*/ 315773 w 2512584"/>
                    <a:gd name="connsiteY85" fmla="*/ 302979 h 1367100"/>
                    <a:gd name="connsiteX86" fmla="*/ 356110 w 2512584"/>
                    <a:gd name="connsiteY86" fmla="*/ 336376 h 1367100"/>
                    <a:gd name="connsiteX87" fmla="*/ 395290 w 2512584"/>
                    <a:gd name="connsiteY87" fmla="*/ 593665 h 1367100"/>
                    <a:gd name="connsiteX88" fmla="*/ 433293 w 2512584"/>
                    <a:gd name="connsiteY88" fmla="*/ 586734 h 1367100"/>
                    <a:gd name="connsiteX89" fmla="*/ 486578 w 2512584"/>
                    <a:gd name="connsiteY89" fmla="*/ 517561 h 1367100"/>
                    <a:gd name="connsiteX90" fmla="*/ 552531 w 2512584"/>
                    <a:gd name="connsiteY90" fmla="*/ 511507 h 1367100"/>
                    <a:gd name="connsiteX91" fmla="*/ 550701 w 2512584"/>
                    <a:gd name="connsiteY91" fmla="*/ 579523 h 1367100"/>
                    <a:gd name="connsiteX92" fmla="*/ 463050 w 2512584"/>
                    <a:gd name="connsiteY92" fmla="*/ 706604 h 1367100"/>
                    <a:gd name="connsiteX93" fmla="*/ 434932 w 2512584"/>
                    <a:gd name="connsiteY93" fmla="*/ 787836 h 1367100"/>
                    <a:gd name="connsiteX94" fmla="*/ 414815 w 2512584"/>
                    <a:gd name="connsiteY94" fmla="*/ 808705 h 1367100"/>
                    <a:gd name="connsiteX95" fmla="*/ 542904 w 2512584"/>
                    <a:gd name="connsiteY95" fmla="*/ 1116905 h 1367100"/>
                    <a:gd name="connsiteX96" fmla="*/ 927421 w 2512584"/>
                    <a:gd name="connsiteY96" fmla="*/ 998195 h 1367100"/>
                    <a:gd name="connsiteX97" fmla="*/ 928142 w 2512584"/>
                    <a:gd name="connsiteY97" fmla="*/ 1000461 h 1367100"/>
                    <a:gd name="connsiteX98" fmla="*/ 934932 w 2512584"/>
                    <a:gd name="connsiteY98" fmla="*/ 995884 h 1367100"/>
                    <a:gd name="connsiteX99" fmla="*/ 994339 w 2512584"/>
                    <a:gd name="connsiteY99" fmla="*/ 983890 h 1367100"/>
                    <a:gd name="connsiteX100" fmla="*/ 1147031 w 2512584"/>
                    <a:gd name="connsiteY100" fmla="*/ 983890 h 1367100"/>
                    <a:gd name="connsiteX101" fmla="*/ 1157253 w 2512584"/>
                    <a:gd name="connsiteY101" fmla="*/ 884190 h 1367100"/>
                    <a:gd name="connsiteX102" fmla="*/ 1115080 w 2512584"/>
                    <a:gd name="connsiteY102" fmla="*/ 869092 h 1367100"/>
                    <a:gd name="connsiteX103" fmla="*/ 947046 w 2512584"/>
                    <a:gd name="connsiteY103" fmla="*/ 720155 h 1367100"/>
                    <a:gd name="connsiteX104" fmla="*/ 941122 w 2512584"/>
                    <a:gd name="connsiteY104" fmla="*/ 708112 h 1367100"/>
                    <a:gd name="connsiteX105" fmla="*/ 926676 w 2512584"/>
                    <a:gd name="connsiteY105" fmla="*/ 691166 h 1367100"/>
                    <a:gd name="connsiteX106" fmla="*/ 921422 w 2512584"/>
                    <a:gd name="connsiteY106" fmla="*/ 693404 h 1367100"/>
                    <a:gd name="connsiteX107" fmla="*/ 784502 w 2512584"/>
                    <a:gd name="connsiteY107" fmla="*/ 580250 h 1367100"/>
                    <a:gd name="connsiteX108" fmla="*/ 810731 w 2512584"/>
                    <a:gd name="connsiteY108" fmla="*/ 435157 h 1367100"/>
                    <a:gd name="connsiteX109" fmla="*/ 818190 w 2512584"/>
                    <a:gd name="connsiteY109" fmla="*/ 429208 h 1367100"/>
                    <a:gd name="connsiteX110" fmla="*/ 817171 w 2512584"/>
                    <a:gd name="connsiteY110" fmla="*/ 416173 h 1367100"/>
                    <a:gd name="connsiteX111" fmla="*/ 1247181 w 2512584"/>
                    <a:gd name="connsiteY111" fmla="*/ 0 h 1367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2512584" h="1367100">
                      <a:moveTo>
                        <a:pt x="1247181" y="0"/>
                      </a:moveTo>
                      <a:cubicBezTo>
                        <a:pt x="1484669" y="0"/>
                        <a:pt x="1677190" y="186327"/>
                        <a:pt x="1677190" y="416173"/>
                      </a:cubicBezTo>
                      <a:lnTo>
                        <a:pt x="1676302" y="427547"/>
                      </a:lnTo>
                      <a:lnTo>
                        <a:pt x="1685843" y="435157"/>
                      </a:lnTo>
                      <a:cubicBezTo>
                        <a:pt x="1715854" y="465946"/>
                        <a:pt x="1727589" y="522342"/>
                        <a:pt x="1712072" y="580251"/>
                      </a:cubicBezTo>
                      <a:cubicBezTo>
                        <a:pt x="1691383" y="657462"/>
                        <a:pt x="1630082" y="708122"/>
                        <a:pt x="1575152" y="693404"/>
                      </a:cubicBezTo>
                      <a:lnTo>
                        <a:pt x="1568274" y="690476"/>
                      </a:lnTo>
                      <a:lnTo>
                        <a:pt x="1558473" y="701973"/>
                      </a:lnTo>
                      <a:lnTo>
                        <a:pt x="1549529" y="720155"/>
                      </a:lnTo>
                      <a:cubicBezTo>
                        <a:pt x="1508726" y="786802"/>
                        <a:pt x="1450237" y="839180"/>
                        <a:pt x="1381495" y="869092"/>
                      </a:cubicBezTo>
                      <a:lnTo>
                        <a:pt x="1339320" y="884190"/>
                      </a:lnTo>
                      <a:lnTo>
                        <a:pt x="1349543" y="983890"/>
                      </a:lnTo>
                      <a:lnTo>
                        <a:pt x="1511656" y="983890"/>
                      </a:lnTo>
                      <a:cubicBezTo>
                        <a:pt x="1532729" y="983890"/>
                        <a:pt x="1552804" y="988160"/>
                        <a:pt x="1571064" y="995884"/>
                      </a:cubicBezTo>
                      <a:lnTo>
                        <a:pt x="1584110" y="1004680"/>
                      </a:lnTo>
                      <a:lnTo>
                        <a:pt x="1585163" y="1001370"/>
                      </a:lnTo>
                      <a:lnTo>
                        <a:pt x="1969680" y="1120080"/>
                      </a:lnTo>
                      <a:lnTo>
                        <a:pt x="2097769" y="811880"/>
                      </a:lnTo>
                      <a:lnTo>
                        <a:pt x="2077652" y="791011"/>
                      </a:lnTo>
                      <a:cubicBezTo>
                        <a:pt x="2060749" y="767385"/>
                        <a:pt x="2050841" y="739138"/>
                        <a:pt x="2049534" y="709779"/>
                      </a:cubicBezTo>
                      <a:lnTo>
                        <a:pt x="1961883" y="582698"/>
                      </a:lnTo>
                      <a:cubicBezTo>
                        <a:pt x="1946026" y="563546"/>
                        <a:pt x="1940179" y="531111"/>
                        <a:pt x="1960053" y="514682"/>
                      </a:cubicBezTo>
                      <a:cubicBezTo>
                        <a:pt x="1979928" y="498252"/>
                        <a:pt x="2010149" y="501583"/>
                        <a:pt x="2026006" y="520736"/>
                      </a:cubicBezTo>
                      <a:lnTo>
                        <a:pt x="2079291" y="589909"/>
                      </a:lnTo>
                      <a:cubicBezTo>
                        <a:pt x="2085270" y="597808"/>
                        <a:pt x="2105235" y="608362"/>
                        <a:pt x="2117294" y="596840"/>
                      </a:cubicBezTo>
                      <a:lnTo>
                        <a:pt x="2156474" y="339551"/>
                      </a:lnTo>
                      <a:cubicBezTo>
                        <a:pt x="2158391" y="319190"/>
                        <a:pt x="2176450" y="304238"/>
                        <a:pt x="2196811" y="306154"/>
                      </a:cubicBezTo>
                      <a:cubicBezTo>
                        <a:pt x="2217172" y="308071"/>
                        <a:pt x="2232124" y="326131"/>
                        <a:pt x="2230208" y="346493"/>
                      </a:cubicBezTo>
                      <a:lnTo>
                        <a:pt x="2211391" y="546384"/>
                      </a:lnTo>
                      <a:lnTo>
                        <a:pt x="2220662" y="549828"/>
                      </a:lnTo>
                      <a:lnTo>
                        <a:pt x="2300398" y="335166"/>
                      </a:lnTo>
                      <a:cubicBezTo>
                        <a:pt x="2307519" y="315995"/>
                        <a:pt x="2328834" y="306227"/>
                        <a:pt x="2348005" y="313348"/>
                      </a:cubicBezTo>
                      <a:cubicBezTo>
                        <a:pt x="2367176" y="320469"/>
                        <a:pt x="2376944" y="341783"/>
                        <a:pt x="2369823" y="360954"/>
                      </a:cubicBezTo>
                      <a:lnTo>
                        <a:pt x="2290087" y="575616"/>
                      </a:lnTo>
                      <a:lnTo>
                        <a:pt x="2301594" y="579890"/>
                      </a:lnTo>
                      <a:lnTo>
                        <a:pt x="2417836" y="416187"/>
                      </a:lnTo>
                      <a:cubicBezTo>
                        <a:pt x="2426716" y="403680"/>
                        <a:pt x="2441938" y="398350"/>
                        <a:pt x="2456030" y="401461"/>
                      </a:cubicBezTo>
                      <a:cubicBezTo>
                        <a:pt x="2460727" y="402498"/>
                        <a:pt x="2465298" y="404473"/>
                        <a:pt x="2469467" y="407433"/>
                      </a:cubicBezTo>
                      <a:cubicBezTo>
                        <a:pt x="2486142" y="419274"/>
                        <a:pt x="2490062" y="442389"/>
                        <a:pt x="2478220" y="459065"/>
                      </a:cubicBezTo>
                      <a:lnTo>
                        <a:pt x="2361505" y="623435"/>
                      </a:lnTo>
                      <a:lnTo>
                        <a:pt x="2367101" y="633090"/>
                      </a:lnTo>
                      <a:lnTo>
                        <a:pt x="2466338" y="550928"/>
                      </a:lnTo>
                      <a:cubicBezTo>
                        <a:pt x="2475348" y="543469"/>
                        <a:pt x="2487612" y="542547"/>
                        <a:pt x="2497378" y="547619"/>
                      </a:cubicBezTo>
                      <a:cubicBezTo>
                        <a:pt x="2500633" y="549310"/>
                        <a:pt x="2503610" y="551667"/>
                        <a:pt x="2506096" y="554670"/>
                      </a:cubicBezTo>
                      <a:cubicBezTo>
                        <a:pt x="2511069" y="560676"/>
                        <a:pt x="2513136" y="568129"/>
                        <a:pt x="2512460" y="575324"/>
                      </a:cubicBezTo>
                      <a:cubicBezTo>
                        <a:pt x="2511782" y="582519"/>
                        <a:pt x="2508360" y="589455"/>
                        <a:pt x="2502353" y="594427"/>
                      </a:cubicBezTo>
                      <a:lnTo>
                        <a:pt x="2372255" y="715128"/>
                      </a:lnTo>
                      <a:lnTo>
                        <a:pt x="2355314" y="760736"/>
                      </a:lnTo>
                      <a:cubicBezTo>
                        <a:pt x="2337187" y="809538"/>
                        <a:pt x="2296478" y="843380"/>
                        <a:pt x="2249432" y="854819"/>
                      </a:cubicBezTo>
                      <a:lnTo>
                        <a:pt x="2223183" y="858561"/>
                      </a:lnTo>
                      <a:lnTo>
                        <a:pt x="2116913" y="1215016"/>
                      </a:lnTo>
                      <a:cubicBezTo>
                        <a:pt x="2099229" y="1262622"/>
                        <a:pt x="2031907" y="1301040"/>
                        <a:pt x="1979961" y="1281745"/>
                      </a:cubicBezTo>
                      <a:lnTo>
                        <a:pt x="1664279" y="1188194"/>
                      </a:lnTo>
                      <a:lnTo>
                        <a:pt x="1664279" y="1255702"/>
                      </a:lnTo>
                      <a:lnTo>
                        <a:pt x="1662837" y="1256578"/>
                      </a:lnTo>
                      <a:lnTo>
                        <a:pt x="1662837" y="1367100"/>
                      </a:lnTo>
                      <a:lnTo>
                        <a:pt x="841859" y="1367100"/>
                      </a:lnTo>
                      <a:lnTo>
                        <a:pt x="841859" y="1264666"/>
                      </a:lnTo>
                      <a:lnTo>
                        <a:pt x="841716" y="1264579"/>
                      </a:lnTo>
                      <a:lnTo>
                        <a:pt x="841716" y="1186971"/>
                      </a:lnTo>
                      <a:lnTo>
                        <a:pt x="532623" y="1278570"/>
                      </a:lnTo>
                      <a:cubicBezTo>
                        <a:pt x="480678" y="1297865"/>
                        <a:pt x="413355" y="1259447"/>
                        <a:pt x="395671" y="1211841"/>
                      </a:cubicBezTo>
                      <a:lnTo>
                        <a:pt x="289401" y="855386"/>
                      </a:lnTo>
                      <a:lnTo>
                        <a:pt x="263152" y="851644"/>
                      </a:lnTo>
                      <a:cubicBezTo>
                        <a:pt x="216107" y="840205"/>
                        <a:pt x="175398" y="806363"/>
                        <a:pt x="157270" y="757561"/>
                      </a:cubicBezTo>
                      <a:lnTo>
                        <a:pt x="140329" y="711953"/>
                      </a:lnTo>
                      <a:lnTo>
                        <a:pt x="10231" y="591252"/>
                      </a:lnTo>
                      <a:cubicBezTo>
                        <a:pt x="4224" y="586280"/>
                        <a:pt x="802" y="579344"/>
                        <a:pt x="124" y="572149"/>
                      </a:cubicBezTo>
                      <a:cubicBezTo>
                        <a:pt x="-552" y="564954"/>
                        <a:pt x="1515" y="557501"/>
                        <a:pt x="6488" y="551495"/>
                      </a:cubicBezTo>
                      <a:cubicBezTo>
                        <a:pt x="8974" y="548492"/>
                        <a:pt x="11951" y="546135"/>
                        <a:pt x="15206" y="544444"/>
                      </a:cubicBezTo>
                      <a:cubicBezTo>
                        <a:pt x="24972" y="539372"/>
                        <a:pt x="37236" y="540294"/>
                        <a:pt x="46246" y="547753"/>
                      </a:cubicBezTo>
                      <a:lnTo>
                        <a:pt x="145483" y="629915"/>
                      </a:lnTo>
                      <a:lnTo>
                        <a:pt x="151079" y="620260"/>
                      </a:lnTo>
                      <a:lnTo>
                        <a:pt x="34364" y="455890"/>
                      </a:lnTo>
                      <a:cubicBezTo>
                        <a:pt x="22522" y="439214"/>
                        <a:pt x="26442" y="416099"/>
                        <a:pt x="43118" y="404258"/>
                      </a:cubicBezTo>
                      <a:cubicBezTo>
                        <a:pt x="47286" y="401298"/>
                        <a:pt x="51857" y="399323"/>
                        <a:pt x="56554" y="398286"/>
                      </a:cubicBezTo>
                      <a:cubicBezTo>
                        <a:pt x="70646" y="395175"/>
                        <a:pt x="85868" y="400505"/>
                        <a:pt x="94748" y="413012"/>
                      </a:cubicBezTo>
                      <a:lnTo>
                        <a:pt x="210990" y="576715"/>
                      </a:lnTo>
                      <a:lnTo>
                        <a:pt x="222497" y="572441"/>
                      </a:lnTo>
                      <a:lnTo>
                        <a:pt x="142761" y="357779"/>
                      </a:lnTo>
                      <a:cubicBezTo>
                        <a:pt x="135640" y="338608"/>
                        <a:pt x="145408" y="317294"/>
                        <a:pt x="164579" y="310173"/>
                      </a:cubicBezTo>
                      <a:cubicBezTo>
                        <a:pt x="183750" y="303052"/>
                        <a:pt x="205065" y="312820"/>
                        <a:pt x="212186" y="331991"/>
                      </a:cubicBezTo>
                      <a:lnTo>
                        <a:pt x="291922" y="546653"/>
                      </a:lnTo>
                      <a:lnTo>
                        <a:pt x="301193" y="543209"/>
                      </a:lnTo>
                      <a:lnTo>
                        <a:pt x="282376" y="343318"/>
                      </a:lnTo>
                      <a:cubicBezTo>
                        <a:pt x="280461" y="322956"/>
                        <a:pt x="295412" y="304896"/>
                        <a:pt x="315773" y="302979"/>
                      </a:cubicBezTo>
                      <a:cubicBezTo>
                        <a:pt x="336135" y="301063"/>
                        <a:pt x="354193" y="316015"/>
                        <a:pt x="356110" y="336376"/>
                      </a:cubicBezTo>
                      <a:lnTo>
                        <a:pt x="395290" y="593665"/>
                      </a:lnTo>
                      <a:cubicBezTo>
                        <a:pt x="407349" y="605187"/>
                        <a:pt x="427314" y="594633"/>
                        <a:pt x="433293" y="586734"/>
                      </a:cubicBezTo>
                      <a:lnTo>
                        <a:pt x="486578" y="517561"/>
                      </a:lnTo>
                      <a:cubicBezTo>
                        <a:pt x="502435" y="498408"/>
                        <a:pt x="532656" y="495077"/>
                        <a:pt x="552531" y="511507"/>
                      </a:cubicBezTo>
                      <a:cubicBezTo>
                        <a:pt x="572405" y="527936"/>
                        <a:pt x="566558" y="560371"/>
                        <a:pt x="550701" y="579523"/>
                      </a:cubicBezTo>
                      <a:lnTo>
                        <a:pt x="463050" y="706604"/>
                      </a:lnTo>
                      <a:cubicBezTo>
                        <a:pt x="461743" y="735963"/>
                        <a:pt x="451835" y="764210"/>
                        <a:pt x="434932" y="787836"/>
                      </a:cubicBezTo>
                      <a:lnTo>
                        <a:pt x="414815" y="808705"/>
                      </a:lnTo>
                      <a:lnTo>
                        <a:pt x="542904" y="1116905"/>
                      </a:lnTo>
                      <a:lnTo>
                        <a:pt x="927421" y="998195"/>
                      </a:lnTo>
                      <a:lnTo>
                        <a:pt x="928142" y="1000461"/>
                      </a:lnTo>
                      <a:lnTo>
                        <a:pt x="934932" y="995884"/>
                      </a:lnTo>
                      <a:cubicBezTo>
                        <a:pt x="953191" y="988160"/>
                        <a:pt x="973267" y="983890"/>
                        <a:pt x="994339" y="983890"/>
                      </a:cubicBezTo>
                      <a:lnTo>
                        <a:pt x="1147031" y="983890"/>
                      </a:lnTo>
                      <a:lnTo>
                        <a:pt x="1157253" y="884190"/>
                      </a:lnTo>
                      <a:lnTo>
                        <a:pt x="1115080" y="869092"/>
                      </a:lnTo>
                      <a:cubicBezTo>
                        <a:pt x="1046337" y="839180"/>
                        <a:pt x="987850" y="786802"/>
                        <a:pt x="947046" y="720155"/>
                      </a:cubicBezTo>
                      <a:lnTo>
                        <a:pt x="941122" y="708112"/>
                      </a:lnTo>
                      <a:lnTo>
                        <a:pt x="926676" y="691166"/>
                      </a:lnTo>
                      <a:lnTo>
                        <a:pt x="921422" y="693404"/>
                      </a:lnTo>
                      <a:cubicBezTo>
                        <a:pt x="866492" y="708122"/>
                        <a:pt x="805191" y="657461"/>
                        <a:pt x="784502" y="580250"/>
                      </a:cubicBezTo>
                      <a:cubicBezTo>
                        <a:pt x="768985" y="522342"/>
                        <a:pt x="780720" y="465945"/>
                        <a:pt x="810731" y="435157"/>
                      </a:cubicBezTo>
                      <a:lnTo>
                        <a:pt x="818190" y="429208"/>
                      </a:lnTo>
                      <a:lnTo>
                        <a:pt x="817171" y="416173"/>
                      </a:lnTo>
                      <a:cubicBezTo>
                        <a:pt x="817171" y="186327"/>
                        <a:pt x="1009693" y="0"/>
                        <a:pt x="12471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5C3B66E0-C4B1-1A7A-4A8A-3E01EC094A2C}"/>
                    </a:ext>
                  </a:extLst>
                </p:cNvPr>
                <p:cNvSpPr/>
                <p:nvPr/>
              </p:nvSpPr>
              <p:spPr bwMode="auto">
                <a:xfrm>
                  <a:off x="212882" y="4323597"/>
                  <a:ext cx="404746" cy="302606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9293AE0D-41B2-DFCF-A436-D94AECED62B1}"/>
                    </a:ext>
                  </a:extLst>
                </p:cNvPr>
                <p:cNvGrpSpPr/>
                <p:nvPr/>
              </p:nvGrpSpPr>
              <p:grpSpPr>
                <a:xfrm>
                  <a:off x="84560" y="4098516"/>
                  <a:ext cx="661390" cy="194431"/>
                  <a:chOff x="72302" y="4098516"/>
                  <a:chExt cx="661390" cy="194431"/>
                </a:xfrm>
              </p:grpSpPr>
              <p:sp>
                <p:nvSpPr>
                  <p:cNvPr id="624" name="楕円 623">
                    <a:extLst>
                      <a:ext uri="{FF2B5EF4-FFF2-40B4-BE49-F238E27FC236}">
                        <a16:creationId xmlns:a16="http://schemas.microsoft.com/office/drawing/2014/main" id="{A5D6D56A-E7E6-4CD0-0CA2-23B7553AB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02" y="4098516"/>
                    <a:ext cx="251815" cy="1944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5" name="楕円 624">
                    <a:extLst>
                      <a:ext uri="{FF2B5EF4-FFF2-40B4-BE49-F238E27FC236}">
                        <a16:creationId xmlns:a16="http://schemas.microsoft.com/office/drawing/2014/main" id="{0A7645F1-7F7F-B2FE-4468-F2E66D734C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1877" y="4098516"/>
                    <a:ext cx="251815" cy="1944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6" name="楕円 625">
                    <a:extLst>
                      <a:ext uri="{FF2B5EF4-FFF2-40B4-BE49-F238E27FC236}">
                        <a16:creationId xmlns:a16="http://schemas.microsoft.com/office/drawing/2014/main" id="{442FDEDD-6FC3-D70C-EFC5-D23E34BE42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439" y="4107436"/>
                    <a:ext cx="65542" cy="562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7" name="楕円 626">
                    <a:extLst>
                      <a:ext uri="{FF2B5EF4-FFF2-40B4-BE49-F238E27FC236}">
                        <a16:creationId xmlns:a16="http://schemas.microsoft.com/office/drawing/2014/main" id="{DCAC29EA-8233-B005-89B7-52E7D083F5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5014" y="4107436"/>
                    <a:ext cx="65542" cy="56294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6FCE1BBB-97ED-9EE4-66FE-43AAA818EAB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悪夢を見る男性のイラスト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47002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343B5-45D5-68B8-9E42-34973EC7D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CD2E7C71-20C7-D585-6ED2-9EBFDC965B33}"/>
              </a:ext>
            </a:extLst>
          </p:cNvPr>
          <p:cNvGrpSpPr>
            <a:grpSpLocks noChangeAspect="1"/>
          </p:cNvGrpSpPr>
          <p:nvPr/>
        </p:nvGrpSpPr>
        <p:grpSpPr>
          <a:xfrm>
            <a:off x="823487" y="979170"/>
            <a:ext cx="2286103" cy="2449830"/>
            <a:chOff x="656432" y="597261"/>
            <a:chExt cx="2754582" cy="2951861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E58C5B1-BF95-1176-AD78-3F2B47D8D570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F340AB96-1D7B-7002-BE6A-EC48F17E7FC5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11ECBE99-65C1-11E4-F7A8-B99DA0BBE65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110E1130-5F54-8809-2873-0503D64704C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EAE84B21-A778-D9D6-A5D3-E2FF7AF20F3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63D00005-6A40-BE0F-B412-4C7813656BC2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E0EA75D2-02C3-4FCE-7C4B-B7C805D5C2F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FFFA1D46-6691-8DB9-F9BF-88502A1C4F8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D569DE2B-3D00-D862-FB4A-DF147AD09E11}"/>
                  </a:ext>
                </a:extLst>
              </p:cNvPr>
              <p:cNvGrpSpPr/>
              <p:nvPr/>
            </p:nvGrpSpPr>
            <p:grpSpPr>
              <a:xfrm>
                <a:off x="1364971" y="1084434"/>
                <a:ext cx="1236412" cy="2278500"/>
                <a:chOff x="1248226" y="830100"/>
                <a:chExt cx="1469902" cy="2708783"/>
              </a:xfrm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902AF607-4B78-0D8C-62ED-7750C2862967}"/>
                    </a:ext>
                  </a:extLst>
                </p:cNvPr>
                <p:cNvGrpSpPr/>
                <p:nvPr/>
              </p:nvGrpSpPr>
              <p:grpSpPr>
                <a:xfrm>
                  <a:off x="1248226" y="1917123"/>
                  <a:ext cx="1469902" cy="1621760"/>
                  <a:chOff x="1248226" y="1949130"/>
                  <a:chExt cx="1469902" cy="162176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A6706710-4CBD-750F-A48C-20C1A38FFC44}"/>
                      </a:ext>
                    </a:extLst>
                  </p:cNvPr>
                  <p:cNvSpPr/>
                  <p:nvPr/>
                </p:nvSpPr>
                <p:spPr>
                  <a:xfrm>
                    <a:off x="2480085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5DF63E67-16B4-647D-5275-E970CDA854BB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007586AF-1F66-2649-5BB4-1A728B383F4F}"/>
                      </a:ext>
                    </a:extLst>
                  </p:cNvPr>
                  <p:cNvSpPr/>
                  <p:nvPr/>
                </p:nvSpPr>
                <p:spPr>
                  <a:xfrm>
                    <a:off x="1278351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50CF3416-EAF2-DF59-815F-B68F07DBC9B7}"/>
                      </a:ext>
                    </a:extLst>
                  </p:cNvPr>
                  <p:cNvSpPr/>
                  <p:nvPr/>
                </p:nvSpPr>
                <p:spPr>
                  <a:xfrm>
                    <a:off x="1248226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144">
                    <a:extLst>
                      <a:ext uri="{FF2B5EF4-FFF2-40B4-BE49-F238E27FC236}">
                        <a16:creationId xmlns:a16="http://schemas.microsoft.com/office/drawing/2014/main" id="{B248B6BD-9E1D-FBF8-DD43-CFC987DFC5E9}"/>
                      </a:ext>
                    </a:extLst>
                  </p:cNvPr>
                  <p:cNvSpPr/>
                  <p:nvPr/>
                </p:nvSpPr>
                <p:spPr>
                  <a:xfrm>
                    <a:off x="1375526" y="2249903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FB140A01-18CA-9FB9-248A-53542DBE0759}"/>
                      </a:ext>
                    </a:extLst>
                  </p:cNvPr>
                  <p:cNvSpPr/>
                  <p:nvPr/>
                </p:nvSpPr>
                <p:spPr>
                  <a:xfrm>
                    <a:off x="1678410" y="1949130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11847A4D-91CC-F6E5-8B35-818BB63B773C}"/>
                    </a:ext>
                  </a:extLst>
                </p:cNvPr>
                <p:cNvGrpSpPr/>
                <p:nvPr/>
              </p:nvGrpSpPr>
              <p:grpSpPr>
                <a:xfrm>
                  <a:off x="1344348" y="830100"/>
                  <a:ext cx="1277659" cy="1274510"/>
                  <a:chOff x="1377419" y="830100"/>
                  <a:chExt cx="1277659" cy="1274510"/>
                </a:xfrm>
              </p:grpSpPr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7A253B12-9C8B-5386-EFDD-AEE5D70E06D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12982" y="869438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F4ED060C-EAE0-1562-D3CE-78961D72535E}"/>
                      </a:ext>
                    </a:extLst>
                  </p:cNvPr>
                  <p:cNvSpPr/>
                  <p:nvPr/>
                </p:nvSpPr>
                <p:spPr>
                  <a:xfrm>
                    <a:off x="1410592" y="830769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95A3D19E-476B-F878-C7D8-001E9896014A}"/>
                      </a:ext>
                    </a:extLst>
                  </p:cNvPr>
                  <p:cNvGrpSpPr/>
                  <p:nvPr/>
                </p:nvGrpSpPr>
                <p:grpSpPr>
                  <a:xfrm>
                    <a:off x="1377419" y="944504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8D18A5D7-8330-F023-B170-F5CDBA7F47C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9" name="円/楕円 536">
                        <a:extLst>
                          <a:ext uri="{FF2B5EF4-FFF2-40B4-BE49-F238E27FC236}">
                            <a16:creationId xmlns:a16="http://schemas.microsoft.com/office/drawing/2014/main" id="{C8DF1453-BA80-DF0F-4AC7-8793AB1A1C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0" name="円/楕円 537">
                        <a:extLst>
                          <a:ext uri="{FF2B5EF4-FFF2-40B4-BE49-F238E27FC236}">
                            <a16:creationId xmlns:a16="http://schemas.microsoft.com/office/drawing/2014/main" id="{4E97C41D-3F13-3B4C-225A-8D1B779FD3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5" name="グループ化 314">
                      <a:extLst>
                        <a:ext uri="{FF2B5EF4-FFF2-40B4-BE49-F238E27FC236}">
                          <a16:creationId xmlns:a16="http://schemas.microsoft.com/office/drawing/2014/main" id="{91675A6D-A690-FFA5-ACBC-157B381815E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7" name="円/楕円 534">
                        <a:extLst>
                          <a:ext uri="{FF2B5EF4-FFF2-40B4-BE49-F238E27FC236}">
                            <a16:creationId xmlns:a16="http://schemas.microsoft.com/office/drawing/2014/main" id="{CCE5C329-3BA0-5A5D-FA5F-06837A6C56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8" name="円/楕円 535">
                        <a:extLst>
                          <a:ext uri="{FF2B5EF4-FFF2-40B4-BE49-F238E27FC236}">
                            <a16:creationId xmlns:a16="http://schemas.microsoft.com/office/drawing/2014/main" id="{B35441BA-156C-D12E-1A1C-F10F318B35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6" name="円/楕円 533">
                      <a:extLst>
                        <a:ext uri="{FF2B5EF4-FFF2-40B4-BE49-F238E27FC236}">
                          <a16:creationId xmlns:a16="http://schemas.microsoft.com/office/drawing/2014/main" id="{D7894022-6793-6194-4E9F-ED8F34FAED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月 300">
                    <a:extLst>
                      <a:ext uri="{FF2B5EF4-FFF2-40B4-BE49-F238E27FC236}">
                        <a16:creationId xmlns:a16="http://schemas.microsoft.com/office/drawing/2014/main" id="{ADC047F5-D0A5-967D-55A2-1DF7E71A156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1799" y="1133613"/>
                    <a:ext cx="45719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月 301">
                    <a:extLst>
                      <a:ext uri="{FF2B5EF4-FFF2-40B4-BE49-F238E27FC236}">
                        <a16:creationId xmlns:a16="http://schemas.microsoft.com/office/drawing/2014/main" id="{EBC3BCCD-5565-1818-2199-15765FC2C57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5774" y="1133613"/>
                    <a:ext cx="45719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E8F5349E-D23F-9EF0-662F-215DE86E5E65}"/>
                      </a:ext>
                    </a:extLst>
                  </p:cNvPr>
                  <p:cNvSpPr/>
                  <p:nvPr/>
                </p:nvSpPr>
                <p:spPr>
                  <a:xfrm>
                    <a:off x="1943109" y="1664701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月 303">
                    <a:extLst>
                      <a:ext uri="{FF2B5EF4-FFF2-40B4-BE49-F238E27FC236}">
                        <a16:creationId xmlns:a16="http://schemas.microsoft.com/office/drawing/2014/main" id="{8E3327AB-950D-F8F3-4A83-9D1C7C2EF086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1667973" y="678182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30288357-1278-10A2-087F-9EF9138C073D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875073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月 305">
                    <a:extLst>
                      <a:ext uri="{FF2B5EF4-FFF2-40B4-BE49-F238E27FC236}">
                        <a16:creationId xmlns:a16="http://schemas.microsoft.com/office/drawing/2014/main" id="{D5CA8B70-179A-B80F-EEA5-73B5522A28C2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770298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月 306">
                    <a:extLst>
                      <a:ext uri="{FF2B5EF4-FFF2-40B4-BE49-F238E27FC236}">
                        <a16:creationId xmlns:a16="http://schemas.microsoft.com/office/drawing/2014/main" id="{2A625B8B-0CFD-3616-B738-08C6B4817CC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2087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B2B3CA8A-3155-A927-0D10-28E7CF75F1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2943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D059F5AA-DF1C-68CC-B5C2-3606AE4E2C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67299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月 310">
                    <a:extLst>
                      <a:ext uri="{FF2B5EF4-FFF2-40B4-BE49-F238E27FC236}">
                        <a16:creationId xmlns:a16="http://schemas.microsoft.com/office/drawing/2014/main" id="{366498FA-88C4-DA69-9071-FA5F0FBDCB2C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2111189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月 311">
                    <a:extLst>
                      <a:ext uri="{FF2B5EF4-FFF2-40B4-BE49-F238E27FC236}">
                        <a16:creationId xmlns:a16="http://schemas.microsoft.com/office/drawing/2014/main" id="{97A84123-7E6B-C91D-1F5A-F20E51CBF0A7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1982601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月 312">
                    <a:extLst>
                      <a:ext uri="{FF2B5EF4-FFF2-40B4-BE49-F238E27FC236}">
                        <a16:creationId xmlns:a16="http://schemas.microsoft.com/office/drawing/2014/main" id="{8F117A5D-1142-5623-296E-D841B157B75D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982061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0349F582-CE7F-4272-70B7-A1A9CC69C5C6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E52994C4-0990-919C-C797-1EA88F4B4260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7C3E892E-751A-5C8B-567E-74B415FD632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A5E2B7B1-0E75-9242-4F61-E856F5E30A2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上の 2 つの角を丸める 181">
                    <a:extLst>
                      <a:ext uri="{FF2B5EF4-FFF2-40B4-BE49-F238E27FC236}">
                        <a16:creationId xmlns:a16="http://schemas.microsoft.com/office/drawing/2014/main" id="{99E41C08-E79A-DCD5-210F-E3A469796165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33F561E9-3121-6036-14D1-7D5478007FAC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F6E8AFB-3862-D754-E382-955F9C83E439}"/>
                </a:ext>
              </a:extLst>
            </p:cNvPr>
            <p:cNvGrpSpPr/>
            <p:nvPr/>
          </p:nvGrpSpPr>
          <p:grpSpPr>
            <a:xfrm>
              <a:off x="1294022" y="234940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ED0FBD4A-F017-0DF1-9E00-85208A0B4BD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DDE55D04-5CCA-EF6A-15C2-0017E55CEA1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FB37600-8056-BF21-87DA-21699AC7A09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493B4343-96CC-6E41-E0C2-AB6FC782427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9F726A6-D2D5-EBBA-2F2B-51EC01BE93CF}"/>
                </a:ext>
              </a:extLst>
            </p:cNvPr>
            <p:cNvGrpSpPr/>
            <p:nvPr/>
          </p:nvGrpSpPr>
          <p:grpSpPr>
            <a:xfrm flipH="1">
              <a:off x="2450086" y="2349400"/>
              <a:ext cx="221455" cy="172195"/>
              <a:chOff x="1314450" y="2280493"/>
              <a:chExt cx="212372" cy="182066"/>
            </a:xfrm>
          </p:grpSpPr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E1DAD744-CD13-8B05-6DFD-8188937C062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5D0B462A-24DD-E3F5-944D-F7D2E5854C2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49292F30-22FB-2362-1C60-C69F2026762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00D4B6EC-91F4-E9F6-9917-1C39618B004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35AE217A-1C49-8269-C2C2-FC1A3C625501}"/>
                </a:ext>
              </a:extLst>
            </p:cNvPr>
            <p:cNvGrpSpPr/>
            <p:nvPr/>
          </p:nvGrpSpPr>
          <p:grpSpPr>
            <a:xfrm>
              <a:off x="1876390" y="1979115"/>
              <a:ext cx="212250" cy="81990"/>
              <a:chOff x="334566" y="1660922"/>
              <a:chExt cx="176212" cy="126206"/>
            </a:xfrm>
          </p:grpSpPr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6A6A7F02-5A3D-D785-BAE8-AAEF17E44139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5CB25EA-CCB0-6396-0F95-8FBA8A3A935D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F1CF8A50-3364-35DA-1AB2-B7AEE9890665}"/>
                </a:ext>
              </a:extLst>
            </p:cNvPr>
            <p:cNvGrpSpPr/>
            <p:nvPr/>
          </p:nvGrpSpPr>
          <p:grpSpPr>
            <a:xfrm>
              <a:off x="1971054" y="1423733"/>
              <a:ext cx="86897" cy="112004"/>
              <a:chOff x="207192" y="1641123"/>
              <a:chExt cx="368618" cy="475123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DD806B2E-939E-B7E8-C333-BDEB3D4C3FF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40AD39E-3957-0F8F-CB35-BB1BFB242CD4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7" name="楕円 503">
              <a:extLst>
                <a:ext uri="{FF2B5EF4-FFF2-40B4-BE49-F238E27FC236}">
                  <a16:creationId xmlns:a16="http://schemas.microsoft.com/office/drawing/2014/main" id="{AD594E23-7035-FCF7-5925-38B0FE75A398}"/>
                </a:ext>
              </a:extLst>
            </p:cNvPr>
            <p:cNvSpPr/>
            <p:nvPr/>
          </p:nvSpPr>
          <p:spPr>
            <a:xfrm>
              <a:off x="1779036" y="12300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楕円 503">
              <a:extLst>
                <a:ext uri="{FF2B5EF4-FFF2-40B4-BE49-F238E27FC236}">
                  <a16:creationId xmlns:a16="http://schemas.microsoft.com/office/drawing/2014/main" id="{E60126B8-B066-48CD-E404-C98831CCE66E}"/>
                </a:ext>
              </a:extLst>
            </p:cNvPr>
            <p:cNvSpPr/>
            <p:nvPr/>
          </p:nvSpPr>
          <p:spPr>
            <a:xfrm>
              <a:off x="2290211" y="1747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楕円 503">
              <a:extLst>
                <a:ext uri="{FF2B5EF4-FFF2-40B4-BE49-F238E27FC236}">
                  <a16:creationId xmlns:a16="http://schemas.microsoft.com/office/drawing/2014/main" id="{09F3F542-2BA0-8C5F-4FF5-4876581B2274}"/>
                </a:ext>
              </a:extLst>
            </p:cNvPr>
            <p:cNvSpPr/>
            <p:nvPr/>
          </p:nvSpPr>
          <p:spPr>
            <a:xfrm>
              <a:off x="1667911" y="186821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20D296C5-3C4C-A335-41A6-CDA4E33E649B}"/>
                </a:ext>
              </a:extLst>
            </p:cNvPr>
            <p:cNvSpPr/>
            <p:nvPr/>
          </p:nvSpPr>
          <p:spPr>
            <a:xfrm>
              <a:off x="2448989" y="59726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59A4687-7C11-4E9D-C5D6-45BF4E8D06C3}"/>
                </a:ext>
              </a:extLst>
            </p:cNvPr>
            <p:cNvSpPr/>
            <p:nvPr/>
          </p:nvSpPr>
          <p:spPr>
            <a:xfrm>
              <a:off x="2715689" y="138491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03D2587B-1499-8860-C7DC-E37C16584E2C}"/>
                </a:ext>
              </a:extLst>
            </p:cNvPr>
            <p:cNvSpPr/>
            <p:nvPr/>
          </p:nvSpPr>
          <p:spPr>
            <a:xfrm>
              <a:off x="2584066" y="152905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Freeform 13">
              <a:extLst>
                <a:ext uri="{FF2B5EF4-FFF2-40B4-BE49-F238E27FC236}">
                  <a16:creationId xmlns:a16="http://schemas.microsoft.com/office/drawing/2014/main" id="{F86BE693-C6B9-4ACC-B6DD-7E52DF0EC8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4286" y="703770"/>
              <a:ext cx="726162" cy="588700"/>
            </a:xfrm>
            <a:custGeom>
              <a:avLst/>
              <a:gdLst>
                <a:gd name="T0" fmla="*/ 684 w 3404"/>
                <a:gd name="T1" fmla="*/ 130 h 2758"/>
                <a:gd name="T2" fmla="*/ 108 w 3404"/>
                <a:gd name="T3" fmla="*/ 865 h 2758"/>
                <a:gd name="T4" fmla="*/ 0 w 3404"/>
                <a:gd name="T5" fmla="*/ 1488 h 2758"/>
                <a:gd name="T6" fmla="*/ 289 w 3404"/>
                <a:gd name="T7" fmla="*/ 2444 h 2758"/>
                <a:gd name="T8" fmla="*/ 706 w 3404"/>
                <a:gd name="T9" fmla="*/ 2747 h 2758"/>
                <a:gd name="T10" fmla="*/ 969 w 3404"/>
                <a:gd name="T11" fmla="*/ 2684 h 2758"/>
                <a:gd name="T12" fmla="*/ 1220 w 3404"/>
                <a:gd name="T13" fmla="*/ 2627 h 2758"/>
                <a:gd name="T14" fmla="*/ 1779 w 3404"/>
                <a:gd name="T15" fmla="*/ 2584 h 2758"/>
                <a:gd name="T16" fmla="*/ 2352 w 3404"/>
                <a:gd name="T17" fmla="*/ 2584 h 2758"/>
                <a:gd name="T18" fmla="*/ 2494 w 3404"/>
                <a:gd name="T19" fmla="*/ 2661 h 2758"/>
                <a:gd name="T20" fmla="*/ 2653 w 3404"/>
                <a:gd name="T21" fmla="*/ 2713 h 2758"/>
                <a:gd name="T22" fmla="*/ 2798 w 3404"/>
                <a:gd name="T23" fmla="*/ 2616 h 2758"/>
                <a:gd name="T24" fmla="*/ 2972 w 3404"/>
                <a:gd name="T25" fmla="*/ 2593 h 2758"/>
                <a:gd name="T26" fmla="*/ 3164 w 3404"/>
                <a:gd name="T27" fmla="*/ 2376 h 2758"/>
                <a:gd name="T28" fmla="*/ 3078 w 3404"/>
                <a:gd name="T29" fmla="*/ 2240 h 2758"/>
                <a:gd name="T30" fmla="*/ 2981 w 3404"/>
                <a:gd name="T31" fmla="*/ 2172 h 2758"/>
                <a:gd name="T32" fmla="*/ 3078 w 3404"/>
                <a:gd name="T33" fmla="*/ 2136 h 2758"/>
                <a:gd name="T34" fmla="*/ 3189 w 3404"/>
                <a:gd name="T35" fmla="*/ 2082 h 2758"/>
                <a:gd name="T36" fmla="*/ 3259 w 3404"/>
                <a:gd name="T37" fmla="*/ 1918 h 2758"/>
                <a:gd name="T38" fmla="*/ 3388 w 3404"/>
                <a:gd name="T39" fmla="*/ 1719 h 2758"/>
                <a:gd name="T40" fmla="*/ 3343 w 3404"/>
                <a:gd name="T41" fmla="*/ 1542 h 2758"/>
                <a:gd name="T42" fmla="*/ 2870 w 3404"/>
                <a:gd name="T43" fmla="*/ 1137 h 2758"/>
                <a:gd name="T44" fmla="*/ 2838 w 3404"/>
                <a:gd name="T45" fmla="*/ 809 h 2758"/>
                <a:gd name="T46" fmla="*/ 2719 w 3404"/>
                <a:gd name="T47" fmla="*/ 437 h 2758"/>
                <a:gd name="T48" fmla="*/ 2590 w 3404"/>
                <a:gd name="T49" fmla="*/ 315 h 2758"/>
                <a:gd name="T50" fmla="*/ 2141 w 3404"/>
                <a:gd name="T51" fmla="*/ 329 h 2758"/>
                <a:gd name="T52" fmla="*/ 1573 w 3404"/>
                <a:gd name="T53" fmla="*/ 238 h 2758"/>
                <a:gd name="T54" fmla="*/ 1014 w 3404"/>
                <a:gd name="T55" fmla="*/ 892 h 2758"/>
                <a:gd name="T56" fmla="*/ 683 w 3404"/>
                <a:gd name="T57" fmla="*/ 985 h 2758"/>
                <a:gd name="T58" fmla="*/ 597 w 3404"/>
                <a:gd name="T59" fmla="*/ 1241 h 2758"/>
                <a:gd name="T60" fmla="*/ 708 w 3404"/>
                <a:gd name="T61" fmla="*/ 1506 h 2758"/>
                <a:gd name="T62" fmla="*/ 554 w 3404"/>
                <a:gd name="T63" fmla="*/ 1183 h 2758"/>
                <a:gd name="T64" fmla="*/ 710 w 3404"/>
                <a:gd name="T65" fmla="*/ 920 h 2758"/>
                <a:gd name="T66" fmla="*/ 1014 w 3404"/>
                <a:gd name="T67" fmla="*/ 1063 h 2758"/>
                <a:gd name="T68" fmla="*/ 830 w 3404"/>
                <a:gd name="T69" fmla="*/ 1339 h 2758"/>
                <a:gd name="T70" fmla="*/ 753 w 3404"/>
                <a:gd name="T71" fmla="*/ 1309 h 2758"/>
                <a:gd name="T72" fmla="*/ 835 w 3404"/>
                <a:gd name="T73" fmla="*/ 1069 h 2758"/>
                <a:gd name="T74" fmla="*/ 1014 w 3404"/>
                <a:gd name="T75" fmla="*/ 1063 h 2758"/>
                <a:gd name="T76" fmla="*/ 2204 w 3404"/>
                <a:gd name="T77" fmla="*/ 1321 h 2758"/>
                <a:gd name="T78" fmla="*/ 1901 w 3404"/>
                <a:gd name="T79" fmla="*/ 1275 h 2758"/>
                <a:gd name="T80" fmla="*/ 2220 w 3404"/>
                <a:gd name="T81" fmla="*/ 1148 h 2758"/>
                <a:gd name="T82" fmla="*/ 3167 w 3404"/>
                <a:gd name="T83" fmla="*/ 1740 h 2758"/>
                <a:gd name="T84" fmla="*/ 3115 w 3404"/>
                <a:gd name="T85" fmla="*/ 1837 h 2758"/>
                <a:gd name="T86" fmla="*/ 3142 w 3404"/>
                <a:gd name="T87" fmla="*/ 1538 h 2758"/>
                <a:gd name="T88" fmla="*/ 3185 w 3404"/>
                <a:gd name="T89" fmla="*/ 1551 h 2758"/>
                <a:gd name="T90" fmla="*/ 2997 w 3404"/>
                <a:gd name="T91" fmla="*/ 1701 h 2758"/>
                <a:gd name="T92" fmla="*/ 2985 w 3404"/>
                <a:gd name="T93" fmla="*/ 1900 h 2758"/>
                <a:gd name="T94" fmla="*/ 2993 w 3404"/>
                <a:gd name="T95" fmla="*/ 1948 h 2758"/>
                <a:gd name="T96" fmla="*/ 2868 w 3404"/>
                <a:gd name="T97" fmla="*/ 1751 h 2758"/>
                <a:gd name="T98" fmla="*/ 2497 w 3404"/>
                <a:gd name="T99" fmla="*/ 537 h 2758"/>
                <a:gd name="T100" fmla="*/ 2644 w 3404"/>
                <a:gd name="T101" fmla="*/ 480 h 2758"/>
                <a:gd name="T102" fmla="*/ 2551 w 3404"/>
                <a:gd name="T103" fmla="*/ 575 h 2758"/>
                <a:gd name="T104" fmla="*/ 2891 w 3404"/>
                <a:gd name="T105" fmla="*/ 2288 h 2758"/>
                <a:gd name="T106" fmla="*/ 2952 w 3404"/>
                <a:gd name="T107" fmla="*/ 2292 h 2758"/>
                <a:gd name="T108" fmla="*/ 3042 w 3404"/>
                <a:gd name="T109" fmla="*/ 2292 h 2758"/>
                <a:gd name="T110" fmla="*/ 3094 w 3404"/>
                <a:gd name="T111" fmla="*/ 2428 h 2758"/>
                <a:gd name="T112" fmla="*/ 2766 w 3404"/>
                <a:gd name="T113" fmla="*/ 2487 h 2758"/>
                <a:gd name="T114" fmla="*/ 2569 w 3404"/>
                <a:gd name="T115" fmla="*/ 2374 h 2758"/>
                <a:gd name="T116" fmla="*/ 2479 w 3404"/>
                <a:gd name="T117" fmla="*/ 2299 h 2758"/>
                <a:gd name="T118" fmla="*/ 2567 w 3404"/>
                <a:gd name="T119" fmla="*/ 2242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4" h="2758">
                  <a:moveTo>
                    <a:pt x="1141" y="0"/>
                  </a:moveTo>
                  <a:lnTo>
                    <a:pt x="1141" y="0"/>
                  </a:lnTo>
                  <a:lnTo>
                    <a:pt x="1109" y="0"/>
                  </a:lnTo>
                  <a:lnTo>
                    <a:pt x="1070" y="3"/>
                  </a:lnTo>
                  <a:lnTo>
                    <a:pt x="1019" y="10"/>
                  </a:lnTo>
                  <a:lnTo>
                    <a:pt x="991" y="16"/>
                  </a:lnTo>
                  <a:lnTo>
                    <a:pt x="959" y="23"/>
                  </a:lnTo>
                  <a:lnTo>
                    <a:pt x="925" y="32"/>
                  </a:lnTo>
                  <a:lnTo>
                    <a:pt x="887" y="43"/>
                  </a:lnTo>
                  <a:lnTo>
                    <a:pt x="849" y="55"/>
                  </a:lnTo>
                  <a:lnTo>
                    <a:pt x="810" y="70"/>
                  </a:lnTo>
                  <a:lnTo>
                    <a:pt x="769" y="87"/>
                  </a:lnTo>
                  <a:lnTo>
                    <a:pt x="727" y="107"/>
                  </a:lnTo>
                  <a:lnTo>
                    <a:pt x="684" y="130"/>
                  </a:lnTo>
                  <a:lnTo>
                    <a:pt x="641" y="157"/>
                  </a:lnTo>
                  <a:lnTo>
                    <a:pt x="597" y="186"/>
                  </a:lnTo>
                  <a:lnTo>
                    <a:pt x="552" y="218"/>
                  </a:lnTo>
                  <a:lnTo>
                    <a:pt x="507" y="256"/>
                  </a:lnTo>
                  <a:lnTo>
                    <a:pt x="464" y="297"/>
                  </a:lnTo>
                  <a:lnTo>
                    <a:pt x="419" y="340"/>
                  </a:lnTo>
                  <a:lnTo>
                    <a:pt x="376" y="390"/>
                  </a:lnTo>
                  <a:lnTo>
                    <a:pt x="333" y="442"/>
                  </a:lnTo>
                  <a:lnTo>
                    <a:pt x="292" y="501"/>
                  </a:lnTo>
                  <a:lnTo>
                    <a:pt x="253" y="564"/>
                  </a:lnTo>
                  <a:lnTo>
                    <a:pt x="213" y="630"/>
                  </a:lnTo>
                  <a:lnTo>
                    <a:pt x="176" y="703"/>
                  </a:lnTo>
                  <a:lnTo>
                    <a:pt x="142" y="782"/>
                  </a:lnTo>
                  <a:lnTo>
                    <a:pt x="108" y="865"/>
                  </a:lnTo>
                  <a:lnTo>
                    <a:pt x="77" y="954"/>
                  </a:lnTo>
                  <a:lnTo>
                    <a:pt x="77" y="954"/>
                  </a:lnTo>
                  <a:lnTo>
                    <a:pt x="63" y="1001"/>
                  </a:lnTo>
                  <a:lnTo>
                    <a:pt x="50" y="1047"/>
                  </a:lnTo>
                  <a:lnTo>
                    <a:pt x="40" y="1092"/>
                  </a:lnTo>
                  <a:lnTo>
                    <a:pt x="31" y="1139"/>
                  </a:lnTo>
                  <a:lnTo>
                    <a:pt x="22" y="1183"/>
                  </a:lnTo>
                  <a:lnTo>
                    <a:pt x="16" y="1228"/>
                  </a:lnTo>
                  <a:lnTo>
                    <a:pt x="11" y="1271"/>
                  </a:lnTo>
                  <a:lnTo>
                    <a:pt x="6" y="1316"/>
                  </a:lnTo>
                  <a:lnTo>
                    <a:pt x="2" y="1359"/>
                  </a:lnTo>
                  <a:lnTo>
                    <a:pt x="0" y="1402"/>
                  </a:lnTo>
                  <a:lnTo>
                    <a:pt x="0" y="1445"/>
                  </a:lnTo>
                  <a:lnTo>
                    <a:pt x="0" y="1488"/>
                  </a:lnTo>
                  <a:lnTo>
                    <a:pt x="4" y="1570"/>
                  </a:lnTo>
                  <a:lnTo>
                    <a:pt x="13" y="1653"/>
                  </a:lnTo>
                  <a:lnTo>
                    <a:pt x="23" y="1731"/>
                  </a:lnTo>
                  <a:lnTo>
                    <a:pt x="38" y="1808"/>
                  </a:lnTo>
                  <a:lnTo>
                    <a:pt x="56" y="1885"/>
                  </a:lnTo>
                  <a:lnTo>
                    <a:pt x="75" y="1957"/>
                  </a:lnTo>
                  <a:lnTo>
                    <a:pt x="97" y="2029"/>
                  </a:lnTo>
                  <a:lnTo>
                    <a:pt x="122" y="2097"/>
                  </a:lnTo>
                  <a:lnTo>
                    <a:pt x="147" y="2161"/>
                  </a:lnTo>
                  <a:lnTo>
                    <a:pt x="174" y="2224"/>
                  </a:lnTo>
                  <a:lnTo>
                    <a:pt x="203" y="2283"/>
                  </a:lnTo>
                  <a:lnTo>
                    <a:pt x="231" y="2340"/>
                  </a:lnTo>
                  <a:lnTo>
                    <a:pt x="260" y="2394"/>
                  </a:lnTo>
                  <a:lnTo>
                    <a:pt x="289" y="2444"/>
                  </a:lnTo>
                  <a:lnTo>
                    <a:pt x="317" y="2492"/>
                  </a:lnTo>
                  <a:lnTo>
                    <a:pt x="346" y="2535"/>
                  </a:lnTo>
                  <a:lnTo>
                    <a:pt x="398" y="2612"/>
                  </a:lnTo>
                  <a:lnTo>
                    <a:pt x="444" y="2673"/>
                  </a:lnTo>
                  <a:lnTo>
                    <a:pt x="480" y="2718"/>
                  </a:lnTo>
                  <a:lnTo>
                    <a:pt x="504" y="2747"/>
                  </a:lnTo>
                  <a:lnTo>
                    <a:pt x="514" y="2756"/>
                  </a:lnTo>
                  <a:lnTo>
                    <a:pt x="514" y="2756"/>
                  </a:lnTo>
                  <a:lnTo>
                    <a:pt x="520" y="2758"/>
                  </a:lnTo>
                  <a:lnTo>
                    <a:pt x="529" y="2758"/>
                  </a:lnTo>
                  <a:lnTo>
                    <a:pt x="561" y="2756"/>
                  </a:lnTo>
                  <a:lnTo>
                    <a:pt x="616" y="2750"/>
                  </a:lnTo>
                  <a:lnTo>
                    <a:pt x="706" y="2747"/>
                  </a:lnTo>
                  <a:lnTo>
                    <a:pt x="706" y="2747"/>
                  </a:lnTo>
                  <a:lnTo>
                    <a:pt x="753" y="2743"/>
                  </a:lnTo>
                  <a:lnTo>
                    <a:pt x="790" y="2738"/>
                  </a:lnTo>
                  <a:lnTo>
                    <a:pt x="819" y="2729"/>
                  </a:lnTo>
                  <a:lnTo>
                    <a:pt x="840" y="2720"/>
                  </a:lnTo>
                  <a:lnTo>
                    <a:pt x="856" y="2711"/>
                  </a:lnTo>
                  <a:lnTo>
                    <a:pt x="867" y="2702"/>
                  </a:lnTo>
                  <a:lnTo>
                    <a:pt x="878" y="2693"/>
                  </a:lnTo>
                  <a:lnTo>
                    <a:pt x="878" y="2693"/>
                  </a:lnTo>
                  <a:lnTo>
                    <a:pt x="883" y="2691"/>
                  </a:lnTo>
                  <a:lnTo>
                    <a:pt x="894" y="2689"/>
                  </a:lnTo>
                  <a:lnTo>
                    <a:pt x="919" y="2688"/>
                  </a:lnTo>
                  <a:lnTo>
                    <a:pt x="948" y="2686"/>
                  </a:lnTo>
                  <a:lnTo>
                    <a:pt x="969" y="2684"/>
                  </a:lnTo>
                  <a:lnTo>
                    <a:pt x="969" y="2684"/>
                  </a:lnTo>
                  <a:lnTo>
                    <a:pt x="976" y="2681"/>
                  </a:lnTo>
                  <a:lnTo>
                    <a:pt x="987" y="2673"/>
                  </a:lnTo>
                  <a:lnTo>
                    <a:pt x="1016" y="2652"/>
                  </a:lnTo>
                  <a:lnTo>
                    <a:pt x="1032" y="2641"/>
                  </a:lnTo>
                  <a:lnTo>
                    <a:pt x="1052" y="2629"/>
                  </a:lnTo>
                  <a:lnTo>
                    <a:pt x="1073" y="2620"/>
                  </a:lnTo>
                  <a:lnTo>
                    <a:pt x="1096" y="2611"/>
                  </a:lnTo>
                  <a:lnTo>
                    <a:pt x="1096" y="2611"/>
                  </a:lnTo>
                  <a:lnTo>
                    <a:pt x="1109" y="2609"/>
                  </a:lnTo>
                  <a:lnTo>
                    <a:pt x="1123" y="2607"/>
                  </a:lnTo>
                  <a:lnTo>
                    <a:pt x="1138" y="2609"/>
                  </a:lnTo>
                  <a:lnTo>
                    <a:pt x="1154" y="2611"/>
                  </a:lnTo>
                  <a:lnTo>
                    <a:pt x="1188" y="2618"/>
                  </a:lnTo>
                  <a:lnTo>
                    <a:pt x="1220" y="2627"/>
                  </a:lnTo>
                  <a:lnTo>
                    <a:pt x="1251" y="2638"/>
                  </a:lnTo>
                  <a:lnTo>
                    <a:pt x="1274" y="2646"/>
                  </a:lnTo>
                  <a:lnTo>
                    <a:pt x="1297" y="2655"/>
                  </a:lnTo>
                  <a:lnTo>
                    <a:pt x="1297" y="2655"/>
                  </a:lnTo>
                  <a:lnTo>
                    <a:pt x="1440" y="2652"/>
                  </a:lnTo>
                  <a:lnTo>
                    <a:pt x="1605" y="2646"/>
                  </a:lnTo>
                  <a:lnTo>
                    <a:pt x="1605" y="2646"/>
                  </a:lnTo>
                  <a:lnTo>
                    <a:pt x="1620" y="2645"/>
                  </a:lnTo>
                  <a:lnTo>
                    <a:pt x="1643" y="2638"/>
                  </a:lnTo>
                  <a:lnTo>
                    <a:pt x="1698" y="2616"/>
                  </a:lnTo>
                  <a:lnTo>
                    <a:pt x="1752" y="2593"/>
                  </a:lnTo>
                  <a:lnTo>
                    <a:pt x="1770" y="2586"/>
                  </a:lnTo>
                  <a:lnTo>
                    <a:pt x="1779" y="2584"/>
                  </a:lnTo>
                  <a:lnTo>
                    <a:pt x="1779" y="2584"/>
                  </a:lnTo>
                  <a:lnTo>
                    <a:pt x="1940" y="2605"/>
                  </a:lnTo>
                  <a:lnTo>
                    <a:pt x="2096" y="2629"/>
                  </a:lnTo>
                  <a:lnTo>
                    <a:pt x="2096" y="2629"/>
                  </a:lnTo>
                  <a:lnTo>
                    <a:pt x="2110" y="2630"/>
                  </a:lnTo>
                  <a:lnTo>
                    <a:pt x="2146" y="2632"/>
                  </a:lnTo>
                  <a:lnTo>
                    <a:pt x="2191" y="2632"/>
                  </a:lnTo>
                  <a:lnTo>
                    <a:pt x="2212" y="2632"/>
                  </a:lnTo>
                  <a:lnTo>
                    <a:pt x="2234" y="2629"/>
                  </a:lnTo>
                  <a:lnTo>
                    <a:pt x="2234" y="2629"/>
                  </a:lnTo>
                  <a:lnTo>
                    <a:pt x="2252" y="2625"/>
                  </a:lnTo>
                  <a:lnTo>
                    <a:pt x="2270" y="2620"/>
                  </a:lnTo>
                  <a:lnTo>
                    <a:pt x="2304" y="2607"/>
                  </a:lnTo>
                  <a:lnTo>
                    <a:pt x="2332" y="2595"/>
                  </a:lnTo>
                  <a:lnTo>
                    <a:pt x="2352" y="2584"/>
                  </a:lnTo>
                  <a:lnTo>
                    <a:pt x="2352" y="2584"/>
                  </a:lnTo>
                  <a:lnTo>
                    <a:pt x="2356" y="2582"/>
                  </a:lnTo>
                  <a:lnTo>
                    <a:pt x="2361" y="2582"/>
                  </a:lnTo>
                  <a:lnTo>
                    <a:pt x="2374" y="2584"/>
                  </a:lnTo>
                  <a:lnTo>
                    <a:pt x="2392" y="2591"/>
                  </a:lnTo>
                  <a:lnTo>
                    <a:pt x="2410" y="2600"/>
                  </a:lnTo>
                  <a:lnTo>
                    <a:pt x="2427" y="2611"/>
                  </a:lnTo>
                  <a:lnTo>
                    <a:pt x="2444" y="2623"/>
                  </a:lnTo>
                  <a:lnTo>
                    <a:pt x="2458" y="2636"/>
                  </a:lnTo>
                  <a:lnTo>
                    <a:pt x="2470" y="2646"/>
                  </a:lnTo>
                  <a:lnTo>
                    <a:pt x="2470" y="2646"/>
                  </a:lnTo>
                  <a:lnTo>
                    <a:pt x="2474" y="2652"/>
                  </a:lnTo>
                  <a:lnTo>
                    <a:pt x="2479" y="2655"/>
                  </a:lnTo>
                  <a:lnTo>
                    <a:pt x="2494" y="2661"/>
                  </a:lnTo>
                  <a:lnTo>
                    <a:pt x="2508" y="2663"/>
                  </a:lnTo>
                  <a:lnTo>
                    <a:pt x="2526" y="2664"/>
                  </a:lnTo>
                  <a:lnTo>
                    <a:pt x="2542" y="2668"/>
                  </a:lnTo>
                  <a:lnTo>
                    <a:pt x="2558" y="2672"/>
                  </a:lnTo>
                  <a:lnTo>
                    <a:pt x="2567" y="2675"/>
                  </a:lnTo>
                  <a:lnTo>
                    <a:pt x="2574" y="2681"/>
                  </a:lnTo>
                  <a:lnTo>
                    <a:pt x="2581" y="2686"/>
                  </a:lnTo>
                  <a:lnTo>
                    <a:pt x="2589" y="2693"/>
                  </a:lnTo>
                  <a:lnTo>
                    <a:pt x="2589" y="2693"/>
                  </a:lnTo>
                  <a:lnTo>
                    <a:pt x="2594" y="2700"/>
                  </a:lnTo>
                  <a:lnTo>
                    <a:pt x="2605" y="2706"/>
                  </a:lnTo>
                  <a:lnTo>
                    <a:pt x="2616" y="2709"/>
                  </a:lnTo>
                  <a:lnTo>
                    <a:pt x="2626" y="2711"/>
                  </a:lnTo>
                  <a:lnTo>
                    <a:pt x="2653" y="2713"/>
                  </a:lnTo>
                  <a:lnTo>
                    <a:pt x="2682" y="2713"/>
                  </a:lnTo>
                  <a:lnTo>
                    <a:pt x="2709" y="2709"/>
                  </a:lnTo>
                  <a:lnTo>
                    <a:pt x="2730" y="2706"/>
                  </a:lnTo>
                  <a:lnTo>
                    <a:pt x="2752" y="2702"/>
                  </a:lnTo>
                  <a:lnTo>
                    <a:pt x="2752" y="2702"/>
                  </a:lnTo>
                  <a:lnTo>
                    <a:pt x="2755" y="2700"/>
                  </a:lnTo>
                  <a:lnTo>
                    <a:pt x="2764" y="2689"/>
                  </a:lnTo>
                  <a:lnTo>
                    <a:pt x="2770" y="2682"/>
                  </a:lnTo>
                  <a:lnTo>
                    <a:pt x="2775" y="2672"/>
                  </a:lnTo>
                  <a:lnTo>
                    <a:pt x="2782" y="2657"/>
                  </a:lnTo>
                  <a:lnTo>
                    <a:pt x="2787" y="2638"/>
                  </a:lnTo>
                  <a:lnTo>
                    <a:pt x="2787" y="2638"/>
                  </a:lnTo>
                  <a:lnTo>
                    <a:pt x="2795" y="2621"/>
                  </a:lnTo>
                  <a:lnTo>
                    <a:pt x="2798" y="2616"/>
                  </a:lnTo>
                  <a:lnTo>
                    <a:pt x="2802" y="2612"/>
                  </a:lnTo>
                  <a:lnTo>
                    <a:pt x="2805" y="2609"/>
                  </a:lnTo>
                  <a:lnTo>
                    <a:pt x="2809" y="2609"/>
                  </a:lnTo>
                  <a:lnTo>
                    <a:pt x="2818" y="2609"/>
                  </a:lnTo>
                  <a:lnTo>
                    <a:pt x="2829" y="2611"/>
                  </a:lnTo>
                  <a:lnTo>
                    <a:pt x="2839" y="2614"/>
                  </a:lnTo>
                  <a:lnTo>
                    <a:pt x="2850" y="2618"/>
                  </a:lnTo>
                  <a:lnTo>
                    <a:pt x="2861" y="2620"/>
                  </a:lnTo>
                  <a:lnTo>
                    <a:pt x="2861" y="2620"/>
                  </a:lnTo>
                  <a:lnTo>
                    <a:pt x="2875" y="2620"/>
                  </a:lnTo>
                  <a:lnTo>
                    <a:pt x="2893" y="2616"/>
                  </a:lnTo>
                  <a:lnTo>
                    <a:pt x="2916" y="2611"/>
                  </a:lnTo>
                  <a:lnTo>
                    <a:pt x="2943" y="2604"/>
                  </a:lnTo>
                  <a:lnTo>
                    <a:pt x="2972" y="2593"/>
                  </a:lnTo>
                  <a:lnTo>
                    <a:pt x="3002" y="2578"/>
                  </a:lnTo>
                  <a:lnTo>
                    <a:pt x="3031" y="2561"/>
                  </a:lnTo>
                  <a:lnTo>
                    <a:pt x="3045" y="2550"/>
                  </a:lnTo>
                  <a:lnTo>
                    <a:pt x="3062" y="2537"/>
                  </a:lnTo>
                  <a:lnTo>
                    <a:pt x="3062" y="2537"/>
                  </a:lnTo>
                  <a:lnTo>
                    <a:pt x="3088" y="2512"/>
                  </a:lnTo>
                  <a:lnTo>
                    <a:pt x="3112" y="2487"/>
                  </a:lnTo>
                  <a:lnTo>
                    <a:pt x="3133" y="2462"/>
                  </a:lnTo>
                  <a:lnTo>
                    <a:pt x="3140" y="2448"/>
                  </a:lnTo>
                  <a:lnTo>
                    <a:pt x="3148" y="2435"/>
                  </a:lnTo>
                  <a:lnTo>
                    <a:pt x="3155" y="2421"/>
                  </a:lnTo>
                  <a:lnTo>
                    <a:pt x="3158" y="2407"/>
                  </a:lnTo>
                  <a:lnTo>
                    <a:pt x="3162" y="2392"/>
                  </a:lnTo>
                  <a:lnTo>
                    <a:pt x="3164" y="2376"/>
                  </a:lnTo>
                  <a:lnTo>
                    <a:pt x="3164" y="2360"/>
                  </a:lnTo>
                  <a:lnTo>
                    <a:pt x="3162" y="2344"/>
                  </a:lnTo>
                  <a:lnTo>
                    <a:pt x="3158" y="2328"/>
                  </a:lnTo>
                  <a:lnTo>
                    <a:pt x="3151" y="2310"/>
                  </a:lnTo>
                  <a:lnTo>
                    <a:pt x="3151" y="2310"/>
                  </a:lnTo>
                  <a:lnTo>
                    <a:pt x="3144" y="2294"/>
                  </a:lnTo>
                  <a:lnTo>
                    <a:pt x="3137" y="2281"/>
                  </a:lnTo>
                  <a:lnTo>
                    <a:pt x="3130" y="2270"/>
                  </a:lnTo>
                  <a:lnTo>
                    <a:pt x="3122" y="2261"/>
                  </a:lnTo>
                  <a:lnTo>
                    <a:pt x="3113" y="2254"/>
                  </a:lnTo>
                  <a:lnTo>
                    <a:pt x="3106" y="2249"/>
                  </a:lnTo>
                  <a:lnTo>
                    <a:pt x="3099" y="2245"/>
                  </a:lnTo>
                  <a:lnTo>
                    <a:pt x="3092" y="2242"/>
                  </a:lnTo>
                  <a:lnTo>
                    <a:pt x="3078" y="2240"/>
                  </a:lnTo>
                  <a:lnTo>
                    <a:pt x="3065" y="2240"/>
                  </a:lnTo>
                  <a:lnTo>
                    <a:pt x="3056" y="2240"/>
                  </a:lnTo>
                  <a:lnTo>
                    <a:pt x="3051" y="2238"/>
                  </a:lnTo>
                  <a:lnTo>
                    <a:pt x="3051" y="2238"/>
                  </a:lnTo>
                  <a:lnTo>
                    <a:pt x="3045" y="2235"/>
                  </a:lnTo>
                  <a:lnTo>
                    <a:pt x="3038" y="2229"/>
                  </a:lnTo>
                  <a:lnTo>
                    <a:pt x="3017" y="2220"/>
                  </a:lnTo>
                  <a:lnTo>
                    <a:pt x="2988" y="2211"/>
                  </a:lnTo>
                  <a:lnTo>
                    <a:pt x="2988" y="2211"/>
                  </a:lnTo>
                  <a:lnTo>
                    <a:pt x="2983" y="2195"/>
                  </a:lnTo>
                  <a:lnTo>
                    <a:pt x="2979" y="2174"/>
                  </a:lnTo>
                  <a:lnTo>
                    <a:pt x="2979" y="2174"/>
                  </a:lnTo>
                  <a:lnTo>
                    <a:pt x="2979" y="2172"/>
                  </a:lnTo>
                  <a:lnTo>
                    <a:pt x="2981" y="2172"/>
                  </a:lnTo>
                  <a:lnTo>
                    <a:pt x="2988" y="2172"/>
                  </a:lnTo>
                  <a:lnTo>
                    <a:pt x="2997" y="2174"/>
                  </a:lnTo>
                  <a:lnTo>
                    <a:pt x="2997" y="2174"/>
                  </a:lnTo>
                  <a:lnTo>
                    <a:pt x="3010" y="2161"/>
                  </a:lnTo>
                  <a:lnTo>
                    <a:pt x="3019" y="2150"/>
                  </a:lnTo>
                  <a:lnTo>
                    <a:pt x="3022" y="2143"/>
                  </a:lnTo>
                  <a:lnTo>
                    <a:pt x="3024" y="2138"/>
                  </a:lnTo>
                  <a:lnTo>
                    <a:pt x="3024" y="2138"/>
                  </a:lnTo>
                  <a:lnTo>
                    <a:pt x="3026" y="2134"/>
                  </a:lnTo>
                  <a:lnTo>
                    <a:pt x="3028" y="2133"/>
                  </a:lnTo>
                  <a:lnTo>
                    <a:pt x="3035" y="2131"/>
                  </a:lnTo>
                  <a:lnTo>
                    <a:pt x="3045" y="2131"/>
                  </a:lnTo>
                  <a:lnTo>
                    <a:pt x="3058" y="2133"/>
                  </a:lnTo>
                  <a:lnTo>
                    <a:pt x="3078" y="2136"/>
                  </a:lnTo>
                  <a:lnTo>
                    <a:pt x="3088" y="2138"/>
                  </a:lnTo>
                  <a:lnTo>
                    <a:pt x="3088" y="2220"/>
                  </a:lnTo>
                  <a:lnTo>
                    <a:pt x="3088" y="2220"/>
                  </a:lnTo>
                  <a:lnTo>
                    <a:pt x="3088" y="2222"/>
                  </a:lnTo>
                  <a:lnTo>
                    <a:pt x="3092" y="2222"/>
                  </a:lnTo>
                  <a:lnTo>
                    <a:pt x="3099" y="2213"/>
                  </a:lnTo>
                  <a:lnTo>
                    <a:pt x="3112" y="2195"/>
                  </a:lnTo>
                  <a:lnTo>
                    <a:pt x="3124" y="2174"/>
                  </a:lnTo>
                  <a:lnTo>
                    <a:pt x="3149" y="2131"/>
                  </a:lnTo>
                  <a:lnTo>
                    <a:pt x="3160" y="2111"/>
                  </a:lnTo>
                  <a:lnTo>
                    <a:pt x="3160" y="2111"/>
                  </a:lnTo>
                  <a:lnTo>
                    <a:pt x="3167" y="2102"/>
                  </a:lnTo>
                  <a:lnTo>
                    <a:pt x="3176" y="2093"/>
                  </a:lnTo>
                  <a:lnTo>
                    <a:pt x="3189" y="2082"/>
                  </a:lnTo>
                  <a:lnTo>
                    <a:pt x="3189" y="2082"/>
                  </a:lnTo>
                  <a:lnTo>
                    <a:pt x="3194" y="2077"/>
                  </a:lnTo>
                  <a:lnTo>
                    <a:pt x="3198" y="2070"/>
                  </a:lnTo>
                  <a:lnTo>
                    <a:pt x="3199" y="2061"/>
                  </a:lnTo>
                  <a:lnTo>
                    <a:pt x="3201" y="2052"/>
                  </a:lnTo>
                  <a:lnTo>
                    <a:pt x="3201" y="2030"/>
                  </a:lnTo>
                  <a:lnTo>
                    <a:pt x="3203" y="2022"/>
                  </a:lnTo>
                  <a:lnTo>
                    <a:pt x="3207" y="2011"/>
                  </a:lnTo>
                  <a:lnTo>
                    <a:pt x="3207" y="2011"/>
                  </a:lnTo>
                  <a:lnTo>
                    <a:pt x="3219" y="1968"/>
                  </a:lnTo>
                  <a:lnTo>
                    <a:pt x="3225" y="1946"/>
                  </a:lnTo>
                  <a:lnTo>
                    <a:pt x="3225" y="1946"/>
                  </a:lnTo>
                  <a:lnTo>
                    <a:pt x="3235" y="1939"/>
                  </a:lnTo>
                  <a:lnTo>
                    <a:pt x="3259" y="1918"/>
                  </a:lnTo>
                  <a:lnTo>
                    <a:pt x="3273" y="1905"/>
                  </a:lnTo>
                  <a:lnTo>
                    <a:pt x="3285" y="1889"/>
                  </a:lnTo>
                  <a:lnTo>
                    <a:pt x="3298" y="1873"/>
                  </a:lnTo>
                  <a:lnTo>
                    <a:pt x="3307" y="1855"/>
                  </a:lnTo>
                  <a:lnTo>
                    <a:pt x="3307" y="1855"/>
                  </a:lnTo>
                  <a:lnTo>
                    <a:pt x="3318" y="1821"/>
                  </a:lnTo>
                  <a:lnTo>
                    <a:pt x="3325" y="1790"/>
                  </a:lnTo>
                  <a:lnTo>
                    <a:pt x="3330" y="1767"/>
                  </a:lnTo>
                  <a:lnTo>
                    <a:pt x="3334" y="1756"/>
                  </a:lnTo>
                  <a:lnTo>
                    <a:pt x="3334" y="1756"/>
                  </a:lnTo>
                  <a:lnTo>
                    <a:pt x="3337" y="1751"/>
                  </a:lnTo>
                  <a:lnTo>
                    <a:pt x="3348" y="1744"/>
                  </a:lnTo>
                  <a:lnTo>
                    <a:pt x="3388" y="1719"/>
                  </a:lnTo>
                  <a:lnTo>
                    <a:pt x="3388" y="1719"/>
                  </a:lnTo>
                  <a:lnTo>
                    <a:pt x="3395" y="1715"/>
                  </a:lnTo>
                  <a:lnTo>
                    <a:pt x="3398" y="1710"/>
                  </a:lnTo>
                  <a:lnTo>
                    <a:pt x="3402" y="1703"/>
                  </a:lnTo>
                  <a:lnTo>
                    <a:pt x="3404" y="1697"/>
                  </a:lnTo>
                  <a:lnTo>
                    <a:pt x="3404" y="1690"/>
                  </a:lnTo>
                  <a:lnTo>
                    <a:pt x="3404" y="1683"/>
                  </a:lnTo>
                  <a:lnTo>
                    <a:pt x="3400" y="1669"/>
                  </a:lnTo>
                  <a:lnTo>
                    <a:pt x="3386" y="1629"/>
                  </a:lnTo>
                  <a:lnTo>
                    <a:pt x="3377" y="1608"/>
                  </a:lnTo>
                  <a:lnTo>
                    <a:pt x="3370" y="1583"/>
                  </a:lnTo>
                  <a:lnTo>
                    <a:pt x="3370" y="1583"/>
                  </a:lnTo>
                  <a:lnTo>
                    <a:pt x="3364" y="1570"/>
                  </a:lnTo>
                  <a:lnTo>
                    <a:pt x="3355" y="1556"/>
                  </a:lnTo>
                  <a:lnTo>
                    <a:pt x="3343" y="1542"/>
                  </a:lnTo>
                  <a:lnTo>
                    <a:pt x="3328" y="1527"/>
                  </a:lnTo>
                  <a:lnTo>
                    <a:pt x="3311" y="1513"/>
                  </a:lnTo>
                  <a:lnTo>
                    <a:pt x="3291" y="1499"/>
                  </a:lnTo>
                  <a:lnTo>
                    <a:pt x="3246" y="1468"/>
                  </a:lnTo>
                  <a:lnTo>
                    <a:pt x="3151" y="1407"/>
                  </a:lnTo>
                  <a:lnTo>
                    <a:pt x="3106" y="1377"/>
                  </a:lnTo>
                  <a:lnTo>
                    <a:pt x="3087" y="1362"/>
                  </a:lnTo>
                  <a:lnTo>
                    <a:pt x="3071" y="1346"/>
                  </a:lnTo>
                  <a:lnTo>
                    <a:pt x="3071" y="1346"/>
                  </a:lnTo>
                  <a:lnTo>
                    <a:pt x="3036" y="1314"/>
                  </a:lnTo>
                  <a:lnTo>
                    <a:pt x="3001" y="1278"/>
                  </a:lnTo>
                  <a:lnTo>
                    <a:pt x="2936" y="1210"/>
                  </a:lnTo>
                  <a:lnTo>
                    <a:pt x="2870" y="1137"/>
                  </a:lnTo>
                  <a:lnTo>
                    <a:pt x="2870" y="1137"/>
                  </a:lnTo>
                  <a:lnTo>
                    <a:pt x="2875" y="1114"/>
                  </a:lnTo>
                  <a:lnTo>
                    <a:pt x="2881" y="1089"/>
                  </a:lnTo>
                  <a:lnTo>
                    <a:pt x="2884" y="1056"/>
                  </a:lnTo>
                  <a:lnTo>
                    <a:pt x="2888" y="1019"/>
                  </a:lnTo>
                  <a:lnTo>
                    <a:pt x="2890" y="977"/>
                  </a:lnTo>
                  <a:lnTo>
                    <a:pt x="2888" y="956"/>
                  </a:lnTo>
                  <a:lnTo>
                    <a:pt x="2886" y="934"/>
                  </a:lnTo>
                  <a:lnTo>
                    <a:pt x="2882" y="913"/>
                  </a:lnTo>
                  <a:lnTo>
                    <a:pt x="2879" y="892"/>
                  </a:lnTo>
                  <a:lnTo>
                    <a:pt x="2879" y="892"/>
                  </a:lnTo>
                  <a:lnTo>
                    <a:pt x="2872" y="870"/>
                  </a:lnTo>
                  <a:lnTo>
                    <a:pt x="2863" y="849"/>
                  </a:lnTo>
                  <a:lnTo>
                    <a:pt x="2852" y="829"/>
                  </a:lnTo>
                  <a:lnTo>
                    <a:pt x="2838" y="809"/>
                  </a:lnTo>
                  <a:lnTo>
                    <a:pt x="2823" y="789"/>
                  </a:lnTo>
                  <a:lnTo>
                    <a:pt x="2807" y="770"/>
                  </a:lnTo>
                  <a:lnTo>
                    <a:pt x="2773" y="736"/>
                  </a:lnTo>
                  <a:lnTo>
                    <a:pt x="2741" y="707"/>
                  </a:lnTo>
                  <a:lnTo>
                    <a:pt x="2714" y="684"/>
                  </a:lnTo>
                  <a:lnTo>
                    <a:pt x="2687" y="664"/>
                  </a:lnTo>
                  <a:lnTo>
                    <a:pt x="2687" y="664"/>
                  </a:lnTo>
                  <a:lnTo>
                    <a:pt x="2698" y="628"/>
                  </a:lnTo>
                  <a:lnTo>
                    <a:pt x="2709" y="589"/>
                  </a:lnTo>
                  <a:lnTo>
                    <a:pt x="2716" y="541"/>
                  </a:lnTo>
                  <a:lnTo>
                    <a:pt x="2719" y="515"/>
                  </a:lnTo>
                  <a:lnTo>
                    <a:pt x="2721" y="489"/>
                  </a:lnTo>
                  <a:lnTo>
                    <a:pt x="2721" y="462"/>
                  </a:lnTo>
                  <a:lnTo>
                    <a:pt x="2719" y="437"/>
                  </a:lnTo>
                  <a:lnTo>
                    <a:pt x="2716" y="412"/>
                  </a:lnTo>
                  <a:lnTo>
                    <a:pt x="2710" y="387"/>
                  </a:lnTo>
                  <a:lnTo>
                    <a:pt x="2700" y="365"/>
                  </a:lnTo>
                  <a:lnTo>
                    <a:pt x="2694" y="354"/>
                  </a:lnTo>
                  <a:lnTo>
                    <a:pt x="2687" y="345"/>
                  </a:lnTo>
                  <a:lnTo>
                    <a:pt x="2687" y="345"/>
                  </a:lnTo>
                  <a:lnTo>
                    <a:pt x="2680" y="336"/>
                  </a:lnTo>
                  <a:lnTo>
                    <a:pt x="2673" y="331"/>
                  </a:lnTo>
                  <a:lnTo>
                    <a:pt x="2664" y="324"/>
                  </a:lnTo>
                  <a:lnTo>
                    <a:pt x="2655" y="320"/>
                  </a:lnTo>
                  <a:lnTo>
                    <a:pt x="2644" y="317"/>
                  </a:lnTo>
                  <a:lnTo>
                    <a:pt x="2635" y="315"/>
                  </a:lnTo>
                  <a:lnTo>
                    <a:pt x="2614" y="313"/>
                  </a:lnTo>
                  <a:lnTo>
                    <a:pt x="2590" y="315"/>
                  </a:lnTo>
                  <a:lnTo>
                    <a:pt x="2569" y="320"/>
                  </a:lnTo>
                  <a:lnTo>
                    <a:pt x="2546" y="327"/>
                  </a:lnTo>
                  <a:lnTo>
                    <a:pt x="2522" y="336"/>
                  </a:lnTo>
                  <a:lnTo>
                    <a:pt x="2501" y="347"/>
                  </a:lnTo>
                  <a:lnTo>
                    <a:pt x="2481" y="358"/>
                  </a:lnTo>
                  <a:lnTo>
                    <a:pt x="2447" y="378"/>
                  </a:lnTo>
                  <a:lnTo>
                    <a:pt x="2424" y="394"/>
                  </a:lnTo>
                  <a:lnTo>
                    <a:pt x="2415" y="401"/>
                  </a:lnTo>
                  <a:lnTo>
                    <a:pt x="2415" y="401"/>
                  </a:lnTo>
                  <a:lnTo>
                    <a:pt x="2372" y="392"/>
                  </a:lnTo>
                  <a:lnTo>
                    <a:pt x="2325" y="381"/>
                  </a:lnTo>
                  <a:lnTo>
                    <a:pt x="2268" y="367"/>
                  </a:lnTo>
                  <a:lnTo>
                    <a:pt x="2205" y="349"/>
                  </a:lnTo>
                  <a:lnTo>
                    <a:pt x="2141" y="329"/>
                  </a:lnTo>
                  <a:lnTo>
                    <a:pt x="2078" y="306"/>
                  </a:lnTo>
                  <a:lnTo>
                    <a:pt x="2049" y="293"/>
                  </a:lnTo>
                  <a:lnTo>
                    <a:pt x="2024" y="283"/>
                  </a:lnTo>
                  <a:lnTo>
                    <a:pt x="2024" y="283"/>
                  </a:lnTo>
                  <a:lnTo>
                    <a:pt x="1998" y="270"/>
                  </a:lnTo>
                  <a:lnTo>
                    <a:pt x="1969" y="261"/>
                  </a:lnTo>
                  <a:lnTo>
                    <a:pt x="1938" y="254"/>
                  </a:lnTo>
                  <a:lnTo>
                    <a:pt x="1906" y="249"/>
                  </a:lnTo>
                  <a:lnTo>
                    <a:pt x="1874" y="243"/>
                  </a:lnTo>
                  <a:lnTo>
                    <a:pt x="1838" y="240"/>
                  </a:lnTo>
                  <a:lnTo>
                    <a:pt x="1768" y="238"/>
                  </a:lnTo>
                  <a:lnTo>
                    <a:pt x="1698" y="238"/>
                  </a:lnTo>
                  <a:lnTo>
                    <a:pt x="1632" y="238"/>
                  </a:lnTo>
                  <a:lnTo>
                    <a:pt x="1573" y="238"/>
                  </a:lnTo>
                  <a:lnTo>
                    <a:pt x="1523" y="236"/>
                  </a:lnTo>
                  <a:lnTo>
                    <a:pt x="1523" y="236"/>
                  </a:lnTo>
                  <a:lnTo>
                    <a:pt x="1500" y="232"/>
                  </a:lnTo>
                  <a:lnTo>
                    <a:pt x="1474" y="224"/>
                  </a:lnTo>
                  <a:lnTo>
                    <a:pt x="1446" y="211"/>
                  </a:lnTo>
                  <a:lnTo>
                    <a:pt x="1415" y="195"/>
                  </a:lnTo>
                  <a:lnTo>
                    <a:pt x="1385" y="177"/>
                  </a:lnTo>
                  <a:lnTo>
                    <a:pt x="1353" y="157"/>
                  </a:lnTo>
                  <a:lnTo>
                    <a:pt x="1290" y="114"/>
                  </a:lnTo>
                  <a:lnTo>
                    <a:pt x="1233" y="73"/>
                  </a:lnTo>
                  <a:lnTo>
                    <a:pt x="1186" y="36"/>
                  </a:lnTo>
                  <a:lnTo>
                    <a:pt x="1141" y="0"/>
                  </a:lnTo>
                  <a:lnTo>
                    <a:pt x="1141" y="0"/>
                  </a:lnTo>
                  <a:close/>
                  <a:moveTo>
                    <a:pt x="1014" y="892"/>
                  </a:moveTo>
                  <a:lnTo>
                    <a:pt x="1014" y="892"/>
                  </a:lnTo>
                  <a:lnTo>
                    <a:pt x="1000" y="890"/>
                  </a:lnTo>
                  <a:lnTo>
                    <a:pt x="964" y="890"/>
                  </a:lnTo>
                  <a:lnTo>
                    <a:pt x="939" y="890"/>
                  </a:lnTo>
                  <a:lnTo>
                    <a:pt x="910" y="892"/>
                  </a:lnTo>
                  <a:lnTo>
                    <a:pt x="878" y="897"/>
                  </a:lnTo>
                  <a:lnTo>
                    <a:pt x="846" y="902"/>
                  </a:lnTo>
                  <a:lnTo>
                    <a:pt x="812" y="911"/>
                  </a:lnTo>
                  <a:lnTo>
                    <a:pt x="778" y="924"/>
                  </a:lnTo>
                  <a:lnTo>
                    <a:pt x="744" y="940"/>
                  </a:lnTo>
                  <a:lnTo>
                    <a:pt x="727" y="951"/>
                  </a:lnTo>
                  <a:lnTo>
                    <a:pt x="711" y="960"/>
                  </a:lnTo>
                  <a:lnTo>
                    <a:pt x="697" y="972"/>
                  </a:lnTo>
                  <a:lnTo>
                    <a:pt x="683" y="985"/>
                  </a:lnTo>
                  <a:lnTo>
                    <a:pt x="668" y="999"/>
                  </a:lnTo>
                  <a:lnTo>
                    <a:pt x="656" y="1015"/>
                  </a:lnTo>
                  <a:lnTo>
                    <a:pt x="643" y="1031"/>
                  </a:lnTo>
                  <a:lnTo>
                    <a:pt x="633" y="1051"/>
                  </a:lnTo>
                  <a:lnTo>
                    <a:pt x="624" y="1071"/>
                  </a:lnTo>
                  <a:lnTo>
                    <a:pt x="615" y="1092"/>
                  </a:lnTo>
                  <a:lnTo>
                    <a:pt x="615" y="1092"/>
                  </a:lnTo>
                  <a:lnTo>
                    <a:pt x="607" y="1114"/>
                  </a:lnTo>
                  <a:lnTo>
                    <a:pt x="602" y="1135"/>
                  </a:lnTo>
                  <a:lnTo>
                    <a:pt x="599" y="1157"/>
                  </a:lnTo>
                  <a:lnTo>
                    <a:pt x="597" y="1178"/>
                  </a:lnTo>
                  <a:lnTo>
                    <a:pt x="595" y="1200"/>
                  </a:lnTo>
                  <a:lnTo>
                    <a:pt x="595" y="1221"/>
                  </a:lnTo>
                  <a:lnTo>
                    <a:pt x="597" y="1241"/>
                  </a:lnTo>
                  <a:lnTo>
                    <a:pt x="600" y="1260"/>
                  </a:lnTo>
                  <a:lnTo>
                    <a:pt x="609" y="1300"/>
                  </a:lnTo>
                  <a:lnTo>
                    <a:pt x="620" y="1336"/>
                  </a:lnTo>
                  <a:lnTo>
                    <a:pt x="634" y="1371"/>
                  </a:lnTo>
                  <a:lnTo>
                    <a:pt x="650" y="1404"/>
                  </a:lnTo>
                  <a:lnTo>
                    <a:pt x="668" y="1432"/>
                  </a:lnTo>
                  <a:lnTo>
                    <a:pt x="684" y="1459"/>
                  </a:lnTo>
                  <a:lnTo>
                    <a:pt x="702" y="1481"/>
                  </a:lnTo>
                  <a:lnTo>
                    <a:pt x="717" y="1500"/>
                  </a:lnTo>
                  <a:lnTo>
                    <a:pt x="742" y="1527"/>
                  </a:lnTo>
                  <a:lnTo>
                    <a:pt x="751" y="1538"/>
                  </a:lnTo>
                  <a:lnTo>
                    <a:pt x="751" y="1538"/>
                  </a:lnTo>
                  <a:lnTo>
                    <a:pt x="738" y="1529"/>
                  </a:lnTo>
                  <a:lnTo>
                    <a:pt x="708" y="1506"/>
                  </a:lnTo>
                  <a:lnTo>
                    <a:pt x="688" y="1490"/>
                  </a:lnTo>
                  <a:lnTo>
                    <a:pt x="667" y="1468"/>
                  </a:lnTo>
                  <a:lnTo>
                    <a:pt x="645" y="1445"/>
                  </a:lnTo>
                  <a:lnTo>
                    <a:pt x="624" y="1418"/>
                  </a:lnTo>
                  <a:lnTo>
                    <a:pt x="602" y="1386"/>
                  </a:lnTo>
                  <a:lnTo>
                    <a:pt x="584" y="1352"/>
                  </a:lnTo>
                  <a:lnTo>
                    <a:pt x="577" y="1334"/>
                  </a:lnTo>
                  <a:lnTo>
                    <a:pt x="570" y="1314"/>
                  </a:lnTo>
                  <a:lnTo>
                    <a:pt x="563" y="1294"/>
                  </a:lnTo>
                  <a:lnTo>
                    <a:pt x="559" y="1275"/>
                  </a:lnTo>
                  <a:lnTo>
                    <a:pt x="556" y="1253"/>
                  </a:lnTo>
                  <a:lnTo>
                    <a:pt x="554" y="1230"/>
                  </a:lnTo>
                  <a:lnTo>
                    <a:pt x="552" y="1208"/>
                  </a:lnTo>
                  <a:lnTo>
                    <a:pt x="554" y="1183"/>
                  </a:lnTo>
                  <a:lnTo>
                    <a:pt x="557" y="1160"/>
                  </a:lnTo>
                  <a:lnTo>
                    <a:pt x="561" y="1135"/>
                  </a:lnTo>
                  <a:lnTo>
                    <a:pt x="568" y="1108"/>
                  </a:lnTo>
                  <a:lnTo>
                    <a:pt x="577" y="1083"/>
                  </a:lnTo>
                  <a:lnTo>
                    <a:pt x="577" y="1083"/>
                  </a:lnTo>
                  <a:lnTo>
                    <a:pt x="588" y="1056"/>
                  </a:lnTo>
                  <a:lnTo>
                    <a:pt x="600" y="1033"/>
                  </a:lnTo>
                  <a:lnTo>
                    <a:pt x="615" y="1011"/>
                  </a:lnTo>
                  <a:lnTo>
                    <a:pt x="627" y="992"/>
                  </a:lnTo>
                  <a:lnTo>
                    <a:pt x="643" y="974"/>
                  </a:lnTo>
                  <a:lnTo>
                    <a:pt x="659" y="958"/>
                  </a:lnTo>
                  <a:lnTo>
                    <a:pt x="676" y="943"/>
                  </a:lnTo>
                  <a:lnTo>
                    <a:pt x="692" y="931"/>
                  </a:lnTo>
                  <a:lnTo>
                    <a:pt x="710" y="920"/>
                  </a:lnTo>
                  <a:lnTo>
                    <a:pt x="727" y="911"/>
                  </a:lnTo>
                  <a:lnTo>
                    <a:pt x="745" y="902"/>
                  </a:lnTo>
                  <a:lnTo>
                    <a:pt x="763" y="897"/>
                  </a:lnTo>
                  <a:lnTo>
                    <a:pt x="783" y="890"/>
                  </a:lnTo>
                  <a:lnTo>
                    <a:pt x="801" y="886"/>
                  </a:lnTo>
                  <a:lnTo>
                    <a:pt x="837" y="879"/>
                  </a:lnTo>
                  <a:lnTo>
                    <a:pt x="873" y="877"/>
                  </a:lnTo>
                  <a:lnTo>
                    <a:pt x="905" y="875"/>
                  </a:lnTo>
                  <a:lnTo>
                    <a:pt x="935" y="877"/>
                  </a:lnTo>
                  <a:lnTo>
                    <a:pt x="962" y="881"/>
                  </a:lnTo>
                  <a:lnTo>
                    <a:pt x="1000" y="888"/>
                  </a:lnTo>
                  <a:lnTo>
                    <a:pt x="1014" y="892"/>
                  </a:lnTo>
                  <a:lnTo>
                    <a:pt x="1014" y="892"/>
                  </a:lnTo>
                  <a:close/>
                  <a:moveTo>
                    <a:pt x="1014" y="1063"/>
                  </a:moveTo>
                  <a:lnTo>
                    <a:pt x="1014" y="1063"/>
                  </a:lnTo>
                  <a:lnTo>
                    <a:pt x="1012" y="1071"/>
                  </a:lnTo>
                  <a:lnTo>
                    <a:pt x="1011" y="1078"/>
                  </a:lnTo>
                  <a:lnTo>
                    <a:pt x="998" y="1094"/>
                  </a:lnTo>
                  <a:lnTo>
                    <a:pt x="982" y="1112"/>
                  </a:lnTo>
                  <a:lnTo>
                    <a:pt x="962" y="1133"/>
                  </a:lnTo>
                  <a:lnTo>
                    <a:pt x="917" y="1180"/>
                  </a:lnTo>
                  <a:lnTo>
                    <a:pt x="898" y="1203"/>
                  </a:lnTo>
                  <a:lnTo>
                    <a:pt x="878" y="1228"/>
                  </a:lnTo>
                  <a:lnTo>
                    <a:pt x="878" y="1228"/>
                  </a:lnTo>
                  <a:lnTo>
                    <a:pt x="869" y="1241"/>
                  </a:lnTo>
                  <a:lnTo>
                    <a:pt x="862" y="1253"/>
                  </a:lnTo>
                  <a:lnTo>
                    <a:pt x="849" y="1284"/>
                  </a:lnTo>
                  <a:lnTo>
                    <a:pt x="830" y="1339"/>
                  </a:lnTo>
                  <a:lnTo>
                    <a:pt x="821" y="1362"/>
                  </a:lnTo>
                  <a:lnTo>
                    <a:pt x="815" y="1371"/>
                  </a:lnTo>
                  <a:lnTo>
                    <a:pt x="810" y="1379"/>
                  </a:lnTo>
                  <a:lnTo>
                    <a:pt x="805" y="1384"/>
                  </a:lnTo>
                  <a:lnTo>
                    <a:pt x="799" y="1386"/>
                  </a:lnTo>
                  <a:lnTo>
                    <a:pt x="794" y="1386"/>
                  </a:lnTo>
                  <a:lnTo>
                    <a:pt x="787" y="1382"/>
                  </a:lnTo>
                  <a:lnTo>
                    <a:pt x="787" y="1382"/>
                  </a:lnTo>
                  <a:lnTo>
                    <a:pt x="779" y="1377"/>
                  </a:lnTo>
                  <a:lnTo>
                    <a:pt x="774" y="1366"/>
                  </a:lnTo>
                  <a:lnTo>
                    <a:pt x="767" y="1355"/>
                  </a:lnTo>
                  <a:lnTo>
                    <a:pt x="762" y="1341"/>
                  </a:lnTo>
                  <a:lnTo>
                    <a:pt x="756" y="1325"/>
                  </a:lnTo>
                  <a:lnTo>
                    <a:pt x="753" y="1309"/>
                  </a:lnTo>
                  <a:lnTo>
                    <a:pt x="749" y="1289"/>
                  </a:lnTo>
                  <a:lnTo>
                    <a:pt x="745" y="1269"/>
                  </a:lnTo>
                  <a:lnTo>
                    <a:pt x="745" y="1250"/>
                  </a:lnTo>
                  <a:lnTo>
                    <a:pt x="745" y="1228"/>
                  </a:lnTo>
                  <a:lnTo>
                    <a:pt x="747" y="1208"/>
                  </a:lnTo>
                  <a:lnTo>
                    <a:pt x="751" y="1187"/>
                  </a:lnTo>
                  <a:lnTo>
                    <a:pt x="756" y="1166"/>
                  </a:lnTo>
                  <a:lnTo>
                    <a:pt x="765" y="1146"/>
                  </a:lnTo>
                  <a:lnTo>
                    <a:pt x="774" y="1128"/>
                  </a:lnTo>
                  <a:lnTo>
                    <a:pt x="787" y="1110"/>
                  </a:lnTo>
                  <a:lnTo>
                    <a:pt x="787" y="1110"/>
                  </a:lnTo>
                  <a:lnTo>
                    <a:pt x="801" y="1094"/>
                  </a:lnTo>
                  <a:lnTo>
                    <a:pt x="817" y="1080"/>
                  </a:lnTo>
                  <a:lnTo>
                    <a:pt x="835" y="1069"/>
                  </a:lnTo>
                  <a:lnTo>
                    <a:pt x="853" y="1060"/>
                  </a:lnTo>
                  <a:lnTo>
                    <a:pt x="873" y="1053"/>
                  </a:lnTo>
                  <a:lnTo>
                    <a:pt x="892" y="1047"/>
                  </a:lnTo>
                  <a:lnTo>
                    <a:pt x="910" y="1044"/>
                  </a:lnTo>
                  <a:lnTo>
                    <a:pt x="928" y="1042"/>
                  </a:lnTo>
                  <a:lnTo>
                    <a:pt x="946" y="1042"/>
                  </a:lnTo>
                  <a:lnTo>
                    <a:pt x="962" y="1042"/>
                  </a:lnTo>
                  <a:lnTo>
                    <a:pt x="976" y="1044"/>
                  </a:lnTo>
                  <a:lnTo>
                    <a:pt x="991" y="1046"/>
                  </a:lnTo>
                  <a:lnTo>
                    <a:pt x="1000" y="1049"/>
                  </a:lnTo>
                  <a:lnTo>
                    <a:pt x="1009" y="1054"/>
                  </a:lnTo>
                  <a:lnTo>
                    <a:pt x="1012" y="1058"/>
                  </a:lnTo>
                  <a:lnTo>
                    <a:pt x="1014" y="1063"/>
                  </a:lnTo>
                  <a:lnTo>
                    <a:pt x="1014" y="1063"/>
                  </a:lnTo>
                  <a:close/>
                  <a:moveTo>
                    <a:pt x="2223" y="1155"/>
                  </a:moveTo>
                  <a:lnTo>
                    <a:pt x="2223" y="1155"/>
                  </a:lnTo>
                  <a:lnTo>
                    <a:pt x="2234" y="1201"/>
                  </a:lnTo>
                  <a:lnTo>
                    <a:pt x="2238" y="1226"/>
                  </a:lnTo>
                  <a:lnTo>
                    <a:pt x="2241" y="1253"/>
                  </a:lnTo>
                  <a:lnTo>
                    <a:pt x="2241" y="1277"/>
                  </a:lnTo>
                  <a:lnTo>
                    <a:pt x="2239" y="1287"/>
                  </a:lnTo>
                  <a:lnTo>
                    <a:pt x="2238" y="1296"/>
                  </a:lnTo>
                  <a:lnTo>
                    <a:pt x="2234" y="1303"/>
                  </a:lnTo>
                  <a:lnTo>
                    <a:pt x="2229" y="1311"/>
                  </a:lnTo>
                  <a:lnTo>
                    <a:pt x="2223" y="1316"/>
                  </a:lnTo>
                  <a:lnTo>
                    <a:pt x="2214" y="1320"/>
                  </a:lnTo>
                  <a:lnTo>
                    <a:pt x="2214" y="1320"/>
                  </a:lnTo>
                  <a:lnTo>
                    <a:pt x="2204" y="1321"/>
                  </a:lnTo>
                  <a:lnTo>
                    <a:pt x="2187" y="1321"/>
                  </a:lnTo>
                  <a:lnTo>
                    <a:pt x="2144" y="1323"/>
                  </a:lnTo>
                  <a:lnTo>
                    <a:pt x="2092" y="1321"/>
                  </a:lnTo>
                  <a:lnTo>
                    <a:pt x="2037" y="1320"/>
                  </a:lnTo>
                  <a:lnTo>
                    <a:pt x="1985" y="1312"/>
                  </a:lnTo>
                  <a:lnTo>
                    <a:pt x="1940" y="1305"/>
                  </a:lnTo>
                  <a:lnTo>
                    <a:pt x="1922" y="1300"/>
                  </a:lnTo>
                  <a:lnTo>
                    <a:pt x="1908" y="1294"/>
                  </a:lnTo>
                  <a:lnTo>
                    <a:pt x="1899" y="1289"/>
                  </a:lnTo>
                  <a:lnTo>
                    <a:pt x="1897" y="1285"/>
                  </a:lnTo>
                  <a:lnTo>
                    <a:pt x="1897" y="1282"/>
                  </a:lnTo>
                  <a:lnTo>
                    <a:pt x="1897" y="1282"/>
                  </a:lnTo>
                  <a:lnTo>
                    <a:pt x="1897" y="1278"/>
                  </a:lnTo>
                  <a:lnTo>
                    <a:pt x="1901" y="1275"/>
                  </a:lnTo>
                  <a:lnTo>
                    <a:pt x="1910" y="1264"/>
                  </a:lnTo>
                  <a:lnTo>
                    <a:pt x="1926" y="1253"/>
                  </a:lnTo>
                  <a:lnTo>
                    <a:pt x="1946" y="1241"/>
                  </a:lnTo>
                  <a:lnTo>
                    <a:pt x="1971" y="1226"/>
                  </a:lnTo>
                  <a:lnTo>
                    <a:pt x="1998" y="1212"/>
                  </a:lnTo>
                  <a:lnTo>
                    <a:pt x="2057" y="1185"/>
                  </a:lnTo>
                  <a:lnTo>
                    <a:pt x="2087" y="1173"/>
                  </a:lnTo>
                  <a:lnTo>
                    <a:pt x="2116" y="1164"/>
                  </a:lnTo>
                  <a:lnTo>
                    <a:pt x="2144" y="1155"/>
                  </a:lnTo>
                  <a:lnTo>
                    <a:pt x="2169" y="1148"/>
                  </a:lnTo>
                  <a:lnTo>
                    <a:pt x="2191" y="1144"/>
                  </a:lnTo>
                  <a:lnTo>
                    <a:pt x="2207" y="1144"/>
                  </a:lnTo>
                  <a:lnTo>
                    <a:pt x="2214" y="1146"/>
                  </a:lnTo>
                  <a:lnTo>
                    <a:pt x="2220" y="1148"/>
                  </a:lnTo>
                  <a:lnTo>
                    <a:pt x="2221" y="1151"/>
                  </a:lnTo>
                  <a:lnTo>
                    <a:pt x="2223" y="1155"/>
                  </a:lnTo>
                  <a:lnTo>
                    <a:pt x="2223" y="1155"/>
                  </a:lnTo>
                  <a:close/>
                  <a:moveTo>
                    <a:pt x="3079" y="1774"/>
                  </a:moveTo>
                  <a:lnTo>
                    <a:pt x="3079" y="1774"/>
                  </a:lnTo>
                  <a:lnTo>
                    <a:pt x="3105" y="1756"/>
                  </a:lnTo>
                  <a:lnTo>
                    <a:pt x="3119" y="1748"/>
                  </a:lnTo>
                  <a:lnTo>
                    <a:pt x="3133" y="1739"/>
                  </a:lnTo>
                  <a:lnTo>
                    <a:pt x="3146" y="1733"/>
                  </a:lnTo>
                  <a:lnTo>
                    <a:pt x="3151" y="1731"/>
                  </a:lnTo>
                  <a:lnTo>
                    <a:pt x="3156" y="1731"/>
                  </a:lnTo>
                  <a:lnTo>
                    <a:pt x="3162" y="1731"/>
                  </a:lnTo>
                  <a:lnTo>
                    <a:pt x="3165" y="1735"/>
                  </a:lnTo>
                  <a:lnTo>
                    <a:pt x="3167" y="1740"/>
                  </a:lnTo>
                  <a:lnTo>
                    <a:pt x="3169" y="1746"/>
                  </a:lnTo>
                  <a:lnTo>
                    <a:pt x="3169" y="1746"/>
                  </a:lnTo>
                  <a:lnTo>
                    <a:pt x="3171" y="1764"/>
                  </a:lnTo>
                  <a:lnTo>
                    <a:pt x="3167" y="1782"/>
                  </a:lnTo>
                  <a:lnTo>
                    <a:pt x="3164" y="1799"/>
                  </a:lnTo>
                  <a:lnTo>
                    <a:pt x="3156" y="1816"/>
                  </a:lnTo>
                  <a:lnTo>
                    <a:pt x="3148" y="1828"/>
                  </a:lnTo>
                  <a:lnTo>
                    <a:pt x="3142" y="1833"/>
                  </a:lnTo>
                  <a:lnTo>
                    <a:pt x="3137" y="1837"/>
                  </a:lnTo>
                  <a:lnTo>
                    <a:pt x="3131" y="1839"/>
                  </a:lnTo>
                  <a:lnTo>
                    <a:pt x="3126" y="1841"/>
                  </a:lnTo>
                  <a:lnTo>
                    <a:pt x="3121" y="1841"/>
                  </a:lnTo>
                  <a:lnTo>
                    <a:pt x="3115" y="1837"/>
                  </a:lnTo>
                  <a:lnTo>
                    <a:pt x="3115" y="1837"/>
                  </a:lnTo>
                  <a:lnTo>
                    <a:pt x="3094" y="1823"/>
                  </a:lnTo>
                  <a:lnTo>
                    <a:pt x="3083" y="1814"/>
                  </a:lnTo>
                  <a:lnTo>
                    <a:pt x="3076" y="1805"/>
                  </a:lnTo>
                  <a:lnTo>
                    <a:pt x="3071" y="1796"/>
                  </a:lnTo>
                  <a:lnTo>
                    <a:pt x="3069" y="1787"/>
                  </a:lnTo>
                  <a:lnTo>
                    <a:pt x="3069" y="1783"/>
                  </a:lnTo>
                  <a:lnTo>
                    <a:pt x="3071" y="1780"/>
                  </a:lnTo>
                  <a:lnTo>
                    <a:pt x="3074" y="1776"/>
                  </a:lnTo>
                  <a:lnTo>
                    <a:pt x="3079" y="1774"/>
                  </a:lnTo>
                  <a:lnTo>
                    <a:pt x="3079" y="1774"/>
                  </a:lnTo>
                  <a:close/>
                  <a:moveTo>
                    <a:pt x="3071" y="1556"/>
                  </a:moveTo>
                  <a:lnTo>
                    <a:pt x="3071" y="1556"/>
                  </a:lnTo>
                  <a:lnTo>
                    <a:pt x="3096" y="1551"/>
                  </a:lnTo>
                  <a:lnTo>
                    <a:pt x="3142" y="1538"/>
                  </a:lnTo>
                  <a:lnTo>
                    <a:pt x="3142" y="1538"/>
                  </a:lnTo>
                  <a:lnTo>
                    <a:pt x="3167" y="1529"/>
                  </a:lnTo>
                  <a:lnTo>
                    <a:pt x="3194" y="1522"/>
                  </a:lnTo>
                  <a:lnTo>
                    <a:pt x="3217" y="1518"/>
                  </a:lnTo>
                  <a:lnTo>
                    <a:pt x="3226" y="1518"/>
                  </a:lnTo>
                  <a:lnTo>
                    <a:pt x="3234" y="1518"/>
                  </a:lnTo>
                  <a:lnTo>
                    <a:pt x="3234" y="1518"/>
                  </a:lnTo>
                  <a:lnTo>
                    <a:pt x="3235" y="1520"/>
                  </a:lnTo>
                  <a:lnTo>
                    <a:pt x="3235" y="1522"/>
                  </a:lnTo>
                  <a:lnTo>
                    <a:pt x="3232" y="1527"/>
                  </a:lnTo>
                  <a:lnTo>
                    <a:pt x="3225" y="1533"/>
                  </a:lnTo>
                  <a:lnTo>
                    <a:pt x="3214" y="1540"/>
                  </a:lnTo>
                  <a:lnTo>
                    <a:pt x="3199" y="1545"/>
                  </a:lnTo>
                  <a:lnTo>
                    <a:pt x="3185" y="1551"/>
                  </a:lnTo>
                  <a:lnTo>
                    <a:pt x="3173" y="1554"/>
                  </a:lnTo>
                  <a:lnTo>
                    <a:pt x="3160" y="1556"/>
                  </a:lnTo>
                  <a:lnTo>
                    <a:pt x="3160" y="1556"/>
                  </a:lnTo>
                  <a:lnTo>
                    <a:pt x="3149" y="1556"/>
                  </a:lnTo>
                  <a:lnTo>
                    <a:pt x="3137" y="1559"/>
                  </a:lnTo>
                  <a:lnTo>
                    <a:pt x="3110" y="1568"/>
                  </a:lnTo>
                  <a:lnTo>
                    <a:pt x="3079" y="1583"/>
                  </a:lnTo>
                  <a:lnTo>
                    <a:pt x="3079" y="1583"/>
                  </a:lnTo>
                  <a:lnTo>
                    <a:pt x="3071" y="1597"/>
                  </a:lnTo>
                  <a:lnTo>
                    <a:pt x="3051" y="1629"/>
                  </a:lnTo>
                  <a:lnTo>
                    <a:pt x="3026" y="1669"/>
                  </a:lnTo>
                  <a:lnTo>
                    <a:pt x="3011" y="1687"/>
                  </a:lnTo>
                  <a:lnTo>
                    <a:pt x="2997" y="1701"/>
                  </a:lnTo>
                  <a:lnTo>
                    <a:pt x="2997" y="1701"/>
                  </a:lnTo>
                  <a:lnTo>
                    <a:pt x="2972" y="1726"/>
                  </a:lnTo>
                  <a:lnTo>
                    <a:pt x="2950" y="1749"/>
                  </a:lnTo>
                  <a:lnTo>
                    <a:pt x="2934" y="1765"/>
                  </a:lnTo>
                  <a:lnTo>
                    <a:pt x="2929" y="1771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4"/>
                  </a:lnTo>
                  <a:lnTo>
                    <a:pt x="2924" y="1778"/>
                  </a:lnTo>
                  <a:lnTo>
                    <a:pt x="2925" y="1789"/>
                  </a:lnTo>
                  <a:lnTo>
                    <a:pt x="2940" y="1821"/>
                  </a:lnTo>
                  <a:lnTo>
                    <a:pt x="2959" y="1859"/>
                  </a:lnTo>
                  <a:lnTo>
                    <a:pt x="2979" y="1893"/>
                  </a:lnTo>
                  <a:lnTo>
                    <a:pt x="2979" y="1893"/>
                  </a:lnTo>
                  <a:lnTo>
                    <a:pt x="2985" y="1900"/>
                  </a:lnTo>
                  <a:lnTo>
                    <a:pt x="2992" y="1907"/>
                  </a:lnTo>
                  <a:lnTo>
                    <a:pt x="3013" y="1925"/>
                  </a:lnTo>
                  <a:lnTo>
                    <a:pt x="3038" y="1941"/>
                  </a:lnTo>
                  <a:lnTo>
                    <a:pt x="3065" y="1959"/>
                  </a:lnTo>
                  <a:lnTo>
                    <a:pt x="3115" y="1987"/>
                  </a:lnTo>
                  <a:lnTo>
                    <a:pt x="3142" y="2002"/>
                  </a:lnTo>
                  <a:lnTo>
                    <a:pt x="3142" y="2002"/>
                  </a:lnTo>
                  <a:lnTo>
                    <a:pt x="3128" y="2000"/>
                  </a:lnTo>
                  <a:lnTo>
                    <a:pt x="3108" y="1995"/>
                  </a:lnTo>
                  <a:lnTo>
                    <a:pt x="3081" y="1987"/>
                  </a:lnTo>
                  <a:lnTo>
                    <a:pt x="3051" y="1977"/>
                  </a:lnTo>
                  <a:lnTo>
                    <a:pt x="3022" y="1964"/>
                  </a:lnTo>
                  <a:lnTo>
                    <a:pt x="3008" y="1957"/>
                  </a:lnTo>
                  <a:lnTo>
                    <a:pt x="2993" y="1948"/>
                  </a:lnTo>
                  <a:lnTo>
                    <a:pt x="2981" y="1939"/>
                  </a:lnTo>
                  <a:lnTo>
                    <a:pt x="2970" y="1928"/>
                  </a:lnTo>
                  <a:lnTo>
                    <a:pt x="2970" y="1928"/>
                  </a:lnTo>
                  <a:lnTo>
                    <a:pt x="2950" y="1907"/>
                  </a:lnTo>
                  <a:lnTo>
                    <a:pt x="2934" y="1885"/>
                  </a:lnTo>
                  <a:lnTo>
                    <a:pt x="2920" y="1864"/>
                  </a:lnTo>
                  <a:lnTo>
                    <a:pt x="2907" y="1844"/>
                  </a:lnTo>
                  <a:lnTo>
                    <a:pt x="2886" y="1807"/>
                  </a:lnTo>
                  <a:lnTo>
                    <a:pt x="2870" y="1774"/>
                  </a:lnTo>
                  <a:lnTo>
                    <a:pt x="2870" y="1774"/>
                  </a:lnTo>
                  <a:lnTo>
                    <a:pt x="2866" y="1767"/>
                  </a:lnTo>
                  <a:lnTo>
                    <a:pt x="2866" y="1760"/>
                  </a:lnTo>
                  <a:lnTo>
                    <a:pt x="2866" y="1755"/>
                  </a:lnTo>
                  <a:lnTo>
                    <a:pt x="2868" y="1751"/>
                  </a:lnTo>
                  <a:lnTo>
                    <a:pt x="2872" y="1746"/>
                  </a:lnTo>
                  <a:lnTo>
                    <a:pt x="2877" y="1742"/>
                  </a:lnTo>
                  <a:lnTo>
                    <a:pt x="2890" y="1733"/>
                  </a:lnTo>
                  <a:lnTo>
                    <a:pt x="2924" y="1717"/>
                  </a:lnTo>
                  <a:lnTo>
                    <a:pt x="2943" y="1706"/>
                  </a:lnTo>
                  <a:lnTo>
                    <a:pt x="2961" y="1692"/>
                  </a:lnTo>
                  <a:lnTo>
                    <a:pt x="2961" y="1692"/>
                  </a:lnTo>
                  <a:lnTo>
                    <a:pt x="2979" y="1674"/>
                  </a:lnTo>
                  <a:lnTo>
                    <a:pt x="2997" y="1653"/>
                  </a:lnTo>
                  <a:lnTo>
                    <a:pt x="3033" y="1608"/>
                  </a:lnTo>
                  <a:lnTo>
                    <a:pt x="3060" y="1570"/>
                  </a:lnTo>
                  <a:lnTo>
                    <a:pt x="3071" y="1556"/>
                  </a:lnTo>
                  <a:lnTo>
                    <a:pt x="3071" y="1556"/>
                  </a:lnTo>
                  <a:close/>
                  <a:moveTo>
                    <a:pt x="2497" y="537"/>
                  </a:moveTo>
                  <a:lnTo>
                    <a:pt x="2497" y="537"/>
                  </a:lnTo>
                  <a:lnTo>
                    <a:pt x="2494" y="533"/>
                  </a:lnTo>
                  <a:lnTo>
                    <a:pt x="2494" y="530"/>
                  </a:lnTo>
                  <a:lnTo>
                    <a:pt x="2495" y="526"/>
                  </a:lnTo>
                  <a:lnTo>
                    <a:pt x="2501" y="521"/>
                  </a:lnTo>
                  <a:lnTo>
                    <a:pt x="2517" y="512"/>
                  </a:lnTo>
                  <a:lnTo>
                    <a:pt x="2540" y="499"/>
                  </a:lnTo>
                  <a:lnTo>
                    <a:pt x="2565" y="490"/>
                  </a:lnTo>
                  <a:lnTo>
                    <a:pt x="2592" y="481"/>
                  </a:lnTo>
                  <a:lnTo>
                    <a:pt x="2616" y="474"/>
                  </a:lnTo>
                  <a:lnTo>
                    <a:pt x="2633" y="472"/>
                  </a:lnTo>
                  <a:lnTo>
                    <a:pt x="2633" y="472"/>
                  </a:lnTo>
                  <a:lnTo>
                    <a:pt x="2639" y="474"/>
                  </a:lnTo>
                  <a:lnTo>
                    <a:pt x="2644" y="480"/>
                  </a:lnTo>
                  <a:lnTo>
                    <a:pt x="2646" y="487"/>
                  </a:lnTo>
                  <a:lnTo>
                    <a:pt x="2646" y="496"/>
                  </a:lnTo>
                  <a:lnTo>
                    <a:pt x="2646" y="506"/>
                  </a:lnTo>
                  <a:lnTo>
                    <a:pt x="2644" y="517"/>
                  </a:lnTo>
                  <a:lnTo>
                    <a:pt x="2637" y="544"/>
                  </a:lnTo>
                  <a:lnTo>
                    <a:pt x="2626" y="569"/>
                  </a:lnTo>
                  <a:lnTo>
                    <a:pt x="2616" y="591"/>
                  </a:lnTo>
                  <a:lnTo>
                    <a:pt x="2605" y="605"/>
                  </a:lnTo>
                  <a:lnTo>
                    <a:pt x="2601" y="609"/>
                  </a:lnTo>
                  <a:lnTo>
                    <a:pt x="2598" y="609"/>
                  </a:lnTo>
                  <a:lnTo>
                    <a:pt x="2598" y="609"/>
                  </a:lnTo>
                  <a:lnTo>
                    <a:pt x="2589" y="605"/>
                  </a:lnTo>
                  <a:lnTo>
                    <a:pt x="2578" y="598"/>
                  </a:lnTo>
                  <a:lnTo>
                    <a:pt x="2551" y="575"/>
                  </a:lnTo>
                  <a:lnTo>
                    <a:pt x="2521" y="553"/>
                  </a:lnTo>
                  <a:lnTo>
                    <a:pt x="2508" y="542"/>
                  </a:lnTo>
                  <a:lnTo>
                    <a:pt x="2497" y="537"/>
                  </a:lnTo>
                  <a:lnTo>
                    <a:pt x="2497" y="537"/>
                  </a:lnTo>
                  <a:close/>
                  <a:moveTo>
                    <a:pt x="2852" y="2269"/>
                  </a:moveTo>
                  <a:lnTo>
                    <a:pt x="2852" y="2269"/>
                  </a:lnTo>
                  <a:lnTo>
                    <a:pt x="2868" y="2261"/>
                  </a:lnTo>
                  <a:lnTo>
                    <a:pt x="2873" y="2260"/>
                  </a:lnTo>
                  <a:lnTo>
                    <a:pt x="2879" y="2260"/>
                  </a:lnTo>
                  <a:lnTo>
                    <a:pt x="2882" y="2261"/>
                  </a:lnTo>
                  <a:lnTo>
                    <a:pt x="2886" y="2265"/>
                  </a:lnTo>
                  <a:lnTo>
                    <a:pt x="2890" y="2270"/>
                  </a:lnTo>
                  <a:lnTo>
                    <a:pt x="2891" y="2279"/>
                  </a:lnTo>
                  <a:lnTo>
                    <a:pt x="2891" y="2288"/>
                  </a:lnTo>
                  <a:lnTo>
                    <a:pt x="2893" y="2296"/>
                  </a:lnTo>
                  <a:lnTo>
                    <a:pt x="2897" y="2301"/>
                  </a:lnTo>
                  <a:lnTo>
                    <a:pt x="2897" y="2301"/>
                  </a:lnTo>
                  <a:lnTo>
                    <a:pt x="2899" y="2303"/>
                  </a:lnTo>
                  <a:lnTo>
                    <a:pt x="2902" y="2303"/>
                  </a:lnTo>
                  <a:lnTo>
                    <a:pt x="2906" y="2299"/>
                  </a:lnTo>
                  <a:lnTo>
                    <a:pt x="2909" y="2292"/>
                  </a:lnTo>
                  <a:lnTo>
                    <a:pt x="2913" y="2283"/>
                  </a:lnTo>
                  <a:lnTo>
                    <a:pt x="2920" y="2267"/>
                  </a:lnTo>
                  <a:lnTo>
                    <a:pt x="2922" y="2260"/>
                  </a:lnTo>
                  <a:lnTo>
                    <a:pt x="2922" y="2260"/>
                  </a:lnTo>
                  <a:lnTo>
                    <a:pt x="2938" y="2278"/>
                  </a:lnTo>
                  <a:lnTo>
                    <a:pt x="2949" y="2290"/>
                  </a:lnTo>
                  <a:lnTo>
                    <a:pt x="2952" y="2292"/>
                  </a:lnTo>
                  <a:lnTo>
                    <a:pt x="2954" y="2294"/>
                  </a:lnTo>
                  <a:lnTo>
                    <a:pt x="2954" y="2292"/>
                  </a:lnTo>
                  <a:lnTo>
                    <a:pt x="2954" y="2292"/>
                  </a:lnTo>
                  <a:lnTo>
                    <a:pt x="2958" y="2283"/>
                  </a:lnTo>
                  <a:lnTo>
                    <a:pt x="2963" y="2267"/>
                  </a:lnTo>
                  <a:lnTo>
                    <a:pt x="2970" y="2247"/>
                  </a:lnTo>
                  <a:lnTo>
                    <a:pt x="2970" y="2247"/>
                  </a:lnTo>
                  <a:lnTo>
                    <a:pt x="2977" y="2254"/>
                  </a:lnTo>
                  <a:lnTo>
                    <a:pt x="2995" y="2269"/>
                  </a:lnTo>
                  <a:lnTo>
                    <a:pt x="3008" y="2276"/>
                  </a:lnTo>
                  <a:lnTo>
                    <a:pt x="3020" y="2285"/>
                  </a:lnTo>
                  <a:lnTo>
                    <a:pt x="3031" y="2290"/>
                  </a:lnTo>
                  <a:lnTo>
                    <a:pt x="3042" y="2292"/>
                  </a:lnTo>
                  <a:lnTo>
                    <a:pt x="3042" y="2292"/>
                  </a:lnTo>
                  <a:lnTo>
                    <a:pt x="3062" y="2296"/>
                  </a:lnTo>
                  <a:lnTo>
                    <a:pt x="3081" y="2301"/>
                  </a:lnTo>
                  <a:lnTo>
                    <a:pt x="3115" y="2310"/>
                  </a:lnTo>
                  <a:lnTo>
                    <a:pt x="3115" y="2310"/>
                  </a:lnTo>
                  <a:lnTo>
                    <a:pt x="3119" y="2312"/>
                  </a:lnTo>
                  <a:lnTo>
                    <a:pt x="3122" y="2315"/>
                  </a:lnTo>
                  <a:lnTo>
                    <a:pt x="3126" y="2326"/>
                  </a:lnTo>
                  <a:lnTo>
                    <a:pt x="3126" y="2340"/>
                  </a:lnTo>
                  <a:lnTo>
                    <a:pt x="3124" y="2356"/>
                  </a:lnTo>
                  <a:lnTo>
                    <a:pt x="3119" y="2376"/>
                  </a:lnTo>
                  <a:lnTo>
                    <a:pt x="3113" y="2394"/>
                  </a:lnTo>
                  <a:lnTo>
                    <a:pt x="3105" y="2412"/>
                  </a:lnTo>
                  <a:lnTo>
                    <a:pt x="3094" y="2428"/>
                  </a:lnTo>
                  <a:lnTo>
                    <a:pt x="3094" y="2428"/>
                  </a:lnTo>
                  <a:lnTo>
                    <a:pt x="3079" y="2444"/>
                  </a:lnTo>
                  <a:lnTo>
                    <a:pt x="3058" y="2460"/>
                  </a:lnTo>
                  <a:lnTo>
                    <a:pt x="3033" y="2476"/>
                  </a:lnTo>
                  <a:lnTo>
                    <a:pt x="3004" y="2491"/>
                  </a:lnTo>
                  <a:lnTo>
                    <a:pt x="2974" y="2503"/>
                  </a:lnTo>
                  <a:lnTo>
                    <a:pt x="2943" y="2514"/>
                  </a:lnTo>
                  <a:lnTo>
                    <a:pt x="2915" y="2519"/>
                  </a:lnTo>
                  <a:lnTo>
                    <a:pt x="2900" y="2519"/>
                  </a:lnTo>
                  <a:lnTo>
                    <a:pt x="2888" y="2519"/>
                  </a:lnTo>
                  <a:lnTo>
                    <a:pt x="2888" y="2519"/>
                  </a:lnTo>
                  <a:lnTo>
                    <a:pt x="2861" y="2514"/>
                  </a:lnTo>
                  <a:lnTo>
                    <a:pt x="2818" y="2503"/>
                  </a:lnTo>
                  <a:lnTo>
                    <a:pt x="2779" y="2491"/>
                  </a:lnTo>
                  <a:lnTo>
                    <a:pt x="2766" y="2487"/>
                  </a:lnTo>
                  <a:lnTo>
                    <a:pt x="2761" y="2484"/>
                  </a:lnTo>
                  <a:lnTo>
                    <a:pt x="2761" y="2484"/>
                  </a:lnTo>
                  <a:lnTo>
                    <a:pt x="2757" y="2475"/>
                  </a:lnTo>
                  <a:lnTo>
                    <a:pt x="2746" y="2462"/>
                  </a:lnTo>
                  <a:lnTo>
                    <a:pt x="2734" y="2448"/>
                  </a:lnTo>
                  <a:lnTo>
                    <a:pt x="2696" y="2457"/>
                  </a:lnTo>
                  <a:lnTo>
                    <a:pt x="2687" y="2410"/>
                  </a:lnTo>
                  <a:lnTo>
                    <a:pt x="2651" y="2419"/>
                  </a:lnTo>
                  <a:lnTo>
                    <a:pt x="2616" y="2410"/>
                  </a:lnTo>
                  <a:lnTo>
                    <a:pt x="2616" y="2410"/>
                  </a:lnTo>
                  <a:lnTo>
                    <a:pt x="2596" y="2394"/>
                  </a:lnTo>
                  <a:lnTo>
                    <a:pt x="2580" y="2381"/>
                  </a:lnTo>
                  <a:lnTo>
                    <a:pt x="2569" y="2374"/>
                  </a:lnTo>
                  <a:lnTo>
                    <a:pt x="2569" y="2374"/>
                  </a:lnTo>
                  <a:lnTo>
                    <a:pt x="2567" y="2373"/>
                  </a:lnTo>
                  <a:lnTo>
                    <a:pt x="2565" y="2367"/>
                  </a:lnTo>
                  <a:lnTo>
                    <a:pt x="2565" y="2355"/>
                  </a:lnTo>
                  <a:lnTo>
                    <a:pt x="2569" y="2338"/>
                  </a:lnTo>
                  <a:lnTo>
                    <a:pt x="2569" y="2338"/>
                  </a:lnTo>
                  <a:lnTo>
                    <a:pt x="2551" y="2340"/>
                  </a:lnTo>
                  <a:lnTo>
                    <a:pt x="2535" y="2342"/>
                  </a:lnTo>
                  <a:lnTo>
                    <a:pt x="2524" y="2347"/>
                  </a:lnTo>
                  <a:lnTo>
                    <a:pt x="2524" y="2347"/>
                  </a:lnTo>
                  <a:lnTo>
                    <a:pt x="2522" y="2347"/>
                  </a:lnTo>
                  <a:lnTo>
                    <a:pt x="2517" y="2344"/>
                  </a:lnTo>
                  <a:lnTo>
                    <a:pt x="2508" y="2335"/>
                  </a:lnTo>
                  <a:lnTo>
                    <a:pt x="2494" y="2319"/>
                  </a:lnTo>
                  <a:lnTo>
                    <a:pt x="2479" y="2299"/>
                  </a:lnTo>
                  <a:lnTo>
                    <a:pt x="2467" y="2278"/>
                  </a:lnTo>
                  <a:lnTo>
                    <a:pt x="2456" y="2256"/>
                  </a:lnTo>
                  <a:lnTo>
                    <a:pt x="2453" y="2245"/>
                  </a:lnTo>
                  <a:lnTo>
                    <a:pt x="2451" y="2236"/>
                  </a:lnTo>
                  <a:lnTo>
                    <a:pt x="2451" y="2227"/>
                  </a:lnTo>
                  <a:lnTo>
                    <a:pt x="2451" y="2220"/>
                  </a:lnTo>
                  <a:lnTo>
                    <a:pt x="2451" y="2220"/>
                  </a:lnTo>
                  <a:lnTo>
                    <a:pt x="2454" y="2213"/>
                  </a:lnTo>
                  <a:lnTo>
                    <a:pt x="2460" y="2210"/>
                  </a:lnTo>
                  <a:lnTo>
                    <a:pt x="2465" y="2208"/>
                  </a:lnTo>
                  <a:lnTo>
                    <a:pt x="2472" y="2208"/>
                  </a:lnTo>
                  <a:lnTo>
                    <a:pt x="2490" y="2211"/>
                  </a:lnTo>
                  <a:lnTo>
                    <a:pt x="2512" y="2220"/>
                  </a:lnTo>
                  <a:lnTo>
                    <a:pt x="2567" y="2242"/>
                  </a:lnTo>
                  <a:lnTo>
                    <a:pt x="2599" y="2254"/>
                  </a:lnTo>
                  <a:lnTo>
                    <a:pt x="2633" y="2265"/>
                  </a:lnTo>
                  <a:lnTo>
                    <a:pt x="2633" y="2265"/>
                  </a:lnTo>
                  <a:lnTo>
                    <a:pt x="2667" y="2274"/>
                  </a:lnTo>
                  <a:lnTo>
                    <a:pt x="2700" y="2279"/>
                  </a:lnTo>
                  <a:lnTo>
                    <a:pt x="2730" y="2283"/>
                  </a:lnTo>
                  <a:lnTo>
                    <a:pt x="2759" y="2287"/>
                  </a:lnTo>
                  <a:lnTo>
                    <a:pt x="2784" y="2285"/>
                  </a:lnTo>
                  <a:lnTo>
                    <a:pt x="2809" y="2283"/>
                  </a:lnTo>
                  <a:lnTo>
                    <a:pt x="2830" y="2278"/>
                  </a:lnTo>
                  <a:lnTo>
                    <a:pt x="2852" y="2269"/>
                  </a:lnTo>
                  <a:lnTo>
                    <a:pt x="2852" y="22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6" name="楕円 503">
              <a:extLst>
                <a:ext uri="{FF2B5EF4-FFF2-40B4-BE49-F238E27FC236}">
                  <a16:creationId xmlns:a16="http://schemas.microsoft.com/office/drawing/2014/main" id="{90A8912A-8260-510F-F231-A0D4E62B8470}"/>
                </a:ext>
              </a:extLst>
            </p:cNvPr>
            <p:cNvSpPr/>
            <p:nvPr/>
          </p:nvSpPr>
          <p:spPr>
            <a:xfrm>
              <a:off x="2980585" y="126802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602292DB-5796-90A1-8742-5508A58FFBF7}"/>
              </a:ext>
            </a:extLst>
          </p:cNvPr>
          <p:cNvGrpSpPr>
            <a:grpSpLocks noChangeAspect="1"/>
          </p:cNvGrpSpPr>
          <p:nvPr/>
        </p:nvGrpSpPr>
        <p:grpSpPr>
          <a:xfrm>
            <a:off x="6726604" y="3919220"/>
            <a:ext cx="2330240" cy="2416804"/>
            <a:chOff x="6559550" y="3537311"/>
            <a:chExt cx="2807764" cy="2912067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1475291-A3BC-97DB-38AC-B38100EC183D}"/>
                </a:ext>
              </a:extLst>
            </p:cNvPr>
            <p:cNvGrpSpPr/>
            <p:nvPr/>
          </p:nvGrpSpPr>
          <p:grpSpPr>
            <a:xfrm>
              <a:off x="6559550" y="3953828"/>
              <a:ext cx="2705100" cy="2495550"/>
              <a:chOff x="6559550" y="3953828"/>
              <a:chExt cx="2705100" cy="249555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6AD35248-877C-789B-D3A8-7B82E7789F5F}"/>
                  </a:ext>
                </a:extLst>
              </p:cNvPr>
              <p:cNvGrpSpPr/>
              <p:nvPr/>
            </p:nvGrpSpPr>
            <p:grpSpPr>
              <a:xfrm>
                <a:off x="66119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5F79C0A2-BAB8-FFDF-27BD-88772F8EAC4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D4D2C0DB-FAFE-5041-5207-C932D15360B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3E8F607B-B829-BEBB-452F-15A1E0AE7B2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D7722C7A-D0E5-C06F-8510-B6493BDC1C5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288CFF05-317C-E4CD-7888-8DB559630FEB}"/>
                  </a:ext>
                </a:extLst>
              </p:cNvPr>
              <p:cNvSpPr/>
              <p:nvPr/>
            </p:nvSpPr>
            <p:spPr>
              <a:xfrm>
                <a:off x="7202487" y="421745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F60EC9BE-28B6-4798-7374-E377522A67E8}"/>
                  </a:ext>
                </a:extLst>
              </p:cNvPr>
              <p:cNvGrpSpPr/>
              <p:nvPr/>
            </p:nvGrpSpPr>
            <p:grpSpPr>
              <a:xfrm>
                <a:off x="7388759" y="3997415"/>
                <a:ext cx="1074706" cy="2198728"/>
                <a:chOff x="7339193" y="3836972"/>
                <a:chExt cx="1277659" cy="2613948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0287636C-DAFE-C170-7998-2AE0C7BF4A60}"/>
                    </a:ext>
                  </a:extLst>
                </p:cNvPr>
                <p:cNvGrpSpPr/>
                <p:nvPr/>
              </p:nvGrpSpPr>
              <p:grpSpPr>
                <a:xfrm>
                  <a:off x="7352346" y="4957009"/>
                  <a:ext cx="1213577" cy="1493911"/>
                  <a:chOff x="7352346" y="4957009"/>
                  <a:chExt cx="1213577" cy="1493911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647F508D-FB9E-13C6-209A-5DA6D4959105}"/>
                      </a:ext>
                    </a:extLst>
                  </p:cNvPr>
                  <p:cNvSpPr/>
                  <p:nvPr/>
                </p:nvSpPr>
                <p:spPr>
                  <a:xfrm flipH="1">
                    <a:off x="8385763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E0DCC2D2-0BC9-A502-B930-E02728EDE50C}"/>
                      </a:ext>
                    </a:extLst>
                  </p:cNvPr>
                  <p:cNvSpPr/>
                  <p:nvPr/>
                </p:nvSpPr>
                <p:spPr>
                  <a:xfrm flipH="1">
                    <a:off x="8393355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ACD2F830-1DA4-F819-22EC-3F5F5DA85574}"/>
                      </a:ext>
                    </a:extLst>
                  </p:cNvPr>
                  <p:cNvSpPr/>
                  <p:nvPr/>
                </p:nvSpPr>
                <p:spPr>
                  <a:xfrm>
                    <a:off x="7369799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79D643BC-481B-7A3B-969A-D4CFD7954C30}"/>
                      </a:ext>
                    </a:extLst>
                  </p:cNvPr>
                  <p:cNvSpPr/>
                  <p:nvPr/>
                </p:nvSpPr>
                <p:spPr>
                  <a:xfrm>
                    <a:off x="7352346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片側の 2 つの角を丸めた四角形 144">
                    <a:extLst>
                      <a:ext uri="{FF2B5EF4-FFF2-40B4-BE49-F238E27FC236}">
                        <a16:creationId xmlns:a16="http://schemas.microsoft.com/office/drawing/2014/main" id="{23C2DC19-13E0-4C91-AC3A-E148A12A108C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7B41EEA3-87DB-4726-FBA4-B6ED8725A590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DC1A84FE-7C4F-D51F-FD48-23969DBD9200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3AC34A13-183E-7F35-2322-4C0A394B4340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DC40DFA4-5F0B-4F58-B2C3-B95F8E2001B7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0A2056F8-50F0-B5AB-64FC-924495E730A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8" name="円/楕円 514">
                        <a:extLst>
                          <a:ext uri="{FF2B5EF4-FFF2-40B4-BE49-F238E27FC236}">
                            <a16:creationId xmlns:a16="http://schemas.microsoft.com/office/drawing/2014/main" id="{356EB9AD-B96D-C248-9B81-CABE7D7014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" name="円/楕円 515">
                        <a:extLst>
                          <a:ext uri="{FF2B5EF4-FFF2-40B4-BE49-F238E27FC236}">
                            <a16:creationId xmlns:a16="http://schemas.microsoft.com/office/drawing/2014/main" id="{CB18CB0C-3786-C4FB-85F7-A92B18B093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3" name="グループ化 192">
                      <a:extLst>
                        <a:ext uri="{FF2B5EF4-FFF2-40B4-BE49-F238E27FC236}">
                          <a16:creationId xmlns:a16="http://schemas.microsoft.com/office/drawing/2014/main" id="{1C50C7C1-319B-22D7-9A7A-E0E288ADE34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5" name="円/楕円 512">
                        <a:extLst>
                          <a:ext uri="{FF2B5EF4-FFF2-40B4-BE49-F238E27FC236}">
                            <a16:creationId xmlns:a16="http://schemas.microsoft.com/office/drawing/2014/main" id="{C57A6529-2479-55BC-F522-BB6975194E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7" name="円/楕円 513">
                        <a:extLst>
                          <a:ext uri="{FF2B5EF4-FFF2-40B4-BE49-F238E27FC236}">
                            <a16:creationId xmlns:a16="http://schemas.microsoft.com/office/drawing/2014/main" id="{87E90C6B-AAE5-39FE-D903-835B2DFBCC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4" name="円/楕円 511">
                      <a:extLst>
                        <a:ext uri="{FF2B5EF4-FFF2-40B4-BE49-F238E27FC236}">
                          <a16:creationId xmlns:a16="http://schemas.microsoft.com/office/drawing/2014/main" id="{D5D776D0-B3D4-7D00-7723-187A04A5C5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9" name="円/楕円 505">
                    <a:extLst>
                      <a:ext uri="{FF2B5EF4-FFF2-40B4-BE49-F238E27FC236}">
                        <a16:creationId xmlns:a16="http://schemas.microsoft.com/office/drawing/2014/main" id="{2E88ACBE-714B-F2E2-1535-C72D410A13D7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月 189">
                    <a:extLst>
                      <a:ext uri="{FF2B5EF4-FFF2-40B4-BE49-F238E27FC236}">
                        <a16:creationId xmlns:a16="http://schemas.microsoft.com/office/drawing/2014/main" id="{B7FC7FA8-8742-FE2C-9437-B3AC9AD330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355AD61F-66B0-A03D-3990-F340EB1BFCC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39002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EE51FBD9-1CDE-3FD1-17C8-5B17F49ABD48}"/>
                    </a:ext>
                  </a:extLst>
                </p:cNvPr>
                <p:cNvSpPr/>
                <p:nvPr/>
              </p:nvSpPr>
              <p:spPr>
                <a:xfrm rot="16200000">
                  <a:off x="7650339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7EB0AC2-19F9-C80B-5BDB-894D92BB2A14}"/>
                    </a:ext>
                  </a:extLst>
                </p:cNvPr>
                <p:cNvSpPr/>
                <p:nvPr/>
              </p:nvSpPr>
              <p:spPr>
                <a:xfrm rot="16200000">
                  <a:off x="8258952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CE225533-1F4F-1EFA-5C8A-13AD525A9A4D}"/>
                  </a:ext>
                </a:extLst>
              </p:cNvPr>
              <p:cNvGrpSpPr/>
              <p:nvPr/>
            </p:nvGrpSpPr>
            <p:grpSpPr>
              <a:xfrm>
                <a:off x="6559550" y="5317006"/>
                <a:ext cx="2705100" cy="1132372"/>
                <a:chOff x="6559550" y="2328860"/>
                <a:chExt cx="2705100" cy="1209678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B4335B0D-1EAD-7D8D-C43A-D25EDC901874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7F56DB22-B68A-0B22-9476-1E30A01088F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上の 2 つの角を丸める 181">
                    <a:extLst>
                      <a:ext uri="{FF2B5EF4-FFF2-40B4-BE49-F238E27FC236}">
                        <a16:creationId xmlns:a16="http://schemas.microsoft.com/office/drawing/2014/main" id="{E9060EAE-58CF-82BA-0A3E-38E96E2A22D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35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50A2C15E-7310-5F6A-7DD3-CC1EEA4467A0}"/>
                    </a:ext>
                  </a:extLst>
                </p:cNvPr>
                <p:cNvSpPr/>
                <p:nvPr/>
              </p:nvSpPr>
              <p:spPr>
                <a:xfrm>
                  <a:off x="65595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FC08730-D330-B17E-2A19-8510E4FB6AD0}"/>
                </a:ext>
              </a:extLst>
            </p:cNvPr>
            <p:cNvGrpSpPr/>
            <p:nvPr/>
          </p:nvGrpSpPr>
          <p:grpSpPr>
            <a:xfrm>
              <a:off x="7267785" y="5251350"/>
              <a:ext cx="221455" cy="172195"/>
              <a:chOff x="1314450" y="2280493"/>
              <a:chExt cx="212372" cy="182066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D8EA193F-CEC5-985E-6DB0-2DBB8EA2B8F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298DFE4F-C6EA-0F9A-E765-94BE5283512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1E2DFE5A-F696-20F1-0BEF-BEB5296D1EA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A8781A6D-C254-9602-0EEF-9B67E930F22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36CD7D9A-82AC-9FAC-4D62-D3025D641013}"/>
                </a:ext>
              </a:extLst>
            </p:cNvPr>
            <p:cNvGrpSpPr/>
            <p:nvPr/>
          </p:nvGrpSpPr>
          <p:grpSpPr>
            <a:xfrm flipH="1">
              <a:off x="8360349" y="5251350"/>
              <a:ext cx="221455" cy="172195"/>
              <a:chOff x="1314450" y="2280493"/>
              <a:chExt cx="212372" cy="182066"/>
            </a:xfrm>
          </p:grpSpPr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14ECE767-6A79-D86D-F118-9FF02F42838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A527C702-B8EE-DC84-55F0-65BB35A2131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3EE40E79-C794-ABAA-5021-2A32BF54169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E8546FB5-1865-89AE-FE9E-73566243B56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D3A119D-68EF-507B-C914-12A2A3B93E5E}"/>
                </a:ext>
              </a:extLst>
            </p:cNvPr>
            <p:cNvGrpSpPr/>
            <p:nvPr/>
          </p:nvGrpSpPr>
          <p:grpSpPr>
            <a:xfrm>
              <a:off x="7782968" y="4905907"/>
              <a:ext cx="300582" cy="113058"/>
              <a:chOff x="334566" y="1660922"/>
              <a:chExt cx="176212" cy="126206"/>
            </a:xfrm>
          </p:grpSpPr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3E86A972-29AB-8BFA-8441-5D428435047D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20DB398-663E-2362-5CDE-26A2D2436BC4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1122033F-15E4-3904-FF87-BE6AC07D9009}"/>
                </a:ext>
              </a:extLst>
            </p:cNvPr>
            <p:cNvGrpSpPr/>
            <p:nvPr/>
          </p:nvGrpSpPr>
          <p:grpSpPr>
            <a:xfrm>
              <a:off x="7905923" y="4317745"/>
              <a:ext cx="86897" cy="112004"/>
              <a:chOff x="207192" y="1641123"/>
              <a:chExt cx="368618" cy="47512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88FA279E-A7C0-CB08-2E97-154B2D85DF0B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DECA364-060F-976E-6B33-D359BB7AEEBD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6" name="楕円 503">
              <a:extLst>
                <a:ext uri="{FF2B5EF4-FFF2-40B4-BE49-F238E27FC236}">
                  <a16:creationId xmlns:a16="http://schemas.microsoft.com/office/drawing/2014/main" id="{E7BAB58D-7C0A-5FE6-ED8A-60F33E52D92C}"/>
                </a:ext>
              </a:extLst>
            </p:cNvPr>
            <p:cNvSpPr/>
            <p:nvPr/>
          </p:nvSpPr>
          <p:spPr>
            <a:xfrm>
              <a:off x="7794893" y="410308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7" name="楕円 503">
              <a:extLst>
                <a:ext uri="{FF2B5EF4-FFF2-40B4-BE49-F238E27FC236}">
                  <a16:creationId xmlns:a16="http://schemas.microsoft.com/office/drawing/2014/main" id="{846EB899-977F-199A-E135-C9E56F32C5B0}"/>
                </a:ext>
              </a:extLst>
            </p:cNvPr>
            <p:cNvSpPr/>
            <p:nvPr/>
          </p:nvSpPr>
          <p:spPr>
            <a:xfrm>
              <a:off x="8230662" y="468887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8" name="楕円 503">
              <a:extLst>
                <a:ext uri="{FF2B5EF4-FFF2-40B4-BE49-F238E27FC236}">
                  <a16:creationId xmlns:a16="http://schemas.microsoft.com/office/drawing/2014/main" id="{82C4B92D-1F6D-263C-34C0-E9A84CEA626B}"/>
                </a:ext>
              </a:extLst>
            </p:cNvPr>
            <p:cNvSpPr/>
            <p:nvPr/>
          </p:nvSpPr>
          <p:spPr>
            <a:xfrm>
              <a:off x="7630587" y="480079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19A94A0F-8D37-604D-C0BC-CC1B1CCC11AE}"/>
                </a:ext>
              </a:extLst>
            </p:cNvPr>
            <p:cNvSpPr/>
            <p:nvPr/>
          </p:nvSpPr>
          <p:spPr>
            <a:xfrm>
              <a:off x="840528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7741885B-C79F-7259-E5C3-03D8D2D18C55}"/>
                </a:ext>
              </a:extLst>
            </p:cNvPr>
            <p:cNvSpPr/>
            <p:nvPr/>
          </p:nvSpPr>
          <p:spPr>
            <a:xfrm>
              <a:off x="8671988" y="43249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49A46766-0EAB-B906-BBC1-4B332E26858D}"/>
                </a:ext>
              </a:extLst>
            </p:cNvPr>
            <p:cNvSpPr/>
            <p:nvPr/>
          </p:nvSpPr>
          <p:spPr>
            <a:xfrm>
              <a:off x="8540365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1D8631C5-BFA0-40E2-9A05-A9861131CDB7}"/>
                </a:ext>
              </a:extLst>
            </p:cNvPr>
            <p:cNvGrpSpPr/>
            <p:nvPr/>
          </p:nvGrpSpPr>
          <p:grpSpPr>
            <a:xfrm>
              <a:off x="8482445" y="3742975"/>
              <a:ext cx="822958" cy="463720"/>
              <a:chOff x="152400" y="1126302"/>
              <a:chExt cx="3371568" cy="1899811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AEA3C12C-6834-42D9-B6CB-6858269A8CF5}"/>
                  </a:ext>
                </a:extLst>
              </p:cNvPr>
              <p:cNvGrpSpPr/>
              <p:nvPr/>
            </p:nvGrpSpPr>
            <p:grpSpPr>
              <a:xfrm>
                <a:off x="730745" y="1419223"/>
                <a:ext cx="2793223" cy="1606890"/>
                <a:chOff x="4223741" y="1419223"/>
                <a:chExt cx="2793223" cy="1606890"/>
              </a:xfrm>
            </p:grpSpPr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E5835AD7-71E4-4B49-96F6-1B9D25C8479E}"/>
                    </a:ext>
                  </a:extLst>
                </p:cNvPr>
                <p:cNvSpPr/>
                <p:nvPr/>
              </p:nvSpPr>
              <p:spPr>
                <a:xfrm>
                  <a:off x="4376739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14C8FB74-D1AA-482B-AF43-47B14DB96549}"/>
                    </a:ext>
                  </a:extLst>
                </p:cNvPr>
                <p:cNvSpPr/>
                <p:nvPr/>
              </p:nvSpPr>
              <p:spPr>
                <a:xfrm>
                  <a:off x="4223741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四角形: 上の 2 つの角を丸める 461">
                  <a:extLst>
                    <a:ext uri="{FF2B5EF4-FFF2-40B4-BE49-F238E27FC236}">
                      <a16:creationId xmlns:a16="http://schemas.microsoft.com/office/drawing/2014/main" id="{0F52D731-B486-4032-B61D-BF8D3C89670A}"/>
                    </a:ext>
                  </a:extLst>
                </p:cNvPr>
                <p:cNvSpPr/>
                <p:nvPr/>
              </p:nvSpPr>
              <p:spPr>
                <a:xfrm>
                  <a:off x="4272828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EFA2034E-FB1F-46AF-9571-E4DC4ED13A69}"/>
                    </a:ext>
                  </a:extLst>
                </p:cNvPr>
                <p:cNvSpPr/>
                <p:nvPr/>
              </p:nvSpPr>
              <p:spPr>
                <a:xfrm>
                  <a:off x="4852553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B1DD8B25-3FBE-4786-A864-02EB36027A93}"/>
                    </a:ext>
                  </a:extLst>
                </p:cNvPr>
                <p:cNvSpPr/>
                <p:nvPr/>
              </p:nvSpPr>
              <p:spPr>
                <a:xfrm>
                  <a:off x="4699555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A64CF0D8-65D8-4695-A5E9-C19B1786C448}"/>
                    </a:ext>
                  </a:extLst>
                </p:cNvPr>
                <p:cNvSpPr/>
                <p:nvPr/>
              </p:nvSpPr>
              <p:spPr>
                <a:xfrm>
                  <a:off x="4748642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0BEBFFD2-5B68-4A22-9B90-B6349D49F0CE}"/>
                    </a:ext>
                  </a:extLst>
                </p:cNvPr>
                <p:cNvSpPr/>
                <p:nvPr/>
              </p:nvSpPr>
              <p:spPr>
                <a:xfrm>
                  <a:off x="5586131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6B08456D-3AC5-4BC1-99AC-C5220BCDFE6D}"/>
                    </a:ext>
                  </a:extLst>
                </p:cNvPr>
                <p:cNvSpPr/>
                <p:nvPr/>
              </p:nvSpPr>
              <p:spPr>
                <a:xfrm>
                  <a:off x="5433133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2C4B2349-B42F-40A1-8F16-2B70AF2773E7}"/>
                    </a:ext>
                  </a:extLst>
                </p:cNvPr>
                <p:cNvSpPr/>
                <p:nvPr/>
              </p:nvSpPr>
              <p:spPr>
                <a:xfrm>
                  <a:off x="5482220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672E9C65-8956-41E2-BEF9-7044A7995A4D}"/>
                    </a:ext>
                  </a:extLst>
                </p:cNvPr>
                <p:cNvSpPr/>
                <p:nvPr/>
              </p:nvSpPr>
              <p:spPr>
                <a:xfrm>
                  <a:off x="6061945" y="2728206"/>
                  <a:ext cx="273438" cy="297907"/>
                </a:xfrm>
                <a:prstGeom prst="round2SameRect">
                  <a:avLst>
                    <a:gd name="adj1" fmla="val 0"/>
                    <a:gd name="adj2" fmla="val 23513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上の 2 つの角を丸める 469">
                  <a:extLst>
                    <a:ext uri="{FF2B5EF4-FFF2-40B4-BE49-F238E27FC236}">
                      <a16:creationId xmlns:a16="http://schemas.microsoft.com/office/drawing/2014/main" id="{0AE289F2-026A-4801-A146-465021F4C42A}"/>
                    </a:ext>
                  </a:extLst>
                </p:cNvPr>
                <p:cNvSpPr/>
                <p:nvPr/>
              </p:nvSpPr>
              <p:spPr>
                <a:xfrm>
                  <a:off x="5908947" y="2858833"/>
                  <a:ext cx="348259" cy="1672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0C5B4FB5-B9B6-4A66-8A74-1E6E6498237C}"/>
                    </a:ext>
                  </a:extLst>
                </p:cNvPr>
                <p:cNvSpPr/>
                <p:nvPr/>
              </p:nvSpPr>
              <p:spPr>
                <a:xfrm>
                  <a:off x="5958034" y="2830934"/>
                  <a:ext cx="196686" cy="195179"/>
                </a:xfrm>
                <a:prstGeom prst="round2SameRect">
                  <a:avLst>
                    <a:gd name="adj1" fmla="val 50000"/>
                    <a:gd name="adj2" fmla="val 16508"/>
                  </a:avLst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B1CDDFDE-A930-4F94-A087-A4CFA7519EC9}"/>
                    </a:ext>
                  </a:extLst>
                </p:cNvPr>
                <p:cNvGrpSpPr/>
                <p:nvPr/>
              </p:nvGrpSpPr>
              <p:grpSpPr>
                <a:xfrm>
                  <a:off x="6111600" y="1514429"/>
                  <a:ext cx="905364" cy="1101773"/>
                  <a:chOff x="6111600" y="1514429"/>
                  <a:chExt cx="905364" cy="1101773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D58C4D00-1943-4664-B0DE-85A056F63B41}"/>
                      </a:ext>
                    </a:extLst>
                  </p:cNvPr>
                  <p:cNvSpPr/>
                  <p:nvPr/>
                </p:nvSpPr>
                <p:spPr>
                  <a:xfrm>
                    <a:off x="6111600" y="1514429"/>
                    <a:ext cx="905364" cy="1101773"/>
                  </a:xfrm>
                  <a:custGeom>
                    <a:avLst/>
                    <a:gdLst>
                      <a:gd name="connsiteX0" fmla="*/ 211123 w 905364"/>
                      <a:gd name="connsiteY0" fmla="*/ 327 h 1101773"/>
                      <a:gd name="connsiteX1" fmla="*/ 766199 w 905364"/>
                      <a:gd name="connsiteY1" fmla="*/ 263294 h 1101773"/>
                      <a:gd name="connsiteX2" fmla="*/ 837872 w 905364"/>
                      <a:gd name="connsiteY2" fmla="*/ 966999 h 1101773"/>
                      <a:gd name="connsiteX3" fmla="*/ 797985 w 905364"/>
                      <a:gd name="connsiteY3" fmla="*/ 1034595 h 1101773"/>
                      <a:gd name="connsiteX4" fmla="*/ 795085 w 905364"/>
                      <a:gd name="connsiteY4" fmla="*/ 1048956 h 1101773"/>
                      <a:gd name="connsiteX5" fmla="*/ 715403 w 905364"/>
                      <a:gd name="connsiteY5" fmla="*/ 1101773 h 1101773"/>
                      <a:gd name="connsiteX6" fmla="*/ 628925 w 905364"/>
                      <a:gd name="connsiteY6" fmla="*/ 1015295 h 1101773"/>
                      <a:gd name="connsiteX7" fmla="*/ 654254 w 905364"/>
                      <a:gd name="connsiteY7" fmla="*/ 954146 h 1101773"/>
                      <a:gd name="connsiteX8" fmla="*/ 663444 w 905364"/>
                      <a:gd name="connsiteY8" fmla="*/ 947950 h 1101773"/>
                      <a:gd name="connsiteX9" fmla="*/ 693532 w 905364"/>
                      <a:gd name="connsiteY9" fmla="*/ 896961 h 1101773"/>
                      <a:gd name="connsiteX10" fmla="*/ 638941 w 905364"/>
                      <a:gd name="connsiteY10" fmla="*/ 360977 h 1101773"/>
                      <a:gd name="connsiteX11" fmla="*/ 55358 w 905364"/>
                      <a:gd name="connsiteY11" fmla="*/ 191959 h 1101773"/>
                      <a:gd name="connsiteX12" fmla="*/ 0 w 905364"/>
                      <a:gd name="connsiteY12" fmla="*/ 41386 h 1101773"/>
                      <a:gd name="connsiteX13" fmla="*/ 211123 w 905364"/>
                      <a:gd name="connsiteY13" fmla="*/ 327 h 1101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5364" h="1101773">
                        <a:moveTo>
                          <a:pt x="211123" y="327"/>
                        </a:moveTo>
                        <a:cubicBezTo>
                          <a:pt x="423459" y="-6312"/>
                          <a:pt x="631694" y="88065"/>
                          <a:pt x="766199" y="263294"/>
                        </a:cubicBezTo>
                        <a:cubicBezTo>
                          <a:pt x="923123" y="467727"/>
                          <a:pt x="947799" y="740659"/>
                          <a:pt x="837872" y="966999"/>
                        </a:cubicBezTo>
                        <a:lnTo>
                          <a:pt x="797985" y="1034595"/>
                        </a:lnTo>
                        <a:lnTo>
                          <a:pt x="795085" y="1048956"/>
                        </a:lnTo>
                        <a:cubicBezTo>
                          <a:pt x="781957" y="1079994"/>
                          <a:pt x="751223" y="1101773"/>
                          <a:pt x="715403" y="1101773"/>
                        </a:cubicBezTo>
                        <a:cubicBezTo>
                          <a:pt x="667643" y="1101773"/>
                          <a:pt x="628925" y="1063055"/>
                          <a:pt x="628925" y="1015295"/>
                        </a:cubicBezTo>
                        <a:cubicBezTo>
                          <a:pt x="628925" y="991415"/>
                          <a:pt x="638605" y="969796"/>
                          <a:pt x="654254" y="954146"/>
                        </a:cubicBezTo>
                        <a:lnTo>
                          <a:pt x="663444" y="947950"/>
                        </a:lnTo>
                        <a:lnTo>
                          <a:pt x="693532" y="896961"/>
                        </a:lnTo>
                        <a:cubicBezTo>
                          <a:pt x="777258" y="724567"/>
                          <a:pt x="758464" y="516686"/>
                          <a:pt x="638941" y="360977"/>
                        </a:cubicBezTo>
                        <a:cubicBezTo>
                          <a:pt x="502344" y="183024"/>
                          <a:pt x="265914" y="114549"/>
                          <a:pt x="55358" y="191959"/>
                        </a:cubicBezTo>
                        <a:lnTo>
                          <a:pt x="0" y="41386"/>
                        </a:lnTo>
                        <a:cubicBezTo>
                          <a:pt x="69111" y="15978"/>
                          <a:pt x="140345" y="2541"/>
                          <a:pt x="211123" y="327"/>
                        </a:cubicBezTo>
                        <a:close/>
                      </a:path>
                    </a:pathLst>
                  </a:custGeom>
                  <a:solidFill>
                    <a:srgbClr val="FF33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BBC705AD-B6DE-4F68-A060-12099BFD736C}"/>
                      </a:ext>
                    </a:extLst>
                  </p:cNvPr>
                  <p:cNvSpPr/>
                  <p:nvPr/>
                </p:nvSpPr>
                <p:spPr>
                  <a:xfrm>
                    <a:off x="6362541" y="1533885"/>
                    <a:ext cx="652492" cy="847068"/>
                  </a:xfrm>
                  <a:custGeom>
                    <a:avLst/>
                    <a:gdLst>
                      <a:gd name="connsiteX0" fmla="*/ 643111 w 652492"/>
                      <a:gd name="connsiteY0" fmla="*/ 775846 h 847068"/>
                      <a:gd name="connsiteX1" fmla="*/ 633884 w 652492"/>
                      <a:gd name="connsiteY1" fmla="*/ 812983 h 847068"/>
                      <a:gd name="connsiteX2" fmla="*/ 581838 w 652492"/>
                      <a:gd name="connsiteY2" fmla="*/ 820776 h 847068"/>
                      <a:gd name="connsiteX3" fmla="*/ 532169 w 652492"/>
                      <a:gd name="connsiteY3" fmla="*/ 847068 h 847068"/>
                      <a:gd name="connsiteX4" fmla="*/ 600961 w 652492"/>
                      <a:gd name="connsiteY4" fmla="*/ 781244 h 847068"/>
                      <a:gd name="connsiteX5" fmla="*/ 612821 w 652492"/>
                      <a:gd name="connsiteY5" fmla="*/ 698115 h 847068"/>
                      <a:gd name="connsiteX6" fmla="*/ 500187 w 652492"/>
                      <a:gd name="connsiteY6" fmla="*/ 769553 h 847068"/>
                      <a:gd name="connsiteX7" fmla="*/ 480382 w 652492"/>
                      <a:gd name="connsiteY7" fmla="*/ 767017 h 847068"/>
                      <a:gd name="connsiteX8" fmla="*/ 486368 w 652492"/>
                      <a:gd name="connsiteY8" fmla="*/ 742925 h 847068"/>
                      <a:gd name="connsiteX9" fmla="*/ 487540 w 652492"/>
                      <a:gd name="connsiteY9" fmla="*/ 731940 h 847068"/>
                      <a:gd name="connsiteX10" fmla="*/ 500187 w 652492"/>
                      <a:gd name="connsiteY10" fmla="*/ 733834 h 847068"/>
                      <a:gd name="connsiteX11" fmla="*/ 612821 w 652492"/>
                      <a:gd name="connsiteY11" fmla="*/ 698115 h 847068"/>
                      <a:gd name="connsiteX12" fmla="*/ 651418 w 652492"/>
                      <a:gd name="connsiteY12" fmla="*/ 590026 h 847068"/>
                      <a:gd name="connsiteX13" fmla="*/ 652492 w 652492"/>
                      <a:gd name="connsiteY13" fmla="*/ 625605 h 847068"/>
                      <a:gd name="connsiteX14" fmla="*/ 644803 w 652492"/>
                      <a:gd name="connsiteY14" fmla="*/ 625611 h 847068"/>
                      <a:gd name="connsiteX15" fmla="*/ 538740 w 652492"/>
                      <a:gd name="connsiteY15" fmla="*/ 677697 h 847068"/>
                      <a:gd name="connsiteX16" fmla="*/ 639486 w 652492"/>
                      <a:gd name="connsiteY16" fmla="*/ 590290 h 847068"/>
                      <a:gd name="connsiteX17" fmla="*/ 587905 w 652492"/>
                      <a:gd name="connsiteY17" fmla="*/ 502400 h 847068"/>
                      <a:gd name="connsiteX18" fmla="*/ 501120 w 652492"/>
                      <a:gd name="connsiteY18" fmla="*/ 603682 h 847068"/>
                      <a:gd name="connsiteX19" fmla="*/ 491752 w 652492"/>
                      <a:gd name="connsiteY19" fmla="*/ 605287 h 847068"/>
                      <a:gd name="connsiteX20" fmla="*/ 491691 w 652492"/>
                      <a:gd name="connsiteY20" fmla="*/ 603256 h 847068"/>
                      <a:gd name="connsiteX21" fmla="*/ 486130 w 652492"/>
                      <a:gd name="connsiteY21" fmla="*/ 570206 h 847068"/>
                      <a:gd name="connsiteX22" fmla="*/ 490663 w 652492"/>
                      <a:gd name="connsiteY22" fmla="*/ 569528 h 847068"/>
                      <a:gd name="connsiteX23" fmla="*/ 587905 w 652492"/>
                      <a:gd name="connsiteY23" fmla="*/ 502400 h 847068"/>
                      <a:gd name="connsiteX24" fmla="*/ 592241 w 652492"/>
                      <a:gd name="connsiteY24" fmla="*/ 374388 h 847068"/>
                      <a:gd name="connsiteX25" fmla="*/ 607648 w 652492"/>
                      <a:gd name="connsiteY25" fmla="*/ 406844 h 847068"/>
                      <a:gd name="connsiteX26" fmla="*/ 588292 w 652492"/>
                      <a:gd name="connsiteY26" fmla="*/ 414249 h 847068"/>
                      <a:gd name="connsiteX27" fmla="*/ 507771 w 652492"/>
                      <a:gd name="connsiteY27" fmla="*/ 500728 h 847068"/>
                      <a:gd name="connsiteX28" fmla="*/ 570731 w 652492"/>
                      <a:gd name="connsiteY28" fmla="*/ 383145 h 847068"/>
                      <a:gd name="connsiteX29" fmla="*/ 499746 w 652492"/>
                      <a:gd name="connsiteY29" fmla="*/ 308463 h 847068"/>
                      <a:gd name="connsiteX30" fmla="*/ 457896 w 652492"/>
                      <a:gd name="connsiteY30" fmla="*/ 435105 h 847068"/>
                      <a:gd name="connsiteX31" fmla="*/ 447104 w 652492"/>
                      <a:gd name="connsiteY31" fmla="*/ 441856 h 847068"/>
                      <a:gd name="connsiteX32" fmla="*/ 431771 w 652492"/>
                      <a:gd name="connsiteY32" fmla="*/ 409556 h 847068"/>
                      <a:gd name="connsiteX33" fmla="*/ 435259 w 652492"/>
                      <a:gd name="connsiteY33" fmla="*/ 407476 h 847068"/>
                      <a:gd name="connsiteX34" fmla="*/ 499746 w 652492"/>
                      <a:gd name="connsiteY34" fmla="*/ 308463 h 847068"/>
                      <a:gd name="connsiteX35" fmla="*/ 471299 w 652492"/>
                      <a:gd name="connsiteY35" fmla="*/ 198796 h 847068"/>
                      <a:gd name="connsiteX36" fmla="*/ 496492 w 652492"/>
                      <a:gd name="connsiteY36" fmla="*/ 224506 h 847068"/>
                      <a:gd name="connsiteX37" fmla="*/ 490662 w 652492"/>
                      <a:gd name="connsiteY37" fmla="*/ 228512 h 847068"/>
                      <a:gd name="connsiteX38" fmla="*/ 432652 w 652492"/>
                      <a:gd name="connsiteY38" fmla="*/ 331454 h 847068"/>
                      <a:gd name="connsiteX39" fmla="*/ 466300 w 652492"/>
                      <a:gd name="connsiteY39" fmla="*/ 202390 h 847068"/>
                      <a:gd name="connsiteX40" fmla="*/ 373866 w 652492"/>
                      <a:gd name="connsiteY40" fmla="*/ 152474 h 847068"/>
                      <a:gd name="connsiteX41" fmla="*/ 366919 w 652492"/>
                      <a:gd name="connsiteY41" fmla="*/ 285671 h 847068"/>
                      <a:gd name="connsiteX42" fmla="*/ 352150 w 652492"/>
                      <a:gd name="connsiteY42" fmla="*/ 301694 h 847068"/>
                      <a:gd name="connsiteX43" fmla="*/ 332519 w 652492"/>
                      <a:gd name="connsiteY43" fmla="*/ 279992 h 847068"/>
                      <a:gd name="connsiteX44" fmla="*/ 327348 w 652492"/>
                      <a:gd name="connsiteY44" fmla="*/ 275854 h 847068"/>
                      <a:gd name="connsiteX45" fmla="*/ 337793 w 652492"/>
                      <a:gd name="connsiteY45" fmla="*/ 264995 h 847068"/>
                      <a:gd name="connsiteX46" fmla="*/ 373866 w 652492"/>
                      <a:gd name="connsiteY46" fmla="*/ 152474 h 847068"/>
                      <a:gd name="connsiteX47" fmla="*/ 322056 w 652492"/>
                      <a:gd name="connsiteY47" fmla="*/ 78319 h 847068"/>
                      <a:gd name="connsiteX48" fmla="*/ 353328 w 652492"/>
                      <a:gd name="connsiteY48" fmla="*/ 97754 h 847068"/>
                      <a:gd name="connsiteX49" fmla="*/ 350168 w 652492"/>
                      <a:gd name="connsiteY49" fmla="*/ 99925 h 847068"/>
                      <a:gd name="connsiteX50" fmla="*/ 292158 w 652492"/>
                      <a:gd name="connsiteY50" fmla="*/ 202867 h 847068"/>
                      <a:gd name="connsiteX51" fmla="*/ 297572 w 652492"/>
                      <a:gd name="connsiteY51" fmla="*/ 107810 h 847068"/>
                      <a:gd name="connsiteX52" fmla="*/ 211941 w 652492"/>
                      <a:gd name="connsiteY52" fmla="*/ 61987 h 847068"/>
                      <a:gd name="connsiteX53" fmla="*/ 225795 w 652492"/>
                      <a:gd name="connsiteY53" fmla="*/ 156184 h 847068"/>
                      <a:gd name="connsiteX54" fmla="*/ 205960 w 652492"/>
                      <a:gd name="connsiteY54" fmla="*/ 193372 h 847068"/>
                      <a:gd name="connsiteX55" fmla="*/ 199018 w 652492"/>
                      <a:gd name="connsiteY55" fmla="*/ 189430 h 847068"/>
                      <a:gd name="connsiteX56" fmla="*/ 171480 w 652492"/>
                      <a:gd name="connsiteY56" fmla="*/ 179069 h 847068"/>
                      <a:gd name="connsiteX57" fmla="*/ 175868 w 652492"/>
                      <a:gd name="connsiteY57" fmla="*/ 174508 h 847068"/>
                      <a:gd name="connsiteX58" fmla="*/ 211941 w 652492"/>
                      <a:gd name="connsiteY58" fmla="*/ 61987 h 847068"/>
                      <a:gd name="connsiteX59" fmla="*/ 35729 w 652492"/>
                      <a:gd name="connsiteY59" fmla="*/ 31030 h 847068"/>
                      <a:gd name="connsiteX60" fmla="*/ 49583 w 652492"/>
                      <a:gd name="connsiteY60" fmla="*/ 125227 h 847068"/>
                      <a:gd name="connsiteX61" fmla="*/ 39180 w 652492"/>
                      <a:gd name="connsiteY61" fmla="*/ 144730 h 847068"/>
                      <a:gd name="connsiteX62" fmla="*/ 0 w 652492"/>
                      <a:gd name="connsiteY62" fmla="*/ 142872 h 847068"/>
                      <a:gd name="connsiteX63" fmla="*/ 28416 w 652492"/>
                      <a:gd name="connsiteY63" fmla="*/ 86750 h 847068"/>
                      <a:gd name="connsiteX64" fmla="*/ 35729 w 652492"/>
                      <a:gd name="connsiteY64" fmla="*/ 31030 h 847068"/>
                      <a:gd name="connsiteX65" fmla="*/ 138164 w 652492"/>
                      <a:gd name="connsiteY65" fmla="*/ 0 h 847068"/>
                      <a:gd name="connsiteX66" fmla="*/ 173421 w 652492"/>
                      <a:gd name="connsiteY66" fmla="*/ 9471 h 847068"/>
                      <a:gd name="connsiteX67" fmla="*/ 166109 w 652492"/>
                      <a:gd name="connsiteY67" fmla="*/ 21267 h 847068"/>
                      <a:gd name="connsiteX68" fmla="*/ 154406 w 652492"/>
                      <a:gd name="connsiteY68" fmla="*/ 138848 h 847068"/>
                      <a:gd name="connsiteX69" fmla="*/ 133298 w 652492"/>
                      <a:gd name="connsiteY69" fmla="*/ 7150 h 847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652492" h="847068">
                        <a:moveTo>
                          <a:pt x="643111" y="775846"/>
                        </a:moveTo>
                        <a:lnTo>
                          <a:pt x="633884" y="812983"/>
                        </a:lnTo>
                        <a:lnTo>
                          <a:pt x="581838" y="820776"/>
                        </a:lnTo>
                        <a:cubicBezTo>
                          <a:pt x="562543" y="826895"/>
                          <a:pt x="545463" y="835825"/>
                          <a:pt x="532169" y="847068"/>
                        </a:cubicBezTo>
                        <a:cubicBezTo>
                          <a:pt x="532169" y="817477"/>
                          <a:pt x="560534" y="792088"/>
                          <a:pt x="600961" y="781244"/>
                        </a:cubicBezTo>
                        <a:close/>
                        <a:moveTo>
                          <a:pt x="612821" y="698115"/>
                        </a:moveTo>
                        <a:cubicBezTo>
                          <a:pt x="612821" y="737569"/>
                          <a:pt x="562393" y="769553"/>
                          <a:pt x="500187" y="769553"/>
                        </a:cubicBezTo>
                        <a:lnTo>
                          <a:pt x="480382" y="767017"/>
                        </a:lnTo>
                        <a:lnTo>
                          <a:pt x="486368" y="742925"/>
                        </a:lnTo>
                        <a:lnTo>
                          <a:pt x="487540" y="731940"/>
                        </a:lnTo>
                        <a:lnTo>
                          <a:pt x="500187" y="733834"/>
                        </a:lnTo>
                        <a:cubicBezTo>
                          <a:pt x="544503" y="733834"/>
                          <a:pt x="586232" y="720601"/>
                          <a:pt x="612821" y="698115"/>
                        </a:cubicBezTo>
                        <a:close/>
                        <a:moveTo>
                          <a:pt x="651418" y="590026"/>
                        </a:moveTo>
                        <a:lnTo>
                          <a:pt x="652492" y="625605"/>
                        </a:lnTo>
                        <a:lnTo>
                          <a:pt x="644803" y="625611"/>
                        </a:lnTo>
                        <a:cubicBezTo>
                          <a:pt x="600980" y="632207"/>
                          <a:pt x="561686" y="651504"/>
                          <a:pt x="538740" y="677697"/>
                        </a:cubicBezTo>
                        <a:cubicBezTo>
                          <a:pt x="532868" y="638683"/>
                          <a:pt x="577973" y="599549"/>
                          <a:pt x="639486" y="590290"/>
                        </a:cubicBezTo>
                        <a:close/>
                        <a:moveTo>
                          <a:pt x="587905" y="502400"/>
                        </a:moveTo>
                        <a:cubicBezTo>
                          <a:pt x="599455" y="540125"/>
                          <a:pt x="560600" y="585471"/>
                          <a:pt x="501120" y="603682"/>
                        </a:cubicBezTo>
                        <a:lnTo>
                          <a:pt x="491752" y="605287"/>
                        </a:lnTo>
                        <a:lnTo>
                          <a:pt x="491691" y="603256"/>
                        </a:lnTo>
                        <a:lnTo>
                          <a:pt x="486130" y="570206"/>
                        </a:lnTo>
                        <a:lnTo>
                          <a:pt x="490663" y="569528"/>
                        </a:lnTo>
                        <a:cubicBezTo>
                          <a:pt x="533037" y="556554"/>
                          <a:pt x="569064" y="531685"/>
                          <a:pt x="587905" y="502400"/>
                        </a:cubicBezTo>
                        <a:close/>
                        <a:moveTo>
                          <a:pt x="592241" y="374388"/>
                        </a:moveTo>
                        <a:lnTo>
                          <a:pt x="607648" y="406844"/>
                        </a:lnTo>
                        <a:lnTo>
                          <a:pt x="588292" y="414249"/>
                        </a:lnTo>
                        <a:cubicBezTo>
                          <a:pt x="549701" y="436036"/>
                          <a:pt x="519870" y="468075"/>
                          <a:pt x="507771" y="500728"/>
                        </a:cubicBezTo>
                        <a:cubicBezTo>
                          <a:pt x="488374" y="466372"/>
                          <a:pt x="516562" y="413728"/>
                          <a:pt x="570731" y="383145"/>
                        </a:cubicBezTo>
                        <a:close/>
                        <a:moveTo>
                          <a:pt x="499746" y="308463"/>
                        </a:moveTo>
                        <a:cubicBezTo>
                          <a:pt x="524751" y="338981"/>
                          <a:pt x="506014" y="395681"/>
                          <a:pt x="457896" y="435105"/>
                        </a:cubicBezTo>
                        <a:lnTo>
                          <a:pt x="447104" y="441856"/>
                        </a:lnTo>
                        <a:lnTo>
                          <a:pt x="431771" y="409556"/>
                        </a:lnTo>
                        <a:lnTo>
                          <a:pt x="435259" y="407476"/>
                        </a:lnTo>
                        <a:cubicBezTo>
                          <a:pt x="469538" y="379390"/>
                          <a:pt x="493430" y="342707"/>
                          <a:pt x="499746" y="308463"/>
                        </a:cubicBezTo>
                        <a:close/>
                        <a:moveTo>
                          <a:pt x="471299" y="198796"/>
                        </a:moveTo>
                        <a:lnTo>
                          <a:pt x="496492" y="224506"/>
                        </a:lnTo>
                        <a:lnTo>
                          <a:pt x="490662" y="228512"/>
                        </a:lnTo>
                        <a:cubicBezTo>
                          <a:pt x="458253" y="258737"/>
                          <a:pt x="436761" y="296875"/>
                          <a:pt x="432652" y="331454"/>
                        </a:cubicBezTo>
                        <a:cubicBezTo>
                          <a:pt x="405743" y="302601"/>
                          <a:pt x="420808" y="244816"/>
                          <a:pt x="466300" y="202390"/>
                        </a:cubicBezTo>
                        <a:close/>
                        <a:moveTo>
                          <a:pt x="373866" y="152474"/>
                        </a:moveTo>
                        <a:cubicBezTo>
                          <a:pt x="406038" y="175312"/>
                          <a:pt x="402928" y="234947"/>
                          <a:pt x="366919" y="285671"/>
                        </a:cubicBezTo>
                        <a:lnTo>
                          <a:pt x="352150" y="301694"/>
                        </a:lnTo>
                        <a:lnTo>
                          <a:pt x="332519" y="279992"/>
                        </a:lnTo>
                        <a:lnTo>
                          <a:pt x="327348" y="275854"/>
                        </a:lnTo>
                        <a:lnTo>
                          <a:pt x="337793" y="264995"/>
                        </a:lnTo>
                        <a:cubicBezTo>
                          <a:pt x="363445" y="228858"/>
                          <a:pt x="376810" y="187171"/>
                          <a:pt x="373866" y="152474"/>
                        </a:cubicBezTo>
                        <a:close/>
                        <a:moveTo>
                          <a:pt x="322056" y="78319"/>
                        </a:moveTo>
                        <a:lnTo>
                          <a:pt x="353328" y="97754"/>
                        </a:lnTo>
                        <a:lnTo>
                          <a:pt x="350168" y="99925"/>
                        </a:lnTo>
                        <a:cubicBezTo>
                          <a:pt x="317759" y="130150"/>
                          <a:pt x="296267" y="168288"/>
                          <a:pt x="292158" y="202867"/>
                        </a:cubicBezTo>
                        <a:cubicBezTo>
                          <a:pt x="271976" y="181227"/>
                          <a:pt x="275405" y="143313"/>
                          <a:pt x="297572" y="107810"/>
                        </a:cubicBezTo>
                        <a:close/>
                        <a:moveTo>
                          <a:pt x="211941" y="61987"/>
                        </a:moveTo>
                        <a:cubicBezTo>
                          <a:pt x="236070" y="79115"/>
                          <a:pt x="240353" y="116942"/>
                          <a:pt x="225795" y="156184"/>
                        </a:cubicBezTo>
                        <a:lnTo>
                          <a:pt x="205960" y="193372"/>
                        </a:lnTo>
                        <a:lnTo>
                          <a:pt x="199018" y="189430"/>
                        </a:lnTo>
                        <a:lnTo>
                          <a:pt x="171480" y="179069"/>
                        </a:lnTo>
                        <a:lnTo>
                          <a:pt x="175868" y="174508"/>
                        </a:lnTo>
                        <a:cubicBezTo>
                          <a:pt x="201520" y="138371"/>
                          <a:pt x="214885" y="96684"/>
                          <a:pt x="211941" y="61987"/>
                        </a:cubicBezTo>
                        <a:close/>
                        <a:moveTo>
                          <a:pt x="35729" y="31030"/>
                        </a:moveTo>
                        <a:cubicBezTo>
                          <a:pt x="59858" y="48158"/>
                          <a:pt x="64141" y="85985"/>
                          <a:pt x="49583" y="125227"/>
                        </a:cubicBezTo>
                        <a:lnTo>
                          <a:pt x="39180" y="144730"/>
                        </a:lnTo>
                        <a:lnTo>
                          <a:pt x="0" y="142872"/>
                        </a:lnTo>
                        <a:lnTo>
                          <a:pt x="28416" y="86750"/>
                        </a:lnTo>
                        <a:cubicBezTo>
                          <a:pt x="34596" y="67474"/>
                          <a:pt x="37201" y="48378"/>
                          <a:pt x="35729" y="31030"/>
                        </a:cubicBezTo>
                        <a:close/>
                        <a:moveTo>
                          <a:pt x="138164" y="0"/>
                        </a:moveTo>
                        <a:lnTo>
                          <a:pt x="173421" y="9471"/>
                        </a:lnTo>
                        <a:lnTo>
                          <a:pt x="166109" y="21267"/>
                        </a:lnTo>
                        <a:cubicBezTo>
                          <a:pt x="148595" y="61975"/>
                          <a:pt x="144259" y="105537"/>
                          <a:pt x="154406" y="138848"/>
                        </a:cubicBezTo>
                        <a:cubicBezTo>
                          <a:pt x="118164" y="123255"/>
                          <a:pt x="108713" y="64292"/>
                          <a:pt x="133298" y="715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B90C9F09-7C76-4FF0-86DF-9EB3DC49F6AD}"/>
                    </a:ext>
                  </a:extLst>
                </p:cNvPr>
                <p:cNvSpPr/>
                <p:nvPr/>
              </p:nvSpPr>
              <p:spPr>
                <a:xfrm>
                  <a:off x="5586131" y="2133600"/>
                  <a:ext cx="273438" cy="683997"/>
                </a:xfrm>
                <a:custGeom>
                  <a:avLst/>
                  <a:gdLst>
                    <a:gd name="connsiteX0" fmla="*/ 0 w 273438"/>
                    <a:gd name="connsiteY0" fmla="*/ 0 h 683997"/>
                    <a:gd name="connsiteX1" fmla="*/ 273438 w 273438"/>
                    <a:gd name="connsiteY1" fmla="*/ 0 h 683997"/>
                    <a:gd name="connsiteX2" fmla="*/ 273438 w 273438"/>
                    <a:gd name="connsiteY2" fmla="*/ 619674 h 683997"/>
                    <a:gd name="connsiteX3" fmla="*/ 263859 w 273438"/>
                    <a:gd name="connsiteY3" fmla="*/ 617256 h 683997"/>
                    <a:gd name="connsiteX4" fmla="*/ 232636 w 273438"/>
                    <a:gd name="connsiteY4" fmla="*/ 670755 h 683997"/>
                    <a:gd name="connsiteX5" fmla="*/ 180086 w 273438"/>
                    <a:gd name="connsiteY5" fmla="*/ 640794 h 683997"/>
                    <a:gd name="connsiteX6" fmla="*/ 136719 w 273438"/>
                    <a:gd name="connsiteY6" fmla="*/ 683997 h 683997"/>
                    <a:gd name="connsiteX7" fmla="*/ 93352 w 273438"/>
                    <a:gd name="connsiteY7" fmla="*/ 640794 h 683997"/>
                    <a:gd name="connsiteX8" fmla="*/ 40802 w 273438"/>
                    <a:gd name="connsiteY8" fmla="*/ 670755 h 683997"/>
                    <a:gd name="connsiteX9" fmla="*/ 9579 w 273438"/>
                    <a:gd name="connsiteY9" fmla="*/ 617256 h 683997"/>
                    <a:gd name="connsiteX10" fmla="*/ 0 w 273438"/>
                    <a:gd name="connsiteY10" fmla="*/ 619674 h 68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3438" h="683997">
                      <a:moveTo>
                        <a:pt x="0" y="0"/>
                      </a:moveTo>
                      <a:lnTo>
                        <a:pt x="273438" y="0"/>
                      </a:lnTo>
                      <a:lnTo>
                        <a:pt x="273438" y="619674"/>
                      </a:lnTo>
                      <a:lnTo>
                        <a:pt x="263859" y="617256"/>
                      </a:lnTo>
                      <a:lnTo>
                        <a:pt x="232636" y="670755"/>
                      </a:lnTo>
                      <a:lnTo>
                        <a:pt x="180086" y="640794"/>
                      </a:lnTo>
                      <a:lnTo>
                        <a:pt x="136719" y="683997"/>
                      </a:lnTo>
                      <a:lnTo>
                        <a:pt x="93352" y="640794"/>
                      </a:lnTo>
                      <a:lnTo>
                        <a:pt x="40802" y="670755"/>
                      </a:lnTo>
                      <a:lnTo>
                        <a:pt x="9579" y="617256"/>
                      </a:lnTo>
                      <a:lnTo>
                        <a:pt x="0" y="619674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3CAE2871-35C4-463D-B746-50D249ED5559}"/>
                    </a:ext>
                  </a:extLst>
                </p:cNvPr>
                <p:cNvSpPr/>
                <p:nvPr/>
              </p:nvSpPr>
              <p:spPr>
                <a:xfrm>
                  <a:off x="4376738" y="1419224"/>
                  <a:ext cx="1959531" cy="1398372"/>
                </a:xfrm>
                <a:custGeom>
                  <a:avLst/>
                  <a:gdLst>
                    <a:gd name="connsiteX0" fmla="*/ 381802 w 1959531"/>
                    <a:gd name="connsiteY0" fmla="*/ 0 h 1398372"/>
                    <a:gd name="connsiteX1" fmla="*/ 1577729 w 1959531"/>
                    <a:gd name="connsiteY1" fmla="*/ 0 h 1398372"/>
                    <a:gd name="connsiteX2" fmla="*/ 1959531 w 1959531"/>
                    <a:gd name="connsiteY2" fmla="*/ 381802 h 1398372"/>
                    <a:gd name="connsiteX3" fmla="*/ 1959531 w 1959531"/>
                    <a:gd name="connsiteY3" fmla="*/ 1090613 h 1398372"/>
                    <a:gd name="connsiteX4" fmla="*/ 1958645 w 1959531"/>
                    <a:gd name="connsiteY4" fmla="*/ 1090613 h 1398372"/>
                    <a:gd name="connsiteX5" fmla="*/ 1958645 w 1959531"/>
                    <a:gd name="connsiteY5" fmla="*/ 1334049 h 1398372"/>
                    <a:gd name="connsiteX6" fmla="*/ 1949066 w 1959531"/>
                    <a:gd name="connsiteY6" fmla="*/ 1331631 h 1398372"/>
                    <a:gd name="connsiteX7" fmla="*/ 1917843 w 1959531"/>
                    <a:gd name="connsiteY7" fmla="*/ 1385130 h 1398372"/>
                    <a:gd name="connsiteX8" fmla="*/ 1865293 w 1959531"/>
                    <a:gd name="connsiteY8" fmla="*/ 1355169 h 1398372"/>
                    <a:gd name="connsiteX9" fmla="*/ 1821926 w 1959531"/>
                    <a:gd name="connsiteY9" fmla="*/ 1398372 h 1398372"/>
                    <a:gd name="connsiteX10" fmla="*/ 1778559 w 1959531"/>
                    <a:gd name="connsiteY10" fmla="*/ 1355169 h 1398372"/>
                    <a:gd name="connsiteX11" fmla="*/ 1726009 w 1959531"/>
                    <a:gd name="connsiteY11" fmla="*/ 1385130 h 1398372"/>
                    <a:gd name="connsiteX12" fmla="*/ 1694786 w 1959531"/>
                    <a:gd name="connsiteY12" fmla="*/ 1331631 h 1398372"/>
                    <a:gd name="connsiteX13" fmla="*/ 1685207 w 1959531"/>
                    <a:gd name="connsiteY13" fmla="*/ 1334049 h 1398372"/>
                    <a:gd name="connsiteX14" fmla="*/ 1685207 w 1959531"/>
                    <a:gd name="connsiteY14" fmla="*/ 1090613 h 1398372"/>
                    <a:gd name="connsiteX15" fmla="*/ 749253 w 1959531"/>
                    <a:gd name="connsiteY15" fmla="*/ 1090613 h 1398372"/>
                    <a:gd name="connsiteX16" fmla="*/ 749253 w 1959531"/>
                    <a:gd name="connsiteY16" fmla="*/ 1334049 h 1398372"/>
                    <a:gd name="connsiteX17" fmla="*/ 739674 w 1959531"/>
                    <a:gd name="connsiteY17" fmla="*/ 1331631 h 1398372"/>
                    <a:gd name="connsiteX18" fmla="*/ 708451 w 1959531"/>
                    <a:gd name="connsiteY18" fmla="*/ 1385130 h 1398372"/>
                    <a:gd name="connsiteX19" fmla="*/ 655901 w 1959531"/>
                    <a:gd name="connsiteY19" fmla="*/ 1355169 h 1398372"/>
                    <a:gd name="connsiteX20" fmla="*/ 612534 w 1959531"/>
                    <a:gd name="connsiteY20" fmla="*/ 1398372 h 1398372"/>
                    <a:gd name="connsiteX21" fmla="*/ 569167 w 1959531"/>
                    <a:gd name="connsiteY21" fmla="*/ 1355169 h 1398372"/>
                    <a:gd name="connsiteX22" fmla="*/ 516617 w 1959531"/>
                    <a:gd name="connsiteY22" fmla="*/ 1385130 h 1398372"/>
                    <a:gd name="connsiteX23" fmla="*/ 485394 w 1959531"/>
                    <a:gd name="connsiteY23" fmla="*/ 1331631 h 1398372"/>
                    <a:gd name="connsiteX24" fmla="*/ 475815 w 1959531"/>
                    <a:gd name="connsiteY24" fmla="*/ 1334049 h 1398372"/>
                    <a:gd name="connsiteX25" fmla="*/ 475815 w 1959531"/>
                    <a:gd name="connsiteY25" fmla="*/ 1090613 h 1398372"/>
                    <a:gd name="connsiteX26" fmla="*/ 273439 w 1959531"/>
                    <a:gd name="connsiteY26" fmla="*/ 1090613 h 1398372"/>
                    <a:gd name="connsiteX27" fmla="*/ 273439 w 1959531"/>
                    <a:gd name="connsiteY27" fmla="*/ 1334049 h 1398372"/>
                    <a:gd name="connsiteX28" fmla="*/ 263860 w 1959531"/>
                    <a:gd name="connsiteY28" fmla="*/ 1331631 h 1398372"/>
                    <a:gd name="connsiteX29" fmla="*/ 232637 w 1959531"/>
                    <a:gd name="connsiteY29" fmla="*/ 1385130 h 1398372"/>
                    <a:gd name="connsiteX30" fmla="*/ 180087 w 1959531"/>
                    <a:gd name="connsiteY30" fmla="*/ 1355169 h 1398372"/>
                    <a:gd name="connsiteX31" fmla="*/ 136720 w 1959531"/>
                    <a:gd name="connsiteY31" fmla="*/ 1398372 h 1398372"/>
                    <a:gd name="connsiteX32" fmla="*/ 93353 w 1959531"/>
                    <a:gd name="connsiteY32" fmla="*/ 1355169 h 1398372"/>
                    <a:gd name="connsiteX33" fmla="*/ 40803 w 1959531"/>
                    <a:gd name="connsiteY33" fmla="*/ 1385130 h 1398372"/>
                    <a:gd name="connsiteX34" fmla="*/ 9580 w 1959531"/>
                    <a:gd name="connsiteY34" fmla="*/ 1331631 h 1398372"/>
                    <a:gd name="connsiteX35" fmla="*/ 1 w 1959531"/>
                    <a:gd name="connsiteY35" fmla="*/ 1334049 h 1398372"/>
                    <a:gd name="connsiteX36" fmla="*/ 1 w 1959531"/>
                    <a:gd name="connsiteY36" fmla="*/ 1090613 h 1398372"/>
                    <a:gd name="connsiteX37" fmla="*/ 0 w 1959531"/>
                    <a:gd name="connsiteY37" fmla="*/ 1090613 h 1398372"/>
                    <a:gd name="connsiteX38" fmla="*/ 0 w 1959531"/>
                    <a:gd name="connsiteY38" fmla="*/ 381802 h 1398372"/>
                    <a:gd name="connsiteX39" fmla="*/ 381802 w 1959531"/>
                    <a:gd name="connsiteY39" fmla="*/ 0 h 1398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959531" h="1398372">
                      <a:moveTo>
                        <a:pt x="381802" y="0"/>
                      </a:moveTo>
                      <a:lnTo>
                        <a:pt x="1577729" y="0"/>
                      </a:lnTo>
                      <a:cubicBezTo>
                        <a:pt x="1788592" y="0"/>
                        <a:pt x="1959531" y="170939"/>
                        <a:pt x="1959531" y="381802"/>
                      </a:cubicBezTo>
                      <a:lnTo>
                        <a:pt x="1959531" y="1090613"/>
                      </a:lnTo>
                      <a:lnTo>
                        <a:pt x="1958645" y="1090613"/>
                      </a:lnTo>
                      <a:lnTo>
                        <a:pt x="1958645" y="1334049"/>
                      </a:lnTo>
                      <a:lnTo>
                        <a:pt x="1949066" y="1331631"/>
                      </a:lnTo>
                      <a:lnTo>
                        <a:pt x="1917843" y="1385130"/>
                      </a:lnTo>
                      <a:lnTo>
                        <a:pt x="1865293" y="1355169"/>
                      </a:lnTo>
                      <a:lnTo>
                        <a:pt x="1821926" y="1398372"/>
                      </a:lnTo>
                      <a:lnTo>
                        <a:pt x="1778559" y="1355169"/>
                      </a:lnTo>
                      <a:lnTo>
                        <a:pt x="1726009" y="1385130"/>
                      </a:lnTo>
                      <a:lnTo>
                        <a:pt x="1694786" y="1331631"/>
                      </a:lnTo>
                      <a:lnTo>
                        <a:pt x="1685207" y="1334049"/>
                      </a:lnTo>
                      <a:lnTo>
                        <a:pt x="1685207" y="1090613"/>
                      </a:lnTo>
                      <a:lnTo>
                        <a:pt x="749253" y="1090613"/>
                      </a:lnTo>
                      <a:lnTo>
                        <a:pt x="749253" y="1334049"/>
                      </a:lnTo>
                      <a:lnTo>
                        <a:pt x="739674" y="1331631"/>
                      </a:lnTo>
                      <a:lnTo>
                        <a:pt x="708451" y="1385130"/>
                      </a:lnTo>
                      <a:lnTo>
                        <a:pt x="655901" y="1355169"/>
                      </a:lnTo>
                      <a:lnTo>
                        <a:pt x="612534" y="1398372"/>
                      </a:lnTo>
                      <a:lnTo>
                        <a:pt x="569167" y="1355169"/>
                      </a:lnTo>
                      <a:lnTo>
                        <a:pt x="516617" y="1385130"/>
                      </a:lnTo>
                      <a:lnTo>
                        <a:pt x="485394" y="1331631"/>
                      </a:lnTo>
                      <a:lnTo>
                        <a:pt x="475815" y="1334049"/>
                      </a:lnTo>
                      <a:lnTo>
                        <a:pt x="475815" y="1090613"/>
                      </a:lnTo>
                      <a:lnTo>
                        <a:pt x="273439" y="1090613"/>
                      </a:lnTo>
                      <a:lnTo>
                        <a:pt x="273439" y="1334049"/>
                      </a:lnTo>
                      <a:lnTo>
                        <a:pt x="263860" y="1331631"/>
                      </a:lnTo>
                      <a:lnTo>
                        <a:pt x="232637" y="1385130"/>
                      </a:lnTo>
                      <a:lnTo>
                        <a:pt x="180087" y="1355169"/>
                      </a:lnTo>
                      <a:lnTo>
                        <a:pt x="136720" y="1398372"/>
                      </a:lnTo>
                      <a:lnTo>
                        <a:pt x="93353" y="1355169"/>
                      </a:lnTo>
                      <a:lnTo>
                        <a:pt x="40803" y="1385130"/>
                      </a:lnTo>
                      <a:lnTo>
                        <a:pt x="9580" y="1331631"/>
                      </a:lnTo>
                      <a:lnTo>
                        <a:pt x="1" y="1334049"/>
                      </a:lnTo>
                      <a:lnTo>
                        <a:pt x="1" y="1090613"/>
                      </a:lnTo>
                      <a:lnTo>
                        <a:pt x="0" y="1090613"/>
                      </a:lnTo>
                      <a:lnTo>
                        <a:pt x="0" y="381802"/>
                      </a:lnTo>
                      <a:cubicBezTo>
                        <a:pt x="0" y="170939"/>
                        <a:pt x="170939" y="0"/>
                        <a:pt x="381802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299D1EBC-4B87-41F5-8008-6AA087BBE088}"/>
                    </a:ext>
                  </a:extLst>
                </p:cNvPr>
                <p:cNvSpPr/>
                <p:nvPr/>
              </p:nvSpPr>
              <p:spPr>
                <a:xfrm>
                  <a:off x="4376739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8289ABB2-99B1-41A8-ACAF-DBC5F15F2168}"/>
                    </a:ext>
                  </a:extLst>
                </p:cNvPr>
                <p:cNvSpPr/>
                <p:nvPr/>
              </p:nvSpPr>
              <p:spPr>
                <a:xfrm>
                  <a:off x="4852553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E93100F9-225C-45C6-9004-EF7AD234D5D4}"/>
                    </a:ext>
                  </a:extLst>
                </p:cNvPr>
                <p:cNvSpPr/>
                <p:nvPr/>
              </p:nvSpPr>
              <p:spPr>
                <a:xfrm>
                  <a:off x="5586131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0639F1CB-8645-41E8-9762-53CDC79EDB43}"/>
                    </a:ext>
                  </a:extLst>
                </p:cNvPr>
                <p:cNvSpPr/>
                <p:nvPr/>
              </p:nvSpPr>
              <p:spPr>
                <a:xfrm>
                  <a:off x="6061945" y="2551073"/>
                  <a:ext cx="273438" cy="167281"/>
                </a:xfrm>
                <a:custGeom>
                  <a:avLst/>
                  <a:gdLst>
                    <a:gd name="connsiteX0" fmla="*/ 64624 w 273438"/>
                    <a:gd name="connsiteY0" fmla="*/ 122749 h 167281"/>
                    <a:gd name="connsiteX1" fmla="*/ 213223 w 273438"/>
                    <a:gd name="connsiteY1" fmla="*/ 167281 h 167281"/>
                    <a:gd name="connsiteX2" fmla="*/ 64623 w 273438"/>
                    <a:gd name="connsiteY2" fmla="*/ 161715 h 167281"/>
                    <a:gd name="connsiteX3" fmla="*/ 0 w 273438"/>
                    <a:gd name="connsiteY3" fmla="*/ 164135 h 167281"/>
                    <a:gd name="connsiteX4" fmla="*/ 0 w 273438"/>
                    <a:gd name="connsiteY4" fmla="*/ 127619 h 167281"/>
                    <a:gd name="connsiteX5" fmla="*/ 6782 w 273438"/>
                    <a:gd name="connsiteY5" fmla="*/ 126249 h 167281"/>
                    <a:gd name="connsiteX6" fmla="*/ 64624 w 273438"/>
                    <a:gd name="connsiteY6" fmla="*/ 122749 h 167281"/>
                    <a:gd name="connsiteX7" fmla="*/ 75437 w 273438"/>
                    <a:gd name="connsiteY7" fmla="*/ 71954 h 167281"/>
                    <a:gd name="connsiteX8" fmla="*/ 224038 w 273438"/>
                    <a:gd name="connsiteY8" fmla="*/ 77521 h 167281"/>
                    <a:gd name="connsiteX9" fmla="*/ 273438 w 273438"/>
                    <a:gd name="connsiteY9" fmla="*/ 75670 h 167281"/>
                    <a:gd name="connsiteX10" fmla="*/ 273438 w 273438"/>
                    <a:gd name="connsiteY10" fmla="*/ 113497 h 167281"/>
                    <a:gd name="connsiteX11" fmla="*/ 224037 w 273438"/>
                    <a:gd name="connsiteY11" fmla="*/ 116486 h 167281"/>
                    <a:gd name="connsiteX12" fmla="*/ 75437 w 273438"/>
                    <a:gd name="connsiteY12" fmla="*/ 71954 h 167281"/>
                    <a:gd name="connsiteX13" fmla="*/ 64624 w 273438"/>
                    <a:gd name="connsiteY13" fmla="*/ 0 h 167281"/>
                    <a:gd name="connsiteX14" fmla="*/ 213223 w 273438"/>
                    <a:gd name="connsiteY14" fmla="*/ 44532 h 167281"/>
                    <a:gd name="connsiteX15" fmla="*/ 64623 w 273438"/>
                    <a:gd name="connsiteY15" fmla="*/ 38966 h 167281"/>
                    <a:gd name="connsiteX16" fmla="*/ 0 w 273438"/>
                    <a:gd name="connsiteY16" fmla="*/ 41386 h 167281"/>
                    <a:gd name="connsiteX17" fmla="*/ 0 w 273438"/>
                    <a:gd name="connsiteY17" fmla="*/ 5916 h 16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3438" h="167281">
                      <a:moveTo>
                        <a:pt x="64624" y="122749"/>
                      </a:moveTo>
                      <a:cubicBezTo>
                        <a:pt x="146693" y="122749"/>
                        <a:pt x="213223" y="142687"/>
                        <a:pt x="213223" y="167281"/>
                      </a:cubicBezTo>
                      <a:cubicBezTo>
                        <a:pt x="164464" y="163570"/>
                        <a:pt x="114544" y="161715"/>
                        <a:pt x="64623" y="161715"/>
                      </a:cubicBezTo>
                      <a:lnTo>
                        <a:pt x="0" y="164135"/>
                      </a:lnTo>
                      <a:lnTo>
                        <a:pt x="0" y="127619"/>
                      </a:lnTo>
                      <a:lnTo>
                        <a:pt x="6782" y="126249"/>
                      </a:lnTo>
                      <a:cubicBezTo>
                        <a:pt x="24560" y="123995"/>
                        <a:pt x="44106" y="122749"/>
                        <a:pt x="64624" y="122749"/>
                      </a:cubicBezTo>
                      <a:close/>
                      <a:moveTo>
                        <a:pt x="75437" y="71954"/>
                      </a:moveTo>
                      <a:cubicBezTo>
                        <a:pt x="124196" y="75665"/>
                        <a:pt x="174117" y="77521"/>
                        <a:pt x="224038" y="77521"/>
                      </a:cubicBezTo>
                      <a:lnTo>
                        <a:pt x="273438" y="75670"/>
                      </a:lnTo>
                      <a:lnTo>
                        <a:pt x="273438" y="113497"/>
                      </a:lnTo>
                      <a:lnTo>
                        <a:pt x="224037" y="116486"/>
                      </a:lnTo>
                      <a:cubicBezTo>
                        <a:pt x="141967" y="116486"/>
                        <a:pt x="75437" y="96549"/>
                        <a:pt x="75437" y="71954"/>
                      </a:cubicBezTo>
                      <a:close/>
                      <a:moveTo>
                        <a:pt x="64624" y="0"/>
                      </a:moveTo>
                      <a:cubicBezTo>
                        <a:pt x="146693" y="0"/>
                        <a:pt x="213223" y="19938"/>
                        <a:pt x="213223" y="44532"/>
                      </a:cubicBezTo>
                      <a:cubicBezTo>
                        <a:pt x="164464" y="40821"/>
                        <a:pt x="114544" y="38966"/>
                        <a:pt x="64623" y="38966"/>
                      </a:cubicBezTo>
                      <a:lnTo>
                        <a:pt x="0" y="41386"/>
                      </a:lnTo>
                      <a:lnTo>
                        <a:pt x="0" y="591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E8BA8511-84AE-426B-993A-123A3E9C6687}"/>
                    </a:ext>
                  </a:extLst>
                </p:cNvPr>
                <p:cNvSpPr/>
                <p:nvPr/>
              </p:nvSpPr>
              <p:spPr>
                <a:xfrm>
                  <a:off x="4567220" y="1419223"/>
                  <a:ext cx="1579350" cy="1090613"/>
                </a:xfrm>
                <a:custGeom>
                  <a:avLst/>
                  <a:gdLst>
                    <a:gd name="connsiteX0" fmla="*/ 1543639 w 1579350"/>
                    <a:gd name="connsiteY0" fmla="*/ 37247 h 1090613"/>
                    <a:gd name="connsiteX1" fmla="*/ 1579350 w 1579350"/>
                    <a:gd name="connsiteY1" fmla="*/ 56631 h 1090613"/>
                    <a:gd name="connsiteX2" fmla="*/ 1571052 w 1579350"/>
                    <a:gd name="connsiteY2" fmla="*/ 112173 h 1090613"/>
                    <a:gd name="connsiteX3" fmla="*/ 1541282 w 1579350"/>
                    <a:gd name="connsiteY3" fmla="*/ 634127 h 1090613"/>
                    <a:gd name="connsiteX4" fmla="*/ 1558426 w 1579350"/>
                    <a:gd name="connsiteY4" fmla="*/ 1038986 h 1090613"/>
                    <a:gd name="connsiteX5" fmla="*/ 1563993 w 1579350"/>
                    <a:gd name="connsiteY5" fmla="*/ 1090613 h 1090613"/>
                    <a:gd name="connsiteX6" fmla="*/ 1524056 w 1579350"/>
                    <a:gd name="connsiteY6" fmla="*/ 1090613 h 1090613"/>
                    <a:gd name="connsiteX7" fmla="*/ 1511887 w 1579350"/>
                    <a:gd name="connsiteY7" fmla="*/ 963265 h 1090613"/>
                    <a:gd name="connsiteX8" fmla="*/ 1500188 w 1579350"/>
                    <a:gd name="connsiteY8" fmla="*/ 634127 h 1090613"/>
                    <a:gd name="connsiteX9" fmla="*/ 1525612 w 1579350"/>
                    <a:gd name="connsiteY9" fmla="*/ 161355 h 1090613"/>
                    <a:gd name="connsiteX10" fmla="*/ 85377 w 1579350"/>
                    <a:gd name="connsiteY10" fmla="*/ 15030 h 1090613"/>
                    <a:gd name="connsiteX11" fmla="*/ 70865 w 1579350"/>
                    <a:gd name="connsiteY11" fmla="*/ 112173 h 1090613"/>
                    <a:gd name="connsiteX12" fmla="*/ 41094 w 1579350"/>
                    <a:gd name="connsiteY12" fmla="*/ 634127 h 1090613"/>
                    <a:gd name="connsiteX13" fmla="*/ 58238 w 1579350"/>
                    <a:gd name="connsiteY13" fmla="*/ 1038986 h 1090613"/>
                    <a:gd name="connsiteX14" fmla="*/ 63805 w 1579350"/>
                    <a:gd name="connsiteY14" fmla="*/ 1090613 h 1090613"/>
                    <a:gd name="connsiteX15" fmla="*/ 23868 w 1579350"/>
                    <a:gd name="connsiteY15" fmla="*/ 1090613 h 1090613"/>
                    <a:gd name="connsiteX16" fmla="*/ 11699 w 1579350"/>
                    <a:gd name="connsiteY16" fmla="*/ 963265 h 1090613"/>
                    <a:gd name="connsiteX17" fmla="*/ 0 w 1579350"/>
                    <a:gd name="connsiteY17" fmla="*/ 634127 h 1090613"/>
                    <a:gd name="connsiteX18" fmla="*/ 43602 w 1579350"/>
                    <a:gd name="connsiteY18" fmla="*/ 36211 h 1090613"/>
                    <a:gd name="connsiteX19" fmla="*/ 45478 w 1579350"/>
                    <a:gd name="connsiteY19" fmla="*/ 27415 h 1090613"/>
                    <a:gd name="connsiteX20" fmla="*/ 1389141 w 1579350"/>
                    <a:gd name="connsiteY20" fmla="*/ 752 h 1090613"/>
                    <a:gd name="connsiteX21" fmla="*/ 1430542 w 1579350"/>
                    <a:gd name="connsiteY21" fmla="*/ 4926 h 1090613"/>
                    <a:gd name="connsiteX22" fmla="*/ 1423854 w 1579350"/>
                    <a:gd name="connsiteY22" fmla="*/ 53800 h 1090613"/>
                    <a:gd name="connsiteX23" fmla="*/ 1439937 w 1579350"/>
                    <a:gd name="connsiteY23" fmla="*/ 906069 h 1090613"/>
                    <a:gd name="connsiteX24" fmla="*/ 1382999 w 1579350"/>
                    <a:gd name="connsiteY24" fmla="*/ 49375 h 1090613"/>
                    <a:gd name="connsiteX25" fmla="*/ 1295781 w 1579350"/>
                    <a:gd name="connsiteY25" fmla="*/ 0 h 1090613"/>
                    <a:gd name="connsiteX26" fmla="*/ 1332482 w 1579350"/>
                    <a:gd name="connsiteY26" fmla="*/ 0 h 1090613"/>
                    <a:gd name="connsiteX27" fmla="*/ 1330959 w 1579350"/>
                    <a:gd name="connsiteY27" fmla="*/ 7473 h 1090613"/>
                    <a:gd name="connsiteX28" fmla="*/ 1285547 w 1579350"/>
                    <a:gd name="connsiteY28" fmla="*/ 634127 h 1090613"/>
                    <a:gd name="connsiteX29" fmla="*/ 1302691 w 1579350"/>
                    <a:gd name="connsiteY29" fmla="*/ 1038986 h 1090613"/>
                    <a:gd name="connsiteX30" fmla="*/ 1308258 w 1579350"/>
                    <a:gd name="connsiteY30" fmla="*/ 1090613 h 1090613"/>
                    <a:gd name="connsiteX31" fmla="*/ 1268321 w 1579350"/>
                    <a:gd name="connsiteY31" fmla="*/ 1090613 h 1090613"/>
                    <a:gd name="connsiteX32" fmla="*/ 1256152 w 1579350"/>
                    <a:gd name="connsiteY32" fmla="*/ 963265 h 1090613"/>
                    <a:gd name="connsiteX33" fmla="*/ 1244453 w 1579350"/>
                    <a:gd name="connsiteY33" fmla="*/ 634127 h 1090613"/>
                    <a:gd name="connsiteX34" fmla="*/ 1288055 w 1579350"/>
                    <a:gd name="connsiteY34" fmla="*/ 36211 h 1090613"/>
                    <a:gd name="connsiteX35" fmla="*/ 1141586 w 1579350"/>
                    <a:gd name="connsiteY35" fmla="*/ 0 h 1090613"/>
                    <a:gd name="connsiteX36" fmla="*/ 1183566 w 1579350"/>
                    <a:gd name="connsiteY36" fmla="*/ 0 h 1090613"/>
                    <a:gd name="connsiteX37" fmla="*/ 1176204 w 1579350"/>
                    <a:gd name="connsiteY37" fmla="*/ 53800 h 1090613"/>
                    <a:gd name="connsiteX38" fmla="*/ 1192287 w 1579350"/>
                    <a:gd name="connsiteY38" fmla="*/ 906069 h 1090613"/>
                    <a:gd name="connsiteX39" fmla="*/ 1135349 w 1579350"/>
                    <a:gd name="connsiteY39" fmla="*/ 49375 h 1090613"/>
                    <a:gd name="connsiteX40" fmla="*/ 1048131 w 1579350"/>
                    <a:gd name="connsiteY40" fmla="*/ 0 h 1090613"/>
                    <a:gd name="connsiteX41" fmla="*/ 1084832 w 1579350"/>
                    <a:gd name="connsiteY41" fmla="*/ 0 h 1090613"/>
                    <a:gd name="connsiteX42" fmla="*/ 1083309 w 1579350"/>
                    <a:gd name="connsiteY42" fmla="*/ 7473 h 1090613"/>
                    <a:gd name="connsiteX43" fmla="*/ 1037897 w 1579350"/>
                    <a:gd name="connsiteY43" fmla="*/ 634127 h 1090613"/>
                    <a:gd name="connsiteX44" fmla="*/ 1055041 w 1579350"/>
                    <a:gd name="connsiteY44" fmla="*/ 1038986 h 1090613"/>
                    <a:gd name="connsiteX45" fmla="*/ 1060608 w 1579350"/>
                    <a:gd name="connsiteY45" fmla="*/ 1090613 h 1090613"/>
                    <a:gd name="connsiteX46" fmla="*/ 1020671 w 1579350"/>
                    <a:gd name="connsiteY46" fmla="*/ 1090613 h 1090613"/>
                    <a:gd name="connsiteX47" fmla="*/ 1008502 w 1579350"/>
                    <a:gd name="connsiteY47" fmla="*/ 963265 h 1090613"/>
                    <a:gd name="connsiteX48" fmla="*/ 996803 w 1579350"/>
                    <a:gd name="connsiteY48" fmla="*/ 634127 h 1090613"/>
                    <a:gd name="connsiteX49" fmla="*/ 1040405 w 1579350"/>
                    <a:gd name="connsiteY49" fmla="*/ 36211 h 1090613"/>
                    <a:gd name="connsiteX50" fmla="*/ 882971 w 1579350"/>
                    <a:gd name="connsiteY50" fmla="*/ 0 h 1090613"/>
                    <a:gd name="connsiteX51" fmla="*/ 924951 w 1579350"/>
                    <a:gd name="connsiteY51" fmla="*/ 0 h 1090613"/>
                    <a:gd name="connsiteX52" fmla="*/ 917589 w 1579350"/>
                    <a:gd name="connsiteY52" fmla="*/ 53800 h 1090613"/>
                    <a:gd name="connsiteX53" fmla="*/ 933672 w 1579350"/>
                    <a:gd name="connsiteY53" fmla="*/ 906069 h 1090613"/>
                    <a:gd name="connsiteX54" fmla="*/ 876734 w 1579350"/>
                    <a:gd name="connsiteY54" fmla="*/ 49375 h 1090613"/>
                    <a:gd name="connsiteX55" fmla="*/ 789516 w 1579350"/>
                    <a:gd name="connsiteY55" fmla="*/ 0 h 1090613"/>
                    <a:gd name="connsiteX56" fmla="*/ 826217 w 1579350"/>
                    <a:gd name="connsiteY56" fmla="*/ 0 h 1090613"/>
                    <a:gd name="connsiteX57" fmla="*/ 824694 w 1579350"/>
                    <a:gd name="connsiteY57" fmla="*/ 7473 h 1090613"/>
                    <a:gd name="connsiteX58" fmla="*/ 779282 w 1579350"/>
                    <a:gd name="connsiteY58" fmla="*/ 634127 h 1090613"/>
                    <a:gd name="connsiteX59" fmla="*/ 796426 w 1579350"/>
                    <a:gd name="connsiteY59" fmla="*/ 1038986 h 1090613"/>
                    <a:gd name="connsiteX60" fmla="*/ 801993 w 1579350"/>
                    <a:gd name="connsiteY60" fmla="*/ 1090613 h 1090613"/>
                    <a:gd name="connsiteX61" fmla="*/ 762056 w 1579350"/>
                    <a:gd name="connsiteY61" fmla="*/ 1090613 h 1090613"/>
                    <a:gd name="connsiteX62" fmla="*/ 749887 w 1579350"/>
                    <a:gd name="connsiteY62" fmla="*/ 963265 h 1090613"/>
                    <a:gd name="connsiteX63" fmla="*/ 738188 w 1579350"/>
                    <a:gd name="connsiteY63" fmla="*/ 634127 h 1090613"/>
                    <a:gd name="connsiteX64" fmla="*/ 781790 w 1579350"/>
                    <a:gd name="connsiteY64" fmla="*/ 36211 h 1090613"/>
                    <a:gd name="connsiteX65" fmla="*/ 651048 w 1579350"/>
                    <a:gd name="connsiteY65" fmla="*/ 0 h 1090613"/>
                    <a:gd name="connsiteX66" fmla="*/ 693028 w 1579350"/>
                    <a:gd name="connsiteY66" fmla="*/ 0 h 1090613"/>
                    <a:gd name="connsiteX67" fmla="*/ 685666 w 1579350"/>
                    <a:gd name="connsiteY67" fmla="*/ 53800 h 1090613"/>
                    <a:gd name="connsiteX68" fmla="*/ 701749 w 1579350"/>
                    <a:gd name="connsiteY68" fmla="*/ 906069 h 1090613"/>
                    <a:gd name="connsiteX69" fmla="*/ 644811 w 1579350"/>
                    <a:gd name="connsiteY69" fmla="*/ 49375 h 1090613"/>
                    <a:gd name="connsiteX70" fmla="*/ 557593 w 1579350"/>
                    <a:gd name="connsiteY70" fmla="*/ 0 h 1090613"/>
                    <a:gd name="connsiteX71" fmla="*/ 594294 w 1579350"/>
                    <a:gd name="connsiteY71" fmla="*/ 0 h 1090613"/>
                    <a:gd name="connsiteX72" fmla="*/ 592771 w 1579350"/>
                    <a:gd name="connsiteY72" fmla="*/ 7473 h 1090613"/>
                    <a:gd name="connsiteX73" fmla="*/ 547359 w 1579350"/>
                    <a:gd name="connsiteY73" fmla="*/ 634127 h 1090613"/>
                    <a:gd name="connsiteX74" fmla="*/ 564503 w 1579350"/>
                    <a:gd name="connsiteY74" fmla="*/ 1038986 h 1090613"/>
                    <a:gd name="connsiteX75" fmla="*/ 570070 w 1579350"/>
                    <a:gd name="connsiteY75" fmla="*/ 1090613 h 1090613"/>
                    <a:gd name="connsiteX76" fmla="*/ 530133 w 1579350"/>
                    <a:gd name="connsiteY76" fmla="*/ 1090613 h 1090613"/>
                    <a:gd name="connsiteX77" fmla="*/ 517964 w 1579350"/>
                    <a:gd name="connsiteY77" fmla="*/ 963265 h 1090613"/>
                    <a:gd name="connsiteX78" fmla="*/ 506265 w 1579350"/>
                    <a:gd name="connsiteY78" fmla="*/ 634127 h 1090613"/>
                    <a:gd name="connsiteX79" fmla="*/ 549867 w 1579350"/>
                    <a:gd name="connsiteY79" fmla="*/ 36211 h 1090613"/>
                    <a:gd name="connsiteX80" fmla="*/ 403398 w 1579350"/>
                    <a:gd name="connsiteY80" fmla="*/ 0 h 1090613"/>
                    <a:gd name="connsiteX81" fmla="*/ 445378 w 1579350"/>
                    <a:gd name="connsiteY81" fmla="*/ 0 h 1090613"/>
                    <a:gd name="connsiteX82" fmla="*/ 438016 w 1579350"/>
                    <a:gd name="connsiteY82" fmla="*/ 53800 h 1090613"/>
                    <a:gd name="connsiteX83" fmla="*/ 454099 w 1579350"/>
                    <a:gd name="connsiteY83" fmla="*/ 906069 h 1090613"/>
                    <a:gd name="connsiteX84" fmla="*/ 397161 w 1579350"/>
                    <a:gd name="connsiteY84" fmla="*/ 49375 h 1090613"/>
                    <a:gd name="connsiteX85" fmla="*/ 309943 w 1579350"/>
                    <a:gd name="connsiteY85" fmla="*/ 0 h 1090613"/>
                    <a:gd name="connsiteX86" fmla="*/ 346644 w 1579350"/>
                    <a:gd name="connsiteY86" fmla="*/ 0 h 1090613"/>
                    <a:gd name="connsiteX87" fmla="*/ 345121 w 1579350"/>
                    <a:gd name="connsiteY87" fmla="*/ 7473 h 1090613"/>
                    <a:gd name="connsiteX88" fmla="*/ 299709 w 1579350"/>
                    <a:gd name="connsiteY88" fmla="*/ 634127 h 1090613"/>
                    <a:gd name="connsiteX89" fmla="*/ 316853 w 1579350"/>
                    <a:gd name="connsiteY89" fmla="*/ 1038986 h 1090613"/>
                    <a:gd name="connsiteX90" fmla="*/ 322420 w 1579350"/>
                    <a:gd name="connsiteY90" fmla="*/ 1090613 h 1090613"/>
                    <a:gd name="connsiteX91" fmla="*/ 282483 w 1579350"/>
                    <a:gd name="connsiteY91" fmla="*/ 1090613 h 1090613"/>
                    <a:gd name="connsiteX92" fmla="*/ 270314 w 1579350"/>
                    <a:gd name="connsiteY92" fmla="*/ 963265 h 1090613"/>
                    <a:gd name="connsiteX93" fmla="*/ 258615 w 1579350"/>
                    <a:gd name="connsiteY93" fmla="*/ 634127 h 1090613"/>
                    <a:gd name="connsiteX94" fmla="*/ 302217 w 1579350"/>
                    <a:gd name="connsiteY94" fmla="*/ 36211 h 1090613"/>
                    <a:gd name="connsiteX95" fmla="*/ 185753 w 1579350"/>
                    <a:gd name="connsiteY95" fmla="*/ 0 h 1090613"/>
                    <a:gd name="connsiteX96" fmla="*/ 186763 w 1579350"/>
                    <a:gd name="connsiteY96" fmla="*/ 0 h 1090613"/>
                    <a:gd name="connsiteX97" fmla="*/ 179401 w 1579350"/>
                    <a:gd name="connsiteY97" fmla="*/ 53800 h 1090613"/>
                    <a:gd name="connsiteX98" fmla="*/ 195484 w 1579350"/>
                    <a:gd name="connsiteY98" fmla="*/ 906069 h 1090613"/>
                    <a:gd name="connsiteX99" fmla="*/ 138546 w 1579350"/>
                    <a:gd name="connsiteY99" fmla="*/ 49375 h 1090613"/>
                    <a:gd name="connsiteX100" fmla="*/ 144254 w 1579350"/>
                    <a:gd name="connsiteY100" fmla="*/ 4184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1579350" h="1090613">
                      <a:moveTo>
                        <a:pt x="1543639" y="37247"/>
                      </a:moveTo>
                      <a:lnTo>
                        <a:pt x="1579350" y="56631"/>
                      </a:lnTo>
                      <a:lnTo>
                        <a:pt x="1571052" y="112173"/>
                      </a:lnTo>
                      <a:cubicBezTo>
                        <a:pt x="1552148" y="260499"/>
                        <a:pt x="1541282" y="441880"/>
                        <a:pt x="1541282" y="634127"/>
                      </a:cubicBezTo>
                      <a:cubicBezTo>
                        <a:pt x="1541282" y="778313"/>
                        <a:pt x="1547395" y="916386"/>
                        <a:pt x="1558426" y="1038986"/>
                      </a:cubicBezTo>
                      <a:lnTo>
                        <a:pt x="1563993" y="1090613"/>
                      </a:lnTo>
                      <a:lnTo>
                        <a:pt x="1524056" y="1090613"/>
                      </a:lnTo>
                      <a:lnTo>
                        <a:pt x="1511887" y="963265"/>
                      </a:lnTo>
                      <a:cubicBezTo>
                        <a:pt x="1504354" y="862101"/>
                        <a:pt x="1500188" y="750877"/>
                        <a:pt x="1500188" y="634127"/>
                      </a:cubicBezTo>
                      <a:cubicBezTo>
                        <a:pt x="1500188" y="459002"/>
                        <a:pt x="1509561" y="296311"/>
                        <a:pt x="1525612" y="161355"/>
                      </a:cubicBezTo>
                      <a:close/>
                      <a:moveTo>
                        <a:pt x="85377" y="15030"/>
                      </a:moveTo>
                      <a:lnTo>
                        <a:pt x="70865" y="112173"/>
                      </a:lnTo>
                      <a:cubicBezTo>
                        <a:pt x="51960" y="260499"/>
                        <a:pt x="41094" y="441880"/>
                        <a:pt x="41094" y="634127"/>
                      </a:cubicBezTo>
                      <a:cubicBezTo>
                        <a:pt x="41094" y="778313"/>
                        <a:pt x="47207" y="916386"/>
                        <a:pt x="58238" y="1038986"/>
                      </a:cubicBezTo>
                      <a:lnTo>
                        <a:pt x="63805" y="1090613"/>
                      </a:lnTo>
                      <a:lnTo>
                        <a:pt x="23868" y="1090613"/>
                      </a:lnTo>
                      <a:lnTo>
                        <a:pt x="11699" y="963265"/>
                      </a:lnTo>
                      <a:cubicBezTo>
                        <a:pt x="4166" y="862101"/>
                        <a:pt x="0" y="750877"/>
                        <a:pt x="0" y="634127"/>
                      </a:cubicBezTo>
                      <a:cubicBezTo>
                        <a:pt x="0" y="400627"/>
                        <a:pt x="16663" y="189232"/>
                        <a:pt x="43602" y="36211"/>
                      </a:cubicBezTo>
                      <a:lnTo>
                        <a:pt x="45478" y="27415"/>
                      </a:lnTo>
                      <a:close/>
                      <a:moveTo>
                        <a:pt x="1389141" y="752"/>
                      </a:moveTo>
                      <a:lnTo>
                        <a:pt x="1430542" y="4926"/>
                      </a:lnTo>
                      <a:lnTo>
                        <a:pt x="1423854" y="53800"/>
                      </a:lnTo>
                      <a:cubicBezTo>
                        <a:pt x="1382448" y="436058"/>
                        <a:pt x="1388935" y="779786"/>
                        <a:pt x="1439937" y="906069"/>
                      </a:cubicBezTo>
                      <a:cubicBezTo>
                        <a:pt x="1358200" y="897216"/>
                        <a:pt x="1332708" y="513660"/>
                        <a:pt x="1382999" y="49375"/>
                      </a:cubicBezTo>
                      <a:close/>
                      <a:moveTo>
                        <a:pt x="1295781" y="0"/>
                      </a:moveTo>
                      <a:lnTo>
                        <a:pt x="1332482" y="0"/>
                      </a:lnTo>
                      <a:lnTo>
                        <a:pt x="1330959" y="7473"/>
                      </a:lnTo>
                      <a:cubicBezTo>
                        <a:pt x="1302525" y="170488"/>
                        <a:pt x="1285547" y="393819"/>
                        <a:pt x="1285547" y="634127"/>
                      </a:cubicBezTo>
                      <a:cubicBezTo>
                        <a:pt x="1285547" y="778313"/>
                        <a:pt x="1291660" y="916386"/>
                        <a:pt x="1302691" y="1038986"/>
                      </a:cubicBezTo>
                      <a:lnTo>
                        <a:pt x="1308258" y="1090613"/>
                      </a:lnTo>
                      <a:lnTo>
                        <a:pt x="1268321" y="1090613"/>
                      </a:lnTo>
                      <a:lnTo>
                        <a:pt x="1256152" y="963265"/>
                      </a:lnTo>
                      <a:cubicBezTo>
                        <a:pt x="1248619" y="862101"/>
                        <a:pt x="1244453" y="750877"/>
                        <a:pt x="1244453" y="634127"/>
                      </a:cubicBezTo>
                      <a:cubicBezTo>
                        <a:pt x="1244453" y="400627"/>
                        <a:pt x="1261115" y="189232"/>
                        <a:pt x="1288055" y="36211"/>
                      </a:cubicBezTo>
                      <a:close/>
                      <a:moveTo>
                        <a:pt x="1141586" y="0"/>
                      </a:moveTo>
                      <a:lnTo>
                        <a:pt x="1183566" y="0"/>
                      </a:lnTo>
                      <a:lnTo>
                        <a:pt x="1176204" y="53800"/>
                      </a:lnTo>
                      <a:cubicBezTo>
                        <a:pt x="1134798" y="436058"/>
                        <a:pt x="1141285" y="779786"/>
                        <a:pt x="1192287" y="906069"/>
                      </a:cubicBezTo>
                      <a:cubicBezTo>
                        <a:pt x="1110550" y="897216"/>
                        <a:pt x="1085058" y="513660"/>
                        <a:pt x="1135349" y="49375"/>
                      </a:cubicBezTo>
                      <a:close/>
                      <a:moveTo>
                        <a:pt x="1048131" y="0"/>
                      </a:moveTo>
                      <a:lnTo>
                        <a:pt x="1084832" y="0"/>
                      </a:lnTo>
                      <a:lnTo>
                        <a:pt x="1083309" y="7473"/>
                      </a:lnTo>
                      <a:cubicBezTo>
                        <a:pt x="1054875" y="170488"/>
                        <a:pt x="1037897" y="393819"/>
                        <a:pt x="1037897" y="634127"/>
                      </a:cubicBezTo>
                      <a:cubicBezTo>
                        <a:pt x="1037897" y="778313"/>
                        <a:pt x="1044010" y="916386"/>
                        <a:pt x="1055041" y="1038986"/>
                      </a:cubicBezTo>
                      <a:lnTo>
                        <a:pt x="1060608" y="1090613"/>
                      </a:lnTo>
                      <a:lnTo>
                        <a:pt x="1020671" y="1090613"/>
                      </a:lnTo>
                      <a:lnTo>
                        <a:pt x="1008502" y="963265"/>
                      </a:lnTo>
                      <a:cubicBezTo>
                        <a:pt x="1000969" y="862101"/>
                        <a:pt x="996803" y="750877"/>
                        <a:pt x="996803" y="634127"/>
                      </a:cubicBezTo>
                      <a:cubicBezTo>
                        <a:pt x="996803" y="400627"/>
                        <a:pt x="1013466" y="189232"/>
                        <a:pt x="1040405" y="36211"/>
                      </a:cubicBezTo>
                      <a:close/>
                      <a:moveTo>
                        <a:pt x="882971" y="0"/>
                      </a:moveTo>
                      <a:lnTo>
                        <a:pt x="924951" y="0"/>
                      </a:lnTo>
                      <a:lnTo>
                        <a:pt x="917589" y="53800"/>
                      </a:lnTo>
                      <a:cubicBezTo>
                        <a:pt x="876183" y="436058"/>
                        <a:pt x="882670" y="779786"/>
                        <a:pt x="933672" y="906069"/>
                      </a:cubicBezTo>
                      <a:cubicBezTo>
                        <a:pt x="851935" y="897216"/>
                        <a:pt x="826443" y="513660"/>
                        <a:pt x="876734" y="49375"/>
                      </a:cubicBezTo>
                      <a:close/>
                      <a:moveTo>
                        <a:pt x="789516" y="0"/>
                      </a:moveTo>
                      <a:lnTo>
                        <a:pt x="826217" y="0"/>
                      </a:lnTo>
                      <a:lnTo>
                        <a:pt x="824694" y="7473"/>
                      </a:lnTo>
                      <a:cubicBezTo>
                        <a:pt x="796260" y="170488"/>
                        <a:pt x="779282" y="393819"/>
                        <a:pt x="779282" y="634127"/>
                      </a:cubicBezTo>
                      <a:cubicBezTo>
                        <a:pt x="779282" y="778313"/>
                        <a:pt x="785395" y="916386"/>
                        <a:pt x="796426" y="1038986"/>
                      </a:cubicBezTo>
                      <a:lnTo>
                        <a:pt x="801993" y="1090613"/>
                      </a:lnTo>
                      <a:lnTo>
                        <a:pt x="762056" y="1090613"/>
                      </a:lnTo>
                      <a:lnTo>
                        <a:pt x="749887" y="963265"/>
                      </a:lnTo>
                      <a:cubicBezTo>
                        <a:pt x="742354" y="862101"/>
                        <a:pt x="738188" y="750877"/>
                        <a:pt x="738188" y="634127"/>
                      </a:cubicBezTo>
                      <a:cubicBezTo>
                        <a:pt x="738188" y="400627"/>
                        <a:pt x="754851" y="189232"/>
                        <a:pt x="781790" y="36211"/>
                      </a:cubicBezTo>
                      <a:close/>
                      <a:moveTo>
                        <a:pt x="651048" y="0"/>
                      </a:moveTo>
                      <a:lnTo>
                        <a:pt x="693028" y="0"/>
                      </a:lnTo>
                      <a:lnTo>
                        <a:pt x="685666" y="53800"/>
                      </a:lnTo>
                      <a:cubicBezTo>
                        <a:pt x="644260" y="436058"/>
                        <a:pt x="650747" y="779786"/>
                        <a:pt x="701749" y="906069"/>
                      </a:cubicBezTo>
                      <a:cubicBezTo>
                        <a:pt x="620012" y="897216"/>
                        <a:pt x="594520" y="513660"/>
                        <a:pt x="644811" y="49375"/>
                      </a:cubicBezTo>
                      <a:close/>
                      <a:moveTo>
                        <a:pt x="557593" y="0"/>
                      </a:moveTo>
                      <a:lnTo>
                        <a:pt x="594294" y="0"/>
                      </a:lnTo>
                      <a:lnTo>
                        <a:pt x="592771" y="7473"/>
                      </a:lnTo>
                      <a:cubicBezTo>
                        <a:pt x="564337" y="170488"/>
                        <a:pt x="547359" y="393819"/>
                        <a:pt x="547359" y="634127"/>
                      </a:cubicBezTo>
                      <a:cubicBezTo>
                        <a:pt x="547359" y="778313"/>
                        <a:pt x="553472" y="916386"/>
                        <a:pt x="564503" y="1038986"/>
                      </a:cubicBezTo>
                      <a:lnTo>
                        <a:pt x="570070" y="1090613"/>
                      </a:lnTo>
                      <a:lnTo>
                        <a:pt x="530133" y="1090613"/>
                      </a:lnTo>
                      <a:lnTo>
                        <a:pt x="517964" y="963265"/>
                      </a:lnTo>
                      <a:cubicBezTo>
                        <a:pt x="510431" y="862101"/>
                        <a:pt x="506265" y="750877"/>
                        <a:pt x="506265" y="634127"/>
                      </a:cubicBezTo>
                      <a:cubicBezTo>
                        <a:pt x="506265" y="400627"/>
                        <a:pt x="522928" y="189232"/>
                        <a:pt x="549867" y="36211"/>
                      </a:cubicBezTo>
                      <a:close/>
                      <a:moveTo>
                        <a:pt x="403398" y="0"/>
                      </a:moveTo>
                      <a:lnTo>
                        <a:pt x="445378" y="0"/>
                      </a:lnTo>
                      <a:lnTo>
                        <a:pt x="438016" y="53800"/>
                      </a:lnTo>
                      <a:cubicBezTo>
                        <a:pt x="396610" y="436058"/>
                        <a:pt x="403097" y="779786"/>
                        <a:pt x="454099" y="906069"/>
                      </a:cubicBezTo>
                      <a:cubicBezTo>
                        <a:pt x="372362" y="897216"/>
                        <a:pt x="346870" y="513660"/>
                        <a:pt x="397161" y="49375"/>
                      </a:cubicBezTo>
                      <a:close/>
                      <a:moveTo>
                        <a:pt x="309943" y="0"/>
                      </a:moveTo>
                      <a:lnTo>
                        <a:pt x="346644" y="0"/>
                      </a:lnTo>
                      <a:lnTo>
                        <a:pt x="345121" y="7473"/>
                      </a:lnTo>
                      <a:cubicBezTo>
                        <a:pt x="316687" y="170488"/>
                        <a:pt x="299709" y="393819"/>
                        <a:pt x="299709" y="634127"/>
                      </a:cubicBezTo>
                      <a:cubicBezTo>
                        <a:pt x="299709" y="778313"/>
                        <a:pt x="305822" y="916386"/>
                        <a:pt x="316853" y="1038986"/>
                      </a:cubicBezTo>
                      <a:lnTo>
                        <a:pt x="322420" y="1090613"/>
                      </a:lnTo>
                      <a:lnTo>
                        <a:pt x="282483" y="1090613"/>
                      </a:lnTo>
                      <a:lnTo>
                        <a:pt x="270314" y="963265"/>
                      </a:lnTo>
                      <a:cubicBezTo>
                        <a:pt x="262781" y="862101"/>
                        <a:pt x="258615" y="750877"/>
                        <a:pt x="258615" y="634127"/>
                      </a:cubicBezTo>
                      <a:cubicBezTo>
                        <a:pt x="258615" y="400627"/>
                        <a:pt x="275278" y="189232"/>
                        <a:pt x="302217" y="36211"/>
                      </a:cubicBezTo>
                      <a:close/>
                      <a:moveTo>
                        <a:pt x="185753" y="0"/>
                      </a:moveTo>
                      <a:lnTo>
                        <a:pt x="186763" y="0"/>
                      </a:lnTo>
                      <a:lnTo>
                        <a:pt x="179401" y="53800"/>
                      </a:lnTo>
                      <a:cubicBezTo>
                        <a:pt x="137995" y="436058"/>
                        <a:pt x="144482" y="779786"/>
                        <a:pt x="195484" y="906069"/>
                      </a:cubicBezTo>
                      <a:cubicBezTo>
                        <a:pt x="113747" y="897216"/>
                        <a:pt x="88255" y="513660"/>
                        <a:pt x="138546" y="49375"/>
                      </a:cubicBezTo>
                      <a:lnTo>
                        <a:pt x="144254" y="418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5A0D483E-4E56-4286-ABC0-4E36FEFE30BE}"/>
                  </a:ext>
                </a:extLst>
              </p:cNvPr>
              <p:cNvGrpSpPr/>
              <p:nvPr/>
            </p:nvGrpSpPr>
            <p:grpSpPr>
              <a:xfrm>
                <a:off x="152400" y="1126302"/>
                <a:ext cx="1836824" cy="1633288"/>
                <a:chOff x="675347" y="1177028"/>
                <a:chExt cx="1836824" cy="1633288"/>
              </a:xfrm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5DF75A26-4604-4C0D-AF25-1360743D1491}"/>
                    </a:ext>
                  </a:extLst>
                </p:cNvPr>
                <p:cNvGrpSpPr/>
                <p:nvPr/>
              </p:nvGrpSpPr>
              <p:grpSpPr>
                <a:xfrm>
                  <a:off x="675347" y="1177028"/>
                  <a:ext cx="1836824" cy="1500054"/>
                  <a:chOff x="1655461" y="2070100"/>
                  <a:chExt cx="2118026" cy="1729700"/>
                </a:xfrm>
              </p:grpSpPr>
              <p:sp>
                <p:nvSpPr>
                  <p:cNvPr id="451" name="星: 24 pt 450">
                    <a:extLst>
                      <a:ext uri="{FF2B5EF4-FFF2-40B4-BE49-F238E27FC236}">
                        <a16:creationId xmlns:a16="http://schemas.microsoft.com/office/drawing/2014/main" id="{CD68F3D1-476E-4AC7-A5B4-A838C2268CA0}"/>
                      </a:ext>
                    </a:extLst>
                  </p:cNvPr>
                  <p:cNvSpPr/>
                  <p:nvPr/>
                </p:nvSpPr>
                <p:spPr>
                  <a:xfrm>
                    <a:off x="1655461" y="2438400"/>
                    <a:ext cx="2118026" cy="1361400"/>
                  </a:xfrm>
                  <a:prstGeom prst="star24">
                    <a:avLst>
                      <a:gd name="adj" fmla="val 4482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45CCF7A4-46AE-4778-85EB-139E2314B8CE}"/>
                      </a:ext>
                    </a:extLst>
                  </p:cNvPr>
                  <p:cNvSpPr/>
                  <p:nvPr/>
                </p:nvSpPr>
                <p:spPr>
                  <a:xfrm>
                    <a:off x="3121294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30DE029C-A5E1-42A3-AE90-5D585A876DA4}"/>
                      </a:ext>
                    </a:extLst>
                  </p:cNvPr>
                  <p:cNvSpPr/>
                  <p:nvPr/>
                </p:nvSpPr>
                <p:spPr>
                  <a:xfrm>
                    <a:off x="3232475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003F8366-B331-40BB-9B1F-5F35B83602D9}"/>
                      </a:ext>
                    </a:extLst>
                  </p:cNvPr>
                  <p:cNvSpPr/>
                  <p:nvPr/>
                </p:nvSpPr>
                <p:spPr>
                  <a:xfrm>
                    <a:off x="1759822" y="2070100"/>
                    <a:ext cx="524893" cy="52489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楕円 454">
                    <a:extLst>
                      <a:ext uri="{FF2B5EF4-FFF2-40B4-BE49-F238E27FC236}">
                        <a16:creationId xmlns:a16="http://schemas.microsoft.com/office/drawing/2014/main" id="{AD7350E5-1F70-41C3-BDAB-919FDF6ED6B4}"/>
                      </a:ext>
                    </a:extLst>
                  </p:cNvPr>
                  <p:cNvSpPr/>
                  <p:nvPr/>
                </p:nvSpPr>
                <p:spPr>
                  <a:xfrm>
                    <a:off x="1864653" y="2183021"/>
                    <a:ext cx="299054" cy="29905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227C5C3F-767C-478E-A493-00AC003B378F}"/>
                      </a:ext>
                    </a:extLst>
                  </p:cNvPr>
                  <p:cNvSpPr/>
                  <p:nvPr/>
                </p:nvSpPr>
                <p:spPr>
                  <a:xfrm>
                    <a:off x="1864653" y="2070100"/>
                    <a:ext cx="1699643" cy="1699643"/>
                  </a:xfrm>
                  <a:prstGeom prst="ellipse">
                    <a:avLst/>
                  </a:prstGeom>
                  <a:solidFill>
                    <a:srgbClr val="FF33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C784BC21-6E29-4CDB-99F0-937BA7E04839}"/>
                      </a:ext>
                    </a:extLst>
                  </p:cNvPr>
                  <p:cNvSpPr/>
                  <p:nvPr/>
                </p:nvSpPr>
                <p:spPr>
                  <a:xfrm>
                    <a:off x="1926422" y="2509838"/>
                    <a:ext cx="218592" cy="822324"/>
                  </a:xfrm>
                  <a:custGeom>
                    <a:avLst/>
                    <a:gdLst>
                      <a:gd name="connsiteX0" fmla="*/ 266005 w 266700"/>
                      <a:gd name="connsiteY0" fmla="*/ 152400 h 1003300"/>
                      <a:gd name="connsiteX1" fmla="*/ 163222 w 266700"/>
                      <a:gd name="connsiteY1" fmla="*/ 501650 h 1003300"/>
                      <a:gd name="connsiteX2" fmla="*/ 266005 w 266700"/>
                      <a:gd name="connsiteY2" fmla="*/ 850900 h 1003300"/>
                      <a:gd name="connsiteX3" fmla="*/ 107145 w 266700"/>
                      <a:gd name="connsiteY3" fmla="*/ 501650 h 1003300"/>
                      <a:gd name="connsiteX4" fmla="*/ 266005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53249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0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6005" y="152400"/>
                        </a:moveTo>
                        <a:cubicBezTo>
                          <a:pt x="203458" y="214182"/>
                          <a:pt x="163222" y="350901"/>
                          <a:pt x="163222" y="501650"/>
                        </a:cubicBezTo>
                        <a:cubicBezTo>
                          <a:pt x="163222" y="652399"/>
                          <a:pt x="203458" y="789118"/>
                          <a:pt x="266005" y="850900"/>
                        </a:cubicBezTo>
                        <a:cubicBezTo>
                          <a:pt x="178269" y="850900"/>
                          <a:pt x="107145" y="694535"/>
                          <a:pt x="107145" y="501650"/>
                        </a:cubicBezTo>
                        <a:cubicBezTo>
                          <a:pt x="107145" y="308765"/>
                          <a:pt x="178269" y="152400"/>
                          <a:pt x="266005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41921" y="52706"/>
                          <a:pt x="53249" y="261101"/>
                          <a:pt x="53249" y="501650"/>
                        </a:cubicBezTo>
                        <a:cubicBezTo>
                          <a:pt x="53249" y="742199"/>
                          <a:pt x="141921" y="950594"/>
                          <a:pt x="266700" y="1003300"/>
                        </a:cubicBezTo>
                        <a:cubicBezTo>
                          <a:pt x="119406" y="1003300"/>
                          <a:pt x="0" y="778704"/>
                          <a:pt x="0" y="501650"/>
                        </a:cubicBezTo>
                        <a:cubicBezTo>
                          <a:pt x="0" y="224596"/>
                          <a:pt x="119406" y="0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FD1960C2-D4D1-469B-A2DC-8F52F5FE9AC4}"/>
                      </a:ext>
                    </a:extLst>
                  </p:cNvPr>
                  <p:cNvSpPr/>
                  <p:nvPr/>
                </p:nvSpPr>
                <p:spPr>
                  <a:xfrm flipH="1">
                    <a:off x="3288704" y="2509838"/>
                    <a:ext cx="218592" cy="822324"/>
                  </a:xfrm>
                  <a:custGeom>
                    <a:avLst/>
                    <a:gdLst>
                      <a:gd name="connsiteX0" fmla="*/ 260742 w 266700"/>
                      <a:gd name="connsiteY0" fmla="*/ 152400 h 1003300"/>
                      <a:gd name="connsiteX1" fmla="*/ 101882 w 266700"/>
                      <a:gd name="connsiteY1" fmla="*/ 501650 h 1003300"/>
                      <a:gd name="connsiteX2" fmla="*/ 260742 w 266700"/>
                      <a:gd name="connsiteY2" fmla="*/ 850900 h 1003300"/>
                      <a:gd name="connsiteX3" fmla="*/ 157959 w 266700"/>
                      <a:gd name="connsiteY3" fmla="*/ 501650 h 1003300"/>
                      <a:gd name="connsiteX4" fmla="*/ 260742 w 266700"/>
                      <a:gd name="connsiteY4" fmla="*/ 152400 h 1003300"/>
                      <a:gd name="connsiteX5" fmla="*/ 266700 w 266700"/>
                      <a:gd name="connsiteY5" fmla="*/ 0 h 1003300"/>
                      <a:gd name="connsiteX6" fmla="*/ 0 w 266700"/>
                      <a:gd name="connsiteY6" fmla="*/ 501650 h 1003300"/>
                      <a:gd name="connsiteX7" fmla="*/ 266700 w 266700"/>
                      <a:gd name="connsiteY7" fmla="*/ 1003300 h 1003300"/>
                      <a:gd name="connsiteX8" fmla="*/ 53249 w 266700"/>
                      <a:gd name="connsiteY8" fmla="*/ 501650 h 1003300"/>
                      <a:gd name="connsiteX9" fmla="*/ 266700 w 266700"/>
                      <a:gd name="connsiteY9" fmla="*/ 0 h 1003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6700" h="1003300">
                        <a:moveTo>
                          <a:pt x="260742" y="152400"/>
                        </a:moveTo>
                        <a:cubicBezTo>
                          <a:pt x="173006" y="152400"/>
                          <a:pt x="101882" y="308765"/>
                          <a:pt x="101882" y="501650"/>
                        </a:cubicBezTo>
                        <a:cubicBezTo>
                          <a:pt x="101882" y="694535"/>
                          <a:pt x="173006" y="850900"/>
                          <a:pt x="260742" y="850900"/>
                        </a:cubicBezTo>
                        <a:cubicBezTo>
                          <a:pt x="198195" y="789118"/>
                          <a:pt x="157959" y="652399"/>
                          <a:pt x="157959" y="501650"/>
                        </a:cubicBezTo>
                        <a:cubicBezTo>
                          <a:pt x="157959" y="350901"/>
                          <a:pt x="198195" y="214182"/>
                          <a:pt x="260742" y="152400"/>
                        </a:cubicBezTo>
                        <a:close/>
                        <a:moveTo>
                          <a:pt x="266700" y="0"/>
                        </a:moveTo>
                        <a:cubicBezTo>
                          <a:pt x="119406" y="0"/>
                          <a:pt x="0" y="224596"/>
                          <a:pt x="0" y="501650"/>
                        </a:cubicBezTo>
                        <a:cubicBezTo>
                          <a:pt x="0" y="778704"/>
                          <a:pt x="119406" y="1003300"/>
                          <a:pt x="266700" y="1003300"/>
                        </a:cubicBezTo>
                        <a:cubicBezTo>
                          <a:pt x="141921" y="950594"/>
                          <a:pt x="53249" y="742199"/>
                          <a:pt x="53249" y="501650"/>
                        </a:cubicBezTo>
                        <a:cubicBezTo>
                          <a:pt x="53249" y="261101"/>
                          <a:pt x="141921" y="52706"/>
                          <a:pt x="266700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EC9044BF-DB12-45CB-89E8-175CC65393D6}"/>
                      </a:ext>
                    </a:extLst>
                  </p:cNvPr>
                  <p:cNvSpPr/>
                  <p:nvPr/>
                </p:nvSpPr>
                <p:spPr>
                  <a:xfrm>
                    <a:off x="2430955" y="2070100"/>
                    <a:ext cx="567038" cy="411650"/>
                  </a:xfrm>
                  <a:custGeom>
                    <a:avLst/>
                    <a:gdLst>
                      <a:gd name="connsiteX0" fmla="*/ 283519 w 567038"/>
                      <a:gd name="connsiteY0" fmla="*/ 0 h 411650"/>
                      <a:gd name="connsiteX1" fmla="*/ 328752 w 567038"/>
                      <a:gd name="connsiteY1" fmla="*/ 2284 h 411650"/>
                      <a:gd name="connsiteX2" fmla="*/ 323598 w 567038"/>
                      <a:gd name="connsiteY2" fmla="*/ 48925 h 411650"/>
                      <a:gd name="connsiteX3" fmla="*/ 393877 w 567038"/>
                      <a:gd name="connsiteY3" fmla="*/ 56204 h 411650"/>
                      <a:gd name="connsiteX4" fmla="*/ 567038 w 567038"/>
                      <a:gd name="connsiteY4" fmla="*/ 190218 h 411650"/>
                      <a:gd name="connsiteX5" fmla="*/ 369153 w 567038"/>
                      <a:gd name="connsiteY5" fmla="*/ 111455 h 411650"/>
                      <a:gd name="connsiteX6" fmla="*/ 317083 w 567038"/>
                      <a:gd name="connsiteY6" fmla="*/ 107888 h 411650"/>
                      <a:gd name="connsiteX7" fmla="*/ 311978 w 567038"/>
                      <a:gd name="connsiteY7" fmla="*/ 154090 h 411650"/>
                      <a:gd name="connsiteX8" fmla="*/ 369778 w 567038"/>
                      <a:gd name="connsiteY8" fmla="*/ 160076 h 411650"/>
                      <a:gd name="connsiteX9" fmla="*/ 505126 w 567038"/>
                      <a:gd name="connsiteY9" fmla="*/ 264826 h 411650"/>
                      <a:gd name="connsiteX10" fmla="*/ 404448 w 567038"/>
                      <a:gd name="connsiteY10" fmla="*/ 228095 h 411650"/>
                      <a:gd name="connsiteX11" fmla="*/ 304979 w 567038"/>
                      <a:gd name="connsiteY11" fmla="*/ 217428 h 411650"/>
                      <a:gd name="connsiteX12" fmla="*/ 283518 w 567038"/>
                      <a:gd name="connsiteY12" fmla="*/ 411650 h 411650"/>
                      <a:gd name="connsiteX13" fmla="*/ 262057 w 567038"/>
                      <a:gd name="connsiteY13" fmla="*/ 217429 h 411650"/>
                      <a:gd name="connsiteX14" fmla="*/ 162590 w 567038"/>
                      <a:gd name="connsiteY14" fmla="*/ 228095 h 411650"/>
                      <a:gd name="connsiteX15" fmla="*/ 61912 w 567038"/>
                      <a:gd name="connsiteY15" fmla="*/ 264826 h 411650"/>
                      <a:gd name="connsiteX16" fmla="*/ 197260 w 567038"/>
                      <a:gd name="connsiteY16" fmla="*/ 160076 h 411650"/>
                      <a:gd name="connsiteX17" fmla="*/ 255058 w 567038"/>
                      <a:gd name="connsiteY17" fmla="*/ 154090 h 411650"/>
                      <a:gd name="connsiteX18" fmla="*/ 249953 w 567038"/>
                      <a:gd name="connsiteY18" fmla="*/ 107888 h 411650"/>
                      <a:gd name="connsiteX19" fmla="*/ 197885 w 567038"/>
                      <a:gd name="connsiteY19" fmla="*/ 111455 h 411650"/>
                      <a:gd name="connsiteX20" fmla="*/ 0 w 567038"/>
                      <a:gd name="connsiteY20" fmla="*/ 190218 h 411650"/>
                      <a:gd name="connsiteX21" fmla="*/ 173161 w 567038"/>
                      <a:gd name="connsiteY21" fmla="*/ 56204 h 411650"/>
                      <a:gd name="connsiteX22" fmla="*/ 243438 w 567038"/>
                      <a:gd name="connsiteY22" fmla="*/ 48925 h 411650"/>
                      <a:gd name="connsiteX23" fmla="*/ 238284 w 567038"/>
                      <a:gd name="connsiteY23" fmla="*/ 2284 h 411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67038" h="411650">
                        <a:moveTo>
                          <a:pt x="283519" y="0"/>
                        </a:moveTo>
                        <a:lnTo>
                          <a:pt x="328752" y="2284"/>
                        </a:lnTo>
                        <a:lnTo>
                          <a:pt x="323598" y="48925"/>
                        </a:lnTo>
                        <a:lnTo>
                          <a:pt x="393877" y="56204"/>
                        </a:lnTo>
                        <a:cubicBezTo>
                          <a:pt x="495637" y="78283"/>
                          <a:pt x="567038" y="129973"/>
                          <a:pt x="567038" y="190218"/>
                        </a:cubicBezTo>
                        <a:cubicBezTo>
                          <a:pt x="523568" y="150983"/>
                          <a:pt x="451804" y="122996"/>
                          <a:pt x="369153" y="111455"/>
                        </a:cubicBezTo>
                        <a:lnTo>
                          <a:pt x="317083" y="107888"/>
                        </a:lnTo>
                        <a:lnTo>
                          <a:pt x="311978" y="154090"/>
                        </a:lnTo>
                        <a:lnTo>
                          <a:pt x="369778" y="160076"/>
                        </a:lnTo>
                        <a:cubicBezTo>
                          <a:pt x="449317" y="177334"/>
                          <a:pt x="505126" y="217737"/>
                          <a:pt x="505126" y="264826"/>
                        </a:cubicBezTo>
                        <a:cubicBezTo>
                          <a:pt x="476556" y="248984"/>
                          <a:pt x="442190" y="236559"/>
                          <a:pt x="404448" y="228095"/>
                        </a:cubicBezTo>
                        <a:lnTo>
                          <a:pt x="304979" y="217428"/>
                        </a:lnTo>
                        <a:lnTo>
                          <a:pt x="283518" y="411650"/>
                        </a:lnTo>
                        <a:lnTo>
                          <a:pt x="262057" y="217429"/>
                        </a:lnTo>
                        <a:lnTo>
                          <a:pt x="162590" y="228095"/>
                        </a:lnTo>
                        <a:cubicBezTo>
                          <a:pt x="124849" y="236559"/>
                          <a:pt x="90482" y="248984"/>
                          <a:pt x="61912" y="264826"/>
                        </a:cubicBezTo>
                        <a:cubicBezTo>
                          <a:pt x="61912" y="217737"/>
                          <a:pt x="117721" y="177334"/>
                          <a:pt x="197260" y="160076"/>
                        </a:cubicBezTo>
                        <a:lnTo>
                          <a:pt x="255058" y="154090"/>
                        </a:lnTo>
                        <a:lnTo>
                          <a:pt x="249953" y="107888"/>
                        </a:lnTo>
                        <a:lnTo>
                          <a:pt x="197885" y="111455"/>
                        </a:lnTo>
                        <a:cubicBezTo>
                          <a:pt x="115234" y="122996"/>
                          <a:pt x="43470" y="150983"/>
                          <a:pt x="0" y="190218"/>
                        </a:cubicBezTo>
                        <a:cubicBezTo>
                          <a:pt x="0" y="129973"/>
                          <a:pt x="71401" y="78283"/>
                          <a:pt x="173161" y="56204"/>
                        </a:cubicBezTo>
                        <a:lnTo>
                          <a:pt x="243438" y="48925"/>
                        </a:lnTo>
                        <a:lnTo>
                          <a:pt x="238284" y="228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6" name="星: 24 pt 435">
                  <a:extLst>
                    <a:ext uri="{FF2B5EF4-FFF2-40B4-BE49-F238E27FC236}">
                      <a16:creationId xmlns:a16="http://schemas.microsoft.com/office/drawing/2014/main" id="{8C1D2BEE-8917-40E7-8A84-A93792C5396B}"/>
                    </a:ext>
                  </a:extLst>
                </p:cNvPr>
                <p:cNvSpPr/>
                <p:nvPr/>
              </p:nvSpPr>
              <p:spPr>
                <a:xfrm>
                  <a:off x="1271204" y="2136283"/>
                  <a:ext cx="642782" cy="674033"/>
                </a:xfrm>
                <a:prstGeom prst="star24">
                  <a:avLst>
                    <a:gd name="adj" fmla="val 44825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C3102F70-2BD3-4C3A-AE36-3CCE473BD4A5}"/>
                    </a:ext>
                  </a:extLst>
                </p:cNvPr>
                <p:cNvSpPr/>
                <p:nvPr/>
              </p:nvSpPr>
              <p:spPr>
                <a:xfrm>
                  <a:off x="1348474" y="2066765"/>
                  <a:ext cx="485448" cy="61896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8CBF22D4-8018-45D2-B1E3-10C4F46CCC45}"/>
                    </a:ext>
                  </a:extLst>
                </p:cNvPr>
                <p:cNvSpPr/>
                <p:nvPr/>
              </p:nvSpPr>
              <p:spPr>
                <a:xfrm>
                  <a:off x="1413869" y="2098755"/>
                  <a:ext cx="354659" cy="533871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D1BF981C-BFBB-4EB0-85BC-77482A25316B}"/>
                    </a:ext>
                  </a:extLst>
                </p:cNvPr>
                <p:cNvSpPr/>
                <p:nvPr/>
              </p:nvSpPr>
              <p:spPr>
                <a:xfrm>
                  <a:off x="1440715" y="2187554"/>
                  <a:ext cx="300967" cy="416255"/>
                </a:xfrm>
                <a:prstGeom prst="ellipse">
                  <a:avLst/>
                </a:prstGeom>
                <a:solidFill>
                  <a:srgbClr val="FF99CC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E07D298A-1694-4FEC-811F-2A37E0BAEB84}"/>
                    </a:ext>
                  </a:extLst>
                </p:cNvPr>
                <p:cNvSpPr/>
                <p:nvPr/>
              </p:nvSpPr>
              <p:spPr>
                <a:xfrm rot="1800000">
                  <a:off x="1110245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C8D2E557-08A5-4FB8-B4B6-42708DA61273}"/>
                    </a:ext>
                  </a:extLst>
                </p:cNvPr>
                <p:cNvSpPr/>
                <p:nvPr/>
              </p:nvSpPr>
              <p:spPr>
                <a:xfrm rot="19800000" flipH="1">
                  <a:off x="1720696" y="1668316"/>
                  <a:ext cx="344813" cy="22522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60C87D4C-B757-417D-A78B-695C0D6334D8}"/>
                    </a:ext>
                  </a:extLst>
                </p:cNvPr>
                <p:cNvGrpSpPr/>
                <p:nvPr/>
              </p:nvGrpSpPr>
              <p:grpSpPr>
                <a:xfrm>
                  <a:off x="1235198" y="1558384"/>
                  <a:ext cx="717124" cy="914917"/>
                  <a:chOff x="2097266" y="1512884"/>
                  <a:chExt cx="826910" cy="1054983"/>
                </a:xfrm>
              </p:grpSpPr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E42C4F27-C4BF-4D7D-A322-3D420B2C711E}"/>
                      </a:ext>
                    </a:extLst>
                  </p:cNvPr>
                  <p:cNvGrpSpPr/>
                  <p:nvPr/>
                </p:nvGrpSpPr>
                <p:grpSpPr>
                  <a:xfrm>
                    <a:off x="2097266" y="1512884"/>
                    <a:ext cx="826910" cy="1054983"/>
                    <a:chOff x="2087740" y="1459342"/>
                    <a:chExt cx="845961" cy="1079291"/>
                  </a:xfrm>
                  <a:solidFill>
                    <a:srgbClr val="FFC000"/>
                  </a:solidFill>
                </p:grpSpPr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03C9BE94-DD22-4292-B7FD-690FD10F45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1459342"/>
                      <a:ext cx="845960" cy="1079291"/>
                    </a:xfrm>
                    <a:custGeom>
                      <a:avLst/>
                      <a:gdLst>
                        <a:gd name="connsiteX0" fmla="*/ 419958 w 845960"/>
                        <a:gd name="connsiteY0" fmla="*/ 0 h 862423"/>
                        <a:gd name="connsiteX1" fmla="*/ 636953 w 845960"/>
                        <a:gd name="connsiteY1" fmla="*/ 217336 h 862423"/>
                        <a:gd name="connsiteX2" fmla="*/ 648373 w 845960"/>
                        <a:gd name="connsiteY2" fmla="*/ 272924 h 862423"/>
                        <a:gd name="connsiteX3" fmla="*/ 710845 w 845960"/>
                        <a:gd name="connsiteY3" fmla="*/ 335346 h 862423"/>
                        <a:gd name="connsiteX4" fmla="*/ 800147 w 845960"/>
                        <a:gd name="connsiteY4" fmla="*/ 808651 h 862423"/>
                        <a:gd name="connsiteX5" fmla="*/ 449701 w 845960"/>
                        <a:gd name="connsiteY5" fmla="*/ 758352 h 862423"/>
                        <a:gd name="connsiteX6" fmla="*/ 422981 w 845960"/>
                        <a:gd name="connsiteY6" fmla="*/ 730779 h 862423"/>
                        <a:gd name="connsiteX7" fmla="*/ 396260 w 845960"/>
                        <a:gd name="connsiteY7" fmla="*/ 758354 h 862423"/>
                        <a:gd name="connsiteX8" fmla="*/ 45814 w 845960"/>
                        <a:gd name="connsiteY8" fmla="*/ 808653 h 862423"/>
                        <a:gd name="connsiteX9" fmla="*/ 135115 w 845960"/>
                        <a:gd name="connsiteY9" fmla="*/ 335349 h 862423"/>
                        <a:gd name="connsiteX10" fmla="*/ 189982 w 845960"/>
                        <a:gd name="connsiteY10" fmla="*/ 280527 h 862423"/>
                        <a:gd name="connsiteX11" fmla="*/ 202963 w 845960"/>
                        <a:gd name="connsiteY11" fmla="*/ 217336 h 862423"/>
                        <a:gd name="connsiteX12" fmla="*/ 419958 w 845960"/>
                        <a:gd name="connsiteY12" fmla="*/ 0 h 862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45960" h="862423">
                          <a:moveTo>
                            <a:pt x="419958" y="0"/>
                          </a:moveTo>
                          <a:cubicBezTo>
                            <a:pt x="517506" y="0"/>
                            <a:pt x="601202" y="89617"/>
                            <a:pt x="636953" y="217336"/>
                          </a:cubicBezTo>
                          <a:lnTo>
                            <a:pt x="648373" y="272924"/>
                          </a:lnTo>
                          <a:lnTo>
                            <a:pt x="710845" y="335346"/>
                          </a:lnTo>
                          <a:cubicBezTo>
                            <a:pt x="846865" y="494988"/>
                            <a:pt x="886847" y="706894"/>
                            <a:pt x="800147" y="808651"/>
                          </a:cubicBezTo>
                          <a:cubicBezTo>
                            <a:pt x="724284" y="897688"/>
                            <a:pt x="576568" y="872890"/>
                            <a:pt x="449701" y="758352"/>
                          </a:cubicBezTo>
                          <a:lnTo>
                            <a:pt x="422981" y="730779"/>
                          </a:lnTo>
                          <a:lnTo>
                            <a:pt x="396260" y="758354"/>
                          </a:lnTo>
                          <a:cubicBezTo>
                            <a:pt x="269393" y="872893"/>
                            <a:pt x="121676" y="897691"/>
                            <a:pt x="45814" y="808653"/>
                          </a:cubicBezTo>
                          <a:cubicBezTo>
                            <a:pt x="-40887" y="706897"/>
                            <a:pt x="-905" y="494991"/>
                            <a:pt x="135115" y="335349"/>
                          </a:cubicBezTo>
                          <a:lnTo>
                            <a:pt x="189982" y="280527"/>
                          </a:lnTo>
                          <a:lnTo>
                            <a:pt x="202963" y="217336"/>
                          </a:lnTo>
                          <a:cubicBezTo>
                            <a:pt x="238714" y="89617"/>
                            <a:pt x="322410" y="0"/>
                            <a:pt x="419958" y="0"/>
                          </a:cubicBez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フリーフォーム: 図形 449">
                      <a:extLst>
                        <a:ext uri="{FF2B5EF4-FFF2-40B4-BE49-F238E27FC236}">
                          <a16:creationId xmlns:a16="http://schemas.microsoft.com/office/drawing/2014/main" id="{EAB91203-B5B6-45E9-83D0-53606A222C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87740" y="2229995"/>
                      <a:ext cx="845961" cy="308636"/>
                    </a:xfrm>
                    <a:custGeom>
                      <a:avLst/>
                      <a:gdLst>
                        <a:gd name="connsiteX0" fmla="*/ 449428 w 845961"/>
                        <a:gd name="connsiteY0" fmla="*/ 0 h 308636"/>
                        <a:gd name="connsiteX1" fmla="*/ 828798 w 845961"/>
                        <a:gd name="connsiteY1" fmla="*/ 92020 h 308636"/>
                        <a:gd name="connsiteX2" fmla="*/ 845721 w 845961"/>
                        <a:gd name="connsiteY2" fmla="*/ 101244 h 308636"/>
                        <a:gd name="connsiteX3" fmla="*/ 845857 w 845961"/>
                        <a:gd name="connsiteY3" fmla="*/ 102483 h 308636"/>
                        <a:gd name="connsiteX4" fmla="*/ 800147 w 845961"/>
                        <a:gd name="connsiteY4" fmla="*/ 254864 h 308636"/>
                        <a:gd name="connsiteX5" fmla="*/ 449701 w 845961"/>
                        <a:gd name="connsiteY5" fmla="*/ 204565 h 308636"/>
                        <a:gd name="connsiteX6" fmla="*/ 422981 w 845961"/>
                        <a:gd name="connsiteY6" fmla="*/ 176992 h 308636"/>
                        <a:gd name="connsiteX7" fmla="*/ 396260 w 845961"/>
                        <a:gd name="connsiteY7" fmla="*/ 204567 h 308636"/>
                        <a:gd name="connsiteX8" fmla="*/ 45814 w 845961"/>
                        <a:gd name="connsiteY8" fmla="*/ 254866 h 308636"/>
                        <a:gd name="connsiteX9" fmla="*/ 104 w 845961"/>
                        <a:gd name="connsiteY9" fmla="*/ 102486 h 308636"/>
                        <a:gd name="connsiteX10" fmla="*/ 239 w 845961"/>
                        <a:gd name="connsiteY10" fmla="*/ 101246 h 308636"/>
                        <a:gd name="connsiteX11" fmla="*/ 17163 w 845961"/>
                        <a:gd name="connsiteY11" fmla="*/ 92022 h 308636"/>
                        <a:gd name="connsiteX12" fmla="*/ 396534 w 845961"/>
                        <a:gd name="connsiteY12" fmla="*/ 3 h 308636"/>
                        <a:gd name="connsiteX13" fmla="*/ 415766 w 845961"/>
                        <a:gd name="connsiteY13" fmla="*/ 1728 h 308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45961" h="308636">
                          <a:moveTo>
                            <a:pt x="449428" y="0"/>
                          </a:moveTo>
                          <a:cubicBezTo>
                            <a:pt x="567693" y="2203"/>
                            <a:pt x="702859" y="34110"/>
                            <a:pt x="828798" y="92020"/>
                          </a:cubicBezTo>
                          <a:lnTo>
                            <a:pt x="845721" y="101244"/>
                          </a:lnTo>
                          <a:lnTo>
                            <a:pt x="845857" y="102483"/>
                          </a:lnTo>
                          <a:cubicBezTo>
                            <a:pt x="847357" y="163056"/>
                            <a:pt x="832660" y="216705"/>
                            <a:pt x="800147" y="254864"/>
                          </a:cubicBezTo>
                          <a:cubicBezTo>
                            <a:pt x="724284" y="343901"/>
                            <a:pt x="576568" y="319103"/>
                            <a:pt x="449701" y="204565"/>
                          </a:cubicBezTo>
                          <a:lnTo>
                            <a:pt x="422981" y="176992"/>
                          </a:lnTo>
                          <a:lnTo>
                            <a:pt x="396260" y="204567"/>
                          </a:lnTo>
                          <a:cubicBezTo>
                            <a:pt x="269393" y="319106"/>
                            <a:pt x="121676" y="343904"/>
                            <a:pt x="45814" y="254866"/>
                          </a:cubicBezTo>
                          <a:cubicBezTo>
                            <a:pt x="13301" y="216707"/>
                            <a:pt x="-1397" y="163059"/>
                            <a:pt x="104" y="102486"/>
                          </a:cubicBezTo>
                          <a:lnTo>
                            <a:pt x="239" y="101246"/>
                          </a:lnTo>
                          <a:lnTo>
                            <a:pt x="17163" y="92022"/>
                          </a:lnTo>
                          <a:cubicBezTo>
                            <a:pt x="143101" y="34112"/>
                            <a:pt x="278268" y="2205"/>
                            <a:pt x="396534" y="3"/>
                          </a:cubicBezTo>
                          <a:lnTo>
                            <a:pt x="415766" y="172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9AF9BD23-93C9-46FA-8CF0-E10D5BC2BD16}"/>
                      </a:ext>
                    </a:extLst>
                  </p:cNvPr>
                  <p:cNvSpPr/>
                  <p:nvPr/>
                </p:nvSpPr>
                <p:spPr>
                  <a:xfrm>
                    <a:off x="2360434" y="2195513"/>
                    <a:ext cx="306566" cy="24087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4619EEAF-6D40-48E2-A59F-EC586962ED60}"/>
                      </a:ext>
                    </a:extLst>
                  </p:cNvPr>
                  <p:cNvSpPr/>
                  <p:nvPr/>
                </p:nvSpPr>
                <p:spPr>
                  <a:xfrm rot="11700000" flipV="1">
                    <a:off x="2401197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4777C94C-1964-4418-8D29-B804624318B8}"/>
                      </a:ext>
                    </a:extLst>
                  </p:cNvPr>
                  <p:cNvSpPr/>
                  <p:nvPr/>
                </p:nvSpPr>
                <p:spPr>
                  <a:xfrm rot="9000000" flipV="1">
                    <a:off x="2544729" y="2345750"/>
                    <a:ext cx="87491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3" name="弦 442">
                  <a:extLst>
                    <a:ext uri="{FF2B5EF4-FFF2-40B4-BE49-F238E27FC236}">
                      <a16:creationId xmlns:a16="http://schemas.microsoft.com/office/drawing/2014/main" id="{EC53C961-E762-4397-AEF1-A383D810B705}"/>
                    </a:ext>
                  </a:extLst>
                </p:cNvPr>
                <p:cNvSpPr/>
                <p:nvPr/>
              </p:nvSpPr>
              <p:spPr>
                <a:xfrm>
                  <a:off x="1184780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弦 443">
                  <a:extLst>
                    <a:ext uri="{FF2B5EF4-FFF2-40B4-BE49-F238E27FC236}">
                      <a16:creationId xmlns:a16="http://schemas.microsoft.com/office/drawing/2014/main" id="{B277E237-D7E4-4653-86DC-FF3B8F6EB028}"/>
                    </a:ext>
                  </a:extLst>
                </p:cNvPr>
                <p:cNvSpPr/>
                <p:nvPr/>
              </p:nvSpPr>
              <p:spPr>
                <a:xfrm flipH="1">
                  <a:off x="1843646" y="1679540"/>
                  <a:ext cx="145978" cy="145978"/>
                </a:xfrm>
                <a:prstGeom prst="chord">
                  <a:avLst>
                    <a:gd name="adj1" fmla="val 20813534"/>
                    <a:gd name="adj2" fmla="val 13741804"/>
                  </a:avLst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11C24C56-F94A-8114-B332-DA2F65FB7580}"/>
              </a:ext>
            </a:extLst>
          </p:cNvPr>
          <p:cNvGrpSpPr>
            <a:grpSpLocks noChangeAspect="1"/>
          </p:cNvGrpSpPr>
          <p:nvPr/>
        </p:nvGrpSpPr>
        <p:grpSpPr>
          <a:xfrm>
            <a:off x="3780204" y="3919220"/>
            <a:ext cx="2272270" cy="2416804"/>
            <a:chOff x="3613150" y="3537311"/>
            <a:chExt cx="2737914" cy="2912067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1AE6AEA-2C76-0CD8-3265-C47B3D816FEC}"/>
                </a:ext>
              </a:extLst>
            </p:cNvPr>
            <p:cNvGrpSpPr/>
            <p:nvPr/>
          </p:nvGrpSpPr>
          <p:grpSpPr>
            <a:xfrm>
              <a:off x="3613150" y="3953828"/>
              <a:ext cx="2705100" cy="2495550"/>
              <a:chOff x="3613150" y="3953828"/>
              <a:chExt cx="2705100" cy="2495550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B1C21E0-925F-0AEA-881E-1A371321AFA9}"/>
                  </a:ext>
                </a:extLst>
              </p:cNvPr>
              <p:cNvGrpSpPr/>
              <p:nvPr/>
            </p:nvGrpSpPr>
            <p:grpSpPr>
              <a:xfrm>
                <a:off x="36655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4DD121B1-C197-0F9A-7C7C-C983FBCA049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5F1E8EF9-D5A2-C0F1-8134-95287C72536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95">
                    <a:extLst>
                      <a:ext uri="{FF2B5EF4-FFF2-40B4-BE49-F238E27FC236}">
                        <a16:creationId xmlns:a16="http://schemas.microsoft.com/office/drawing/2014/main" id="{557596B0-F9E2-F6CB-60B9-8FA77B47CCD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31438C4C-1404-238F-92A9-25E78A80070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49F8F4E6-F488-3B5E-0A7A-0A5A2B7D582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876C9EE2-9A49-ADB1-BDDF-D135AAA0CF90}"/>
                  </a:ext>
                </a:extLst>
              </p:cNvPr>
              <p:cNvGrpSpPr/>
              <p:nvPr/>
            </p:nvGrpSpPr>
            <p:grpSpPr>
              <a:xfrm>
                <a:off x="4384024" y="4050182"/>
                <a:ext cx="1128426" cy="2141886"/>
                <a:chOff x="4277475" y="3902474"/>
                <a:chExt cx="1341524" cy="2546373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A8C90574-E53C-3DFF-E8E3-8E0F59F5C258}"/>
                    </a:ext>
                  </a:extLst>
                </p:cNvPr>
                <p:cNvGrpSpPr/>
                <p:nvPr/>
              </p:nvGrpSpPr>
              <p:grpSpPr>
                <a:xfrm>
                  <a:off x="4314065" y="4999690"/>
                  <a:ext cx="1261889" cy="1449157"/>
                  <a:chOff x="1447746" y="5146878"/>
                  <a:chExt cx="1139046" cy="1308084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E61CA702-FD6C-E6E0-75D8-92BFDD5730D9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CC18A3B3-CD29-BCCF-C181-F0D2C0EF6413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15F3B11A-F6CF-4482-48AF-EB73999A3921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F66D67D5-691C-BC0E-DCE2-287C770BD7CE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4C8F98F5-F40D-32F4-B388-C8225ABA8DAB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3298385C-5BD5-82DF-A0B0-0E6AE720D840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99B89DE7-1D43-B9D0-4917-0CB35F34A2ED}"/>
                    </a:ext>
                  </a:extLst>
                </p:cNvPr>
                <p:cNvGrpSpPr/>
                <p:nvPr/>
              </p:nvGrpSpPr>
              <p:grpSpPr>
                <a:xfrm>
                  <a:off x="4277475" y="3902474"/>
                  <a:ext cx="1341524" cy="1316229"/>
                  <a:chOff x="4265647" y="3835565"/>
                  <a:chExt cx="1341524" cy="1316229"/>
                </a:xfrm>
              </p:grpSpPr>
              <p:sp>
                <p:nvSpPr>
                  <p:cNvPr id="240" name="円/楕円 608">
                    <a:extLst>
                      <a:ext uri="{FF2B5EF4-FFF2-40B4-BE49-F238E27FC236}">
                        <a16:creationId xmlns:a16="http://schemas.microsoft.com/office/drawing/2014/main" id="{149D0140-3A0E-955F-5947-3D0DE1D29C63}"/>
                      </a:ext>
                    </a:extLst>
                  </p:cNvPr>
                  <p:cNvSpPr/>
                  <p:nvPr/>
                </p:nvSpPr>
                <p:spPr>
                  <a:xfrm>
                    <a:off x="4305271" y="3835565"/>
                    <a:ext cx="1262270" cy="10534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646">
                    <a:extLst>
                      <a:ext uri="{FF2B5EF4-FFF2-40B4-BE49-F238E27FC236}">
                        <a16:creationId xmlns:a16="http://schemas.microsoft.com/office/drawing/2014/main" id="{4B3E8241-D14E-2CBE-4F87-46F1E6AC7E3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65647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647">
                    <a:extLst>
                      <a:ext uri="{FF2B5EF4-FFF2-40B4-BE49-F238E27FC236}">
                        <a16:creationId xmlns:a16="http://schemas.microsoft.com/office/drawing/2014/main" id="{6D530EEA-D771-AEFE-F49C-CE46A69ECD0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12493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644">
                    <a:extLst>
                      <a:ext uri="{FF2B5EF4-FFF2-40B4-BE49-F238E27FC236}">
                        <a16:creationId xmlns:a16="http://schemas.microsoft.com/office/drawing/2014/main" id="{DD6367A9-5EDC-67E7-BE2F-4BF43ACF509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48399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645">
                    <a:extLst>
                      <a:ext uri="{FF2B5EF4-FFF2-40B4-BE49-F238E27FC236}">
                        <a16:creationId xmlns:a16="http://schemas.microsoft.com/office/drawing/2014/main" id="{FD461BFB-1563-AC69-0AA1-1EF01F1C282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95244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643">
                    <a:extLst>
                      <a:ext uri="{FF2B5EF4-FFF2-40B4-BE49-F238E27FC236}">
                        <a16:creationId xmlns:a16="http://schemas.microsoft.com/office/drawing/2014/main" id="{2569724D-3290-4668-1170-D1B8B0225385}"/>
                      </a:ext>
                    </a:extLst>
                  </p:cNvPr>
                  <p:cNvSpPr/>
                  <p:nvPr/>
                </p:nvSpPr>
                <p:spPr>
                  <a:xfrm>
                    <a:off x="4395033" y="3933701"/>
                    <a:ext cx="1082753" cy="12180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638">
                    <a:extLst>
                      <a:ext uri="{FF2B5EF4-FFF2-40B4-BE49-F238E27FC236}">
                        <a16:creationId xmlns:a16="http://schemas.microsoft.com/office/drawing/2014/main" id="{24CE9B7C-3ECB-4CFD-3D03-2DE573CE7084}"/>
                      </a:ext>
                    </a:extLst>
                  </p:cNvPr>
                  <p:cNvSpPr/>
                  <p:nvPr/>
                </p:nvSpPr>
                <p:spPr>
                  <a:xfrm>
                    <a:off x="4828906" y="4762065"/>
                    <a:ext cx="205751" cy="101649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0">
                    <a:extLst>
                      <a:ext uri="{FF2B5EF4-FFF2-40B4-BE49-F238E27FC236}">
                        <a16:creationId xmlns:a16="http://schemas.microsoft.com/office/drawing/2014/main" id="{30FAC0DC-AA12-ABDC-76A2-862825A20646}"/>
                      </a:ext>
                    </a:extLst>
                  </p:cNvPr>
                  <p:cNvSpPr/>
                  <p:nvPr/>
                </p:nvSpPr>
                <p:spPr>
                  <a:xfrm>
                    <a:off x="4479601" y="3923172"/>
                    <a:ext cx="928540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631">
                    <a:extLst>
                      <a:ext uri="{FF2B5EF4-FFF2-40B4-BE49-F238E27FC236}">
                        <a16:creationId xmlns:a16="http://schemas.microsoft.com/office/drawing/2014/main" id="{E758D761-FDD0-3643-968E-21DCFBAD2494}"/>
                      </a:ext>
                    </a:extLst>
                  </p:cNvPr>
                  <p:cNvSpPr/>
                  <p:nvPr/>
                </p:nvSpPr>
                <p:spPr>
                  <a:xfrm>
                    <a:off x="5247615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632">
                    <a:extLst>
                      <a:ext uri="{FF2B5EF4-FFF2-40B4-BE49-F238E27FC236}">
                        <a16:creationId xmlns:a16="http://schemas.microsoft.com/office/drawing/2014/main" id="{BE2943D3-EC07-7FA9-EBE1-423EBBE41EAF}"/>
                      </a:ext>
                    </a:extLst>
                  </p:cNvPr>
                  <p:cNvSpPr/>
                  <p:nvPr/>
                </p:nvSpPr>
                <p:spPr>
                  <a:xfrm>
                    <a:off x="4504489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C1420DA0-E3A4-2B29-6F78-94C70AA3AC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37425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2846F6B4-0F68-FE4D-D5D0-6E773D8135E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39993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CF4EDD33-4D16-4FF4-0DC7-9FC696ACE2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17853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9F107735-B0BD-D79D-1FED-93C48AE8B3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26466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F4BC0CAB-3BE4-03D8-AD64-A0D821454AD6}"/>
                    </a:ext>
                  </a:extLst>
                </p:cNvPr>
                <p:cNvSpPr/>
                <p:nvPr/>
              </p:nvSpPr>
              <p:spPr>
                <a:xfrm>
                  <a:off x="5100556" y="5677858"/>
                  <a:ext cx="283353" cy="277437"/>
                </a:xfrm>
                <a:prstGeom prst="round2SameRect">
                  <a:avLst>
                    <a:gd name="adj1" fmla="val 0"/>
                    <a:gd name="adj2" fmla="val 29182"/>
                  </a:avLst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383FB409-474C-7C15-2B99-41D249CC2311}"/>
                  </a:ext>
                </a:extLst>
              </p:cNvPr>
              <p:cNvGrpSpPr/>
              <p:nvPr/>
            </p:nvGrpSpPr>
            <p:grpSpPr>
              <a:xfrm>
                <a:off x="3613150" y="5317006"/>
                <a:ext cx="2705100" cy="1132372"/>
                <a:chOff x="3613150" y="2328860"/>
                <a:chExt cx="2705100" cy="1209678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DF5F9B87-A9FF-D6D6-D97B-3685C5DABF20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BC40D2D7-4E14-A7AE-677F-D07092C1CF4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上の 2 つの角を丸める 181">
                    <a:extLst>
                      <a:ext uri="{FF2B5EF4-FFF2-40B4-BE49-F238E27FC236}">
                        <a16:creationId xmlns:a16="http://schemas.microsoft.com/office/drawing/2014/main" id="{4C1F861C-32AC-617A-23B3-FC195AAA378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5">
                        <a:lumMod val="75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四角形: 上の 2 つの角を丸める 181">
                  <a:extLst>
                    <a:ext uri="{FF2B5EF4-FFF2-40B4-BE49-F238E27FC236}">
                      <a16:creationId xmlns:a16="http://schemas.microsoft.com/office/drawing/2014/main" id="{DB6212B6-8611-BEB0-6477-B9CAC6B6A860}"/>
                    </a:ext>
                  </a:extLst>
                </p:cNvPr>
                <p:cNvSpPr/>
                <p:nvPr/>
              </p:nvSpPr>
              <p:spPr>
                <a:xfrm>
                  <a:off x="36131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744A8E5-86F7-F854-B444-7090A76D061B}"/>
                </a:ext>
              </a:extLst>
            </p:cNvPr>
            <p:cNvGrpSpPr/>
            <p:nvPr/>
          </p:nvGrpSpPr>
          <p:grpSpPr>
            <a:xfrm>
              <a:off x="4300747" y="5251350"/>
              <a:ext cx="221455" cy="172195"/>
              <a:chOff x="1314450" y="2280493"/>
              <a:chExt cx="212372" cy="182066"/>
            </a:xfrm>
          </p:grpSpPr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D41E8A47-AE2F-B0D8-F6D9-BE979D2EB82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C9F390B1-D6B3-EE49-FBC0-D218A286BAA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0C6E7898-E615-5BAF-1934-9A79EFE6859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15627626-2515-9E7C-5B5C-15D2E8EDC2A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B24AEED-4F7C-E493-A50E-E957AA76A5C8}"/>
                </a:ext>
              </a:extLst>
            </p:cNvPr>
            <p:cNvGrpSpPr/>
            <p:nvPr/>
          </p:nvGrpSpPr>
          <p:grpSpPr>
            <a:xfrm flipH="1">
              <a:off x="5393311" y="5251350"/>
              <a:ext cx="221455" cy="172195"/>
              <a:chOff x="1314450" y="2280493"/>
              <a:chExt cx="212372" cy="182066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77CF1A4-18E2-4A7F-4313-DBFA80F205F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342B270-0F9B-6340-3E15-20DB27116B2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976FF65C-44A2-6BC5-25E4-DB38D44FFA0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07662263-D9F3-E861-1E33-5351369B712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3036BAA0-E8E4-C455-F04C-CA19325089DA}"/>
                </a:ext>
              </a:extLst>
            </p:cNvPr>
            <p:cNvGrpSpPr/>
            <p:nvPr/>
          </p:nvGrpSpPr>
          <p:grpSpPr>
            <a:xfrm>
              <a:off x="4802709" y="4978613"/>
              <a:ext cx="300582" cy="113058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5A7F7095-5C46-D9C0-ADEA-89B600DC7E4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37F9ED6-2A9A-5EC3-04C9-6C3B807FC922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1BEEBDC4-A3EF-54DC-2CE1-C913D7E2CAA7}"/>
                </a:ext>
              </a:extLst>
            </p:cNvPr>
            <p:cNvGrpSpPr/>
            <p:nvPr/>
          </p:nvGrpSpPr>
          <p:grpSpPr>
            <a:xfrm>
              <a:off x="4934123" y="4438821"/>
              <a:ext cx="86897" cy="112004"/>
              <a:chOff x="207192" y="1641123"/>
              <a:chExt cx="368618" cy="475123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35468477-1E3B-E64B-16EC-EFAA7E991F38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DDCC7F45-5281-3773-A55A-8C977DB7AB44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楕円 503">
              <a:extLst>
                <a:ext uri="{FF2B5EF4-FFF2-40B4-BE49-F238E27FC236}">
                  <a16:creationId xmlns:a16="http://schemas.microsoft.com/office/drawing/2014/main" id="{B5B2349C-64DF-D179-FC1B-C343D4EA2123}"/>
                </a:ext>
              </a:extLst>
            </p:cNvPr>
            <p:cNvSpPr/>
            <p:nvPr/>
          </p:nvSpPr>
          <p:spPr>
            <a:xfrm>
              <a:off x="5036609" y="427930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0" name="楕円 503">
              <a:extLst>
                <a:ext uri="{FF2B5EF4-FFF2-40B4-BE49-F238E27FC236}">
                  <a16:creationId xmlns:a16="http://schemas.microsoft.com/office/drawing/2014/main" id="{D75058C2-A8D4-265A-F174-D96B2DB7982B}"/>
                </a:ext>
              </a:extLst>
            </p:cNvPr>
            <p:cNvSpPr/>
            <p:nvPr/>
          </p:nvSpPr>
          <p:spPr>
            <a:xfrm>
              <a:off x="5322359" y="472221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1" name="楕円 503">
              <a:extLst>
                <a:ext uri="{FF2B5EF4-FFF2-40B4-BE49-F238E27FC236}">
                  <a16:creationId xmlns:a16="http://schemas.microsoft.com/office/drawing/2014/main" id="{F339FF32-B669-A50F-FB87-6C01F41278D4}"/>
                </a:ext>
              </a:extLst>
            </p:cNvPr>
            <p:cNvSpPr/>
            <p:nvPr/>
          </p:nvSpPr>
          <p:spPr>
            <a:xfrm>
              <a:off x="4646084" y="495081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79494941-1F07-E3F8-7CB2-AF2B003A0FB1}"/>
                </a:ext>
              </a:extLst>
            </p:cNvPr>
            <p:cNvSpPr/>
            <p:nvPr/>
          </p:nvSpPr>
          <p:spPr>
            <a:xfrm>
              <a:off x="538903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F9C0EE88-C84E-8D1B-03BC-F6BE3A1C0A77}"/>
                </a:ext>
              </a:extLst>
            </p:cNvPr>
            <p:cNvSpPr/>
            <p:nvPr/>
          </p:nvSpPr>
          <p:spPr>
            <a:xfrm>
              <a:off x="5655738" y="43249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BD815D51-6A84-0DBD-EF7C-2083172CF0BB}"/>
                </a:ext>
              </a:extLst>
            </p:cNvPr>
            <p:cNvSpPr/>
            <p:nvPr/>
          </p:nvSpPr>
          <p:spPr>
            <a:xfrm>
              <a:off x="5524115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56F3E9CC-496F-42D0-869E-9D141983A86C}"/>
                </a:ext>
              </a:extLst>
            </p:cNvPr>
            <p:cNvGrpSpPr/>
            <p:nvPr/>
          </p:nvGrpSpPr>
          <p:grpSpPr>
            <a:xfrm>
              <a:off x="5470200" y="3679876"/>
              <a:ext cx="768481" cy="598096"/>
              <a:chOff x="3295929" y="3867011"/>
              <a:chExt cx="3197675" cy="2585171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81748391-8EAE-429D-8145-88575EDF94E1}"/>
                  </a:ext>
                </a:extLst>
              </p:cNvPr>
              <p:cNvSpPr/>
              <p:nvPr/>
            </p:nvSpPr>
            <p:spPr>
              <a:xfrm>
                <a:off x="3621327" y="5408577"/>
                <a:ext cx="2681047" cy="1043605"/>
              </a:xfrm>
              <a:prstGeom prst="ellipse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2ACB9F7F-DD08-4DFC-BBBB-A2E3DCFB31FF}"/>
                  </a:ext>
                </a:extLst>
              </p:cNvPr>
              <p:cNvGrpSpPr/>
              <p:nvPr/>
            </p:nvGrpSpPr>
            <p:grpSpPr>
              <a:xfrm>
                <a:off x="3642473" y="3867011"/>
                <a:ext cx="2605295" cy="2127072"/>
                <a:chOff x="3650640" y="637517"/>
                <a:chExt cx="2605295" cy="2127072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BC359052-F424-4ACE-BCF9-E0A314F19047}"/>
                    </a:ext>
                  </a:extLst>
                </p:cNvPr>
                <p:cNvSpPr/>
                <p:nvPr/>
              </p:nvSpPr>
              <p:spPr>
                <a:xfrm>
                  <a:off x="3650640" y="637517"/>
                  <a:ext cx="2605295" cy="2127072"/>
                </a:xfrm>
                <a:custGeom>
                  <a:avLst/>
                  <a:gdLst>
                    <a:gd name="connsiteX0" fmla="*/ 2233980 w 2605295"/>
                    <a:gd name="connsiteY0" fmla="*/ 614 h 2127072"/>
                    <a:gd name="connsiteX1" fmla="*/ 2272805 w 2605295"/>
                    <a:gd name="connsiteY1" fmla="*/ 36509 h 2127072"/>
                    <a:gd name="connsiteX2" fmla="*/ 2342770 w 2605295"/>
                    <a:gd name="connsiteY2" fmla="*/ 323349 h 2127072"/>
                    <a:gd name="connsiteX3" fmla="*/ 2370089 w 2605295"/>
                    <a:gd name="connsiteY3" fmla="*/ 318511 h 2127072"/>
                    <a:gd name="connsiteX4" fmla="*/ 2375324 w 2605295"/>
                    <a:gd name="connsiteY4" fmla="*/ 69550 h 2127072"/>
                    <a:gd name="connsiteX5" fmla="*/ 2415903 w 2605295"/>
                    <a:gd name="connsiteY5" fmla="*/ 30762 h 2127072"/>
                    <a:gd name="connsiteX6" fmla="*/ 2454691 w 2605295"/>
                    <a:gd name="connsiteY6" fmla="*/ 71340 h 2127072"/>
                    <a:gd name="connsiteX7" fmla="*/ 2449200 w 2605295"/>
                    <a:gd name="connsiteY7" fmla="*/ 314727 h 2127072"/>
                    <a:gd name="connsiteX8" fmla="*/ 2464842 w 2605295"/>
                    <a:gd name="connsiteY8" fmla="*/ 310912 h 2127072"/>
                    <a:gd name="connsiteX9" fmla="*/ 2529095 w 2605295"/>
                    <a:gd name="connsiteY9" fmla="*/ 160639 h 2127072"/>
                    <a:gd name="connsiteX10" fmla="*/ 2550819 w 2605295"/>
                    <a:gd name="connsiteY10" fmla="*/ 139402 h 2127072"/>
                    <a:gd name="connsiteX11" fmla="*/ 2581197 w 2605295"/>
                    <a:gd name="connsiteY11" fmla="*/ 139747 h 2127072"/>
                    <a:gd name="connsiteX12" fmla="*/ 2602089 w 2605295"/>
                    <a:gd name="connsiteY12" fmla="*/ 191849 h 2127072"/>
                    <a:gd name="connsiteX13" fmla="*/ 2517694 w 2605295"/>
                    <a:gd name="connsiteY13" fmla="*/ 389234 h 2127072"/>
                    <a:gd name="connsiteX14" fmla="*/ 2538197 w 2605295"/>
                    <a:gd name="connsiteY14" fmla="*/ 473290 h 2127072"/>
                    <a:gd name="connsiteX15" fmla="*/ 2517707 w 2605295"/>
                    <a:gd name="connsiteY15" fmla="*/ 605759 h 2127072"/>
                    <a:gd name="connsiteX16" fmla="*/ 2512330 w 2605295"/>
                    <a:gd name="connsiteY16" fmla="*/ 611667 h 2127072"/>
                    <a:gd name="connsiteX17" fmla="*/ 2519139 w 2605295"/>
                    <a:gd name="connsiteY17" fmla="*/ 736818 h 2127072"/>
                    <a:gd name="connsiteX18" fmla="*/ 1965468 w 2605295"/>
                    <a:gd name="connsiteY18" fmla="*/ 1721810 h 2127072"/>
                    <a:gd name="connsiteX19" fmla="*/ 1814469 w 2605295"/>
                    <a:gd name="connsiteY19" fmla="*/ 1802877 h 2127072"/>
                    <a:gd name="connsiteX20" fmla="*/ 1706983 w 2605295"/>
                    <a:gd name="connsiteY20" fmla="*/ 1842071 h 2127072"/>
                    <a:gd name="connsiteX21" fmla="*/ 1724822 w 2605295"/>
                    <a:gd name="connsiteY21" fmla="*/ 1867938 h 2127072"/>
                    <a:gd name="connsiteX22" fmla="*/ 1772411 w 2605295"/>
                    <a:gd name="connsiteY22" fmla="*/ 2042327 h 2127072"/>
                    <a:gd name="connsiteX23" fmla="*/ 1770364 w 2605295"/>
                    <a:gd name="connsiteY23" fmla="*/ 2059251 h 2127072"/>
                    <a:gd name="connsiteX24" fmla="*/ 1670160 w 2605295"/>
                    <a:gd name="connsiteY24" fmla="*/ 2083177 h 2127072"/>
                    <a:gd name="connsiteX25" fmla="*/ 1669454 w 2605295"/>
                    <a:gd name="connsiteY25" fmla="*/ 2089799 h 2127072"/>
                    <a:gd name="connsiteX26" fmla="*/ 1645737 w 2605295"/>
                    <a:gd name="connsiteY26" fmla="*/ 2095462 h 2127072"/>
                    <a:gd name="connsiteX27" fmla="*/ 1289811 w 2605295"/>
                    <a:gd name="connsiteY27" fmla="*/ 2127072 h 2127072"/>
                    <a:gd name="connsiteX28" fmla="*/ 1276289 w 2605295"/>
                    <a:gd name="connsiteY28" fmla="*/ 2126472 h 2127072"/>
                    <a:gd name="connsiteX29" fmla="*/ 1262789 w 2605295"/>
                    <a:gd name="connsiteY29" fmla="*/ 2127071 h 2127072"/>
                    <a:gd name="connsiteX30" fmla="*/ 906863 w 2605295"/>
                    <a:gd name="connsiteY30" fmla="*/ 2095461 h 2127072"/>
                    <a:gd name="connsiteX31" fmla="*/ 810865 w 2605295"/>
                    <a:gd name="connsiteY31" fmla="*/ 2072539 h 2127072"/>
                    <a:gd name="connsiteX32" fmla="*/ 807211 w 2605295"/>
                    <a:gd name="connsiteY32" fmla="*/ 2042327 h 2127072"/>
                    <a:gd name="connsiteX33" fmla="*/ 854801 w 2605295"/>
                    <a:gd name="connsiteY33" fmla="*/ 1867938 h 2127072"/>
                    <a:gd name="connsiteX34" fmla="*/ 888148 w 2605295"/>
                    <a:gd name="connsiteY34" fmla="*/ 1819581 h 2127072"/>
                    <a:gd name="connsiteX35" fmla="*/ 838324 w 2605295"/>
                    <a:gd name="connsiteY35" fmla="*/ 1801221 h 2127072"/>
                    <a:gd name="connsiteX36" fmla="*/ 687600 w 2605295"/>
                    <a:gd name="connsiteY36" fmla="*/ 1719642 h 2127072"/>
                    <a:gd name="connsiteX37" fmla="*/ 137275 w 2605295"/>
                    <a:gd name="connsiteY37" fmla="*/ 732777 h 2127072"/>
                    <a:gd name="connsiteX38" fmla="*/ 141510 w 2605295"/>
                    <a:gd name="connsiteY38" fmla="*/ 659511 h 2127072"/>
                    <a:gd name="connsiteX39" fmla="*/ 132777 w 2605295"/>
                    <a:gd name="connsiteY39" fmla="*/ 655416 h 2127072"/>
                    <a:gd name="connsiteX40" fmla="*/ 67099 w 2605295"/>
                    <a:gd name="connsiteY40" fmla="*/ 473292 h 2127072"/>
                    <a:gd name="connsiteX41" fmla="*/ 87601 w 2605295"/>
                    <a:gd name="connsiteY41" fmla="*/ 389234 h 2127072"/>
                    <a:gd name="connsiteX42" fmla="*/ 3206 w 2605295"/>
                    <a:gd name="connsiteY42" fmla="*/ 191850 h 2127072"/>
                    <a:gd name="connsiteX43" fmla="*/ 24099 w 2605295"/>
                    <a:gd name="connsiteY43" fmla="*/ 139747 h 2127072"/>
                    <a:gd name="connsiteX44" fmla="*/ 54476 w 2605295"/>
                    <a:gd name="connsiteY44" fmla="*/ 139403 h 2127072"/>
                    <a:gd name="connsiteX45" fmla="*/ 76201 w 2605295"/>
                    <a:gd name="connsiteY45" fmla="*/ 160640 h 2127072"/>
                    <a:gd name="connsiteX46" fmla="*/ 140453 w 2605295"/>
                    <a:gd name="connsiteY46" fmla="*/ 310913 h 2127072"/>
                    <a:gd name="connsiteX47" fmla="*/ 156095 w 2605295"/>
                    <a:gd name="connsiteY47" fmla="*/ 314728 h 2127072"/>
                    <a:gd name="connsiteX48" fmla="*/ 150604 w 2605295"/>
                    <a:gd name="connsiteY48" fmla="*/ 71341 h 2127072"/>
                    <a:gd name="connsiteX49" fmla="*/ 189392 w 2605295"/>
                    <a:gd name="connsiteY49" fmla="*/ 30762 h 2127072"/>
                    <a:gd name="connsiteX50" fmla="*/ 229971 w 2605295"/>
                    <a:gd name="connsiteY50" fmla="*/ 69551 h 2127072"/>
                    <a:gd name="connsiteX51" fmla="*/ 235207 w 2605295"/>
                    <a:gd name="connsiteY51" fmla="*/ 318512 h 2127072"/>
                    <a:gd name="connsiteX52" fmla="*/ 262525 w 2605295"/>
                    <a:gd name="connsiteY52" fmla="*/ 323350 h 2127072"/>
                    <a:gd name="connsiteX53" fmla="*/ 332490 w 2605295"/>
                    <a:gd name="connsiteY53" fmla="*/ 36510 h 2127072"/>
                    <a:gd name="connsiteX54" fmla="*/ 371315 w 2605295"/>
                    <a:gd name="connsiteY54" fmla="*/ 615 h 2127072"/>
                    <a:gd name="connsiteX55" fmla="*/ 390294 w 2605295"/>
                    <a:gd name="connsiteY55" fmla="*/ 1375 h 2127072"/>
                    <a:gd name="connsiteX56" fmla="*/ 425429 w 2605295"/>
                    <a:gd name="connsiteY56" fmla="*/ 59179 h 2127072"/>
                    <a:gd name="connsiteX57" fmla="*/ 354183 w 2605295"/>
                    <a:gd name="connsiteY57" fmla="*/ 347532 h 2127072"/>
                    <a:gd name="connsiteX58" fmla="*/ 381782 w 2605295"/>
                    <a:gd name="connsiteY58" fmla="*/ 358827 h 2127072"/>
                    <a:gd name="connsiteX59" fmla="*/ 499821 w 2605295"/>
                    <a:gd name="connsiteY59" fmla="*/ 158167 h 2127072"/>
                    <a:gd name="connsiteX60" fmla="*/ 561239 w 2605295"/>
                    <a:gd name="connsiteY60" fmla="*/ 140951 h 2127072"/>
                    <a:gd name="connsiteX61" fmla="*/ 578456 w 2605295"/>
                    <a:gd name="connsiteY61" fmla="*/ 202369 h 2127072"/>
                    <a:gd name="connsiteX62" fmla="*/ 457176 w 2605295"/>
                    <a:gd name="connsiteY62" fmla="*/ 418126 h 2127072"/>
                    <a:gd name="connsiteX63" fmla="*/ 461846 w 2605295"/>
                    <a:gd name="connsiteY63" fmla="*/ 436395 h 2127072"/>
                    <a:gd name="connsiteX64" fmla="*/ 562348 w 2605295"/>
                    <a:gd name="connsiteY64" fmla="*/ 373840 h 2127072"/>
                    <a:gd name="connsiteX65" fmla="*/ 600712 w 2605295"/>
                    <a:gd name="connsiteY65" fmla="*/ 367906 h 2127072"/>
                    <a:gd name="connsiteX66" fmla="*/ 632037 w 2605295"/>
                    <a:gd name="connsiteY66" fmla="*/ 390838 h 2127072"/>
                    <a:gd name="connsiteX67" fmla="*/ 615038 w 2605295"/>
                    <a:gd name="connsiteY67" fmla="*/ 460528 h 2127072"/>
                    <a:gd name="connsiteX68" fmla="*/ 422766 w 2605295"/>
                    <a:gd name="connsiteY68" fmla="*/ 577396 h 2127072"/>
                    <a:gd name="connsiteX69" fmla="*/ 410751 w 2605295"/>
                    <a:gd name="connsiteY69" fmla="*/ 593445 h 2127072"/>
                    <a:gd name="connsiteX70" fmla="*/ 376419 w 2605295"/>
                    <a:gd name="connsiteY70" fmla="*/ 642217 h 2127072"/>
                    <a:gd name="connsiteX71" fmla="*/ 357324 w 2605295"/>
                    <a:gd name="connsiteY71" fmla="*/ 655791 h 2127072"/>
                    <a:gd name="connsiteX72" fmla="*/ 353054 w 2605295"/>
                    <a:gd name="connsiteY72" fmla="*/ 729655 h 2127072"/>
                    <a:gd name="connsiteX73" fmla="*/ 803671 w 2605295"/>
                    <a:gd name="connsiteY73" fmla="*/ 1537720 h 2127072"/>
                    <a:gd name="connsiteX74" fmla="*/ 1056761 w 2605295"/>
                    <a:gd name="connsiteY74" fmla="*/ 1652302 h 2127072"/>
                    <a:gd name="connsiteX75" fmla="*/ 1122394 w 2605295"/>
                    <a:gd name="connsiteY75" fmla="*/ 1666406 h 2127072"/>
                    <a:gd name="connsiteX76" fmla="*/ 1189276 w 2605295"/>
                    <a:gd name="connsiteY76" fmla="*/ 1649102 h 2127072"/>
                    <a:gd name="connsiteX77" fmla="*/ 1206742 w 2605295"/>
                    <a:gd name="connsiteY77" fmla="*/ 1326268 h 2127072"/>
                    <a:gd name="connsiteX78" fmla="*/ 1260473 w 2605295"/>
                    <a:gd name="connsiteY78" fmla="*/ 1323885 h 2127072"/>
                    <a:gd name="connsiteX79" fmla="*/ 1319149 w 2605295"/>
                    <a:gd name="connsiteY79" fmla="*/ 1323885 h 2127072"/>
                    <a:gd name="connsiteX80" fmla="*/ 1380103 w 2605295"/>
                    <a:gd name="connsiteY80" fmla="*/ 1326588 h 2127072"/>
                    <a:gd name="connsiteX81" fmla="*/ 1397654 w 2605295"/>
                    <a:gd name="connsiteY81" fmla="*/ 1650993 h 2127072"/>
                    <a:gd name="connsiteX82" fmla="*/ 1477661 w 2605295"/>
                    <a:gd name="connsiteY82" fmla="*/ 1671693 h 2127072"/>
                    <a:gd name="connsiteX83" fmla="*/ 1488082 w 2605295"/>
                    <a:gd name="connsiteY83" fmla="*/ 1676140 h 2127072"/>
                    <a:gd name="connsiteX84" fmla="*/ 1596537 w 2605295"/>
                    <a:gd name="connsiteY84" fmla="*/ 1653218 h 2127072"/>
                    <a:gd name="connsiteX85" fmla="*/ 1850014 w 2605295"/>
                    <a:gd name="connsiteY85" fmla="*/ 1539495 h 2127072"/>
                    <a:gd name="connsiteX86" fmla="*/ 2303370 w 2605295"/>
                    <a:gd name="connsiteY86" fmla="*/ 732964 h 2127072"/>
                    <a:gd name="connsiteX87" fmla="*/ 2300659 w 2605295"/>
                    <a:gd name="connsiteY87" fmla="*/ 683129 h 2127072"/>
                    <a:gd name="connsiteX88" fmla="*/ 2276666 w 2605295"/>
                    <a:gd name="connsiteY88" fmla="*/ 676188 h 2127072"/>
                    <a:gd name="connsiteX89" fmla="*/ 2194544 w 2605295"/>
                    <a:gd name="connsiteY89" fmla="*/ 593444 h 2127072"/>
                    <a:gd name="connsiteX90" fmla="*/ 2182529 w 2605295"/>
                    <a:gd name="connsiteY90" fmla="*/ 577395 h 2127072"/>
                    <a:gd name="connsiteX91" fmla="*/ 1990257 w 2605295"/>
                    <a:gd name="connsiteY91" fmla="*/ 460527 h 2127072"/>
                    <a:gd name="connsiteX92" fmla="*/ 1973259 w 2605295"/>
                    <a:gd name="connsiteY92" fmla="*/ 390837 h 2127072"/>
                    <a:gd name="connsiteX93" fmla="*/ 2004583 w 2605295"/>
                    <a:gd name="connsiteY93" fmla="*/ 367905 h 2127072"/>
                    <a:gd name="connsiteX94" fmla="*/ 2042948 w 2605295"/>
                    <a:gd name="connsiteY94" fmla="*/ 373839 h 2127072"/>
                    <a:gd name="connsiteX95" fmla="*/ 2143449 w 2605295"/>
                    <a:gd name="connsiteY95" fmla="*/ 436394 h 2127072"/>
                    <a:gd name="connsiteX96" fmla="*/ 2148119 w 2605295"/>
                    <a:gd name="connsiteY96" fmla="*/ 418125 h 2127072"/>
                    <a:gd name="connsiteX97" fmla="*/ 2026839 w 2605295"/>
                    <a:gd name="connsiteY97" fmla="*/ 202367 h 2127072"/>
                    <a:gd name="connsiteX98" fmla="*/ 2044056 w 2605295"/>
                    <a:gd name="connsiteY98" fmla="*/ 140949 h 2127072"/>
                    <a:gd name="connsiteX99" fmla="*/ 2105474 w 2605295"/>
                    <a:gd name="connsiteY99" fmla="*/ 158166 h 2127072"/>
                    <a:gd name="connsiteX100" fmla="*/ 2223513 w 2605295"/>
                    <a:gd name="connsiteY100" fmla="*/ 358826 h 2127072"/>
                    <a:gd name="connsiteX101" fmla="*/ 2251113 w 2605295"/>
                    <a:gd name="connsiteY101" fmla="*/ 347531 h 2127072"/>
                    <a:gd name="connsiteX102" fmla="*/ 2179867 w 2605295"/>
                    <a:gd name="connsiteY102" fmla="*/ 59178 h 2127072"/>
                    <a:gd name="connsiteX103" fmla="*/ 2215002 w 2605295"/>
                    <a:gd name="connsiteY103" fmla="*/ 1374 h 2127072"/>
                    <a:gd name="connsiteX104" fmla="*/ 2233980 w 2605295"/>
                    <a:gd name="connsiteY104" fmla="*/ 614 h 2127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2605295" h="2127072">
                      <a:moveTo>
                        <a:pt x="2233980" y="614"/>
                      </a:moveTo>
                      <a:cubicBezTo>
                        <a:pt x="2252379" y="3600"/>
                        <a:pt x="2268111" y="17261"/>
                        <a:pt x="2272805" y="36509"/>
                      </a:cubicBezTo>
                      <a:lnTo>
                        <a:pt x="2342770" y="323349"/>
                      </a:lnTo>
                      <a:cubicBezTo>
                        <a:pt x="2350028" y="331617"/>
                        <a:pt x="2365499" y="332405"/>
                        <a:pt x="2370089" y="318511"/>
                      </a:cubicBezTo>
                      <a:lnTo>
                        <a:pt x="2375324" y="69550"/>
                      </a:lnTo>
                      <a:cubicBezTo>
                        <a:pt x="2375819" y="47633"/>
                        <a:pt x="2393986" y="30267"/>
                        <a:pt x="2415903" y="30762"/>
                      </a:cubicBezTo>
                      <a:cubicBezTo>
                        <a:pt x="2437820" y="31256"/>
                        <a:pt x="2455185" y="49424"/>
                        <a:pt x="2454691" y="71340"/>
                      </a:cubicBezTo>
                      <a:lnTo>
                        <a:pt x="2449200" y="314727"/>
                      </a:lnTo>
                      <a:cubicBezTo>
                        <a:pt x="2449625" y="323749"/>
                        <a:pt x="2457612" y="326364"/>
                        <a:pt x="2464842" y="310912"/>
                      </a:cubicBezTo>
                      <a:lnTo>
                        <a:pt x="2529095" y="160639"/>
                      </a:lnTo>
                      <a:cubicBezTo>
                        <a:pt x="2533403" y="150561"/>
                        <a:pt x="2541390" y="143183"/>
                        <a:pt x="2550819" y="139402"/>
                      </a:cubicBezTo>
                      <a:cubicBezTo>
                        <a:pt x="2560247" y="135621"/>
                        <a:pt x="2571119" y="135437"/>
                        <a:pt x="2581197" y="139747"/>
                      </a:cubicBezTo>
                      <a:cubicBezTo>
                        <a:pt x="2601354" y="148365"/>
                        <a:pt x="2610708" y="171692"/>
                        <a:pt x="2602089" y="191849"/>
                      </a:cubicBezTo>
                      <a:lnTo>
                        <a:pt x="2517694" y="389234"/>
                      </a:lnTo>
                      <a:lnTo>
                        <a:pt x="2538197" y="473290"/>
                      </a:lnTo>
                      <a:cubicBezTo>
                        <a:pt x="2549657" y="520276"/>
                        <a:pt x="2540988" y="567458"/>
                        <a:pt x="2517707" y="605759"/>
                      </a:cubicBezTo>
                      <a:lnTo>
                        <a:pt x="2512330" y="611667"/>
                      </a:lnTo>
                      <a:lnTo>
                        <a:pt x="2519139" y="736818"/>
                      </a:lnTo>
                      <a:cubicBezTo>
                        <a:pt x="2512136" y="1133496"/>
                        <a:pt x="2307003" y="1505528"/>
                        <a:pt x="1965468" y="1721810"/>
                      </a:cubicBezTo>
                      <a:cubicBezTo>
                        <a:pt x="1916677" y="1752708"/>
                        <a:pt x="1866204" y="1779730"/>
                        <a:pt x="1814469" y="1802877"/>
                      </a:cubicBezTo>
                      <a:lnTo>
                        <a:pt x="1706983" y="1842071"/>
                      </a:lnTo>
                      <a:lnTo>
                        <a:pt x="1724822" y="1867938"/>
                      </a:lnTo>
                      <a:cubicBezTo>
                        <a:pt x="1755320" y="1920693"/>
                        <a:pt x="1772411" y="1979847"/>
                        <a:pt x="1772411" y="2042327"/>
                      </a:cubicBezTo>
                      <a:lnTo>
                        <a:pt x="1770364" y="2059251"/>
                      </a:lnTo>
                      <a:lnTo>
                        <a:pt x="1670160" y="2083177"/>
                      </a:lnTo>
                      <a:lnTo>
                        <a:pt x="1669454" y="2089799"/>
                      </a:lnTo>
                      <a:lnTo>
                        <a:pt x="1645737" y="2095462"/>
                      </a:lnTo>
                      <a:cubicBezTo>
                        <a:pt x="1536339" y="2115816"/>
                        <a:pt x="1416063" y="2127072"/>
                        <a:pt x="1289811" y="2127072"/>
                      </a:cubicBezTo>
                      <a:lnTo>
                        <a:pt x="1276289" y="2126472"/>
                      </a:lnTo>
                      <a:lnTo>
                        <a:pt x="1262789" y="2127071"/>
                      </a:lnTo>
                      <a:cubicBezTo>
                        <a:pt x="1136537" y="2127071"/>
                        <a:pt x="1016261" y="2115815"/>
                        <a:pt x="906863" y="2095461"/>
                      </a:cubicBezTo>
                      <a:lnTo>
                        <a:pt x="810865" y="2072539"/>
                      </a:lnTo>
                      <a:lnTo>
                        <a:pt x="807211" y="2042327"/>
                      </a:lnTo>
                      <a:cubicBezTo>
                        <a:pt x="807211" y="1979847"/>
                        <a:pt x="824302" y="1920693"/>
                        <a:pt x="854801" y="1867938"/>
                      </a:cubicBezTo>
                      <a:lnTo>
                        <a:pt x="888148" y="1819581"/>
                      </a:lnTo>
                      <a:lnTo>
                        <a:pt x="838324" y="1801221"/>
                      </a:lnTo>
                      <a:cubicBezTo>
                        <a:pt x="786668" y="1777898"/>
                        <a:pt x="736286" y="1750705"/>
                        <a:pt x="687600" y="1719642"/>
                      </a:cubicBezTo>
                      <a:cubicBezTo>
                        <a:pt x="346802" y="1502202"/>
                        <a:pt x="142931" y="1129476"/>
                        <a:pt x="137275" y="732777"/>
                      </a:cubicBezTo>
                      <a:lnTo>
                        <a:pt x="141510" y="659511"/>
                      </a:lnTo>
                      <a:lnTo>
                        <a:pt x="132777" y="655416"/>
                      </a:lnTo>
                      <a:cubicBezTo>
                        <a:pt x="78009" y="614690"/>
                        <a:pt x="49908" y="543769"/>
                        <a:pt x="67099" y="473292"/>
                      </a:cubicBezTo>
                      <a:lnTo>
                        <a:pt x="87601" y="389234"/>
                      </a:lnTo>
                      <a:lnTo>
                        <a:pt x="3206" y="191850"/>
                      </a:lnTo>
                      <a:cubicBezTo>
                        <a:pt x="-5412" y="171693"/>
                        <a:pt x="3941" y="148366"/>
                        <a:pt x="24099" y="139747"/>
                      </a:cubicBezTo>
                      <a:cubicBezTo>
                        <a:pt x="34177" y="135438"/>
                        <a:pt x="45048" y="135622"/>
                        <a:pt x="54476" y="139403"/>
                      </a:cubicBezTo>
                      <a:cubicBezTo>
                        <a:pt x="63905" y="143184"/>
                        <a:pt x="71892" y="150562"/>
                        <a:pt x="76201" y="160640"/>
                      </a:cubicBezTo>
                      <a:lnTo>
                        <a:pt x="140453" y="310913"/>
                      </a:lnTo>
                      <a:cubicBezTo>
                        <a:pt x="147683" y="326365"/>
                        <a:pt x="155671" y="323750"/>
                        <a:pt x="156095" y="314728"/>
                      </a:cubicBezTo>
                      <a:lnTo>
                        <a:pt x="150604" y="71341"/>
                      </a:lnTo>
                      <a:cubicBezTo>
                        <a:pt x="150110" y="49425"/>
                        <a:pt x="167476" y="31257"/>
                        <a:pt x="189392" y="30762"/>
                      </a:cubicBezTo>
                      <a:cubicBezTo>
                        <a:pt x="211309" y="30268"/>
                        <a:pt x="229476" y="47634"/>
                        <a:pt x="229971" y="69551"/>
                      </a:cubicBezTo>
                      <a:lnTo>
                        <a:pt x="235207" y="318512"/>
                      </a:lnTo>
                      <a:cubicBezTo>
                        <a:pt x="239796" y="332407"/>
                        <a:pt x="255268" y="331618"/>
                        <a:pt x="262525" y="323350"/>
                      </a:cubicBezTo>
                      <a:lnTo>
                        <a:pt x="332490" y="36510"/>
                      </a:lnTo>
                      <a:cubicBezTo>
                        <a:pt x="337185" y="17262"/>
                        <a:pt x="352916" y="3601"/>
                        <a:pt x="371315" y="615"/>
                      </a:cubicBezTo>
                      <a:cubicBezTo>
                        <a:pt x="377448" y="-381"/>
                        <a:pt x="383878" y="-190"/>
                        <a:pt x="390294" y="1375"/>
                      </a:cubicBezTo>
                      <a:cubicBezTo>
                        <a:pt x="415958" y="7635"/>
                        <a:pt x="431688" y="33515"/>
                        <a:pt x="425429" y="59179"/>
                      </a:cubicBezTo>
                      <a:cubicBezTo>
                        <a:pt x="401680" y="155297"/>
                        <a:pt x="377931" y="251414"/>
                        <a:pt x="354183" y="347532"/>
                      </a:cubicBezTo>
                      <a:cubicBezTo>
                        <a:pt x="358726" y="364153"/>
                        <a:pt x="368373" y="371069"/>
                        <a:pt x="381782" y="358827"/>
                      </a:cubicBezTo>
                      <a:lnTo>
                        <a:pt x="499821" y="158167"/>
                      </a:lnTo>
                      <a:cubicBezTo>
                        <a:pt x="512028" y="136453"/>
                        <a:pt x="539525" y="128745"/>
                        <a:pt x="561239" y="140951"/>
                      </a:cubicBezTo>
                      <a:cubicBezTo>
                        <a:pt x="582954" y="153157"/>
                        <a:pt x="590662" y="180654"/>
                        <a:pt x="578456" y="202369"/>
                      </a:cubicBezTo>
                      <a:lnTo>
                        <a:pt x="457176" y="418126"/>
                      </a:lnTo>
                      <a:cubicBezTo>
                        <a:pt x="448663" y="430581"/>
                        <a:pt x="455570" y="432196"/>
                        <a:pt x="461846" y="436395"/>
                      </a:cubicBezTo>
                      <a:lnTo>
                        <a:pt x="562348" y="373840"/>
                      </a:lnTo>
                      <a:cubicBezTo>
                        <a:pt x="574316" y="366565"/>
                        <a:pt x="588101" y="364830"/>
                        <a:pt x="600712" y="367906"/>
                      </a:cubicBezTo>
                      <a:cubicBezTo>
                        <a:pt x="613324" y="370982"/>
                        <a:pt x="624762" y="378869"/>
                        <a:pt x="632037" y="390838"/>
                      </a:cubicBezTo>
                      <a:cubicBezTo>
                        <a:pt x="646587" y="414777"/>
                        <a:pt x="638977" y="445978"/>
                        <a:pt x="615038" y="460528"/>
                      </a:cubicBezTo>
                      <a:lnTo>
                        <a:pt x="422766" y="577396"/>
                      </a:lnTo>
                      <a:lnTo>
                        <a:pt x="410751" y="593445"/>
                      </a:lnTo>
                      <a:cubicBezTo>
                        <a:pt x="402057" y="611861"/>
                        <a:pt x="390359" y="628272"/>
                        <a:pt x="376419" y="642217"/>
                      </a:cubicBezTo>
                      <a:lnTo>
                        <a:pt x="357324" y="655791"/>
                      </a:lnTo>
                      <a:lnTo>
                        <a:pt x="353054" y="729655"/>
                      </a:lnTo>
                      <a:cubicBezTo>
                        <a:pt x="357686" y="1054481"/>
                        <a:pt x="524619" y="1359676"/>
                        <a:pt x="803671" y="1537720"/>
                      </a:cubicBezTo>
                      <a:cubicBezTo>
                        <a:pt x="883400" y="1588590"/>
                        <a:pt x="968686" y="1626785"/>
                        <a:pt x="1056761" y="1652302"/>
                      </a:cubicBezTo>
                      <a:lnTo>
                        <a:pt x="1122394" y="1666406"/>
                      </a:lnTo>
                      <a:lnTo>
                        <a:pt x="1189276" y="1649102"/>
                      </a:lnTo>
                      <a:lnTo>
                        <a:pt x="1206742" y="1326268"/>
                      </a:lnTo>
                      <a:lnTo>
                        <a:pt x="1260473" y="1323885"/>
                      </a:lnTo>
                      <a:lnTo>
                        <a:pt x="1319149" y="1323885"/>
                      </a:lnTo>
                      <a:lnTo>
                        <a:pt x="1380103" y="1326588"/>
                      </a:lnTo>
                      <a:lnTo>
                        <a:pt x="1397654" y="1650993"/>
                      </a:lnTo>
                      <a:lnTo>
                        <a:pt x="1477661" y="1671693"/>
                      </a:lnTo>
                      <a:lnTo>
                        <a:pt x="1488082" y="1676140"/>
                      </a:lnTo>
                      <a:lnTo>
                        <a:pt x="1596537" y="1653218"/>
                      </a:lnTo>
                      <a:cubicBezTo>
                        <a:pt x="1684698" y="1628000"/>
                        <a:pt x="1770113" y="1590094"/>
                        <a:pt x="1850014" y="1539495"/>
                      </a:cubicBezTo>
                      <a:cubicBezTo>
                        <a:pt x="2129669" y="1362399"/>
                        <a:pt x="2297637" y="1057772"/>
                        <a:pt x="2303370" y="732964"/>
                      </a:cubicBezTo>
                      <a:lnTo>
                        <a:pt x="2300659" y="683129"/>
                      </a:lnTo>
                      <a:lnTo>
                        <a:pt x="2276666" y="676188"/>
                      </a:lnTo>
                      <a:cubicBezTo>
                        <a:pt x="2241334" y="659089"/>
                        <a:pt x="2211933" y="630276"/>
                        <a:pt x="2194544" y="593444"/>
                      </a:cubicBezTo>
                      <a:lnTo>
                        <a:pt x="2182529" y="577395"/>
                      </a:lnTo>
                      <a:lnTo>
                        <a:pt x="1990257" y="460527"/>
                      </a:lnTo>
                      <a:cubicBezTo>
                        <a:pt x="1966318" y="445977"/>
                        <a:pt x="1958708" y="414776"/>
                        <a:pt x="1973259" y="390837"/>
                      </a:cubicBezTo>
                      <a:cubicBezTo>
                        <a:pt x="1980533" y="378868"/>
                        <a:pt x="1991971" y="370981"/>
                        <a:pt x="2004583" y="367905"/>
                      </a:cubicBezTo>
                      <a:cubicBezTo>
                        <a:pt x="2017194" y="364829"/>
                        <a:pt x="2030979" y="366564"/>
                        <a:pt x="2042948" y="373839"/>
                      </a:cubicBezTo>
                      <a:lnTo>
                        <a:pt x="2143449" y="436394"/>
                      </a:lnTo>
                      <a:cubicBezTo>
                        <a:pt x="2149725" y="432195"/>
                        <a:pt x="2156632" y="430580"/>
                        <a:pt x="2148119" y="418125"/>
                      </a:cubicBezTo>
                      <a:lnTo>
                        <a:pt x="2026839" y="202367"/>
                      </a:lnTo>
                      <a:cubicBezTo>
                        <a:pt x="2014633" y="180653"/>
                        <a:pt x="2022341" y="153156"/>
                        <a:pt x="2044056" y="140949"/>
                      </a:cubicBezTo>
                      <a:cubicBezTo>
                        <a:pt x="2065770" y="128744"/>
                        <a:pt x="2093268" y="136452"/>
                        <a:pt x="2105474" y="158166"/>
                      </a:cubicBezTo>
                      <a:lnTo>
                        <a:pt x="2223513" y="358826"/>
                      </a:lnTo>
                      <a:cubicBezTo>
                        <a:pt x="2236922" y="371068"/>
                        <a:pt x="2246569" y="364152"/>
                        <a:pt x="2251113" y="347531"/>
                      </a:cubicBezTo>
                      <a:cubicBezTo>
                        <a:pt x="2227364" y="251413"/>
                        <a:pt x="2203616" y="155296"/>
                        <a:pt x="2179867" y="59178"/>
                      </a:cubicBezTo>
                      <a:cubicBezTo>
                        <a:pt x="2173607" y="33513"/>
                        <a:pt x="2189337" y="7634"/>
                        <a:pt x="2215002" y="1374"/>
                      </a:cubicBezTo>
                      <a:cubicBezTo>
                        <a:pt x="2221418" y="-191"/>
                        <a:pt x="2227847" y="-382"/>
                        <a:pt x="2233980" y="61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64AA27D0-E549-421F-8975-F21A55C5C673}"/>
                    </a:ext>
                  </a:extLst>
                </p:cNvPr>
                <p:cNvGrpSpPr/>
                <p:nvPr/>
              </p:nvGrpSpPr>
              <p:grpSpPr>
                <a:xfrm>
                  <a:off x="4275131" y="879664"/>
                  <a:ext cx="1341523" cy="1280485"/>
                  <a:chOff x="4275131" y="879664"/>
                  <a:chExt cx="1341523" cy="1280485"/>
                </a:xfrm>
              </p:grpSpPr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15F4D70F-11B3-4A9E-9DB2-C1C8BB6FA915}"/>
                      </a:ext>
                    </a:extLst>
                  </p:cNvPr>
                  <p:cNvGrpSpPr/>
                  <p:nvPr/>
                </p:nvGrpSpPr>
                <p:grpSpPr>
                  <a:xfrm>
                    <a:off x="4275131" y="879664"/>
                    <a:ext cx="1341523" cy="1280485"/>
                    <a:chOff x="8254412" y="2271255"/>
                    <a:chExt cx="1277659" cy="1219528"/>
                  </a:xfrm>
                </p:grpSpPr>
                <p:sp>
                  <p:nvSpPr>
                    <p:cNvPr id="504" name="円/楕円 608">
                      <a:extLst>
                        <a:ext uri="{FF2B5EF4-FFF2-40B4-BE49-F238E27FC236}">
                          <a16:creationId xmlns:a16="http://schemas.microsoft.com/office/drawing/2014/main" id="{1219F4F5-67DA-47DA-BE2B-6DF360168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4857" y="2271255"/>
                      <a:ext cx="1158889" cy="103285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9041" h="700220">
                          <a:moveTo>
                            <a:pt x="350110" y="0"/>
                          </a:moveTo>
                          <a:lnTo>
                            <a:pt x="419521" y="6997"/>
                          </a:lnTo>
                          <a:cubicBezTo>
                            <a:pt x="441940" y="2369"/>
                            <a:pt x="465159" y="0"/>
                            <a:pt x="488931" y="0"/>
                          </a:cubicBezTo>
                          <a:cubicBezTo>
                            <a:pt x="682291" y="0"/>
                            <a:pt x="839041" y="156750"/>
                            <a:pt x="839041" y="350110"/>
                          </a:cubicBezTo>
                          <a:cubicBezTo>
                            <a:pt x="839041" y="543470"/>
                            <a:pt x="682291" y="700220"/>
                            <a:pt x="488931" y="700220"/>
                          </a:cubicBezTo>
                          <a:lnTo>
                            <a:pt x="419521" y="693223"/>
                          </a:lnTo>
                          <a:cubicBezTo>
                            <a:pt x="397101" y="697851"/>
                            <a:pt x="373882" y="700220"/>
                            <a:pt x="350110" y="700220"/>
                          </a:cubicBezTo>
                          <a:cubicBezTo>
                            <a:pt x="156750" y="700220"/>
                            <a:pt x="0" y="543470"/>
                            <a:pt x="0" y="350110"/>
                          </a:cubicBezTo>
                          <a:cubicBezTo>
                            <a:pt x="0" y="156750"/>
                            <a:pt x="156750" y="0"/>
                            <a:pt x="35011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5" name="円/楕円 646">
                      <a:extLst>
                        <a:ext uri="{FF2B5EF4-FFF2-40B4-BE49-F238E27FC236}">
                          <a16:creationId xmlns:a16="http://schemas.microsoft.com/office/drawing/2014/main" id="{5D7187CA-AA2C-419E-90F4-6DC8E354B1B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8254412" y="2821144"/>
                      <a:ext cx="246453" cy="369679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6" name="円/楕円 647">
                      <a:extLst>
                        <a:ext uri="{FF2B5EF4-FFF2-40B4-BE49-F238E27FC236}">
                          <a16:creationId xmlns:a16="http://schemas.microsoft.com/office/drawing/2014/main" id="{D42C4BB6-EB24-46C5-A4B6-7DCF9C28D77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8299028" y="2885590"/>
                      <a:ext cx="157222" cy="240787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7" name="円/楕円 644">
                      <a:extLst>
                        <a:ext uri="{FF2B5EF4-FFF2-40B4-BE49-F238E27FC236}">
                          <a16:creationId xmlns:a16="http://schemas.microsoft.com/office/drawing/2014/main" id="{06372C4C-436F-414D-849B-BCBBABC2080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9285618" y="2821144"/>
                      <a:ext cx="246453" cy="369679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8" name="円/楕円 645">
                      <a:extLst>
                        <a:ext uri="{FF2B5EF4-FFF2-40B4-BE49-F238E27FC236}">
                          <a16:creationId xmlns:a16="http://schemas.microsoft.com/office/drawing/2014/main" id="{343E392A-934B-47D5-AF0B-EBCCAFA4E47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9330233" y="2885590"/>
                      <a:ext cx="157222" cy="240787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9" name="円/楕円 643">
                      <a:extLst>
                        <a:ext uri="{FF2B5EF4-FFF2-40B4-BE49-F238E27FC236}">
                          <a16:creationId xmlns:a16="http://schemas.microsoft.com/office/drawing/2014/main" id="{D194B902-D33E-4140-B5EC-16B6932C58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7638" y="2330677"/>
                      <a:ext cx="1031207" cy="1160106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0" name="円/楕円 638">
                      <a:extLst>
                        <a:ext uri="{FF2B5EF4-FFF2-40B4-BE49-F238E27FC236}">
                          <a16:creationId xmlns:a16="http://schemas.microsoft.com/office/drawing/2014/main" id="{1DAE9B4E-657F-46FA-98F9-6AA0572C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0856" y="2874706"/>
                      <a:ext cx="195956" cy="96810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1" name="フリーフォーム: 図形 510">
                      <a:extLst>
                        <a:ext uri="{FF2B5EF4-FFF2-40B4-BE49-F238E27FC236}">
                          <a16:creationId xmlns:a16="http://schemas.microsoft.com/office/drawing/2014/main" id="{FBDAD5AA-C816-472E-90CC-42352799E8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13252" y="2513253"/>
                      <a:ext cx="204390" cy="48752"/>
                    </a:xfrm>
                    <a:custGeom>
                      <a:avLst/>
                      <a:gdLst>
                        <a:gd name="connsiteX0" fmla="*/ 157550 w 315100"/>
                        <a:gd name="connsiteY0" fmla="*/ 0 h 85026"/>
                        <a:gd name="connsiteX1" fmla="*/ 311306 w 315100"/>
                        <a:gd name="connsiteY1" fmla="*/ 71789 h 85026"/>
                        <a:gd name="connsiteX2" fmla="*/ 315100 w 315100"/>
                        <a:gd name="connsiteY2" fmla="*/ 85026 h 85026"/>
                        <a:gd name="connsiteX3" fmla="*/ 260724 w 315100"/>
                        <a:gd name="connsiteY3" fmla="*/ 68769 h 85026"/>
                        <a:gd name="connsiteX4" fmla="*/ 157550 w 315100"/>
                        <a:gd name="connsiteY4" fmla="*/ 59532 h 85026"/>
                        <a:gd name="connsiteX5" fmla="*/ 54376 w 315100"/>
                        <a:gd name="connsiteY5" fmla="*/ 68769 h 85026"/>
                        <a:gd name="connsiteX6" fmla="*/ 0 w 315100"/>
                        <a:gd name="connsiteY6" fmla="*/ 85026 h 85026"/>
                        <a:gd name="connsiteX7" fmla="*/ 3794 w 315100"/>
                        <a:gd name="connsiteY7" fmla="*/ 71789 h 85026"/>
                        <a:gd name="connsiteX8" fmla="*/ 157550 w 315100"/>
                        <a:gd name="connsiteY8" fmla="*/ 0 h 85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15100" h="85026">
                          <a:moveTo>
                            <a:pt x="157550" y="0"/>
                          </a:moveTo>
                          <a:cubicBezTo>
                            <a:pt x="226669" y="0"/>
                            <a:pt x="285973" y="29602"/>
                            <a:pt x="311306" y="71789"/>
                          </a:cubicBezTo>
                          <a:lnTo>
                            <a:pt x="315100" y="85026"/>
                          </a:lnTo>
                          <a:lnTo>
                            <a:pt x="260724" y="68769"/>
                          </a:lnTo>
                          <a:cubicBezTo>
                            <a:pt x="229012" y="62821"/>
                            <a:pt x="194147" y="59532"/>
                            <a:pt x="157550" y="59532"/>
                          </a:cubicBezTo>
                          <a:cubicBezTo>
                            <a:pt x="120953" y="59532"/>
                            <a:pt x="86088" y="62821"/>
                            <a:pt x="54376" y="68769"/>
                          </a:cubicBezTo>
                          <a:lnTo>
                            <a:pt x="0" y="85026"/>
                          </a:lnTo>
                          <a:lnTo>
                            <a:pt x="3794" y="71789"/>
                          </a:lnTo>
                          <a:cubicBezTo>
                            <a:pt x="29127" y="29602"/>
                            <a:pt x="88431" y="0"/>
                            <a:pt x="1575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2" name="フリーフォーム: 図形 511">
                      <a:extLst>
                        <a:ext uri="{FF2B5EF4-FFF2-40B4-BE49-F238E27FC236}">
                          <a16:creationId xmlns:a16="http://schemas.microsoft.com/office/drawing/2014/main" id="{E2F84654-78DA-40B9-8744-408B7AC2DF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7134" y="2513253"/>
                      <a:ext cx="204390" cy="48752"/>
                    </a:xfrm>
                    <a:custGeom>
                      <a:avLst/>
                      <a:gdLst>
                        <a:gd name="connsiteX0" fmla="*/ 157550 w 315100"/>
                        <a:gd name="connsiteY0" fmla="*/ 0 h 85026"/>
                        <a:gd name="connsiteX1" fmla="*/ 311306 w 315100"/>
                        <a:gd name="connsiteY1" fmla="*/ 71789 h 85026"/>
                        <a:gd name="connsiteX2" fmla="*/ 315100 w 315100"/>
                        <a:gd name="connsiteY2" fmla="*/ 85026 h 85026"/>
                        <a:gd name="connsiteX3" fmla="*/ 260724 w 315100"/>
                        <a:gd name="connsiteY3" fmla="*/ 68769 h 85026"/>
                        <a:gd name="connsiteX4" fmla="*/ 157550 w 315100"/>
                        <a:gd name="connsiteY4" fmla="*/ 59532 h 85026"/>
                        <a:gd name="connsiteX5" fmla="*/ 54376 w 315100"/>
                        <a:gd name="connsiteY5" fmla="*/ 68769 h 85026"/>
                        <a:gd name="connsiteX6" fmla="*/ 0 w 315100"/>
                        <a:gd name="connsiteY6" fmla="*/ 85026 h 85026"/>
                        <a:gd name="connsiteX7" fmla="*/ 3794 w 315100"/>
                        <a:gd name="connsiteY7" fmla="*/ 71789 h 85026"/>
                        <a:gd name="connsiteX8" fmla="*/ 157550 w 315100"/>
                        <a:gd name="connsiteY8" fmla="*/ 0 h 850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15100" h="85026">
                          <a:moveTo>
                            <a:pt x="157550" y="0"/>
                          </a:moveTo>
                          <a:cubicBezTo>
                            <a:pt x="226669" y="0"/>
                            <a:pt x="285973" y="29602"/>
                            <a:pt x="311306" y="71789"/>
                          </a:cubicBezTo>
                          <a:lnTo>
                            <a:pt x="315100" y="85026"/>
                          </a:lnTo>
                          <a:lnTo>
                            <a:pt x="260724" y="68769"/>
                          </a:lnTo>
                          <a:cubicBezTo>
                            <a:pt x="229012" y="62821"/>
                            <a:pt x="194147" y="59532"/>
                            <a:pt x="157550" y="59532"/>
                          </a:cubicBezTo>
                          <a:cubicBezTo>
                            <a:pt x="120953" y="59532"/>
                            <a:pt x="86088" y="62821"/>
                            <a:pt x="54376" y="68769"/>
                          </a:cubicBezTo>
                          <a:lnTo>
                            <a:pt x="0" y="85026"/>
                          </a:lnTo>
                          <a:lnTo>
                            <a:pt x="3794" y="71789"/>
                          </a:lnTo>
                          <a:cubicBezTo>
                            <a:pt x="29127" y="29602"/>
                            <a:pt x="88431" y="0"/>
                            <a:pt x="1575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31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0" name="楕円 25">
                    <a:extLst>
                      <a:ext uri="{FF2B5EF4-FFF2-40B4-BE49-F238E27FC236}">
                        <a16:creationId xmlns:a16="http://schemas.microsoft.com/office/drawing/2014/main" id="{98D997DB-9F9C-4A66-B2EC-7B7C1CFCEF25}"/>
                      </a:ext>
                    </a:extLst>
                  </p:cNvPr>
                  <p:cNvSpPr/>
                  <p:nvPr/>
                </p:nvSpPr>
                <p:spPr>
                  <a:xfrm>
                    <a:off x="4632879" y="1692995"/>
                    <a:ext cx="633088" cy="369300"/>
                  </a:xfrm>
                  <a:custGeom>
                    <a:avLst/>
                    <a:gdLst>
                      <a:gd name="connsiteX0" fmla="*/ 0 w 633088"/>
                      <a:gd name="connsiteY0" fmla="*/ 137025 h 274050"/>
                      <a:gd name="connsiteX1" fmla="*/ 316544 w 633088"/>
                      <a:gd name="connsiteY1" fmla="*/ 0 h 274050"/>
                      <a:gd name="connsiteX2" fmla="*/ 633088 w 633088"/>
                      <a:gd name="connsiteY2" fmla="*/ 137025 h 274050"/>
                      <a:gd name="connsiteX3" fmla="*/ 316544 w 633088"/>
                      <a:gd name="connsiteY3" fmla="*/ 274050 h 274050"/>
                      <a:gd name="connsiteX4" fmla="*/ 0 w 633088"/>
                      <a:gd name="connsiteY4" fmla="*/ 137025 h 274050"/>
                      <a:gd name="connsiteX0" fmla="*/ 0 w 633088"/>
                      <a:gd name="connsiteY0" fmla="*/ 137025 h 274050"/>
                      <a:gd name="connsiteX1" fmla="*/ 316544 w 633088"/>
                      <a:gd name="connsiteY1" fmla="*/ 0 h 274050"/>
                      <a:gd name="connsiteX2" fmla="*/ 633088 w 633088"/>
                      <a:gd name="connsiteY2" fmla="*/ 137025 h 274050"/>
                      <a:gd name="connsiteX3" fmla="*/ 316544 w 633088"/>
                      <a:gd name="connsiteY3" fmla="*/ 274050 h 274050"/>
                      <a:gd name="connsiteX4" fmla="*/ 0 w 633088"/>
                      <a:gd name="connsiteY4" fmla="*/ 137025 h 274050"/>
                      <a:gd name="connsiteX0" fmla="*/ 0 w 633088"/>
                      <a:gd name="connsiteY0" fmla="*/ 137025 h 274050"/>
                      <a:gd name="connsiteX1" fmla="*/ 316544 w 633088"/>
                      <a:gd name="connsiteY1" fmla="*/ 0 h 274050"/>
                      <a:gd name="connsiteX2" fmla="*/ 633088 w 633088"/>
                      <a:gd name="connsiteY2" fmla="*/ 137025 h 274050"/>
                      <a:gd name="connsiteX3" fmla="*/ 316544 w 633088"/>
                      <a:gd name="connsiteY3" fmla="*/ 274050 h 274050"/>
                      <a:gd name="connsiteX4" fmla="*/ 0 w 633088"/>
                      <a:gd name="connsiteY4" fmla="*/ 137025 h 274050"/>
                      <a:gd name="connsiteX0" fmla="*/ 0 w 633088"/>
                      <a:gd name="connsiteY0" fmla="*/ 137025 h 274050"/>
                      <a:gd name="connsiteX1" fmla="*/ 316544 w 633088"/>
                      <a:gd name="connsiteY1" fmla="*/ 0 h 274050"/>
                      <a:gd name="connsiteX2" fmla="*/ 633088 w 633088"/>
                      <a:gd name="connsiteY2" fmla="*/ 137025 h 274050"/>
                      <a:gd name="connsiteX3" fmla="*/ 316544 w 633088"/>
                      <a:gd name="connsiteY3" fmla="*/ 274050 h 274050"/>
                      <a:gd name="connsiteX4" fmla="*/ 0 w 633088"/>
                      <a:gd name="connsiteY4" fmla="*/ 137025 h 274050"/>
                      <a:gd name="connsiteX0" fmla="*/ 0 w 633088"/>
                      <a:gd name="connsiteY0" fmla="*/ 232275 h 369300"/>
                      <a:gd name="connsiteX1" fmla="*/ 316544 w 633088"/>
                      <a:gd name="connsiteY1" fmla="*/ 0 h 369300"/>
                      <a:gd name="connsiteX2" fmla="*/ 633088 w 633088"/>
                      <a:gd name="connsiteY2" fmla="*/ 232275 h 369300"/>
                      <a:gd name="connsiteX3" fmla="*/ 316544 w 633088"/>
                      <a:gd name="connsiteY3" fmla="*/ 369300 h 369300"/>
                      <a:gd name="connsiteX4" fmla="*/ 0 w 633088"/>
                      <a:gd name="connsiteY4" fmla="*/ 232275 h 3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3088" h="369300">
                        <a:moveTo>
                          <a:pt x="0" y="232275"/>
                        </a:moveTo>
                        <a:cubicBezTo>
                          <a:pt x="0" y="156598"/>
                          <a:pt x="141722" y="0"/>
                          <a:pt x="316544" y="0"/>
                        </a:cubicBezTo>
                        <a:cubicBezTo>
                          <a:pt x="491366" y="0"/>
                          <a:pt x="633088" y="156598"/>
                          <a:pt x="633088" y="232275"/>
                        </a:cubicBezTo>
                        <a:cubicBezTo>
                          <a:pt x="633088" y="307952"/>
                          <a:pt x="491366" y="369300"/>
                          <a:pt x="316544" y="369300"/>
                        </a:cubicBezTo>
                        <a:cubicBezTo>
                          <a:pt x="141722" y="369300"/>
                          <a:pt x="0" y="307952"/>
                          <a:pt x="0" y="23227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4B9C791F-C62B-49B1-B110-A4DE5E867D51}"/>
                      </a:ext>
                    </a:extLst>
                  </p:cNvPr>
                  <p:cNvSpPr/>
                  <p:nvPr/>
                </p:nvSpPr>
                <p:spPr>
                  <a:xfrm>
                    <a:off x="4634288" y="1822789"/>
                    <a:ext cx="630273" cy="243345"/>
                  </a:xfrm>
                  <a:custGeom>
                    <a:avLst/>
                    <a:gdLst>
                      <a:gd name="connsiteX0" fmla="*/ 315136 w 630273"/>
                      <a:gd name="connsiteY0" fmla="*/ 0 h 243345"/>
                      <a:gd name="connsiteX1" fmla="*/ 618630 w 630273"/>
                      <a:gd name="connsiteY1" fmla="*/ 94706 h 243345"/>
                      <a:gd name="connsiteX2" fmla="*/ 630273 w 630273"/>
                      <a:gd name="connsiteY2" fmla="*/ 112364 h 243345"/>
                      <a:gd name="connsiteX3" fmla="*/ 625249 w 630273"/>
                      <a:gd name="connsiteY3" fmla="*/ 133935 h 243345"/>
                      <a:gd name="connsiteX4" fmla="*/ 315136 w 630273"/>
                      <a:gd name="connsiteY4" fmla="*/ 243345 h 243345"/>
                      <a:gd name="connsiteX5" fmla="*/ 5023 w 630273"/>
                      <a:gd name="connsiteY5" fmla="*/ 133935 h 243345"/>
                      <a:gd name="connsiteX6" fmla="*/ 0 w 630273"/>
                      <a:gd name="connsiteY6" fmla="*/ 112364 h 243345"/>
                      <a:gd name="connsiteX7" fmla="*/ 11642 w 630273"/>
                      <a:gd name="connsiteY7" fmla="*/ 94706 h 243345"/>
                      <a:gd name="connsiteX8" fmla="*/ 315136 w 630273"/>
                      <a:gd name="connsiteY8" fmla="*/ 0 h 2433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0273" h="243345">
                        <a:moveTo>
                          <a:pt x="315136" y="0"/>
                        </a:moveTo>
                        <a:cubicBezTo>
                          <a:pt x="451569" y="0"/>
                          <a:pt x="568628" y="39052"/>
                          <a:pt x="618630" y="94706"/>
                        </a:cubicBezTo>
                        <a:lnTo>
                          <a:pt x="630273" y="112364"/>
                        </a:lnTo>
                        <a:lnTo>
                          <a:pt x="625249" y="133935"/>
                        </a:lnTo>
                        <a:cubicBezTo>
                          <a:pt x="595732" y="196376"/>
                          <a:pt x="468105" y="243345"/>
                          <a:pt x="315136" y="243345"/>
                        </a:cubicBezTo>
                        <a:cubicBezTo>
                          <a:pt x="162167" y="243345"/>
                          <a:pt x="34540" y="196376"/>
                          <a:pt x="5023" y="133935"/>
                        </a:cubicBezTo>
                        <a:lnTo>
                          <a:pt x="0" y="112364"/>
                        </a:lnTo>
                        <a:lnTo>
                          <a:pt x="11642" y="94706"/>
                        </a:lnTo>
                        <a:cubicBezTo>
                          <a:pt x="61645" y="39052"/>
                          <a:pt x="178704" y="0"/>
                          <a:pt x="315136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C18C63D5-1A2B-410B-8885-1F3B6348B78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4535809" y="1259221"/>
                    <a:ext cx="245288" cy="217570"/>
                  </a:xfrm>
                  <a:custGeom>
                    <a:avLst/>
                    <a:gdLst>
                      <a:gd name="connsiteX0" fmla="*/ 0 w 418906"/>
                      <a:gd name="connsiteY0" fmla="*/ 371568 h 371568"/>
                      <a:gd name="connsiteX1" fmla="*/ 184967 w 418906"/>
                      <a:gd name="connsiteY1" fmla="*/ 0 h 371568"/>
                      <a:gd name="connsiteX2" fmla="*/ 233939 w 418906"/>
                      <a:gd name="connsiteY2" fmla="*/ 0 h 371568"/>
                      <a:gd name="connsiteX3" fmla="*/ 418906 w 418906"/>
                      <a:gd name="connsiteY3" fmla="*/ 371568 h 371568"/>
                      <a:gd name="connsiteX4" fmla="*/ 320838 w 418906"/>
                      <a:gd name="connsiteY4" fmla="*/ 371568 h 371568"/>
                      <a:gd name="connsiteX5" fmla="*/ 209453 w 418906"/>
                      <a:gd name="connsiteY5" fmla="*/ 126748 h 371568"/>
                      <a:gd name="connsiteX6" fmla="*/ 98068 w 418906"/>
                      <a:gd name="connsiteY6" fmla="*/ 371568 h 371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8906" h="371568">
                        <a:moveTo>
                          <a:pt x="0" y="371568"/>
                        </a:moveTo>
                        <a:lnTo>
                          <a:pt x="184967" y="0"/>
                        </a:lnTo>
                        <a:lnTo>
                          <a:pt x="233939" y="0"/>
                        </a:lnTo>
                        <a:lnTo>
                          <a:pt x="418906" y="371568"/>
                        </a:lnTo>
                        <a:lnTo>
                          <a:pt x="320838" y="371568"/>
                        </a:lnTo>
                        <a:lnTo>
                          <a:pt x="209453" y="126748"/>
                        </a:lnTo>
                        <a:lnTo>
                          <a:pt x="98068" y="37156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5B662546-E680-4FCE-84EE-4DFB4819BB90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5111373" y="1259220"/>
                    <a:ext cx="245288" cy="217570"/>
                  </a:xfrm>
                  <a:custGeom>
                    <a:avLst/>
                    <a:gdLst>
                      <a:gd name="connsiteX0" fmla="*/ 0 w 418906"/>
                      <a:gd name="connsiteY0" fmla="*/ 371568 h 371568"/>
                      <a:gd name="connsiteX1" fmla="*/ 184967 w 418906"/>
                      <a:gd name="connsiteY1" fmla="*/ 0 h 371568"/>
                      <a:gd name="connsiteX2" fmla="*/ 233939 w 418906"/>
                      <a:gd name="connsiteY2" fmla="*/ 0 h 371568"/>
                      <a:gd name="connsiteX3" fmla="*/ 418906 w 418906"/>
                      <a:gd name="connsiteY3" fmla="*/ 371568 h 371568"/>
                      <a:gd name="connsiteX4" fmla="*/ 320838 w 418906"/>
                      <a:gd name="connsiteY4" fmla="*/ 371568 h 371568"/>
                      <a:gd name="connsiteX5" fmla="*/ 209453 w 418906"/>
                      <a:gd name="connsiteY5" fmla="*/ 126748 h 371568"/>
                      <a:gd name="connsiteX6" fmla="*/ 98068 w 418906"/>
                      <a:gd name="connsiteY6" fmla="*/ 371568 h 371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8906" h="371568">
                        <a:moveTo>
                          <a:pt x="0" y="371568"/>
                        </a:moveTo>
                        <a:lnTo>
                          <a:pt x="184967" y="0"/>
                        </a:lnTo>
                        <a:lnTo>
                          <a:pt x="233939" y="0"/>
                        </a:lnTo>
                        <a:lnTo>
                          <a:pt x="418906" y="371568"/>
                        </a:lnTo>
                        <a:lnTo>
                          <a:pt x="320838" y="371568"/>
                        </a:lnTo>
                        <a:lnTo>
                          <a:pt x="209453" y="126748"/>
                        </a:lnTo>
                        <a:lnTo>
                          <a:pt x="98068" y="37156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1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DE694A6A-D067-4E2E-9C69-A152E9173DBF}"/>
                  </a:ext>
                </a:extLst>
              </p:cNvPr>
              <p:cNvGrpSpPr/>
              <p:nvPr/>
            </p:nvGrpSpPr>
            <p:grpSpPr>
              <a:xfrm>
                <a:off x="3295929" y="4643951"/>
                <a:ext cx="3197675" cy="1516221"/>
                <a:chOff x="319816" y="1729301"/>
                <a:chExt cx="3197675" cy="1516221"/>
              </a:xfrm>
              <a:solidFill>
                <a:srgbClr val="0070C0"/>
              </a:solidFill>
            </p:grpSpPr>
            <p:sp>
              <p:nvSpPr>
                <p:cNvPr id="489" name="楕円 26">
                  <a:extLst>
                    <a:ext uri="{FF2B5EF4-FFF2-40B4-BE49-F238E27FC236}">
                      <a16:creationId xmlns:a16="http://schemas.microsoft.com/office/drawing/2014/main" id="{468EDD06-693E-4D1D-AA24-DD1036C2007C}"/>
                    </a:ext>
                  </a:extLst>
                </p:cNvPr>
                <p:cNvSpPr/>
                <p:nvPr/>
              </p:nvSpPr>
              <p:spPr>
                <a:xfrm rot="18000000">
                  <a:off x="397423" y="2139387"/>
                  <a:ext cx="165270" cy="320484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26">
                  <a:extLst>
                    <a:ext uri="{FF2B5EF4-FFF2-40B4-BE49-F238E27FC236}">
                      <a16:creationId xmlns:a16="http://schemas.microsoft.com/office/drawing/2014/main" id="{E1C68D29-C2A7-4B30-83AF-692D51495C15}"/>
                    </a:ext>
                  </a:extLst>
                </p:cNvPr>
                <p:cNvSpPr/>
                <p:nvPr/>
              </p:nvSpPr>
              <p:spPr>
                <a:xfrm rot="2700000">
                  <a:off x="3228228" y="2253461"/>
                  <a:ext cx="165270" cy="320484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楕円 26">
                  <a:extLst>
                    <a:ext uri="{FF2B5EF4-FFF2-40B4-BE49-F238E27FC236}">
                      <a16:creationId xmlns:a16="http://schemas.microsoft.com/office/drawing/2014/main" id="{18FD74CA-3D8C-4840-81A7-31BF8153D97F}"/>
                    </a:ext>
                  </a:extLst>
                </p:cNvPr>
                <p:cNvSpPr/>
                <p:nvPr/>
              </p:nvSpPr>
              <p:spPr>
                <a:xfrm rot="1800000">
                  <a:off x="2896879" y="2250601"/>
                  <a:ext cx="128940" cy="250035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26">
                  <a:extLst>
                    <a:ext uri="{FF2B5EF4-FFF2-40B4-BE49-F238E27FC236}">
                      <a16:creationId xmlns:a16="http://schemas.microsoft.com/office/drawing/2014/main" id="{F5E3511E-70B5-487E-9EE7-CCE56286F00B}"/>
                    </a:ext>
                  </a:extLst>
                </p:cNvPr>
                <p:cNvSpPr/>
                <p:nvPr/>
              </p:nvSpPr>
              <p:spPr>
                <a:xfrm rot="19800000">
                  <a:off x="852180" y="2218851"/>
                  <a:ext cx="128940" cy="250035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26">
                  <a:extLst>
                    <a:ext uri="{FF2B5EF4-FFF2-40B4-BE49-F238E27FC236}">
                      <a16:creationId xmlns:a16="http://schemas.microsoft.com/office/drawing/2014/main" id="{697028E4-6A4F-485D-8EBA-327F579A46F4}"/>
                    </a:ext>
                  </a:extLst>
                </p:cNvPr>
                <p:cNvSpPr/>
                <p:nvPr/>
              </p:nvSpPr>
              <p:spPr>
                <a:xfrm rot="4500000">
                  <a:off x="3311490" y="2750701"/>
                  <a:ext cx="140177" cy="271825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26">
                  <a:extLst>
                    <a:ext uri="{FF2B5EF4-FFF2-40B4-BE49-F238E27FC236}">
                      <a16:creationId xmlns:a16="http://schemas.microsoft.com/office/drawing/2014/main" id="{7E90E790-742E-406E-817C-710BEF91532A}"/>
                    </a:ext>
                  </a:extLst>
                </p:cNvPr>
                <p:cNvSpPr/>
                <p:nvPr/>
              </p:nvSpPr>
              <p:spPr>
                <a:xfrm rot="19800000">
                  <a:off x="523245" y="1729301"/>
                  <a:ext cx="140177" cy="271825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26">
                  <a:extLst>
                    <a:ext uri="{FF2B5EF4-FFF2-40B4-BE49-F238E27FC236}">
                      <a16:creationId xmlns:a16="http://schemas.microsoft.com/office/drawing/2014/main" id="{76C3BF2C-991F-403B-90F3-7E2B612755A7}"/>
                    </a:ext>
                  </a:extLst>
                </p:cNvPr>
                <p:cNvSpPr/>
                <p:nvPr/>
              </p:nvSpPr>
              <p:spPr>
                <a:xfrm rot="2700000">
                  <a:off x="3303982" y="1906736"/>
                  <a:ext cx="140177" cy="271825"/>
                </a:xfrm>
                <a:custGeom>
                  <a:avLst/>
                  <a:gdLst>
                    <a:gd name="connsiteX0" fmla="*/ 0 w 989383"/>
                    <a:gd name="connsiteY0" fmla="*/ 494692 h 989383"/>
                    <a:gd name="connsiteX1" fmla="*/ 494692 w 989383"/>
                    <a:gd name="connsiteY1" fmla="*/ 0 h 989383"/>
                    <a:gd name="connsiteX2" fmla="*/ 989384 w 989383"/>
                    <a:gd name="connsiteY2" fmla="*/ 494692 h 989383"/>
                    <a:gd name="connsiteX3" fmla="*/ 494692 w 989383"/>
                    <a:gd name="connsiteY3" fmla="*/ 989384 h 989383"/>
                    <a:gd name="connsiteX4" fmla="*/ 0 w 989383"/>
                    <a:gd name="connsiteY4" fmla="*/ 494692 h 989383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989384"/>
                    <a:gd name="connsiteX1" fmla="*/ 494692 w 989384"/>
                    <a:gd name="connsiteY1" fmla="*/ 0 h 989384"/>
                    <a:gd name="connsiteX2" fmla="*/ 989384 w 989384"/>
                    <a:gd name="connsiteY2" fmla="*/ 494692 h 989384"/>
                    <a:gd name="connsiteX3" fmla="*/ 494692 w 989384"/>
                    <a:gd name="connsiteY3" fmla="*/ 989384 h 989384"/>
                    <a:gd name="connsiteX4" fmla="*/ 0 w 989384"/>
                    <a:gd name="connsiteY4" fmla="*/ 494692 h 9893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  <a:gd name="connsiteX0" fmla="*/ 0 w 989384"/>
                    <a:gd name="connsiteY0" fmla="*/ 494692 h 1700584"/>
                    <a:gd name="connsiteX1" fmla="*/ 494692 w 989384"/>
                    <a:gd name="connsiteY1" fmla="*/ 0 h 1700584"/>
                    <a:gd name="connsiteX2" fmla="*/ 989384 w 989384"/>
                    <a:gd name="connsiteY2" fmla="*/ 494692 h 1700584"/>
                    <a:gd name="connsiteX3" fmla="*/ 488342 w 989384"/>
                    <a:gd name="connsiteY3" fmla="*/ 1700584 h 1700584"/>
                    <a:gd name="connsiteX4" fmla="*/ 0 w 989384"/>
                    <a:gd name="connsiteY4" fmla="*/ 494692 h 170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9384" h="1700584">
                      <a:moveTo>
                        <a:pt x="0" y="494692"/>
                      </a:moveTo>
                      <a:cubicBezTo>
                        <a:pt x="0" y="221481"/>
                        <a:pt x="221481" y="0"/>
                        <a:pt x="494692" y="0"/>
                      </a:cubicBezTo>
                      <a:cubicBezTo>
                        <a:pt x="767903" y="0"/>
                        <a:pt x="989384" y="221481"/>
                        <a:pt x="989384" y="494692"/>
                      </a:cubicBezTo>
                      <a:cubicBezTo>
                        <a:pt x="989384" y="767903"/>
                        <a:pt x="679003" y="1059234"/>
                        <a:pt x="488342" y="1700584"/>
                      </a:cubicBezTo>
                      <a:cubicBezTo>
                        <a:pt x="246881" y="1052884"/>
                        <a:pt x="0" y="767903"/>
                        <a:pt x="0" y="494692"/>
                      </a:cubicBezTo>
                      <a:close/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D1A47502-7DB6-40F6-9909-A9670D35EEF6}"/>
                    </a:ext>
                  </a:extLst>
                </p:cNvPr>
                <p:cNvSpPr/>
                <p:nvPr/>
              </p:nvSpPr>
              <p:spPr>
                <a:xfrm>
                  <a:off x="644526" y="2662093"/>
                  <a:ext cx="2699325" cy="583429"/>
                </a:xfrm>
                <a:custGeom>
                  <a:avLst/>
                  <a:gdLst>
                    <a:gd name="connsiteX0" fmla="*/ 2419364 w 2495667"/>
                    <a:gd name="connsiteY0" fmla="*/ 99 h 697469"/>
                    <a:gd name="connsiteX1" fmla="*/ 2244562 w 2495667"/>
                    <a:gd name="connsiteY1" fmla="*/ 388242 h 697469"/>
                    <a:gd name="connsiteX2" fmla="*/ 2055521 w 2495667"/>
                    <a:gd name="connsiteY2" fmla="*/ 679384 h 697469"/>
                    <a:gd name="connsiteX3" fmla="*/ 2042768 w 2495667"/>
                    <a:gd name="connsiteY3" fmla="*/ 697469 h 697469"/>
                    <a:gd name="connsiteX4" fmla="*/ 427373 w 2495667"/>
                    <a:gd name="connsiteY4" fmla="*/ 697469 h 697469"/>
                    <a:gd name="connsiteX5" fmla="*/ 409313 w 2495667"/>
                    <a:gd name="connsiteY5" fmla="*/ 672182 h 697469"/>
                    <a:gd name="connsiteX6" fmla="*/ 20549 w 2495667"/>
                    <a:gd name="connsiteY6" fmla="*/ 85823 h 697469"/>
                    <a:gd name="connsiteX7" fmla="*/ 500590 w 2495667"/>
                    <a:gd name="connsiteY7" fmla="*/ 133448 h 697469"/>
                    <a:gd name="connsiteX8" fmla="*/ 832993 w 2495667"/>
                    <a:gd name="connsiteY8" fmla="*/ 362048 h 697469"/>
                    <a:gd name="connsiteX9" fmla="*/ 1139203 w 2495667"/>
                    <a:gd name="connsiteY9" fmla="*/ 238223 h 697469"/>
                    <a:gd name="connsiteX10" fmla="*/ 1430887 w 2495667"/>
                    <a:gd name="connsiteY10" fmla="*/ 405318 h 697469"/>
                    <a:gd name="connsiteX11" fmla="*/ 1640778 w 2495667"/>
                    <a:gd name="connsiteY11" fmla="*/ 136433 h 697469"/>
                    <a:gd name="connsiteX12" fmla="*/ 1830484 w 2495667"/>
                    <a:gd name="connsiteY12" fmla="*/ 281593 h 697469"/>
                    <a:gd name="connsiteX13" fmla="*/ 2047461 w 2495667"/>
                    <a:gd name="connsiteY13" fmla="*/ 405318 h 697469"/>
                    <a:gd name="connsiteX14" fmla="*/ 2419364 w 2495667"/>
                    <a:gd name="connsiteY14" fmla="*/ 99 h 697469"/>
                    <a:gd name="connsiteX0" fmla="*/ 2419364 w 2495667"/>
                    <a:gd name="connsiteY0" fmla="*/ 99 h 697469"/>
                    <a:gd name="connsiteX1" fmla="*/ 2244562 w 2495667"/>
                    <a:gd name="connsiteY1" fmla="*/ 388242 h 697469"/>
                    <a:gd name="connsiteX2" fmla="*/ 2055521 w 2495667"/>
                    <a:gd name="connsiteY2" fmla="*/ 679384 h 697469"/>
                    <a:gd name="connsiteX3" fmla="*/ 2042768 w 2495667"/>
                    <a:gd name="connsiteY3" fmla="*/ 697469 h 697469"/>
                    <a:gd name="connsiteX4" fmla="*/ 427373 w 2495667"/>
                    <a:gd name="connsiteY4" fmla="*/ 697469 h 697469"/>
                    <a:gd name="connsiteX5" fmla="*/ 409313 w 2495667"/>
                    <a:gd name="connsiteY5" fmla="*/ 672182 h 697469"/>
                    <a:gd name="connsiteX6" fmla="*/ 20549 w 2495667"/>
                    <a:gd name="connsiteY6" fmla="*/ 85823 h 697469"/>
                    <a:gd name="connsiteX7" fmla="*/ 500590 w 2495667"/>
                    <a:gd name="connsiteY7" fmla="*/ 133448 h 697469"/>
                    <a:gd name="connsiteX8" fmla="*/ 832993 w 2495667"/>
                    <a:gd name="connsiteY8" fmla="*/ 362048 h 697469"/>
                    <a:gd name="connsiteX9" fmla="*/ 1139203 w 2495667"/>
                    <a:gd name="connsiteY9" fmla="*/ 238223 h 697469"/>
                    <a:gd name="connsiteX10" fmla="*/ 1430887 w 2495667"/>
                    <a:gd name="connsiteY10" fmla="*/ 405318 h 697469"/>
                    <a:gd name="connsiteX11" fmla="*/ 1640778 w 2495667"/>
                    <a:gd name="connsiteY11" fmla="*/ 136433 h 697469"/>
                    <a:gd name="connsiteX12" fmla="*/ 1830484 w 2495667"/>
                    <a:gd name="connsiteY12" fmla="*/ 281593 h 697469"/>
                    <a:gd name="connsiteX13" fmla="*/ 2047461 w 2495667"/>
                    <a:gd name="connsiteY13" fmla="*/ 405318 h 697469"/>
                    <a:gd name="connsiteX14" fmla="*/ 2419364 w 2495667"/>
                    <a:gd name="connsiteY14" fmla="*/ 99 h 697469"/>
                    <a:gd name="connsiteX0" fmla="*/ 2419364 w 2495667"/>
                    <a:gd name="connsiteY0" fmla="*/ 99 h 697469"/>
                    <a:gd name="connsiteX1" fmla="*/ 2244562 w 2495667"/>
                    <a:gd name="connsiteY1" fmla="*/ 388242 h 697469"/>
                    <a:gd name="connsiteX2" fmla="*/ 2055521 w 2495667"/>
                    <a:gd name="connsiteY2" fmla="*/ 679384 h 697469"/>
                    <a:gd name="connsiteX3" fmla="*/ 2042768 w 2495667"/>
                    <a:gd name="connsiteY3" fmla="*/ 697469 h 697469"/>
                    <a:gd name="connsiteX4" fmla="*/ 427373 w 2495667"/>
                    <a:gd name="connsiteY4" fmla="*/ 697469 h 697469"/>
                    <a:gd name="connsiteX5" fmla="*/ 409313 w 2495667"/>
                    <a:gd name="connsiteY5" fmla="*/ 672182 h 697469"/>
                    <a:gd name="connsiteX6" fmla="*/ 20549 w 2495667"/>
                    <a:gd name="connsiteY6" fmla="*/ 85823 h 697469"/>
                    <a:gd name="connsiteX7" fmla="*/ 500590 w 2495667"/>
                    <a:gd name="connsiteY7" fmla="*/ 133448 h 697469"/>
                    <a:gd name="connsiteX8" fmla="*/ 832993 w 2495667"/>
                    <a:gd name="connsiteY8" fmla="*/ 362048 h 697469"/>
                    <a:gd name="connsiteX9" fmla="*/ 1139203 w 2495667"/>
                    <a:gd name="connsiteY9" fmla="*/ 238223 h 697469"/>
                    <a:gd name="connsiteX10" fmla="*/ 1430887 w 2495667"/>
                    <a:gd name="connsiteY10" fmla="*/ 405318 h 697469"/>
                    <a:gd name="connsiteX11" fmla="*/ 1640778 w 2495667"/>
                    <a:gd name="connsiteY11" fmla="*/ 136433 h 697469"/>
                    <a:gd name="connsiteX12" fmla="*/ 1830484 w 2495667"/>
                    <a:gd name="connsiteY12" fmla="*/ 281593 h 697469"/>
                    <a:gd name="connsiteX13" fmla="*/ 2047461 w 2495667"/>
                    <a:gd name="connsiteY13" fmla="*/ 405318 h 697469"/>
                    <a:gd name="connsiteX14" fmla="*/ 2419364 w 2495667"/>
                    <a:gd name="connsiteY14" fmla="*/ 99 h 697469"/>
                    <a:gd name="connsiteX0" fmla="*/ 2419364 w 2495667"/>
                    <a:gd name="connsiteY0" fmla="*/ 99 h 697469"/>
                    <a:gd name="connsiteX1" fmla="*/ 2244562 w 2495667"/>
                    <a:gd name="connsiteY1" fmla="*/ 388242 h 697469"/>
                    <a:gd name="connsiteX2" fmla="*/ 2055521 w 2495667"/>
                    <a:gd name="connsiteY2" fmla="*/ 679384 h 697469"/>
                    <a:gd name="connsiteX3" fmla="*/ 2042768 w 2495667"/>
                    <a:gd name="connsiteY3" fmla="*/ 697469 h 697469"/>
                    <a:gd name="connsiteX4" fmla="*/ 427373 w 2495667"/>
                    <a:gd name="connsiteY4" fmla="*/ 697469 h 697469"/>
                    <a:gd name="connsiteX5" fmla="*/ 409313 w 2495667"/>
                    <a:gd name="connsiteY5" fmla="*/ 672182 h 697469"/>
                    <a:gd name="connsiteX6" fmla="*/ 20549 w 2495667"/>
                    <a:gd name="connsiteY6" fmla="*/ 85823 h 697469"/>
                    <a:gd name="connsiteX7" fmla="*/ 500590 w 2495667"/>
                    <a:gd name="connsiteY7" fmla="*/ 133448 h 697469"/>
                    <a:gd name="connsiteX8" fmla="*/ 832993 w 2495667"/>
                    <a:gd name="connsiteY8" fmla="*/ 362048 h 697469"/>
                    <a:gd name="connsiteX9" fmla="*/ 1139203 w 2495667"/>
                    <a:gd name="connsiteY9" fmla="*/ 238223 h 697469"/>
                    <a:gd name="connsiteX10" fmla="*/ 1430887 w 2495667"/>
                    <a:gd name="connsiteY10" fmla="*/ 405318 h 697469"/>
                    <a:gd name="connsiteX11" fmla="*/ 1640778 w 2495667"/>
                    <a:gd name="connsiteY11" fmla="*/ 136433 h 697469"/>
                    <a:gd name="connsiteX12" fmla="*/ 1830484 w 2495667"/>
                    <a:gd name="connsiteY12" fmla="*/ 281593 h 697469"/>
                    <a:gd name="connsiteX13" fmla="*/ 2047461 w 2495667"/>
                    <a:gd name="connsiteY13" fmla="*/ 405318 h 697469"/>
                    <a:gd name="connsiteX14" fmla="*/ 2419364 w 2495667"/>
                    <a:gd name="connsiteY14" fmla="*/ 99 h 697469"/>
                    <a:gd name="connsiteX0" fmla="*/ 2419364 w 2495667"/>
                    <a:gd name="connsiteY0" fmla="*/ 99 h 697469"/>
                    <a:gd name="connsiteX1" fmla="*/ 2244562 w 2495667"/>
                    <a:gd name="connsiteY1" fmla="*/ 388242 h 697469"/>
                    <a:gd name="connsiteX2" fmla="*/ 2055521 w 2495667"/>
                    <a:gd name="connsiteY2" fmla="*/ 679384 h 697469"/>
                    <a:gd name="connsiteX3" fmla="*/ 2042768 w 2495667"/>
                    <a:gd name="connsiteY3" fmla="*/ 697469 h 697469"/>
                    <a:gd name="connsiteX4" fmla="*/ 427373 w 2495667"/>
                    <a:gd name="connsiteY4" fmla="*/ 697469 h 697469"/>
                    <a:gd name="connsiteX5" fmla="*/ 409313 w 2495667"/>
                    <a:gd name="connsiteY5" fmla="*/ 672182 h 697469"/>
                    <a:gd name="connsiteX6" fmla="*/ 20549 w 2495667"/>
                    <a:gd name="connsiteY6" fmla="*/ 85823 h 697469"/>
                    <a:gd name="connsiteX7" fmla="*/ 500590 w 2495667"/>
                    <a:gd name="connsiteY7" fmla="*/ 133448 h 697469"/>
                    <a:gd name="connsiteX8" fmla="*/ 832993 w 2495667"/>
                    <a:gd name="connsiteY8" fmla="*/ 362048 h 697469"/>
                    <a:gd name="connsiteX9" fmla="*/ 1139203 w 2495667"/>
                    <a:gd name="connsiteY9" fmla="*/ 238223 h 697469"/>
                    <a:gd name="connsiteX10" fmla="*/ 1430887 w 2495667"/>
                    <a:gd name="connsiteY10" fmla="*/ 405318 h 697469"/>
                    <a:gd name="connsiteX11" fmla="*/ 1640778 w 2495667"/>
                    <a:gd name="connsiteY11" fmla="*/ 136433 h 697469"/>
                    <a:gd name="connsiteX12" fmla="*/ 1830484 w 2495667"/>
                    <a:gd name="connsiteY12" fmla="*/ 281593 h 697469"/>
                    <a:gd name="connsiteX13" fmla="*/ 2047461 w 2495667"/>
                    <a:gd name="connsiteY13" fmla="*/ 405318 h 697469"/>
                    <a:gd name="connsiteX14" fmla="*/ 2419364 w 2495667"/>
                    <a:gd name="connsiteY14" fmla="*/ 99 h 697469"/>
                    <a:gd name="connsiteX0" fmla="*/ 2423132 w 2499435"/>
                    <a:gd name="connsiteY0" fmla="*/ 99 h 697469"/>
                    <a:gd name="connsiteX1" fmla="*/ 2248330 w 2499435"/>
                    <a:gd name="connsiteY1" fmla="*/ 388242 h 697469"/>
                    <a:gd name="connsiteX2" fmla="*/ 2059289 w 2499435"/>
                    <a:gd name="connsiteY2" fmla="*/ 679384 h 697469"/>
                    <a:gd name="connsiteX3" fmla="*/ 2046536 w 2499435"/>
                    <a:gd name="connsiteY3" fmla="*/ 697469 h 697469"/>
                    <a:gd name="connsiteX4" fmla="*/ 431141 w 2499435"/>
                    <a:gd name="connsiteY4" fmla="*/ 697469 h 697469"/>
                    <a:gd name="connsiteX5" fmla="*/ 413081 w 2499435"/>
                    <a:gd name="connsiteY5" fmla="*/ 672182 h 697469"/>
                    <a:gd name="connsiteX6" fmla="*/ 24317 w 2499435"/>
                    <a:gd name="connsiteY6" fmla="*/ 85823 h 697469"/>
                    <a:gd name="connsiteX7" fmla="*/ 504358 w 2499435"/>
                    <a:gd name="connsiteY7" fmla="*/ 133448 h 697469"/>
                    <a:gd name="connsiteX8" fmla="*/ 836761 w 2499435"/>
                    <a:gd name="connsiteY8" fmla="*/ 362048 h 697469"/>
                    <a:gd name="connsiteX9" fmla="*/ 1142971 w 2499435"/>
                    <a:gd name="connsiteY9" fmla="*/ 238223 h 697469"/>
                    <a:gd name="connsiteX10" fmla="*/ 1434655 w 2499435"/>
                    <a:gd name="connsiteY10" fmla="*/ 405318 h 697469"/>
                    <a:gd name="connsiteX11" fmla="*/ 1644546 w 2499435"/>
                    <a:gd name="connsiteY11" fmla="*/ 136433 h 697469"/>
                    <a:gd name="connsiteX12" fmla="*/ 1834252 w 2499435"/>
                    <a:gd name="connsiteY12" fmla="*/ 281593 h 697469"/>
                    <a:gd name="connsiteX13" fmla="*/ 2051229 w 2499435"/>
                    <a:gd name="connsiteY13" fmla="*/ 405318 h 697469"/>
                    <a:gd name="connsiteX14" fmla="*/ 2423132 w 2499435"/>
                    <a:gd name="connsiteY14" fmla="*/ 99 h 697469"/>
                    <a:gd name="connsiteX0" fmla="*/ 2398825 w 2475128"/>
                    <a:gd name="connsiteY0" fmla="*/ 99 h 697469"/>
                    <a:gd name="connsiteX1" fmla="*/ 2224023 w 2475128"/>
                    <a:gd name="connsiteY1" fmla="*/ 388242 h 697469"/>
                    <a:gd name="connsiteX2" fmla="*/ 2034982 w 2475128"/>
                    <a:gd name="connsiteY2" fmla="*/ 679384 h 697469"/>
                    <a:gd name="connsiteX3" fmla="*/ 2022229 w 2475128"/>
                    <a:gd name="connsiteY3" fmla="*/ 697469 h 697469"/>
                    <a:gd name="connsiteX4" fmla="*/ 406834 w 2475128"/>
                    <a:gd name="connsiteY4" fmla="*/ 697469 h 697469"/>
                    <a:gd name="connsiteX5" fmla="*/ 388774 w 2475128"/>
                    <a:gd name="connsiteY5" fmla="*/ 672182 h 697469"/>
                    <a:gd name="connsiteX6" fmla="*/ 10 w 2475128"/>
                    <a:gd name="connsiteY6" fmla="*/ 85823 h 697469"/>
                    <a:gd name="connsiteX7" fmla="*/ 375276 w 2475128"/>
                    <a:gd name="connsiteY7" fmla="*/ 104873 h 697469"/>
                    <a:gd name="connsiteX8" fmla="*/ 812454 w 2475128"/>
                    <a:gd name="connsiteY8" fmla="*/ 362048 h 697469"/>
                    <a:gd name="connsiteX9" fmla="*/ 1118664 w 2475128"/>
                    <a:gd name="connsiteY9" fmla="*/ 238223 h 697469"/>
                    <a:gd name="connsiteX10" fmla="*/ 1410348 w 2475128"/>
                    <a:gd name="connsiteY10" fmla="*/ 405318 h 697469"/>
                    <a:gd name="connsiteX11" fmla="*/ 1620239 w 2475128"/>
                    <a:gd name="connsiteY11" fmla="*/ 136433 h 697469"/>
                    <a:gd name="connsiteX12" fmla="*/ 1809945 w 2475128"/>
                    <a:gd name="connsiteY12" fmla="*/ 281593 h 697469"/>
                    <a:gd name="connsiteX13" fmla="*/ 2026922 w 2475128"/>
                    <a:gd name="connsiteY13" fmla="*/ 405318 h 697469"/>
                    <a:gd name="connsiteX14" fmla="*/ 2398825 w 2475128"/>
                    <a:gd name="connsiteY14" fmla="*/ 99 h 697469"/>
                    <a:gd name="connsiteX0" fmla="*/ 2398824 w 2475127"/>
                    <a:gd name="connsiteY0" fmla="*/ 9188 h 706558"/>
                    <a:gd name="connsiteX1" fmla="*/ 2224022 w 2475127"/>
                    <a:gd name="connsiteY1" fmla="*/ 397331 h 706558"/>
                    <a:gd name="connsiteX2" fmla="*/ 2034981 w 2475127"/>
                    <a:gd name="connsiteY2" fmla="*/ 688473 h 706558"/>
                    <a:gd name="connsiteX3" fmla="*/ 2022228 w 2475127"/>
                    <a:gd name="connsiteY3" fmla="*/ 706558 h 706558"/>
                    <a:gd name="connsiteX4" fmla="*/ 406833 w 2475127"/>
                    <a:gd name="connsiteY4" fmla="*/ 706558 h 706558"/>
                    <a:gd name="connsiteX5" fmla="*/ 388773 w 2475127"/>
                    <a:gd name="connsiteY5" fmla="*/ 681271 h 706558"/>
                    <a:gd name="connsiteX6" fmla="*/ 9 w 2475127"/>
                    <a:gd name="connsiteY6" fmla="*/ 94912 h 706558"/>
                    <a:gd name="connsiteX7" fmla="*/ 375275 w 2475127"/>
                    <a:gd name="connsiteY7" fmla="*/ 113962 h 706558"/>
                    <a:gd name="connsiteX8" fmla="*/ 812453 w 2475127"/>
                    <a:gd name="connsiteY8" fmla="*/ 371137 h 706558"/>
                    <a:gd name="connsiteX9" fmla="*/ 1118663 w 2475127"/>
                    <a:gd name="connsiteY9" fmla="*/ 247312 h 706558"/>
                    <a:gd name="connsiteX10" fmla="*/ 1410347 w 2475127"/>
                    <a:gd name="connsiteY10" fmla="*/ 414407 h 706558"/>
                    <a:gd name="connsiteX11" fmla="*/ 1620238 w 2475127"/>
                    <a:gd name="connsiteY11" fmla="*/ 145522 h 706558"/>
                    <a:gd name="connsiteX12" fmla="*/ 1809944 w 2475127"/>
                    <a:gd name="connsiteY12" fmla="*/ 290682 h 706558"/>
                    <a:gd name="connsiteX13" fmla="*/ 2026921 w 2475127"/>
                    <a:gd name="connsiteY13" fmla="*/ 414407 h 706558"/>
                    <a:gd name="connsiteX14" fmla="*/ 2398824 w 2475127"/>
                    <a:gd name="connsiteY14" fmla="*/ 9188 h 706558"/>
                    <a:gd name="connsiteX0" fmla="*/ 2398824 w 2475127"/>
                    <a:gd name="connsiteY0" fmla="*/ 9188 h 706558"/>
                    <a:gd name="connsiteX1" fmla="*/ 2224022 w 2475127"/>
                    <a:gd name="connsiteY1" fmla="*/ 397331 h 706558"/>
                    <a:gd name="connsiteX2" fmla="*/ 2034981 w 2475127"/>
                    <a:gd name="connsiteY2" fmla="*/ 688473 h 706558"/>
                    <a:gd name="connsiteX3" fmla="*/ 2022228 w 2475127"/>
                    <a:gd name="connsiteY3" fmla="*/ 706558 h 706558"/>
                    <a:gd name="connsiteX4" fmla="*/ 406833 w 2475127"/>
                    <a:gd name="connsiteY4" fmla="*/ 706558 h 706558"/>
                    <a:gd name="connsiteX5" fmla="*/ 9 w 2475127"/>
                    <a:gd name="connsiteY5" fmla="*/ 94912 h 706558"/>
                    <a:gd name="connsiteX6" fmla="*/ 375275 w 2475127"/>
                    <a:gd name="connsiteY6" fmla="*/ 113962 h 706558"/>
                    <a:gd name="connsiteX7" fmla="*/ 812453 w 2475127"/>
                    <a:gd name="connsiteY7" fmla="*/ 371137 h 706558"/>
                    <a:gd name="connsiteX8" fmla="*/ 1118663 w 2475127"/>
                    <a:gd name="connsiteY8" fmla="*/ 247312 h 706558"/>
                    <a:gd name="connsiteX9" fmla="*/ 1410347 w 2475127"/>
                    <a:gd name="connsiteY9" fmla="*/ 414407 h 706558"/>
                    <a:gd name="connsiteX10" fmla="*/ 1620238 w 2475127"/>
                    <a:gd name="connsiteY10" fmla="*/ 145522 h 706558"/>
                    <a:gd name="connsiteX11" fmla="*/ 1809944 w 2475127"/>
                    <a:gd name="connsiteY11" fmla="*/ 290682 h 706558"/>
                    <a:gd name="connsiteX12" fmla="*/ 2026921 w 2475127"/>
                    <a:gd name="connsiteY12" fmla="*/ 414407 h 706558"/>
                    <a:gd name="connsiteX13" fmla="*/ 2398824 w 2475127"/>
                    <a:gd name="connsiteY13" fmla="*/ 9188 h 706558"/>
                    <a:gd name="connsiteX0" fmla="*/ 2398824 w 2471213"/>
                    <a:gd name="connsiteY0" fmla="*/ 9188 h 706558"/>
                    <a:gd name="connsiteX1" fmla="*/ 2224022 w 2471213"/>
                    <a:gd name="connsiteY1" fmla="*/ 397331 h 706558"/>
                    <a:gd name="connsiteX2" fmla="*/ 2022228 w 2471213"/>
                    <a:gd name="connsiteY2" fmla="*/ 706558 h 706558"/>
                    <a:gd name="connsiteX3" fmla="*/ 406833 w 2471213"/>
                    <a:gd name="connsiteY3" fmla="*/ 706558 h 706558"/>
                    <a:gd name="connsiteX4" fmla="*/ 9 w 2471213"/>
                    <a:gd name="connsiteY4" fmla="*/ 94912 h 706558"/>
                    <a:gd name="connsiteX5" fmla="*/ 375275 w 2471213"/>
                    <a:gd name="connsiteY5" fmla="*/ 113962 h 706558"/>
                    <a:gd name="connsiteX6" fmla="*/ 812453 w 2471213"/>
                    <a:gd name="connsiteY6" fmla="*/ 371137 h 706558"/>
                    <a:gd name="connsiteX7" fmla="*/ 1118663 w 2471213"/>
                    <a:gd name="connsiteY7" fmla="*/ 247312 h 706558"/>
                    <a:gd name="connsiteX8" fmla="*/ 1410347 w 2471213"/>
                    <a:gd name="connsiteY8" fmla="*/ 414407 h 706558"/>
                    <a:gd name="connsiteX9" fmla="*/ 1620238 w 2471213"/>
                    <a:gd name="connsiteY9" fmla="*/ 145522 h 706558"/>
                    <a:gd name="connsiteX10" fmla="*/ 1809944 w 2471213"/>
                    <a:gd name="connsiteY10" fmla="*/ 290682 h 706558"/>
                    <a:gd name="connsiteX11" fmla="*/ 2026921 w 2471213"/>
                    <a:gd name="connsiteY11" fmla="*/ 414407 h 706558"/>
                    <a:gd name="connsiteX12" fmla="*/ 2398824 w 2471213"/>
                    <a:gd name="connsiteY12" fmla="*/ 9188 h 706558"/>
                    <a:gd name="connsiteX0" fmla="*/ 2401276 w 2473665"/>
                    <a:gd name="connsiteY0" fmla="*/ 9188 h 706558"/>
                    <a:gd name="connsiteX1" fmla="*/ 2226474 w 2473665"/>
                    <a:gd name="connsiteY1" fmla="*/ 397331 h 706558"/>
                    <a:gd name="connsiteX2" fmla="*/ 2024680 w 2473665"/>
                    <a:gd name="connsiteY2" fmla="*/ 706558 h 706558"/>
                    <a:gd name="connsiteX3" fmla="*/ 409285 w 2473665"/>
                    <a:gd name="connsiteY3" fmla="*/ 706558 h 706558"/>
                    <a:gd name="connsiteX4" fmla="*/ 2461 w 2473665"/>
                    <a:gd name="connsiteY4" fmla="*/ 94912 h 706558"/>
                    <a:gd name="connsiteX5" fmla="*/ 377727 w 2473665"/>
                    <a:gd name="connsiteY5" fmla="*/ 113962 h 706558"/>
                    <a:gd name="connsiteX6" fmla="*/ 814905 w 2473665"/>
                    <a:gd name="connsiteY6" fmla="*/ 371137 h 706558"/>
                    <a:gd name="connsiteX7" fmla="*/ 1121115 w 2473665"/>
                    <a:gd name="connsiteY7" fmla="*/ 247312 h 706558"/>
                    <a:gd name="connsiteX8" fmla="*/ 1412799 w 2473665"/>
                    <a:gd name="connsiteY8" fmla="*/ 414407 h 706558"/>
                    <a:gd name="connsiteX9" fmla="*/ 1622690 w 2473665"/>
                    <a:gd name="connsiteY9" fmla="*/ 145522 h 706558"/>
                    <a:gd name="connsiteX10" fmla="*/ 1812396 w 2473665"/>
                    <a:gd name="connsiteY10" fmla="*/ 290682 h 706558"/>
                    <a:gd name="connsiteX11" fmla="*/ 2029373 w 2473665"/>
                    <a:gd name="connsiteY11" fmla="*/ 414407 h 706558"/>
                    <a:gd name="connsiteX12" fmla="*/ 2401276 w 2473665"/>
                    <a:gd name="connsiteY12" fmla="*/ 9188 h 706558"/>
                    <a:gd name="connsiteX0" fmla="*/ 2544528 w 2616917"/>
                    <a:gd name="connsiteY0" fmla="*/ 87 h 697457"/>
                    <a:gd name="connsiteX1" fmla="*/ 2369726 w 2616917"/>
                    <a:gd name="connsiteY1" fmla="*/ 388230 h 697457"/>
                    <a:gd name="connsiteX2" fmla="*/ 2167932 w 2616917"/>
                    <a:gd name="connsiteY2" fmla="*/ 697457 h 697457"/>
                    <a:gd name="connsiteX3" fmla="*/ 552537 w 2616917"/>
                    <a:gd name="connsiteY3" fmla="*/ 697457 h 697457"/>
                    <a:gd name="connsiteX4" fmla="*/ 2838 w 2616917"/>
                    <a:gd name="connsiteY4" fmla="*/ 162011 h 697457"/>
                    <a:gd name="connsiteX5" fmla="*/ 520979 w 2616917"/>
                    <a:gd name="connsiteY5" fmla="*/ 104861 h 697457"/>
                    <a:gd name="connsiteX6" fmla="*/ 958157 w 2616917"/>
                    <a:gd name="connsiteY6" fmla="*/ 362036 h 697457"/>
                    <a:gd name="connsiteX7" fmla="*/ 1264367 w 2616917"/>
                    <a:gd name="connsiteY7" fmla="*/ 238211 h 697457"/>
                    <a:gd name="connsiteX8" fmla="*/ 1556051 w 2616917"/>
                    <a:gd name="connsiteY8" fmla="*/ 405306 h 697457"/>
                    <a:gd name="connsiteX9" fmla="*/ 1765942 w 2616917"/>
                    <a:gd name="connsiteY9" fmla="*/ 136421 h 697457"/>
                    <a:gd name="connsiteX10" fmla="*/ 1955648 w 2616917"/>
                    <a:gd name="connsiteY10" fmla="*/ 281581 h 697457"/>
                    <a:gd name="connsiteX11" fmla="*/ 2172625 w 2616917"/>
                    <a:gd name="connsiteY11" fmla="*/ 405306 h 697457"/>
                    <a:gd name="connsiteX12" fmla="*/ 2544528 w 2616917"/>
                    <a:gd name="connsiteY12" fmla="*/ 87 h 697457"/>
                    <a:gd name="connsiteX0" fmla="*/ 2544528 w 2616917"/>
                    <a:gd name="connsiteY0" fmla="*/ 87 h 697457"/>
                    <a:gd name="connsiteX1" fmla="*/ 2369726 w 2616917"/>
                    <a:gd name="connsiteY1" fmla="*/ 388230 h 697457"/>
                    <a:gd name="connsiteX2" fmla="*/ 2167932 w 2616917"/>
                    <a:gd name="connsiteY2" fmla="*/ 697457 h 697457"/>
                    <a:gd name="connsiteX3" fmla="*/ 552537 w 2616917"/>
                    <a:gd name="connsiteY3" fmla="*/ 697457 h 697457"/>
                    <a:gd name="connsiteX4" fmla="*/ 2838 w 2616917"/>
                    <a:gd name="connsiteY4" fmla="*/ 162011 h 697457"/>
                    <a:gd name="connsiteX5" fmla="*/ 520979 w 2616917"/>
                    <a:gd name="connsiteY5" fmla="*/ 104861 h 697457"/>
                    <a:gd name="connsiteX6" fmla="*/ 958157 w 2616917"/>
                    <a:gd name="connsiteY6" fmla="*/ 362036 h 697457"/>
                    <a:gd name="connsiteX7" fmla="*/ 1264367 w 2616917"/>
                    <a:gd name="connsiteY7" fmla="*/ 238211 h 697457"/>
                    <a:gd name="connsiteX8" fmla="*/ 1556051 w 2616917"/>
                    <a:gd name="connsiteY8" fmla="*/ 405306 h 697457"/>
                    <a:gd name="connsiteX9" fmla="*/ 1765942 w 2616917"/>
                    <a:gd name="connsiteY9" fmla="*/ 136421 h 697457"/>
                    <a:gd name="connsiteX10" fmla="*/ 1955648 w 2616917"/>
                    <a:gd name="connsiteY10" fmla="*/ 281581 h 697457"/>
                    <a:gd name="connsiteX11" fmla="*/ 2172625 w 2616917"/>
                    <a:gd name="connsiteY11" fmla="*/ 405306 h 697457"/>
                    <a:gd name="connsiteX12" fmla="*/ 2544528 w 2616917"/>
                    <a:gd name="connsiteY12" fmla="*/ 87 h 697457"/>
                    <a:gd name="connsiteX0" fmla="*/ 2543665 w 2616054"/>
                    <a:gd name="connsiteY0" fmla="*/ 87 h 697457"/>
                    <a:gd name="connsiteX1" fmla="*/ 2368863 w 2616054"/>
                    <a:gd name="connsiteY1" fmla="*/ 388230 h 697457"/>
                    <a:gd name="connsiteX2" fmla="*/ 2167069 w 2616054"/>
                    <a:gd name="connsiteY2" fmla="*/ 697457 h 697457"/>
                    <a:gd name="connsiteX3" fmla="*/ 551674 w 2616054"/>
                    <a:gd name="connsiteY3" fmla="*/ 697457 h 697457"/>
                    <a:gd name="connsiteX4" fmla="*/ 1975 w 2616054"/>
                    <a:gd name="connsiteY4" fmla="*/ 162011 h 697457"/>
                    <a:gd name="connsiteX5" fmla="*/ 520116 w 2616054"/>
                    <a:gd name="connsiteY5" fmla="*/ 104861 h 697457"/>
                    <a:gd name="connsiteX6" fmla="*/ 957294 w 2616054"/>
                    <a:gd name="connsiteY6" fmla="*/ 362036 h 697457"/>
                    <a:gd name="connsiteX7" fmla="*/ 1263504 w 2616054"/>
                    <a:gd name="connsiteY7" fmla="*/ 238211 h 697457"/>
                    <a:gd name="connsiteX8" fmla="*/ 1555188 w 2616054"/>
                    <a:gd name="connsiteY8" fmla="*/ 405306 h 697457"/>
                    <a:gd name="connsiteX9" fmla="*/ 1765079 w 2616054"/>
                    <a:gd name="connsiteY9" fmla="*/ 136421 h 697457"/>
                    <a:gd name="connsiteX10" fmla="*/ 1954785 w 2616054"/>
                    <a:gd name="connsiteY10" fmla="*/ 281581 h 697457"/>
                    <a:gd name="connsiteX11" fmla="*/ 2171762 w 2616054"/>
                    <a:gd name="connsiteY11" fmla="*/ 405306 h 697457"/>
                    <a:gd name="connsiteX12" fmla="*/ 2543665 w 2616054"/>
                    <a:gd name="connsiteY12" fmla="*/ 87 h 697457"/>
                    <a:gd name="connsiteX0" fmla="*/ 2542362 w 2614751"/>
                    <a:gd name="connsiteY0" fmla="*/ 87 h 697457"/>
                    <a:gd name="connsiteX1" fmla="*/ 2367560 w 2614751"/>
                    <a:gd name="connsiteY1" fmla="*/ 388230 h 697457"/>
                    <a:gd name="connsiteX2" fmla="*/ 2165766 w 2614751"/>
                    <a:gd name="connsiteY2" fmla="*/ 697457 h 697457"/>
                    <a:gd name="connsiteX3" fmla="*/ 550371 w 2614751"/>
                    <a:gd name="connsiteY3" fmla="*/ 697457 h 697457"/>
                    <a:gd name="connsiteX4" fmla="*/ 672 w 2614751"/>
                    <a:gd name="connsiteY4" fmla="*/ 162011 h 697457"/>
                    <a:gd name="connsiteX5" fmla="*/ 518813 w 2614751"/>
                    <a:gd name="connsiteY5" fmla="*/ 104861 h 697457"/>
                    <a:gd name="connsiteX6" fmla="*/ 955991 w 2614751"/>
                    <a:gd name="connsiteY6" fmla="*/ 362036 h 697457"/>
                    <a:gd name="connsiteX7" fmla="*/ 1262201 w 2614751"/>
                    <a:gd name="connsiteY7" fmla="*/ 238211 h 697457"/>
                    <a:gd name="connsiteX8" fmla="*/ 1553885 w 2614751"/>
                    <a:gd name="connsiteY8" fmla="*/ 405306 h 697457"/>
                    <a:gd name="connsiteX9" fmla="*/ 1763776 w 2614751"/>
                    <a:gd name="connsiteY9" fmla="*/ 136421 h 697457"/>
                    <a:gd name="connsiteX10" fmla="*/ 1953482 w 2614751"/>
                    <a:gd name="connsiteY10" fmla="*/ 281581 h 697457"/>
                    <a:gd name="connsiteX11" fmla="*/ 2170459 w 2614751"/>
                    <a:gd name="connsiteY11" fmla="*/ 405306 h 697457"/>
                    <a:gd name="connsiteX12" fmla="*/ 2542362 w 2614751"/>
                    <a:gd name="connsiteY12" fmla="*/ 87 h 697457"/>
                    <a:gd name="connsiteX0" fmla="*/ 2541692 w 2614081"/>
                    <a:gd name="connsiteY0" fmla="*/ 87 h 697457"/>
                    <a:gd name="connsiteX1" fmla="*/ 2366890 w 2614081"/>
                    <a:gd name="connsiteY1" fmla="*/ 388230 h 697457"/>
                    <a:gd name="connsiteX2" fmla="*/ 2165096 w 2614081"/>
                    <a:gd name="connsiteY2" fmla="*/ 697457 h 697457"/>
                    <a:gd name="connsiteX3" fmla="*/ 549701 w 2614081"/>
                    <a:gd name="connsiteY3" fmla="*/ 697457 h 697457"/>
                    <a:gd name="connsiteX4" fmla="*/ 2 w 2614081"/>
                    <a:gd name="connsiteY4" fmla="*/ 162011 h 697457"/>
                    <a:gd name="connsiteX5" fmla="*/ 543543 w 2614081"/>
                    <a:gd name="connsiteY5" fmla="*/ 257261 h 697457"/>
                    <a:gd name="connsiteX6" fmla="*/ 955321 w 2614081"/>
                    <a:gd name="connsiteY6" fmla="*/ 362036 h 697457"/>
                    <a:gd name="connsiteX7" fmla="*/ 1261531 w 2614081"/>
                    <a:gd name="connsiteY7" fmla="*/ 238211 h 697457"/>
                    <a:gd name="connsiteX8" fmla="*/ 1553215 w 2614081"/>
                    <a:gd name="connsiteY8" fmla="*/ 405306 h 697457"/>
                    <a:gd name="connsiteX9" fmla="*/ 1763106 w 2614081"/>
                    <a:gd name="connsiteY9" fmla="*/ 136421 h 697457"/>
                    <a:gd name="connsiteX10" fmla="*/ 1952812 w 2614081"/>
                    <a:gd name="connsiteY10" fmla="*/ 281581 h 697457"/>
                    <a:gd name="connsiteX11" fmla="*/ 2169789 w 2614081"/>
                    <a:gd name="connsiteY11" fmla="*/ 405306 h 697457"/>
                    <a:gd name="connsiteX12" fmla="*/ 2541692 w 2614081"/>
                    <a:gd name="connsiteY12" fmla="*/ 87 h 697457"/>
                    <a:gd name="connsiteX0" fmla="*/ 2541692 w 2614081"/>
                    <a:gd name="connsiteY0" fmla="*/ 87 h 697457"/>
                    <a:gd name="connsiteX1" fmla="*/ 2366890 w 2614081"/>
                    <a:gd name="connsiteY1" fmla="*/ 388230 h 697457"/>
                    <a:gd name="connsiteX2" fmla="*/ 2165096 w 2614081"/>
                    <a:gd name="connsiteY2" fmla="*/ 697457 h 697457"/>
                    <a:gd name="connsiteX3" fmla="*/ 549701 w 2614081"/>
                    <a:gd name="connsiteY3" fmla="*/ 697457 h 697457"/>
                    <a:gd name="connsiteX4" fmla="*/ 2 w 2614081"/>
                    <a:gd name="connsiteY4" fmla="*/ 162011 h 697457"/>
                    <a:gd name="connsiteX5" fmla="*/ 543543 w 2614081"/>
                    <a:gd name="connsiteY5" fmla="*/ 257261 h 697457"/>
                    <a:gd name="connsiteX6" fmla="*/ 955321 w 2614081"/>
                    <a:gd name="connsiteY6" fmla="*/ 362036 h 697457"/>
                    <a:gd name="connsiteX7" fmla="*/ 1261531 w 2614081"/>
                    <a:gd name="connsiteY7" fmla="*/ 238211 h 697457"/>
                    <a:gd name="connsiteX8" fmla="*/ 1553215 w 2614081"/>
                    <a:gd name="connsiteY8" fmla="*/ 405306 h 697457"/>
                    <a:gd name="connsiteX9" fmla="*/ 1763106 w 2614081"/>
                    <a:gd name="connsiteY9" fmla="*/ 136421 h 697457"/>
                    <a:gd name="connsiteX10" fmla="*/ 1952812 w 2614081"/>
                    <a:gd name="connsiteY10" fmla="*/ 281581 h 697457"/>
                    <a:gd name="connsiteX11" fmla="*/ 2169789 w 2614081"/>
                    <a:gd name="connsiteY11" fmla="*/ 405306 h 697457"/>
                    <a:gd name="connsiteX12" fmla="*/ 2541692 w 2614081"/>
                    <a:gd name="connsiteY12" fmla="*/ 87 h 697457"/>
                    <a:gd name="connsiteX0" fmla="*/ 2541692 w 2541692"/>
                    <a:gd name="connsiteY0" fmla="*/ 0 h 697370"/>
                    <a:gd name="connsiteX1" fmla="*/ 2165096 w 2541692"/>
                    <a:gd name="connsiteY1" fmla="*/ 697370 h 697370"/>
                    <a:gd name="connsiteX2" fmla="*/ 549701 w 2541692"/>
                    <a:gd name="connsiteY2" fmla="*/ 697370 h 697370"/>
                    <a:gd name="connsiteX3" fmla="*/ 2 w 2541692"/>
                    <a:gd name="connsiteY3" fmla="*/ 161924 h 697370"/>
                    <a:gd name="connsiteX4" fmla="*/ 543543 w 2541692"/>
                    <a:gd name="connsiteY4" fmla="*/ 257174 h 697370"/>
                    <a:gd name="connsiteX5" fmla="*/ 955321 w 2541692"/>
                    <a:gd name="connsiteY5" fmla="*/ 361949 h 697370"/>
                    <a:gd name="connsiteX6" fmla="*/ 1261531 w 2541692"/>
                    <a:gd name="connsiteY6" fmla="*/ 238124 h 697370"/>
                    <a:gd name="connsiteX7" fmla="*/ 1553215 w 2541692"/>
                    <a:gd name="connsiteY7" fmla="*/ 405219 h 697370"/>
                    <a:gd name="connsiteX8" fmla="*/ 1763106 w 2541692"/>
                    <a:gd name="connsiteY8" fmla="*/ 136334 h 697370"/>
                    <a:gd name="connsiteX9" fmla="*/ 1952812 w 2541692"/>
                    <a:gd name="connsiteY9" fmla="*/ 281494 h 697370"/>
                    <a:gd name="connsiteX10" fmla="*/ 2169789 w 2541692"/>
                    <a:gd name="connsiteY10" fmla="*/ 405219 h 697370"/>
                    <a:gd name="connsiteX11" fmla="*/ 2541692 w 2541692"/>
                    <a:gd name="connsiteY11" fmla="*/ 0 h 697370"/>
                    <a:gd name="connsiteX0" fmla="*/ 2541692 w 2542551"/>
                    <a:gd name="connsiteY0" fmla="*/ 23152 h 720522"/>
                    <a:gd name="connsiteX1" fmla="*/ 2165096 w 2542551"/>
                    <a:gd name="connsiteY1" fmla="*/ 720522 h 720522"/>
                    <a:gd name="connsiteX2" fmla="*/ 549701 w 2542551"/>
                    <a:gd name="connsiteY2" fmla="*/ 720522 h 720522"/>
                    <a:gd name="connsiteX3" fmla="*/ 2 w 2542551"/>
                    <a:gd name="connsiteY3" fmla="*/ 185076 h 720522"/>
                    <a:gd name="connsiteX4" fmla="*/ 543543 w 2542551"/>
                    <a:gd name="connsiteY4" fmla="*/ 280326 h 720522"/>
                    <a:gd name="connsiteX5" fmla="*/ 955321 w 2542551"/>
                    <a:gd name="connsiteY5" fmla="*/ 385101 h 720522"/>
                    <a:gd name="connsiteX6" fmla="*/ 1261531 w 2542551"/>
                    <a:gd name="connsiteY6" fmla="*/ 261276 h 720522"/>
                    <a:gd name="connsiteX7" fmla="*/ 1553215 w 2542551"/>
                    <a:gd name="connsiteY7" fmla="*/ 428371 h 720522"/>
                    <a:gd name="connsiteX8" fmla="*/ 1763106 w 2542551"/>
                    <a:gd name="connsiteY8" fmla="*/ 159486 h 720522"/>
                    <a:gd name="connsiteX9" fmla="*/ 1952812 w 2542551"/>
                    <a:gd name="connsiteY9" fmla="*/ 304646 h 720522"/>
                    <a:gd name="connsiteX10" fmla="*/ 2169789 w 2542551"/>
                    <a:gd name="connsiteY10" fmla="*/ 428371 h 720522"/>
                    <a:gd name="connsiteX11" fmla="*/ 2541692 w 2542551"/>
                    <a:gd name="connsiteY11" fmla="*/ 23152 h 720522"/>
                    <a:gd name="connsiteX0" fmla="*/ 2541692 w 2541895"/>
                    <a:gd name="connsiteY0" fmla="*/ 23152 h 720522"/>
                    <a:gd name="connsiteX1" fmla="*/ 2165096 w 2541895"/>
                    <a:gd name="connsiteY1" fmla="*/ 720522 h 720522"/>
                    <a:gd name="connsiteX2" fmla="*/ 549701 w 2541895"/>
                    <a:gd name="connsiteY2" fmla="*/ 720522 h 720522"/>
                    <a:gd name="connsiteX3" fmla="*/ 2 w 2541895"/>
                    <a:gd name="connsiteY3" fmla="*/ 185076 h 720522"/>
                    <a:gd name="connsiteX4" fmla="*/ 543543 w 2541895"/>
                    <a:gd name="connsiteY4" fmla="*/ 280326 h 720522"/>
                    <a:gd name="connsiteX5" fmla="*/ 955321 w 2541895"/>
                    <a:gd name="connsiteY5" fmla="*/ 385101 h 720522"/>
                    <a:gd name="connsiteX6" fmla="*/ 1261531 w 2541895"/>
                    <a:gd name="connsiteY6" fmla="*/ 261276 h 720522"/>
                    <a:gd name="connsiteX7" fmla="*/ 1553215 w 2541895"/>
                    <a:gd name="connsiteY7" fmla="*/ 428371 h 720522"/>
                    <a:gd name="connsiteX8" fmla="*/ 1763106 w 2541895"/>
                    <a:gd name="connsiteY8" fmla="*/ 159486 h 720522"/>
                    <a:gd name="connsiteX9" fmla="*/ 1952812 w 2541895"/>
                    <a:gd name="connsiteY9" fmla="*/ 304646 h 720522"/>
                    <a:gd name="connsiteX10" fmla="*/ 2169789 w 2541895"/>
                    <a:gd name="connsiteY10" fmla="*/ 428371 h 720522"/>
                    <a:gd name="connsiteX11" fmla="*/ 2541692 w 2541895"/>
                    <a:gd name="connsiteY11" fmla="*/ 23152 h 720522"/>
                    <a:gd name="connsiteX0" fmla="*/ 2614717 w 2614878"/>
                    <a:gd name="connsiteY0" fmla="*/ 82026 h 582546"/>
                    <a:gd name="connsiteX1" fmla="*/ 2165096 w 2614878"/>
                    <a:gd name="connsiteY1" fmla="*/ 582546 h 582546"/>
                    <a:gd name="connsiteX2" fmla="*/ 549701 w 2614878"/>
                    <a:gd name="connsiteY2" fmla="*/ 582546 h 582546"/>
                    <a:gd name="connsiteX3" fmla="*/ 2 w 2614878"/>
                    <a:gd name="connsiteY3" fmla="*/ 47100 h 582546"/>
                    <a:gd name="connsiteX4" fmla="*/ 543543 w 2614878"/>
                    <a:gd name="connsiteY4" fmla="*/ 142350 h 582546"/>
                    <a:gd name="connsiteX5" fmla="*/ 955321 w 2614878"/>
                    <a:gd name="connsiteY5" fmla="*/ 247125 h 582546"/>
                    <a:gd name="connsiteX6" fmla="*/ 1261531 w 2614878"/>
                    <a:gd name="connsiteY6" fmla="*/ 123300 h 582546"/>
                    <a:gd name="connsiteX7" fmla="*/ 1553215 w 2614878"/>
                    <a:gd name="connsiteY7" fmla="*/ 290395 h 582546"/>
                    <a:gd name="connsiteX8" fmla="*/ 1763106 w 2614878"/>
                    <a:gd name="connsiteY8" fmla="*/ 21510 h 582546"/>
                    <a:gd name="connsiteX9" fmla="*/ 1952812 w 2614878"/>
                    <a:gd name="connsiteY9" fmla="*/ 166670 h 582546"/>
                    <a:gd name="connsiteX10" fmla="*/ 2169789 w 2614878"/>
                    <a:gd name="connsiteY10" fmla="*/ 290395 h 582546"/>
                    <a:gd name="connsiteX11" fmla="*/ 2614717 w 2614878"/>
                    <a:gd name="connsiteY11" fmla="*/ 82026 h 582546"/>
                    <a:gd name="connsiteX0" fmla="*/ 2614717 w 2614878"/>
                    <a:gd name="connsiteY0" fmla="*/ 82026 h 582546"/>
                    <a:gd name="connsiteX1" fmla="*/ 2165096 w 2614878"/>
                    <a:gd name="connsiteY1" fmla="*/ 582546 h 582546"/>
                    <a:gd name="connsiteX2" fmla="*/ 549701 w 2614878"/>
                    <a:gd name="connsiteY2" fmla="*/ 582546 h 582546"/>
                    <a:gd name="connsiteX3" fmla="*/ 2 w 2614878"/>
                    <a:gd name="connsiteY3" fmla="*/ 47100 h 582546"/>
                    <a:gd name="connsiteX4" fmla="*/ 543543 w 2614878"/>
                    <a:gd name="connsiteY4" fmla="*/ 142350 h 582546"/>
                    <a:gd name="connsiteX5" fmla="*/ 955321 w 2614878"/>
                    <a:gd name="connsiteY5" fmla="*/ 247125 h 582546"/>
                    <a:gd name="connsiteX6" fmla="*/ 1261531 w 2614878"/>
                    <a:gd name="connsiteY6" fmla="*/ 123300 h 582546"/>
                    <a:gd name="connsiteX7" fmla="*/ 1553215 w 2614878"/>
                    <a:gd name="connsiteY7" fmla="*/ 290395 h 582546"/>
                    <a:gd name="connsiteX8" fmla="*/ 1763106 w 2614878"/>
                    <a:gd name="connsiteY8" fmla="*/ 21510 h 582546"/>
                    <a:gd name="connsiteX9" fmla="*/ 1952812 w 2614878"/>
                    <a:gd name="connsiteY9" fmla="*/ 166670 h 582546"/>
                    <a:gd name="connsiteX10" fmla="*/ 2169789 w 2614878"/>
                    <a:gd name="connsiteY10" fmla="*/ 290395 h 582546"/>
                    <a:gd name="connsiteX11" fmla="*/ 2614717 w 2614878"/>
                    <a:gd name="connsiteY11" fmla="*/ 82026 h 582546"/>
                    <a:gd name="connsiteX0" fmla="*/ 2614717 w 2614878"/>
                    <a:gd name="connsiteY0" fmla="*/ 82026 h 582546"/>
                    <a:gd name="connsiteX1" fmla="*/ 2165096 w 2614878"/>
                    <a:gd name="connsiteY1" fmla="*/ 582546 h 582546"/>
                    <a:gd name="connsiteX2" fmla="*/ 1376495 w 2614878"/>
                    <a:gd name="connsiteY2" fmla="*/ 580727 h 582546"/>
                    <a:gd name="connsiteX3" fmla="*/ 549701 w 2614878"/>
                    <a:gd name="connsiteY3" fmla="*/ 582546 h 582546"/>
                    <a:gd name="connsiteX4" fmla="*/ 2 w 2614878"/>
                    <a:gd name="connsiteY4" fmla="*/ 47100 h 582546"/>
                    <a:gd name="connsiteX5" fmla="*/ 543543 w 2614878"/>
                    <a:gd name="connsiteY5" fmla="*/ 142350 h 582546"/>
                    <a:gd name="connsiteX6" fmla="*/ 955321 w 2614878"/>
                    <a:gd name="connsiteY6" fmla="*/ 247125 h 582546"/>
                    <a:gd name="connsiteX7" fmla="*/ 1261531 w 2614878"/>
                    <a:gd name="connsiteY7" fmla="*/ 123300 h 582546"/>
                    <a:gd name="connsiteX8" fmla="*/ 1553215 w 2614878"/>
                    <a:gd name="connsiteY8" fmla="*/ 290395 h 582546"/>
                    <a:gd name="connsiteX9" fmla="*/ 1763106 w 2614878"/>
                    <a:gd name="connsiteY9" fmla="*/ 21510 h 582546"/>
                    <a:gd name="connsiteX10" fmla="*/ 1952812 w 2614878"/>
                    <a:gd name="connsiteY10" fmla="*/ 166670 h 582546"/>
                    <a:gd name="connsiteX11" fmla="*/ 2169789 w 2614878"/>
                    <a:gd name="connsiteY11" fmla="*/ 290395 h 582546"/>
                    <a:gd name="connsiteX12" fmla="*/ 2614717 w 2614878"/>
                    <a:gd name="connsiteY12" fmla="*/ 82026 h 582546"/>
                    <a:gd name="connsiteX0" fmla="*/ 1376495 w 2614878"/>
                    <a:gd name="connsiteY0" fmla="*/ 580727 h 672167"/>
                    <a:gd name="connsiteX1" fmla="*/ 549701 w 2614878"/>
                    <a:gd name="connsiteY1" fmla="*/ 582546 h 672167"/>
                    <a:gd name="connsiteX2" fmla="*/ 2 w 2614878"/>
                    <a:gd name="connsiteY2" fmla="*/ 47100 h 672167"/>
                    <a:gd name="connsiteX3" fmla="*/ 543543 w 2614878"/>
                    <a:gd name="connsiteY3" fmla="*/ 142350 h 672167"/>
                    <a:gd name="connsiteX4" fmla="*/ 955321 w 2614878"/>
                    <a:gd name="connsiteY4" fmla="*/ 247125 h 672167"/>
                    <a:gd name="connsiteX5" fmla="*/ 1261531 w 2614878"/>
                    <a:gd name="connsiteY5" fmla="*/ 123300 h 672167"/>
                    <a:gd name="connsiteX6" fmla="*/ 1553215 w 2614878"/>
                    <a:gd name="connsiteY6" fmla="*/ 290395 h 672167"/>
                    <a:gd name="connsiteX7" fmla="*/ 1763106 w 2614878"/>
                    <a:gd name="connsiteY7" fmla="*/ 21510 h 672167"/>
                    <a:gd name="connsiteX8" fmla="*/ 1952812 w 2614878"/>
                    <a:gd name="connsiteY8" fmla="*/ 166670 h 672167"/>
                    <a:gd name="connsiteX9" fmla="*/ 2169789 w 2614878"/>
                    <a:gd name="connsiteY9" fmla="*/ 290395 h 672167"/>
                    <a:gd name="connsiteX10" fmla="*/ 2614717 w 2614878"/>
                    <a:gd name="connsiteY10" fmla="*/ 82026 h 672167"/>
                    <a:gd name="connsiteX11" fmla="*/ 2165096 w 2614878"/>
                    <a:gd name="connsiteY11" fmla="*/ 582546 h 672167"/>
                    <a:gd name="connsiteX12" fmla="*/ 1467935 w 2614878"/>
                    <a:gd name="connsiteY12" fmla="*/ 672167 h 672167"/>
                    <a:gd name="connsiteX0" fmla="*/ 549701 w 2614878"/>
                    <a:gd name="connsiteY0" fmla="*/ 582546 h 672167"/>
                    <a:gd name="connsiteX1" fmla="*/ 2 w 2614878"/>
                    <a:gd name="connsiteY1" fmla="*/ 47100 h 672167"/>
                    <a:gd name="connsiteX2" fmla="*/ 543543 w 2614878"/>
                    <a:gd name="connsiteY2" fmla="*/ 142350 h 672167"/>
                    <a:gd name="connsiteX3" fmla="*/ 955321 w 2614878"/>
                    <a:gd name="connsiteY3" fmla="*/ 247125 h 672167"/>
                    <a:gd name="connsiteX4" fmla="*/ 1261531 w 2614878"/>
                    <a:gd name="connsiteY4" fmla="*/ 123300 h 672167"/>
                    <a:gd name="connsiteX5" fmla="*/ 1553215 w 2614878"/>
                    <a:gd name="connsiteY5" fmla="*/ 290395 h 672167"/>
                    <a:gd name="connsiteX6" fmla="*/ 1763106 w 2614878"/>
                    <a:gd name="connsiteY6" fmla="*/ 21510 h 672167"/>
                    <a:gd name="connsiteX7" fmla="*/ 1952812 w 2614878"/>
                    <a:gd name="connsiteY7" fmla="*/ 166670 h 672167"/>
                    <a:gd name="connsiteX8" fmla="*/ 2169789 w 2614878"/>
                    <a:gd name="connsiteY8" fmla="*/ 290395 h 672167"/>
                    <a:gd name="connsiteX9" fmla="*/ 2614717 w 2614878"/>
                    <a:gd name="connsiteY9" fmla="*/ 82026 h 672167"/>
                    <a:gd name="connsiteX10" fmla="*/ 2165096 w 2614878"/>
                    <a:gd name="connsiteY10" fmla="*/ 582546 h 672167"/>
                    <a:gd name="connsiteX11" fmla="*/ 1467935 w 2614878"/>
                    <a:gd name="connsiteY11" fmla="*/ 672167 h 672167"/>
                    <a:gd name="connsiteX0" fmla="*/ 549701 w 2614878"/>
                    <a:gd name="connsiteY0" fmla="*/ 582546 h 582546"/>
                    <a:gd name="connsiteX1" fmla="*/ 2 w 2614878"/>
                    <a:gd name="connsiteY1" fmla="*/ 47100 h 582546"/>
                    <a:gd name="connsiteX2" fmla="*/ 543543 w 2614878"/>
                    <a:gd name="connsiteY2" fmla="*/ 142350 h 582546"/>
                    <a:gd name="connsiteX3" fmla="*/ 955321 w 2614878"/>
                    <a:gd name="connsiteY3" fmla="*/ 247125 h 582546"/>
                    <a:gd name="connsiteX4" fmla="*/ 1261531 w 2614878"/>
                    <a:gd name="connsiteY4" fmla="*/ 123300 h 582546"/>
                    <a:gd name="connsiteX5" fmla="*/ 1553215 w 2614878"/>
                    <a:gd name="connsiteY5" fmla="*/ 290395 h 582546"/>
                    <a:gd name="connsiteX6" fmla="*/ 1763106 w 2614878"/>
                    <a:gd name="connsiteY6" fmla="*/ 21510 h 582546"/>
                    <a:gd name="connsiteX7" fmla="*/ 1952812 w 2614878"/>
                    <a:gd name="connsiteY7" fmla="*/ 166670 h 582546"/>
                    <a:gd name="connsiteX8" fmla="*/ 2169789 w 2614878"/>
                    <a:gd name="connsiteY8" fmla="*/ 290395 h 582546"/>
                    <a:gd name="connsiteX9" fmla="*/ 2614717 w 2614878"/>
                    <a:gd name="connsiteY9" fmla="*/ 82026 h 582546"/>
                    <a:gd name="connsiteX10" fmla="*/ 2165096 w 2614878"/>
                    <a:gd name="connsiteY10" fmla="*/ 582546 h 582546"/>
                    <a:gd name="connsiteX0" fmla="*/ 549701 w 2697398"/>
                    <a:gd name="connsiteY0" fmla="*/ 583429 h 583429"/>
                    <a:gd name="connsiteX1" fmla="*/ 2 w 2697398"/>
                    <a:gd name="connsiteY1" fmla="*/ 47983 h 583429"/>
                    <a:gd name="connsiteX2" fmla="*/ 543543 w 2697398"/>
                    <a:gd name="connsiteY2" fmla="*/ 143233 h 583429"/>
                    <a:gd name="connsiteX3" fmla="*/ 955321 w 2697398"/>
                    <a:gd name="connsiteY3" fmla="*/ 248008 h 583429"/>
                    <a:gd name="connsiteX4" fmla="*/ 1261531 w 2697398"/>
                    <a:gd name="connsiteY4" fmla="*/ 124183 h 583429"/>
                    <a:gd name="connsiteX5" fmla="*/ 1553215 w 2697398"/>
                    <a:gd name="connsiteY5" fmla="*/ 291278 h 583429"/>
                    <a:gd name="connsiteX6" fmla="*/ 1763106 w 2697398"/>
                    <a:gd name="connsiteY6" fmla="*/ 22393 h 583429"/>
                    <a:gd name="connsiteX7" fmla="*/ 1952812 w 2697398"/>
                    <a:gd name="connsiteY7" fmla="*/ 167553 h 583429"/>
                    <a:gd name="connsiteX8" fmla="*/ 2169789 w 2697398"/>
                    <a:gd name="connsiteY8" fmla="*/ 291278 h 583429"/>
                    <a:gd name="connsiteX9" fmla="*/ 2697267 w 2697398"/>
                    <a:gd name="connsiteY9" fmla="*/ 114659 h 583429"/>
                    <a:gd name="connsiteX10" fmla="*/ 2165096 w 2697398"/>
                    <a:gd name="connsiteY10" fmla="*/ 583429 h 583429"/>
                    <a:gd name="connsiteX0" fmla="*/ 549701 w 2699325"/>
                    <a:gd name="connsiteY0" fmla="*/ 583429 h 583429"/>
                    <a:gd name="connsiteX1" fmla="*/ 2 w 2699325"/>
                    <a:gd name="connsiteY1" fmla="*/ 47983 h 583429"/>
                    <a:gd name="connsiteX2" fmla="*/ 543543 w 2699325"/>
                    <a:gd name="connsiteY2" fmla="*/ 143233 h 583429"/>
                    <a:gd name="connsiteX3" fmla="*/ 955321 w 2699325"/>
                    <a:gd name="connsiteY3" fmla="*/ 248008 h 583429"/>
                    <a:gd name="connsiteX4" fmla="*/ 1261531 w 2699325"/>
                    <a:gd name="connsiteY4" fmla="*/ 124183 h 583429"/>
                    <a:gd name="connsiteX5" fmla="*/ 1553215 w 2699325"/>
                    <a:gd name="connsiteY5" fmla="*/ 291278 h 583429"/>
                    <a:gd name="connsiteX6" fmla="*/ 1763106 w 2699325"/>
                    <a:gd name="connsiteY6" fmla="*/ 22393 h 583429"/>
                    <a:gd name="connsiteX7" fmla="*/ 1952812 w 2699325"/>
                    <a:gd name="connsiteY7" fmla="*/ 167553 h 583429"/>
                    <a:gd name="connsiteX8" fmla="*/ 2169789 w 2699325"/>
                    <a:gd name="connsiteY8" fmla="*/ 291278 h 583429"/>
                    <a:gd name="connsiteX9" fmla="*/ 2697267 w 2699325"/>
                    <a:gd name="connsiteY9" fmla="*/ 114659 h 583429"/>
                    <a:gd name="connsiteX10" fmla="*/ 2165096 w 2699325"/>
                    <a:gd name="connsiteY10" fmla="*/ 583429 h 583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99325" h="583429">
                      <a:moveTo>
                        <a:pt x="549701" y="583429"/>
                      </a:moveTo>
                      <a:cubicBezTo>
                        <a:pt x="414093" y="379547"/>
                        <a:pt x="1028" y="121349"/>
                        <a:pt x="2" y="47983"/>
                      </a:cubicBezTo>
                      <a:cubicBezTo>
                        <a:pt x="-1024" y="-25383"/>
                        <a:pt x="574823" y="436921"/>
                        <a:pt x="543543" y="143233"/>
                      </a:cubicBezTo>
                      <a:cubicBezTo>
                        <a:pt x="512263" y="-150455"/>
                        <a:pt x="978531" y="594083"/>
                        <a:pt x="955321" y="248008"/>
                      </a:cubicBezTo>
                      <a:cubicBezTo>
                        <a:pt x="932111" y="-98067"/>
                        <a:pt x="1258368" y="563781"/>
                        <a:pt x="1261531" y="124183"/>
                      </a:cubicBezTo>
                      <a:cubicBezTo>
                        <a:pt x="1263754" y="-184721"/>
                        <a:pt x="1469619" y="308243"/>
                        <a:pt x="1553215" y="291278"/>
                      </a:cubicBezTo>
                      <a:cubicBezTo>
                        <a:pt x="1636811" y="274313"/>
                        <a:pt x="1686673" y="65849"/>
                        <a:pt x="1763106" y="22393"/>
                      </a:cubicBezTo>
                      <a:cubicBezTo>
                        <a:pt x="1829706" y="1772"/>
                        <a:pt x="1682626" y="432302"/>
                        <a:pt x="1952812" y="167553"/>
                      </a:cubicBezTo>
                      <a:cubicBezTo>
                        <a:pt x="2442073" y="-274996"/>
                        <a:pt x="2045713" y="300094"/>
                        <a:pt x="2169789" y="291278"/>
                      </a:cubicBezTo>
                      <a:cubicBezTo>
                        <a:pt x="2293865" y="282462"/>
                        <a:pt x="2732974" y="11992"/>
                        <a:pt x="2697267" y="114659"/>
                      </a:cubicBezTo>
                      <a:cubicBezTo>
                        <a:pt x="2661560" y="217326"/>
                        <a:pt x="2274844" y="362426"/>
                        <a:pt x="2165096" y="583429"/>
                      </a:cubicBezTo>
                    </a:path>
                  </a:pathLst>
                </a:custGeom>
                <a:grpFill/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EF3D3306-E465-44E6-9DDF-37293C6B502C}"/>
                  </a:ext>
                </a:extLst>
              </p:cNvPr>
              <p:cNvGrpSpPr/>
              <p:nvPr/>
            </p:nvGrpSpPr>
            <p:grpSpPr>
              <a:xfrm>
                <a:off x="4408438" y="4011076"/>
                <a:ext cx="1065910" cy="350804"/>
                <a:chOff x="1534771" y="4129679"/>
                <a:chExt cx="925912" cy="361359"/>
              </a:xfrm>
              <a:solidFill>
                <a:srgbClr val="FFFF00"/>
              </a:solidFill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77C87579-39C3-42DE-B570-8D49CB6C55E3}"/>
                    </a:ext>
                  </a:extLst>
                </p:cNvPr>
                <p:cNvSpPr/>
                <p:nvPr/>
              </p:nvSpPr>
              <p:spPr>
                <a:xfrm>
                  <a:off x="1534771" y="4136942"/>
                  <a:ext cx="925912" cy="354096"/>
                </a:xfrm>
                <a:custGeom>
                  <a:avLst/>
                  <a:gdLst>
                    <a:gd name="connsiteX0" fmla="*/ 510157 w 1020314"/>
                    <a:gd name="connsiteY0" fmla="*/ 0 h 390198"/>
                    <a:gd name="connsiteX1" fmla="*/ 1017906 w 1020314"/>
                    <a:gd name="connsiteY1" fmla="*/ 381402 h 390198"/>
                    <a:gd name="connsiteX2" fmla="*/ 1020314 w 1020314"/>
                    <a:gd name="connsiteY2" fmla="*/ 390196 h 390198"/>
                    <a:gd name="connsiteX3" fmla="*/ 960243 w 1020314"/>
                    <a:gd name="connsiteY3" fmla="*/ 352752 h 390198"/>
                    <a:gd name="connsiteX4" fmla="*/ 510158 w 1020314"/>
                    <a:gd name="connsiteY4" fmla="*/ 248884 h 390198"/>
                    <a:gd name="connsiteX5" fmla="*/ 60073 w 1020314"/>
                    <a:gd name="connsiteY5" fmla="*/ 352752 h 390198"/>
                    <a:gd name="connsiteX6" fmla="*/ 0 w 1020314"/>
                    <a:gd name="connsiteY6" fmla="*/ 390198 h 390198"/>
                    <a:gd name="connsiteX7" fmla="*/ 2408 w 1020314"/>
                    <a:gd name="connsiteY7" fmla="*/ 381402 h 390198"/>
                    <a:gd name="connsiteX8" fmla="*/ 510157 w 1020314"/>
                    <a:gd name="connsiteY8" fmla="*/ 0 h 39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20314" h="390198">
                      <a:moveTo>
                        <a:pt x="510157" y="0"/>
                      </a:moveTo>
                      <a:cubicBezTo>
                        <a:pt x="738411" y="0"/>
                        <a:pt x="934251" y="157268"/>
                        <a:pt x="1017906" y="381402"/>
                      </a:cubicBezTo>
                      <a:lnTo>
                        <a:pt x="1020314" y="390196"/>
                      </a:lnTo>
                      <a:lnTo>
                        <a:pt x="960243" y="352752"/>
                      </a:lnTo>
                      <a:cubicBezTo>
                        <a:pt x="831764" y="287175"/>
                        <a:pt x="676880" y="248884"/>
                        <a:pt x="510158" y="248884"/>
                      </a:cubicBezTo>
                      <a:cubicBezTo>
                        <a:pt x="343436" y="248884"/>
                        <a:pt x="188552" y="287175"/>
                        <a:pt x="60073" y="352752"/>
                      </a:cubicBezTo>
                      <a:lnTo>
                        <a:pt x="0" y="390198"/>
                      </a:lnTo>
                      <a:lnTo>
                        <a:pt x="2408" y="381402"/>
                      </a:lnTo>
                      <a:cubicBezTo>
                        <a:pt x="86063" y="157268"/>
                        <a:pt x="281903" y="0"/>
                        <a:pt x="510157" y="0"/>
                      </a:cubicBezTo>
                      <a:close/>
                    </a:path>
                  </a:pathLst>
                </a:cu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A8ED495-D549-444F-9B43-764AB5A2C6AC}"/>
                    </a:ext>
                  </a:extLst>
                </p:cNvPr>
                <p:cNvSpPr/>
                <p:nvPr/>
              </p:nvSpPr>
              <p:spPr>
                <a:xfrm>
                  <a:off x="1767527" y="4129679"/>
                  <a:ext cx="452300" cy="261345"/>
                </a:xfrm>
                <a:custGeom>
                  <a:avLst/>
                  <a:gdLst>
                    <a:gd name="connsiteX0" fmla="*/ 250781 w 498415"/>
                    <a:gd name="connsiteY0" fmla="*/ 0 h 287039"/>
                    <a:gd name="connsiteX1" fmla="*/ 297008 w 498415"/>
                    <a:gd name="connsiteY1" fmla="*/ 7861 h 287039"/>
                    <a:gd name="connsiteX2" fmla="*/ 475201 w 498415"/>
                    <a:gd name="connsiteY2" fmla="*/ 217056 h 287039"/>
                    <a:gd name="connsiteX3" fmla="*/ 498415 w 498415"/>
                    <a:gd name="connsiteY3" fmla="*/ 285138 h 287039"/>
                    <a:gd name="connsiteX4" fmla="*/ 415495 w 498415"/>
                    <a:gd name="connsiteY4" fmla="*/ 265692 h 287039"/>
                    <a:gd name="connsiteX5" fmla="*/ 253259 w 498415"/>
                    <a:gd name="connsiteY5" fmla="*/ 253336 h 287039"/>
                    <a:gd name="connsiteX6" fmla="*/ 91023 w 498415"/>
                    <a:gd name="connsiteY6" fmla="*/ 265692 h 287039"/>
                    <a:gd name="connsiteX7" fmla="*/ 0 w 498415"/>
                    <a:gd name="connsiteY7" fmla="*/ 287039 h 287039"/>
                    <a:gd name="connsiteX8" fmla="*/ 23861 w 498415"/>
                    <a:gd name="connsiteY8" fmla="*/ 217056 h 287039"/>
                    <a:gd name="connsiteX9" fmla="*/ 202054 w 498415"/>
                    <a:gd name="connsiteY9" fmla="*/ 7861 h 287039"/>
                    <a:gd name="connsiteX10" fmla="*/ 245740 w 498415"/>
                    <a:gd name="connsiteY10" fmla="*/ 432 h 28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8415" h="287039">
                      <a:moveTo>
                        <a:pt x="250781" y="0"/>
                      </a:moveTo>
                      <a:lnTo>
                        <a:pt x="297008" y="7861"/>
                      </a:lnTo>
                      <a:cubicBezTo>
                        <a:pt x="366670" y="31786"/>
                        <a:pt x="428746" y="107535"/>
                        <a:pt x="475201" y="217056"/>
                      </a:cubicBezTo>
                      <a:lnTo>
                        <a:pt x="498415" y="285138"/>
                      </a:lnTo>
                      <a:lnTo>
                        <a:pt x="415495" y="265692"/>
                      </a:lnTo>
                      <a:cubicBezTo>
                        <a:pt x="363092" y="257591"/>
                        <a:pt x="308833" y="253336"/>
                        <a:pt x="253259" y="253336"/>
                      </a:cubicBezTo>
                      <a:cubicBezTo>
                        <a:pt x="197685" y="253336"/>
                        <a:pt x="143427" y="257591"/>
                        <a:pt x="91023" y="265692"/>
                      </a:cubicBezTo>
                      <a:lnTo>
                        <a:pt x="0" y="287039"/>
                      </a:lnTo>
                      <a:lnTo>
                        <a:pt x="23861" y="217056"/>
                      </a:lnTo>
                      <a:cubicBezTo>
                        <a:pt x="70317" y="107535"/>
                        <a:pt x="132392" y="31786"/>
                        <a:pt x="202054" y="7861"/>
                      </a:cubicBezTo>
                      <a:lnTo>
                        <a:pt x="245740" y="432"/>
                      </a:lnTo>
                      <a:close/>
                    </a:path>
                  </a:pathLst>
                </a:cu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B936632E-3D57-B4E4-D9CC-DE54F631D6E4}"/>
              </a:ext>
            </a:extLst>
          </p:cNvPr>
          <p:cNvGrpSpPr>
            <a:grpSpLocks noChangeAspect="1"/>
          </p:cNvGrpSpPr>
          <p:nvPr/>
        </p:nvGrpSpPr>
        <p:grpSpPr>
          <a:xfrm>
            <a:off x="6726604" y="979170"/>
            <a:ext cx="2330240" cy="2441046"/>
            <a:chOff x="6559550" y="597261"/>
            <a:chExt cx="2807764" cy="2941277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828BC98-5CA7-EDE5-F995-FE7F5CAB443E}"/>
                </a:ext>
              </a:extLst>
            </p:cNvPr>
            <p:cNvGrpSpPr/>
            <p:nvPr/>
          </p:nvGrpSpPr>
          <p:grpSpPr>
            <a:xfrm>
              <a:off x="6559550" y="962557"/>
              <a:ext cx="2705100" cy="2575981"/>
              <a:chOff x="6559550" y="962557"/>
              <a:chExt cx="2705100" cy="2575981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A6EADC75-3FC4-3CF0-42E9-C245F37504FD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00C4411D-893C-F036-5ABA-F1E07A43F60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71CC02E1-90A9-6AC9-CAB3-782024B6219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B15E518D-4B26-EC14-E861-5062218345A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C41D907A-3AC1-230A-B2CE-E310CE73046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3482CD59-39BE-96D8-DE0E-9E862A041785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04091529-81FA-61FE-867A-EEA738B36172}"/>
                  </a:ext>
                </a:extLst>
              </p:cNvPr>
              <p:cNvGrpSpPr/>
              <p:nvPr/>
            </p:nvGrpSpPr>
            <p:grpSpPr>
              <a:xfrm>
                <a:off x="7192860" y="962557"/>
                <a:ext cx="1335622" cy="2470842"/>
                <a:chOff x="7044090" y="596593"/>
                <a:chExt cx="1587848" cy="2937449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65C077D4-A30A-FAB1-A017-DC0CB2CC1E11}"/>
                    </a:ext>
                  </a:extLst>
                </p:cNvPr>
                <p:cNvGrpSpPr/>
                <p:nvPr/>
              </p:nvGrpSpPr>
              <p:grpSpPr>
                <a:xfrm>
                  <a:off x="7186318" y="1912280"/>
                  <a:ext cx="1445620" cy="1621762"/>
                  <a:chOff x="7931254" y="1911536"/>
                  <a:chExt cx="1445620" cy="1621762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ABF11B67-D46F-6C15-A951-ECED55729650}"/>
                      </a:ext>
                    </a:extLst>
                  </p:cNvPr>
                  <p:cNvSpPr/>
                  <p:nvPr/>
                </p:nvSpPr>
                <p:spPr>
                  <a:xfrm>
                    <a:off x="8521897" y="1911536"/>
                    <a:ext cx="287605" cy="342701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54426 w 519777"/>
                      <a:gd name="connsiteY0" fmla="*/ 0 h 380846"/>
                      <a:gd name="connsiteX1" fmla="*/ 355870 w 519777"/>
                      <a:gd name="connsiteY1" fmla="*/ 0 h 380846"/>
                      <a:gd name="connsiteX2" fmla="*/ 380100 w 519777"/>
                      <a:gd name="connsiteY2" fmla="*/ 240006 h 380846"/>
                      <a:gd name="connsiteX3" fmla="*/ 513563 w 519777"/>
                      <a:gd name="connsiteY3" fmla="*/ 240006 h 380846"/>
                      <a:gd name="connsiteX4" fmla="*/ 519777 w 519777"/>
                      <a:gd name="connsiteY4" fmla="*/ 254756 h 380846"/>
                      <a:gd name="connsiteX5" fmla="*/ 256781 w 519777"/>
                      <a:gd name="connsiteY5" fmla="*/ 380772 h 380846"/>
                      <a:gd name="connsiteX6" fmla="*/ 0 w 519777"/>
                      <a:gd name="connsiteY6" fmla="*/ 240006 h 380846"/>
                      <a:gd name="connsiteX7" fmla="*/ 130196 w 519777"/>
                      <a:gd name="connsiteY7" fmla="*/ 240006 h 380846"/>
                      <a:gd name="connsiteX8" fmla="*/ 154426 w 519777"/>
                      <a:gd name="connsiteY8" fmla="*/ 0 h 380846"/>
                      <a:gd name="connsiteX0" fmla="*/ 24230 w 389581"/>
                      <a:gd name="connsiteY0" fmla="*/ 0 h 380846"/>
                      <a:gd name="connsiteX1" fmla="*/ 225674 w 389581"/>
                      <a:gd name="connsiteY1" fmla="*/ 0 h 380846"/>
                      <a:gd name="connsiteX2" fmla="*/ 249904 w 389581"/>
                      <a:gd name="connsiteY2" fmla="*/ 240006 h 380846"/>
                      <a:gd name="connsiteX3" fmla="*/ 383367 w 389581"/>
                      <a:gd name="connsiteY3" fmla="*/ 240006 h 380846"/>
                      <a:gd name="connsiteX4" fmla="*/ 389581 w 389581"/>
                      <a:gd name="connsiteY4" fmla="*/ 254756 h 380846"/>
                      <a:gd name="connsiteX5" fmla="*/ 126585 w 389581"/>
                      <a:gd name="connsiteY5" fmla="*/ 380772 h 380846"/>
                      <a:gd name="connsiteX6" fmla="*/ 0 w 389581"/>
                      <a:gd name="connsiteY6" fmla="*/ 240006 h 380846"/>
                      <a:gd name="connsiteX7" fmla="*/ 24230 w 389581"/>
                      <a:gd name="connsiteY7" fmla="*/ 0 h 380846"/>
                      <a:gd name="connsiteX0" fmla="*/ 24230 w 383367"/>
                      <a:gd name="connsiteY0" fmla="*/ 0 h 380772"/>
                      <a:gd name="connsiteX1" fmla="*/ 225674 w 383367"/>
                      <a:gd name="connsiteY1" fmla="*/ 0 h 380772"/>
                      <a:gd name="connsiteX2" fmla="*/ 249904 w 383367"/>
                      <a:gd name="connsiteY2" fmla="*/ 240006 h 380772"/>
                      <a:gd name="connsiteX3" fmla="*/ 383367 w 383367"/>
                      <a:gd name="connsiteY3" fmla="*/ 240006 h 380772"/>
                      <a:gd name="connsiteX4" fmla="*/ 126585 w 383367"/>
                      <a:gd name="connsiteY4" fmla="*/ 380772 h 380772"/>
                      <a:gd name="connsiteX5" fmla="*/ 0 w 383367"/>
                      <a:gd name="connsiteY5" fmla="*/ 240006 h 380772"/>
                      <a:gd name="connsiteX6" fmla="*/ 24230 w 383367"/>
                      <a:gd name="connsiteY6" fmla="*/ 0 h 380772"/>
                      <a:gd name="connsiteX0" fmla="*/ 24230 w 249904"/>
                      <a:gd name="connsiteY0" fmla="*/ 0 h 380772"/>
                      <a:gd name="connsiteX1" fmla="*/ 225674 w 249904"/>
                      <a:gd name="connsiteY1" fmla="*/ 0 h 380772"/>
                      <a:gd name="connsiteX2" fmla="*/ 249904 w 249904"/>
                      <a:gd name="connsiteY2" fmla="*/ 240006 h 380772"/>
                      <a:gd name="connsiteX3" fmla="*/ 126585 w 249904"/>
                      <a:gd name="connsiteY3" fmla="*/ 380772 h 380772"/>
                      <a:gd name="connsiteX4" fmla="*/ 0 w 249904"/>
                      <a:gd name="connsiteY4" fmla="*/ 240006 h 380772"/>
                      <a:gd name="connsiteX5" fmla="*/ 24230 w 249904"/>
                      <a:gd name="connsiteY5" fmla="*/ 0 h 380772"/>
                      <a:gd name="connsiteX0" fmla="*/ 24230 w 249904"/>
                      <a:gd name="connsiteY0" fmla="*/ 0 h 240006"/>
                      <a:gd name="connsiteX1" fmla="*/ 225674 w 249904"/>
                      <a:gd name="connsiteY1" fmla="*/ 0 h 240006"/>
                      <a:gd name="connsiteX2" fmla="*/ 249904 w 249904"/>
                      <a:gd name="connsiteY2" fmla="*/ 240006 h 240006"/>
                      <a:gd name="connsiteX3" fmla="*/ 0 w 249904"/>
                      <a:gd name="connsiteY3" fmla="*/ 240006 h 240006"/>
                      <a:gd name="connsiteX4" fmla="*/ 24230 w 249904"/>
                      <a:gd name="connsiteY4" fmla="*/ 0 h 240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4" h="240006">
                        <a:moveTo>
                          <a:pt x="24230" y="0"/>
                        </a:moveTo>
                        <a:lnTo>
                          <a:pt x="225674" y="0"/>
                        </a:lnTo>
                        <a:lnTo>
                          <a:pt x="249904" y="240006"/>
                        </a:lnTo>
                        <a:lnTo>
                          <a:pt x="0" y="240006"/>
                        </a:lnTo>
                        <a:lnTo>
                          <a:pt x="2423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片側の 2 つの角を丸めた四角形 144">
                    <a:extLst>
                      <a:ext uri="{FF2B5EF4-FFF2-40B4-BE49-F238E27FC236}">
                        <a16:creationId xmlns:a16="http://schemas.microsoft.com/office/drawing/2014/main" id="{198D7AD6-2D94-B150-65D1-0DFB98C7EE65}"/>
                      </a:ext>
                    </a:extLst>
                  </p:cNvPr>
                  <p:cNvSpPr/>
                  <p:nvPr/>
                </p:nvSpPr>
                <p:spPr>
                  <a:xfrm>
                    <a:off x="7931254" y="2234866"/>
                    <a:ext cx="1445620" cy="1298432"/>
                  </a:xfrm>
                  <a:prstGeom prst="round2SameRect">
                    <a:avLst>
                      <a:gd name="adj1" fmla="val 34484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144">
                    <a:extLst>
                      <a:ext uri="{FF2B5EF4-FFF2-40B4-BE49-F238E27FC236}">
                        <a16:creationId xmlns:a16="http://schemas.microsoft.com/office/drawing/2014/main" id="{4D42E6F1-E658-C5B8-C815-FE2535841D32}"/>
                      </a:ext>
                    </a:extLst>
                  </p:cNvPr>
                  <p:cNvSpPr/>
                  <p:nvPr/>
                </p:nvSpPr>
                <p:spPr>
                  <a:xfrm>
                    <a:off x="8047281" y="221231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D08327A9-6366-7809-B4CF-226026611102}"/>
                      </a:ext>
                    </a:extLst>
                  </p:cNvPr>
                  <p:cNvSpPr/>
                  <p:nvPr/>
                </p:nvSpPr>
                <p:spPr>
                  <a:xfrm>
                    <a:off x="8609238" y="2217394"/>
                    <a:ext cx="94536" cy="1313309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F7EEB839-A08A-F74C-3E15-5C0B18B57B47}"/>
                      </a:ext>
                    </a:extLst>
                  </p:cNvPr>
                  <p:cNvGrpSpPr/>
                  <p:nvPr/>
                </p:nvGrpSpPr>
                <p:grpSpPr>
                  <a:xfrm>
                    <a:off x="8259740" y="2198290"/>
                    <a:ext cx="793533" cy="191636"/>
                    <a:chOff x="7504242" y="2198290"/>
                    <a:chExt cx="793533" cy="191636"/>
                  </a:xfrm>
                </p:grpSpPr>
                <p:sp>
                  <p:nvSpPr>
                    <p:cNvPr id="179" name="平行四辺形 178">
                      <a:extLst>
                        <a:ext uri="{FF2B5EF4-FFF2-40B4-BE49-F238E27FC236}">
                          <a16:creationId xmlns:a16="http://schemas.microsoft.com/office/drawing/2014/main" id="{929E470F-EE6A-201B-F4DB-F130A92F6F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4242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平行四辺形 179">
                      <a:extLst>
                        <a:ext uri="{FF2B5EF4-FFF2-40B4-BE49-F238E27FC236}">
                          <a16:creationId xmlns:a16="http://schemas.microsoft.com/office/drawing/2014/main" id="{1EF2C28A-7705-17B0-75BC-6F8718E448C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898566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6CAB27B8-0D21-F76D-BFBB-429025D9DBCB}"/>
                      </a:ext>
                    </a:extLst>
                  </p:cNvPr>
                  <p:cNvSpPr/>
                  <p:nvPr/>
                </p:nvSpPr>
                <p:spPr>
                  <a:xfrm>
                    <a:off x="8622841" y="2493489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B3227508-2CE6-49A0-D0FB-C947D22F4C4D}"/>
                      </a:ext>
                    </a:extLst>
                  </p:cNvPr>
                  <p:cNvSpPr/>
                  <p:nvPr/>
                </p:nvSpPr>
                <p:spPr>
                  <a:xfrm>
                    <a:off x="8622841" y="271911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1CFB5471-1D16-0CD3-57DF-A1642F708F0B}"/>
                      </a:ext>
                    </a:extLst>
                  </p:cNvPr>
                  <p:cNvSpPr/>
                  <p:nvPr/>
                </p:nvSpPr>
                <p:spPr>
                  <a:xfrm>
                    <a:off x="8622841" y="2944735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2662EF1C-E6C1-F053-6048-77785CF6BA6D}"/>
                      </a:ext>
                    </a:extLst>
                  </p:cNvPr>
                  <p:cNvSpPr/>
                  <p:nvPr/>
                </p:nvSpPr>
                <p:spPr>
                  <a:xfrm>
                    <a:off x="8622841" y="3170358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69FBE740-7944-365B-3226-4D2C96D8DF2D}"/>
                      </a:ext>
                    </a:extLst>
                  </p:cNvPr>
                  <p:cNvSpPr/>
                  <p:nvPr/>
                </p:nvSpPr>
                <p:spPr>
                  <a:xfrm>
                    <a:off x="8622841" y="339598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565491DD-A30E-A63D-4618-E41A89297749}"/>
                      </a:ext>
                    </a:extLst>
                  </p:cNvPr>
                  <p:cNvSpPr/>
                  <p:nvPr/>
                </p:nvSpPr>
                <p:spPr>
                  <a:xfrm>
                    <a:off x="8622841" y="2274414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2CA6128E-11BA-B3D1-E870-F11D032FBB43}"/>
                    </a:ext>
                  </a:extLst>
                </p:cNvPr>
                <p:cNvGrpSpPr/>
                <p:nvPr/>
              </p:nvGrpSpPr>
              <p:grpSpPr>
                <a:xfrm>
                  <a:off x="7279042" y="927011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15893A45-0F94-4272-F725-6EFFDA8DC06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6" name="円/楕円 536">
                      <a:extLst>
                        <a:ext uri="{FF2B5EF4-FFF2-40B4-BE49-F238E27FC236}">
                          <a16:creationId xmlns:a16="http://schemas.microsoft.com/office/drawing/2014/main" id="{6BC2AC4F-863A-D350-3F5F-E6B5D22308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537">
                      <a:extLst>
                        <a:ext uri="{FF2B5EF4-FFF2-40B4-BE49-F238E27FC236}">
                          <a16:creationId xmlns:a16="http://schemas.microsoft.com/office/drawing/2014/main" id="{AFC55D14-1A09-C260-E354-A832F06004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60CB4432-9C50-24AA-9D10-F078EF9A770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4" name="円/楕円 534">
                      <a:extLst>
                        <a:ext uri="{FF2B5EF4-FFF2-40B4-BE49-F238E27FC236}">
                          <a16:creationId xmlns:a16="http://schemas.microsoft.com/office/drawing/2014/main" id="{23C81F66-7B47-525C-8096-EDE60E8546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535">
                      <a:extLst>
                        <a:ext uri="{FF2B5EF4-FFF2-40B4-BE49-F238E27FC236}">
                          <a16:creationId xmlns:a16="http://schemas.microsoft.com/office/drawing/2014/main" id="{F0ADED02-4F68-E358-0507-22F9856482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533">
                    <a:extLst>
                      <a:ext uri="{FF2B5EF4-FFF2-40B4-BE49-F238E27FC236}">
                        <a16:creationId xmlns:a16="http://schemas.microsoft.com/office/drawing/2014/main" id="{B8B1D012-D2F2-F7EC-0E0F-CEBCA955764D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7A92FC7F-B01F-274F-C35A-1569BC059913}"/>
                    </a:ext>
                  </a:extLst>
                </p:cNvPr>
                <p:cNvSpPr/>
                <p:nvPr/>
              </p:nvSpPr>
              <p:spPr>
                <a:xfrm rot="20700000">
                  <a:off x="749483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8A174F34-E38E-0F3F-FC6D-24D9367B5981}"/>
                    </a:ext>
                  </a:extLst>
                </p:cNvPr>
                <p:cNvSpPr/>
                <p:nvPr/>
              </p:nvSpPr>
              <p:spPr>
                <a:xfrm rot="900000">
                  <a:off x="804728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180623FB-942D-91DF-877E-64EEFC9CA522}"/>
                    </a:ext>
                  </a:extLst>
                </p:cNvPr>
                <p:cNvSpPr/>
                <p:nvPr/>
              </p:nvSpPr>
              <p:spPr>
                <a:xfrm rot="4631141">
                  <a:off x="7472148" y="4956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551EECC1-38E4-7BB4-7656-E64B6656BE2F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4BE1F1BC-EA95-F2D1-02BE-09B84BC178A8}"/>
                    </a:ext>
                  </a:extLst>
                </p:cNvPr>
                <p:cNvSpPr/>
                <p:nvPr/>
              </p:nvSpPr>
              <p:spPr>
                <a:xfrm rot="5400000">
                  <a:off x="7555583" y="3716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16166B5D-68E3-DAD9-B11E-BDED6714762F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A69147AC-CC37-183A-B577-D6A2205AB4E4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638">
                  <a:extLst>
                    <a:ext uri="{FF2B5EF4-FFF2-40B4-BE49-F238E27FC236}">
                      <a16:creationId xmlns:a16="http://schemas.microsoft.com/office/drawing/2014/main" id="{0B060A54-9467-C6D3-C621-A7E13822A129}"/>
                    </a:ext>
                  </a:extLst>
                </p:cNvPr>
                <p:cNvSpPr/>
                <p:nvPr/>
              </p:nvSpPr>
              <p:spPr>
                <a:xfrm>
                  <a:off x="7837736" y="17944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F0F268A9-ED9D-98A6-C70A-02ADE82A3A46}"/>
                    </a:ext>
                  </a:extLst>
                </p:cNvPr>
                <p:cNvSpPr/>
                <p:nvPr/>
              </p:nvSpPr>
              <p:spPr>
                <a:xfrm rot="3472113">
                  <a:off x="7819962" y="814644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8BAFC01-7A72-4163-C8DD-B4633E92A5BE}"/>
                    </a:ext>
                  </a:extLst>
                </p:cNvPr>
                <p:cNvSpPr/>
                <p:nvPr/>
              </p:nvSpPr>
              <p:spPr>
                <a:xfrm rot="16200000">
                  <a:off x="7596825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81277C09-325B-7C91-F5B1-ED4E9C303679}"/>
                    </a:ext>
                  </a:extLst>
                </p:cNvPr>
                <p:cNvSpPr/>
                <p:nvPr/>
              </p:nvSpPr>
              <p:spPr>
                <a:xfrm rot="16200000">
                  <a:off x="8161181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5DB6924F-E724-716D-09ED-539632E6F96F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0DA8E580-3F31-D38E-8965-3DBF197212FE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7C8EE5CF-DA5B-5B35-1830-89240B90578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F483DBBD-A68D-42B6-39DA-DDD405F03FB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3B56344D-2470-05D4-3B35-C14A16148862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6021852-2D7B-D3A4-FCE4-6EE2F4032F5E}"/>
                </a:ext>
              </a:extLst>
            </p:cNvPr>
            <p:cNvGrpSpPr/>
            <p:nvPr/>
          </p:nvGrpSpPr>
          <p:grpSpPr>
            <a:xfrm>
              <a:off x="7280485" y="2349400"/>
              <a:ext cx="221455" cy="172195"/>
              <a:chOff x="1314450" y="2280493"/>
              <a:chExt cx="212372" cy="182066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AB802E3B-0208-1262-ABC2-2E674144E59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C516B45F-13BF-6264-5A6D-78B320C732A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6BA497F7-9D55-31E0-5D70-BFC4D38FA0E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E4C0A99D-8589-36F9-4AD0-64428BA8CC5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99E001AE-460F-134B-19F6-0004FB09A150}"/>
                </a:ext>
              </a:extLst>
            </p:cNvPr>
            <p:cNvGrpSpPr/>
            <p:nvPr/>
          </p:nvGrpSpPr>
          <p:grpSpPr>
            <a:xfrm flipH="1">
              <a:off x="8373049" y="2349400"/>
              <a:ext cx="221455" cy="172195"/>
              <a:chOff x="1314450" y="2280493"/>
              <a:chExt cx="212372" cy="182066"/>
            </a:xfrm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C8513438-51C8-B0F0-628A-5060EFB6C83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0185FDD3-152F-A4EF-55D3-A9102990C87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366C971B-165F-CF9A-8190-9BBDD18260F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86C125BD-FFB5-9B4F-B127-A203CED9585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3DDA2CD-B666-4AF6-CAF3-09A2715CBBCD}"/>
                </a:ext>
              </a:extLst>
            </p:cNvPr>
            <p:cNvGrpSpPr/>
            <p:nvPr/>
          </p:nvGrpSpPr>
          <p:grpSpPr>
            <a:xfrm>
              <a:off x="7813912" y="2058845"/>
              <a:ext cx="212250" cy="81990"/>
              <a:chOff x="334566" y="1660922"/>
              <a:chExt cx="176212" cy="126206"/>
            </a:xfrm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620FE3E0-034B-1FA2-2582-CDD707C7D357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F5F6C8C-B98B-430F-B2C8-B855FE4C7FA2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7F60A1A-493E-BFA2-E9AD-7FB382D74B65}"/>
                </a:ext>
              </a:extLst>
            </p:cNvPr>
            <p:cNvGrpSpPr/>
            <p:nvPr/>
          </p:nvGrpSpPr>
          <p:grpSpPr>
            <a:xfrm>
              <a:off x="7905923" y="1466595"/>
              <a:ext cx="86897" cy="112004"/>
              <a:chOff x="207192" y="1641123"/>
              <a:chExt cx="368618" cy="475123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F6CBAFE6-A254-1292-6FF0-51D2C5C17ECD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2D7BE6C-E960-68D0-CE78-4AAEDF128C52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楕円 503">
              <a:extLst>
                <a:ext uri="{FF2B5EF4-FFF2-40B4-BE49-F238E27FC236}">
                  <a16:creationId xmlns:a16="http://schemas.microsoft.com/office/drawing/2014/main" id="{2DADF7B2-852E-6308-1118-1804AB3849F9}"/>
                </a:ext>
              </a:extLst>
            </p:cNvPr>
            <p:cNvSpPr/>
            <p:nvPr/>
          </p:nvSpPr>
          <p:spPr>
            <a:xfrm>
              <a:off x="8019525" y="135512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楕円 503">
              <a:extLst>
                <a:ext uri="{FF2B5EF4-FFF2-40B4-BE49-F238E27FC236}">
                  <a16:creationId xmlns:a16="http://schemas.microsoft.com/office/drawing/2014/main" id="{885ECDBA-090A-44C8-AFB4-55FFC226BF40}"/>
                </a:ext>
              </a:extLst>
            </p:cNvPr>
            <p:cNvSpPr/>
            <p:nvPr/>
          </p:nvSpPr>
          <p:spPr>
            <a:xfrm>
              <a:off x="7552800" y="181867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5" name="楕円 503">
              <a:extLst>
                <a:ext uri="{FF2B5EF4-FFF2-40B4-BE49-F238E27FC236}">
                  <a16:creationId xmlns:a16="http://schemas.microsoft.com/office/drawing/2014/main" id="{362EE616-8A96-1F55-8B57-AB1DCCC7CD41}"/>
                </a:ext>
              </a:extLst>
            </p:cNvPr>
            <p:cNvSpPr/>
            <p:nvPr/>
          </p:nvSpPr>
          <p:spPr>
            <a:xfrm>
              <a:off x="8149700" y="203140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562AA82D-62AF-2CB1-FDB5-29CE37FFBF8B}"/>
                </a:ext>
              </a:extLst>
            </p:cNvPr>
            <p:cNvSpPr/>
            <p:nvPr/>
          </p:nvSpPr>
          <p:spPr>
            <a:xfrm>
              <a:off x="8405289" y="59726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5721FEDA-4C60-C738-CBD6-1AD999F3E3AE}"/>
                </a:ext>
              </a:extLst>
            </p:cNvPr>
            <p:cNvSpPr/>
            <p:nvPr/>
          </p:nvSpPr>
          <p:spPr>
            <a:xfrm>
              <a:off x="8671988" y="138491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CEEA7E9-49A9-A0D3-7697-C900777D7B66}"/>
                </a:ext>
              </a:extLst>
            </p:cNvPr>
            <p:cNvSpPr/>
            <p:nvPr/>
          </p:nvSpPr>
          <p:spPr>
            <a:xfrm>
              <a:off x="8540365" y="152905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4304CC86-5820-12F3-037C-1809CAE55AC0}"/>
                </a:ext>
              </a:extLst>
            </p:cNvPr>
            <p:cNvGrpSpPr/>
            <p:nvPr/>
          </p:nvGrpSpPr>
          <p:grpSpPr>
            <a:xfrm>
              <a:off x="8649558" y="724511"/>
              <a:ext cx="465056" cy="621961"/>
              <a:chOff x="2361218" y="1781178"/>
              <a:chExt cx="892770" cy="1193982"/>
            </a:xfrm>
          </p:grpSpPr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B3A3CAE7-BCF8-AD68-120C-9C76B3BFC17A}"/>
                  </a:ext>
                </a:extLst>
              </p:cNvPr>
              <p:cNvSpPr/>
              <p:nvPr/>
            </p:nvSpPr>
            <p:spPr>
              <a:xfrm rot="5400000">
                <a:off x="2210612" y="1931784"/>
                <a:ext cx="1193982" cy="892770"/>
              </a:xfrm>
              <a:custGeom>
                <a:avLst/>
                <a:gdLst>
                  <a:gd name="connsiteX0" fmla="*/ 0 w 1193982"/>
                  <a:gd name="connsiteY0" fmla="*/ 857137 h 892770"/>
                  <a:gd name="connsiteX1" fmla="*/ 201783 w 1193982"/>
                  <a:gd name="connsiteY1" fmla="*/ 35633 h 892770"/>
                  <a:gd name="connsiteX2" fmla="*/ 1193982 w 1193982"/>
                  <a:gd name="connsiteY2" fmla="*/ 35633 h 892770"/>
                  <a:gd name="connsiteX3" fmla="*/ 992199 w 1193982"/>
                  <a:gd name="connsiteY3" fmla="*/ 857137 h 892770"/>
                  <a:gd name="connsiteX4" fmla="*/ 0 w 1193982"/>
                  <a:gd name="connsiteY4" fmla="*/ 857137 h 89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3982" h="892770">
                    <a:moveTo>
                      <a:pt x="0" y="857137"/>
                    </a:moveTo>
                    <a:lnTo>
                      <a:pt x="201783" y="35633"/>
                    </a:lnTo>
                    <a:cubicBezTo>
                      <a:pt x="532516" y="-87806"/>
                      <a:pt x="863249" y="159072"/>
                      <a:pt x="1193982" y="35633"/>
                    </a:cubicBezTo>
                    <a:lnTo>
                      <a:pt x="992199" y="857137"/>
                    </a:lnTo>
                    <a:cubicBezTo>
                      <a:pt x="661466" y="980576"/>
                      <a:pt x="330733" y="733698"/>
                      <a:pt x="0" y="8571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5" name="直線コネクタ 514">
                <a:extLst>
                  <a:ext uri="{FF2B5EF4-FFF2-40B4-BE49-F238E27FC236}">
                    <a16:creationId xmlns:a16="http://schemas.microsoft.com/office/drawing/2014/main" id="{7F8A167F-4FED-F807-D9EB-E712FCB4C246}"/>
                  </a:ext>
                </a:extLst>
              </p:cNvPr>
              <p:cNvCxnSpPr/>
              <p:nvPr/>
            </p:nvCxnSpPr>
            <p:spPr>
              <a:xfrm>
                <a:off x="2486134" y="2090976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直線コネクタ 515">
                <a:extLst>
                  <a:ext uri="{FF2B5EF4-FFF2-40B4-BE49-F238E27FC236}">
                    <a16:creationId xmlns:a16="http://schemas.microsoft.com/office/drawing/2014/main" id="{554AB61A-3AA4-982D-A895-079A2D9E43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1910" y="2136219"/>
                <a:ext cx="195153" cy="4500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直線コネクタ 516">
                <a:extLst>
                  <a:ext uri="{FF2B5EF4-FFF2-40B4-BE49-F238E27FC236}">
                    <a16:creationId xmlns:a16="http://schemas.microsoft.com/office/drawing/2014/main" id="{A69C8208-E298-1851-1DCB-95C75DFA520D}"/>
                  </a:ext>
                </a:extLst>
              </p:cNvPr>
              <p:cNvCxnSpPr/>
              <p:nvPr/>
            </p:nvCxnSpPr>
            <p:spPr>
              <a:xfrm>
                <a:off x="2469465" y="2255282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直線コネクタ 517">
                <a:extLst>
                  <a:ext uri="{FF2B5EF4-FFF2-40B4-BE49-F238E27FC236}">
                    <a16:creationId xmlns:a16="http://schemas.microsoft.com/office/drawing/2014/main" id="{3A6DEE6C-F77C-651C-CB2A-9E59ABAA4F76}"/>
                  </a:ext>
                </a:extLst>
              </p:cNvPr>
              <p:cNvCxnSpPr/>
              <p:nvPr/>
            </p:nvCxnSpPr>
            <p:spPr>
              <a:xfrm>
                <a:off x="2514709" y="2200513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9" name="直線コネクタ 518">
                <a:extLst>
                  <a:ext uri="{FF2B5EF4-FFF2-40B4-BE49-F238E27FC236}">
                    <a16:creationId xmlns:a16="http://schemas.microsoft.com/office/drawing/2014/main" id="{CE8F5D9E-B4D1-05F6-8AA4-A9AD8D931B9D}"/>
                  </a:ext>
                </a:extLst>
              </p:cNvPr>
              <p:cNvCxnSpPr/>
              <p:nvPr/>
            </p:nvCxnSpPr>
            <p:spPr>
              <a:xfrm>
                <a:off x="2419459" y="2569607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直線コネクタ 519">
                <a:extLst>
                  <a:ext uri="{FF2B5EF4-FFF2-40B4-BE49-F238E27FC236}">
                    <a16:creationId xmlns:a16="http://schemas.microsoft.com/office/drawing/2014/main" id="{96185638-73D5-DE24-F03F-66EB8A977FB5}"/>
                  </a:ext>
                </a:extLst>
              </p:cNvPr>
              <p:cNvCxnSpPr/>
              <p:nvPr/>
            </p:nvCxnSpPr>
            <p:spPr>
              <a:xfrm>
                <a:off x="2464703" y="2514838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線コネクタ 520">
                <a:extLst>
                  <a:ext uri="{FF2B5EF4-FFF2-40B4-BE49-F238E27FC236}">
                    <a16:creationId xmlns:a16="http://schemas.microsoft.com/office/drawing/2014/main" id="{17D783B4-34FF-4B0A-5E61-1E628D4F23B4}"/>
                  </a:ext>
                </a:extLst>
              </p:cNvPr>
              <p:cNvCxnSpPr/>
              <p:nvPr/>
            </p:nvCxnSpPr>
            <p:spPr>
              <a:xfrm>
                <a:off x="2474228" y="2426732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B709B9F0-C07A-5EA6-49B8-34D18774355C}"/>
                  </a:ext>
                </a:extLst>
              </p:cNvPr>
              <p:cNvCxnSpPr/>
              <p:nvPr/>
            </p:nvCxnSpPr>
            <p:spPr>
              <a:xfrm>
                <a:off x="2483753" y="2345769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線コネクタ 522">
                <a:extLst>
                  <a:ext uri="{FF2B5EF4-FFF2-40B4-BE49-F238E27FC236}">
                    <a16:creationId xmlns:a16="http://schemas.microsoft.com/office/drawing/2014/main" id="{45719A35-C099-72B9-C123-17E3FEE0E9CA}"/>
                  </a:ext>
                </a:extLst>
              </p:cNvPr>
              <p:cNvCxnSpPr/>
              <p:nvPr/>
            </p:nvCxnSpPr>
            <p:spPr>
              <a:xfrm>
                <a:off x="2471847" y="2657713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直線コネクタ 523">
                <a:extLst>
                  <a:ext uri="{FF2B5EF4-FFF2-40B4-BE49-F238E27FC236}">
                    <a16:creationId xmlns:a16="http://schemas.microsoft.com/office/drawing/2014/main" id="{BD58BB0C-4C00-2F90-DDF6-BEB145A83AE1}"/>
                  </a:ext>
                </a:extLst>
              </p:cNvPr>
              <p:cNvCxnSpPr/>
              <p:nvPr/>
            </p:nvCxnSpPr>
            <p:spPr>
              <a:xfrm>
                <a:off x="2488516" y="2724388"/>
                <a:ext cx="642938" cy="15001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5" name="円: 塗りつぶしなし 524">
                <a:extLst>
                  <a:ext uri="{FF2B5EF4-FFF2-40B4-BE49-F238E27FC236}">
                    <a16:creationId xmlns:a16="http://schemas.microsoft.com/office/drawing/2014/main" id="{33DAD26C-013B-14F5-D7EF-58D32C0873E5}"/>
                  </a:ext>
                </a:extLst>
              </p:cNvPr>
              <p:cNvSpPr/>
              <p:nvPr/>
            </p:nvSpPr>
            <p:spPr>
              <a:xfrm>
                <a:off x="3029060" y="2000248"/>
                <a:ext cx="88216" cy="131207"/>
              </a:xfrm>
              <a:prstGeom prst="donut">
                <a:avLst>
                  <a:gd name="adj" fmla="val 16793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26" name="直線コネクタ 525">
                <a:extLst>
                  <a:ext uri="{FF2B5EF4-FFF2-40B4-BE49-F238E27FC236}">
                    <a16:creationId xmlns:a16="http://schemas.microsoft.com/office/drawing/2014/main" id="{1A7957A1-37E6-CA8B-AF4A-A3C83B35DC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69528" y="2160031"/>
                <a:ext cx="195153" cy="45006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7" name="平行四辺形 526">
                <a:extLst>
                  <a:ext uri="{FF2B5EF4-FFF2-40B4-BE49-F238E27FC236}">
                    <a16:creationId xmlns:a16="http://schemas.microsoft.com/office/drawing/2014/main" id="{56391F68-F6D1-435E-BE61-85403B68E35B}"/>
                  </a:ext>
                </a:extLst>
              </p:cNvPr>
              <p:cNvSpPr/>
              <p:nvPr/>
            </p:nvSpPr>
            <p:spPr>
              <a:xfrm rot="5400000">
                <a:off x="2587061" y="1818177"/>
                <a:ext cx="173832" cy="344090"/>
              </a:xfrm>
              <a:prstGeom prst="parallelogram">
                <a:avLst>
                  <a:gd name="adj" fmla="val 47479"/>
                </a:avLst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37A8D49D-6406-E6F0-0082-6A01B1B01F9F}"/>
              </a:ext>
            </a:extLst>
          </p:cNvPr>
          <p:cNvGrpSpPr>
            <a:grpSpLocks noChangeAspect="1"/>
          </p:cNvGrpSpPr>
          <p:nvPr/>
        </p:nvGrpSpPr>
        <p:grpSpPr>
          <a:xfrm>
            <a:off x="3782587" y="979170"/>
            <a:ext cx="2270293" cy="2449741"/>
            <a:chOff x="3615532" y="597261"/>
            <a:chExt cx="2735532" cy="2951753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F68EB20-C8EC-38CE-04F8-539BF601ADD3}"/>
                </a:ext>
              </a:extLst>
            </p:cNvPr>
            <p:cNvGrpSpPr/>
            <p:nvPr/>
          </p:nvGrpSpPr>
          <p:grpSpPr>
            <a:xfrm>
              <a:off x="3615532" y="1053464"/>
              <a:ext cx="2705100" cy="2495550"/>
              <a:chOff x="3615532" y="1053464"/>
              <a:chExt cx="2705100" cy="249555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D36CF1D7-54F0-8D89-20F1-EA79C5C8620B}"/>
                  </a:ext>
                </a:extLst>
              </p:cNvPr>
              <p:cNvGrpSpPr/>
              <p:nvPr/>
            </p:nvGrpSpPr>
            <p:grpSpPr>
              <a:xfrm>
                <a:off x="36679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333EC58F-10E1-B70C-BC15-2787C44855F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32" name="四角形: 上の 2 つの角を丸める 131">
                    <a:extLst>
                      <a:ext uri="{FF2B5EF4-FFF2-40B4-BE49-F238E27FC236}">
                        <a16:creationId xmlns:a16="http://schemas.microsoft.com/office/drawing/2014/main" id="{795936EB-572B-8F31-B9FF-34DF2A8F83B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42C26293-E93C-D091-5D19-A19234493BD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C5C63DD1-90BA-788B-AD6F-73BDA4434A7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A0720E52-05B6-322B-D2B3-55830DB6C39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A16092A5-6B62-B92F-05E9-0F966602B544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BC2B72F1-4ED9-64D3-244A-6EC7610D474E}"/>
                  </a:ext>
                </a:extLst>
              </p:cNvPr>
              <p:cNvGrpSpPr/>
              <p:nvPr/>
            </p:nvGrpSpPr>
            <p:grpSpPr>
              <a:xfrm>
                <a:off x="4258469" y="1135557"/>
                <a:ext cx="1339198" cy="2222416"/>
                <a:chOff x="4200116" y="896280"/>
                <a:chExt cx="1592100" cy="2642110"/>
              </a:xfrm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85B9BFD9-D1DF-7DFE-D000-82C5AF9C54A6}"/>
                    </a:ext>
                  </a:extLst>
                </p:cNvPr>
                <p:cNvGrpSpPr/>
                <p:nvPr/>
              </p:nvGrpSpPr>
              <p:grpSpPr>
                <a:xfrm>
                  <a:off x="4314065" y="1953353"/>
                  <a:ext cx="1380210" cy="1585037"/>
                  <a:chOff x="1447746" y="5146878"/>
                  <a:chExt cx="1139046" cy="1308084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6A9CA11C-1076-5FC7-70F3-21CC9A48330E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374FC712-F1D4-ED78-856C-7C9F3331B3E2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BFA7D728-D73B-82FD-DD65-50782BB6F9EF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57E00EF6-A0D8-8373-51E2-352A92B559BA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正方形/長方形 292">
                    <a:extLst>
                      <a:ext uri="{FF2B5EF4-FFF2-40B4-BE49-F238E27FC236}">
                        <a16:creationId xmlns:a16="http://schemas.microsoft.com/office/drawing/2014/main" id="{9034C4D7-B201-7DDF-0960-FA75B272F4E7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24EA550-25EE-0134-774D-A06867593B7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0BF83A09-255B-7783-9137-1F5CAB290045}"/>
                    </a:ext>
                  </a:extLst>
                </p:cNvPr>
                <p:cNvGrpSpPr/>
                <p:nvPr/>
              </p:nvGrpSpPr>
              <p:grpSpPr>
                <a:xfrm>
                  <a:off x="4200116" y="896280"/>
                  <a:ext cx="1592100" cy="1308666"/>
                  <a:chOff x="4200116" y="772799"/>
                  <a:chExt cx="1592100" cy="1308666"/>
                </a:xfrm>
              </p:grpSpPr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F9B608A5-F855-F444-F90E-8A57EEAD3644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4347035" y="1390843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5C61CAE6-D295-34F1-FD97-E22910A3AA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1347" y="1390845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0CE75499-9A40-DF00-8F87-705CA817AF73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4347035" y="1476568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F533087A-4865-3D9A-8819-DFF13430314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471347" y="1476570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D4500797-9650-F2E7-347A-96551F755D13}"/>
                      </a:ext>
                    </a:extLst>
                  </p:cNvPr>
                  <p:cNvSpPr/>
                  <p:nvPr/>
                </p:nvSpPr>
                <p:spPr>
                  <a:xfrm>
                    <a:off x="4360053" y="772799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F2C31D01-F91C-6211-F098-47407C872996}"/>
                      </a:ext>
                    </a:extLst>
                  </p:cNvPr>
                  <p:cNvGrpSpPr/>
                  <p:nvPr/>
                </p:nvGrpSpPr>
                <p:grpSpPr>
                  <a:xfrm>
                    <a:off x="4372974" y="1378826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98F9BE5D-1F7A-AF8F-AA83-D75C5834467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7" name="円/楕円 536">
                        <a:extLst>
                          <a:ext uri="{FF2B5EF4-FFF2-40B4-BE49-F238E27FC236}">
                            <a16:creationId xmlns:a16="http://schemas.microsoft.com/office/drawing/2014/main" id="{62514EEE-8BE9-E02A-220C-7AEF4FEFAB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8" name="円/楕円 537">
                        <a:extLst>
                          <a:ext uri="{FF2B5EF4-FFF2-40B4-BE49-F238E27FC236}">
                            <a16:creationId xmlns:a16="http://schemas.microsoft.com/office/drawing/2014/main" id="{CB33497F-ACC8-78DB-5015-0E425E9506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4" name="グループ化 283">
                      <a:extLst>
                        <a:ext uri="{FF2B5EF4-FFF2-40B4-BE49-F238E27FC236}">
                          <a16:creationId xmlns:a16="http://schemas.microsoft.com/office/drawing/2014/main" id="{6707BD19-DB19-8F51-8598-092C643B08F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5" name="円/楕円 534">
                        <a:extLst>
                          <a:ext uri="{FF2B5EF4-FFF2-40B4-BE49-F238E27FC236}">
                            <a16:creationId xmlns:a16="http://schemas.microsoft.com/office/drawing/2014/main" id="{901A5044-2988-A757-732C-7C3E416F73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6" name="円/楕円 535">
                        <a:extLst>
                          <a:ext uri="{FF2B5EF4-FFF2-40B4-BE49-F238E27FC236}">
                            <a16:creationId xmlns:a16="http://schemas.microsoft.com/office/drawing/2014/main" id="{EFE0C575-13DF-62DC-646F-41CDCC5F88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BB5E0E56-4186-6857-17B1-5EADF4F3C882}"/>
                      </a:ext>
                    </a:extLst>
                  </p:cNvPr>
                  <p:cNvSpPr/>
                  <p:nvPr/>
                </p:nvSpPr>
                <p:spPr>
                  <a:xfrm>
                    <a:off x="4496537" y="894241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月 270">
                    <a:extLst>
                      <a:ext uri="{FF2B5EF4-FFF2-40B4-BE49-F238E27FC236}">
                        <a16:creationId xmlns:a16="http://schemas.microsoft.com/office/drawing/2014/main" id="{FED7D163-EA43-5F5D-D82D-A29A97B571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354" y="1068672"/>
                    <a:ext cx="85721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月 271">
                    <a:extLst>
                      <a:ext uri="{FF2B5EF4-FFF2-40B4-BE49-F238E27FC236}">
                        <a16:creationId xmlns:a16="http://schemas.microsoft.com/office/drawing/2014/main" id="{0B8F3597-4F7A-DEF8-15E6-15A4A5E44FD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61329" y="1068672"/>
                    <a:ext cx="85721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7EB424CF-FF05-9E73-67A1-457DD69D9DC9}"/>
                      </a:ext>
                    </a:extLst>
                  </p:cNvPr>
                  <p:cNvGrpSpPr/>
                  <p:nvPr/>
                </p:nvGrpSpPr>
                <p:grpSpPr>
                  <a:xfrm>
                    <a:off x="4920124" y="1596807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281" name="円/楕円 662">
                      <a:extLst>
                        <a:ext uri="{FF2B5EF4-FFF2-40B4-BE49-F238E27FC236}">
                          <a16:creationId xmlns:a16="http://schemas.microsoft.com/office/drawing/2014/main" id="{8820E3DB-F76E-580E-C856-56C1381E20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29ED7566-A229-F103-7D78-0B68E82698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4FD7DF62-7536-AFD5-8A54-D2E5C0EA5013}"/>
                      </a:ext>
                    </a:extLst>
                  </p:cNvPr>
                  <p:cNvSpPr/>
                  <p:nvPr/>
                </p:nvSpPr>
                <p:spPr>
                  <a:xfrm flipH="1">
                    <a:off x="4644470" y="784492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7F015612-F20D-A86C-51E7-28A790645C4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708401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55EBE499-B99C-BCFA-98C7-5F6E87017DF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72757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月 277">
                    <a:extLst>
                      <a:ext uri="{FF2B5EF4-FFF2-40B4-BE49-F238E27FC236}">
                        <a16:creationId xmlns:a16="http://schemas.microsoft.com/office/drawing/2014/main" id="{92060376-EC4F-0ABB-6DA5-E8E37504935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92968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月 278">
                    <a:extLst>
                      <a:ext uri="{FF2B5EF4-FFF2-40B4-BE49-F238E27FC236}">
                        <a16:creationId xmlns:a16="http://schemas.microsoft.com/office/drawing/2014/main" id="{9EF9DC55-35F4-22AA-28BF-A941DD17DB52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85800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F6D5D9B1-E62A-0E8B-F2CE-CB7B6708A250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63727" y="819430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6581819E-950B-D76E-6524-211B1D0C2286}"/>
                  </a:ext>
                </a:extLst>
              </p:cNvPr>
              <p:cNvGrpSpPr/>
              <p:nvPr/>
            </p:nvGrpSpPr>
            <p:grpSpPr>
              <a:xfrm>
                <a:off x="3615532" y="2416645"/>
                <a:ext cx="2705100" cy="1132369"/>
                <a:chOff x="3613150" y="5237163"/>
                <a:chExt cx="2705100" cy="1209675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03C7B197-5AF2-6A61-93C8-41EF5B622A48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B4F61C7B-69C4-DFD1-90B2-920BF1D437A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上の 2 つの角を丸める 181">
                    <a:extLst>
                      <a:ext uri="{FF2B5EF4-FFF2-40B4-BE49-F238E27FC236}">
                        <a16:creationId xmlns:a16="http://schemas.microsoft.com/office/drawing/2014/main" id="{AD427C7E-B1F0-0C58-6FC3-96B65A8B276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上の 2 つの角を丸める 181">
                    <a:extLst>
                      <a:ext uri="{FF2B5EF4-FFF2-40B4-BE49-F238E27FC236}">
                        <a16:creationId xmlns:a16="http://schemas.microsoft.com/office/drawing/2014/main" id="{E86E46E9-E126-52E2-856C-3DBCF7CE9602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四角形: 上の 2 つの角を丸める 181">
                  <a:extLst>
                    <a:ext uri="{FF2B5EF4-FFF2-40B4-BE49-F238E27FC236}">
                      <a16:creationId xmlns:a16="http://schemas.microsoft.com/office/drawing/2014/main" id="{CCAFCB90-BADB-42EC-F7A8-6B4F227AF643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D32C57A-05A7-6FF1-4838-88C3F4A09C30}"/>
                </a:ext>
              </a:extLst>
            </p:cNvPr>
            <p:cNvGrpSpPr/>
            <p:nvPr/>
          </p:nvGrpSpPr>
          <p:grpSpPr>
            <a:xfrm>
              <a:off x="4281697" y="2349400"/>
              <a:ext cx="221455" cy="172195"/>
              <a:chOff x="1314450" y="2280493"/>
              <a:chExt cx="212372" cy="182066"/>
            </a:xfrm>
          </p:grpSpPr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B94F31DD-FA03-7152-E6CD-22578D162B7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224C3AFD-5689-AA51-F34F-99B63F21F3E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B39190F-C98E-4800-0604-8228E738FB1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2F233E3D-C56A-D48C-A1C3-71E00BFECC3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09CFBA28-4F10-6541-F079-E10C188A3D12}"/>
                </a:ext>
              </a:extLst>
            </p:cNvPr>
            <p:cNvGrpSpPr/>
            <p:nvPr/>
          </p:nvGrpSpPr>
          <p:grpSpPr>
            <a:xfrm flipH="1">
              <a:off x="5374261" y="2349400"/>
              <a:ext cx="221455" cy="172195"/>
              <a:chOff x="1314450" y="2280493"/>
              <a:chExt cx="212372" cy="182066"/>
            </a:xfrm>
          </p:grpSpPr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12882A38-2EBB-E0F8-8F08-4F3CD1CCE2B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2B086DEB-516D-471C-DBE1-5338399AEF2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EED0BF6C-624D-DF2C-30D7-0EF8998D1CA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903F6E06-5208-1DBD-7480-67F24DAF142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5B16A60E-45E6-1288-23BA-B71688B50684}"/>
                </a:ext>
              </a:extLst>
            </p:cNvPr>
            <p:cNvGrpSpPr/>
            <p:nvPr/>
          </p:nvGrpSpPr>
          <p:grpSpPr>
            <a:xfrm>
              <a:off x="4846875" y="2020745"/>
              <a:ext cx="212250" cy="81990"/>
              <a:chOff x="334566" y="1660922"/>
              <a:chExt cx="176212" cy="126206"/>
            </a:xfrm>
          </p:grpSpPr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8A22A0B9-AD6E-BA5F-C4EB-7E2F3B2AD48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0C8B6B5-5CC8-A2F1-4DC6-646AD5D74108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8DC4D4B5-1816-C5D5-4239-0482D5C2D8B2}"/>
                </a:ext>
              </a:extLst>
            </p:cNvPr>
            <p:cNvGrpSpPr/>
            <p:nvPr/>
          </p:nvGrpSpPr>
          <p:grpSpPr>
            <a:xfrm>
              <a:off x="4934123" y="1423733"/>
              <a:ext cx="86897" cy="112004"/>
              <a:chOff x="207192" y="1641123"/>
              <a:chExt cx="368618" cy="475123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DD35489-F61E-A96F-2230-5A82A6175EB4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CC1EC4B-98E5-E6C1-E24F-5658D9652185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楕円 503">
              <a:extLst>
                <a:ext uri="{FF2B5EF4-FFF2-40B4-BE49-F238E27FC236}">
                  <a16:creationId xmlns:a16="http://schemas.microsoft.com/office/drawing/2014/main" id="{E0DB0572-82AF-3D68-8492-6ECEC59320C1}"/>
                </a:ext>
              </a:extLst>
            </p:cNvPr>
            <p:cNvSpPr/>
            <p:nvPr/>
          </p:nvSpPr>
          <p:spPr>
            <a:xfrm>
              <a:off x="5069950" y="13066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楕円 503">
              <a:extLst>
                <a:ext uri="{FF2B5EF4-FFF2-40B4-BE49-F238E27FC236}">
                  <a16:creationId xmlns:a16="http://schemas.microsoft.com/office/drawing/2014/main" id="{21ADB52B-7073-C123-C87D-8445D5082815}"/>
                </a:ext>
              </a:extLst>
            </p:cNvPr>
            <p:cNvSpPr/>
            <p:nvPr/>
          </p:nvSpPr>
          <p:spPr>
            <a:xfrm>
              <a:off x="4539725" y="175746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楕円 503">
              <a:extLst>
                <a:ext uri="{FF2B5EF4-FFF2-40B4-BE49-F238E27FC236}">
                  <a16:creationId xmlns:a16="http://schemas.microsoft.com/office/drawing/2014/main" id="{ACD99442-DBA8-5B0E-6B99-5910E279F64B}"/>
                </a:ext>
              </a:extLst>
            </p:cNvPr>
            <p:cNvSpPr/>
            <p:nvPr/>
          </p:nvSpPr>
          <p:spPr>
            <a:xfrm>
              <a:off x="5152500" y="190033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6EBD3163-EC12-DEE8-FE71-F69E0E19BF9C}"/>
                </a:ext>
              </a:extLst>
            </p:cNvPr>
            <p:cNvSpPr/>
            <p:nvPr/>
          </p:nvSpPr>
          <p:spPr>
            <a:xfrm>
              <a:off x="5389039" y="59726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7C30B7DA-289A-8A56-63CF-9E5D6CE27012}"/>
                </a:ext>
              </a:extLst>
            </p:cNvPr>
            <p:cNvSpPr/>
            <p:nvPr/>
          </p:nvSpPr>
          <p:spPr>
            <a:xfrm>
              <a:off x="5655738" y="138491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92E2E359-FAD6-B6E7-E7B1-606F0169781F}"/>
                </a:ext>
              </a:extLst>
            </p:cNvPr>
            <p:cNvSpPr/>
            <p:nvPr/>
          </p:nvSpPr>
          <p:spPr>
            <a:xfrm>
              <a:off x="5524115" y="152905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12FD2158-A407-1EF1-9FD8-B45D28124DC4}"/>
                </a:ext>
              </a:extLst>
            </p:cNvPr>
            <p:cNvGrpSpPr/>
            <p:nvPr/>
          </p:nvGrpSpPr>
          <p:grpSpPr>
            <a:xfrm>
              <a:off x="5633308" y="636773"/>
              <a:ext cx="432790" cy="666798"/>
              <a:chOff x="1121033" y="993721"/>
              <a:chExt cx="1643902" cy="2532754"/>
            </a:xfrm>
          </p:grpSpPr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19691C74-4AE0-C547-CC10-6F6150F0BC16}"/>
                  </a:ext>
                </a:extLst>
              </p:cNvPr>
              <p:cNvGrpSpPr/>
              <p:nvPr/>
            </p:nvGrpSpPr>
            <p:grpSpPr>
              <a:xfrm>
                <a:off x="1419425" y="993721"/>
                <a:ext cx="1345510" cy="2532754"/>
                <a:chOff x="1565080" y="3830913"/>
                <a:chExt cx="1119118" cy="2106600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5879DDE0-DCB4-4614-0EF8-176B125D9393}"/>
                    </a:ext>
                  </a:extLst>
                </p:cNvPr>
                <p:cNvSpPr/>
                <p:nvPr/>
              </p:nvSpPr>
              <p:spPr>
                <a:xfrm>
                  <a:off x="2545138" y="5020604"/>
                  <a:ext cx="139060" cy="916908"/>
                </a:xfrm>
                <a:custGeom>
                  <a:avLst/>
                  <a:gdLst>
                    <a:gd name="connsiteX0" fmla="*/ 0 w 139060"/>
                    <a:gd name="connsiteY0" fmla="*/ 0 h 916908"/>
                    <a:gd name="connsiteX1" fmla="*/ 24029 w 139060"/>
                    <a:gd name="connsiteY1" fmla="*/ 19826 h 916908"/>
                    <a:gd name="connsiteX2" fmla="*/ 139060 w 139060"/>
                    <a:gd name="connsiteY2" fmla="*/ 297535 h 916908"/>
                    <a:gd name="connsiteX3" fmla="*/ 139060 w 139060"/>
                    <a:gd name="connsiteY3" fmla="*/ 916908 h 916908"/>
                    <a:gd name="connsiteX4" fmla="*/ 0 w 139060"/>
                    <a:gd name="connsiteY4" fmla="*/ 916908 h 916908"/>
                    <a:gd name="connsiteX5" fmla="*/ 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0" y="0"/>
                      </a:moveTo>
                      <a:lnTo>
                        <a:pt x="24029" y="19826"/>
                      </a:lnTo>
                      <a:cubicBezTo>
                        <a:pt x="95101" y="90898"/>
                        <a:pt x="139060" y="189083"/>
                        <a:pt x="139060" y="297535"/>
                      </a:cubicBez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正方形/長方形 550">
                  <a:extLst>
                    <a:ext uri="{FF2B5EF4-FFF2-40B4-BE49-F238E27FC236}">
                      <a16:creationId xmlns:a16="http://schemas.microsoft.com/office/drawing/2014/main" id="{10E874A6-3145-0239-7D80-76FF8B85E115}"/>
                    </a:ext>
                  </a:extLst>
                </p:cNvPr>
                <p:cNvSpPr/>
                <p:nvPr/>
              </p:nvSpPr>
              <p:spPr>
                <a:xfrm>
                  <a:off x="2602523" y="5279273"/>
                  <a:ext cx="79413" cy="167066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正方形/長方形 551">
                  <a:extLst>
                    <a:ext uri="{FF2B5EF4-FFF2-40B4-BE49-F238E27FC236}">
                      <a16:creationId xmlns:a16="http://schemas.microsoft.com/office/drawing/2014/main" id="{A1C0E6CE-97D4-D181-C0CD-C6ECECAA7BC4}"/>
                    </a:ext>
                  </a:extLst>
                </p:cNvPr>
                <p:cNvSpPr/>
                <p:nvPr/>
              </p:nvSpPr>
              <p:spPr>
                <a:xfrm>
                  <a:off x="2602523" y="5612648"/>
                  <a:ext cx="79413" cy="167066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片側の 2 つの角を丸めた四角形 144">
                  <a:extLst>
                    <a:ext uri="{FF2B5EF4-FFF2-40B4-BE49-F238E27FC236}">
                      <a16:creationId xmlns:a16="http://schemas.microsoft.com/office/drawing/2014/main" id="{67017DD2-BFB5-4EC5-89EC-E2DE8CD5D4CE}"/>
                    </a:ext>
                  </a:extLst>
                </p:cNvPr>
                <p:cNvSpPr/>
                <p:nvPr/>
              </p:nvSpPr>
              <p:spPr>
                <a:xfrm>
                  <a:off x="1627836" y="4916587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CF02416D-36D6-FE0F-4EDD-0E4424B5E333}"/>
                    </a:ext>
                  </a:extLst>
                </p:cNvPr>
                <p:cNvSpPr/>
                <p:nvPr/>
              </p:nvSpPr>
              <p:spPr>
                <a:xfrm>
                  <a:off x="1627836" y="5354167"/>
                  <a:ext cx="974009" cy="167066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>
                  <a:extLst>
                    <a:ext uri="{FF2B5EF4-FFF2-40B4-BE49-F238E27FC236}">
                      <a16:creationId xmlns:a16="http://schemas.microsoft.com/office/drawing/2014/main" id="{DFE250C2-9743-EBFB-6154-4FE4CB9B5435}"/>
                    </a:ext>
                  </a:extLst>
                </p:cNvPr>
                <p:cNvSpPr/>
                <p:nvPr/>
              </p:nvSpPr>
              <p:spPr>
                <a:xfrm>
                  <a:off x="1627836" y="5690717"/>
                  <a:ext cx="974009" cy="167066"/>
                </a:xfrm>
                <a:prstGeom prst="rect">
                  <a:avLst/>
                </a:prstGeom>
                <a:solidFill>
                  <a:srgbClr val="0070C0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9BB72A54-F1E2-9B37-5ACA-4632BE999013}"/>
                    </a:ext>
                  </a:extLst>
                </p:cNvPr>
                <p:cNvSpPr/>
                <p:nvPr/>
              </p:nvSpPr>
              <p:spPr>
                <a:xfrm>
                  <a:off x="1628829" y="5017617"/>
                  <a:ext cx="972023" cy="167066"/>
                </a:xfrm>
                <a:custGeom>
                  <a:avLst/>
                  <a:gdLst>
                    <a:gd name="connsiteX0" fmla="*/ 64225 w 972023"/>
                    <a:gd name="connsiteY0" fmla="*/ 0 h 167066"/>
                    <a:gd name="connsiteX1" fmla="*/ 907799 w 972023"/>
                    <a:gd name="connsiteY1" fmla="*/ 0 h 167066"/>
                    <a:gd name="connsiteX2" fmla="*/ 925548 w 972023"/>
                    <a:gd name="connsiteY2" fmla="*/ 21513 h 167066"/>
                    <a:gd name="connsiteX3" fmla="*/ 967369 w 972023"/>
                    <a:gd name="connsiteY3" fmla="*/ 120898 h 167066"/>
                    <a:gd name="connsiteX4" fmla="*/ 972023 w 972023"/>
                    <a:gd name="connsiteY4" fmla="*/ 167066 h 167066"/>
                    <a:gd name="connsiteX5" fmla="*/ 0 w 972023"/>
                    <a:gd name="connsiteY5" fmla="*/ 167066 h 167066"/>
                    <a:gd name="connsiteX6" fmla="*/ 4654 w 972023"/>
                    <a:gd name="connsiteY6" fmla="*/ 120898 h 167066"/>
                    <a:gd name="connsiteX7" fmla="*/ 46475 w 972023"/>
                    <a:gd name="connsiteY7" fmla="*/ 21513 h 167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72023" h="167066">
                      <a:moveTo>
                        <a:pt x="64225" y="0"/>
                      </a:moveTo>
                      <a:lnTo>
                        <a:pt x="907799" y="0"/>
                      </a:lnTo>
                      <a:lnTo>
                        <a:pt x="925548" y="21513"/>
                      </a:lnTo>
                      <a:cubicBezTo>
                        <a:pt x="945527" y="51086"/>
                        <a:pt x="959964" y="84711"/>
                        <a:pt x="967369" y="120898"/>
                      </a:cubicBezTo>
                      <a:lnTo>
                        <a:pt x="972023" y="167066"/>
                      </a:lnTo>
                      <a:lnTo>
                        <a:pt x="0" y="167066"/>
                      </a:lnTo>
                      <a:lnTo>
                        <a:pt x="4654" y="120898"/>
                      </a:lnTo>
                      <a:cubicBezTo>
                        <a:pt x="12059" y="84711"/>
                        <a:pt x="26496" y="51086"/>
                        <a:pt x="46475" y="2151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7" name="円/楕円 156">
                  <a:extLst>
                    <a:ext uri="{FF2B5EF4-FFF2-40B4-BE49-F238E27FC236}">
                      <a16:creationId xmlns:a16="http://schemas.microsoft.com/office/drawing/2014/main" id="{A2369066-B307-F75D-9828-12FE6EF2A8E5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円/楕円 156">
                  <a:extLst>
                    <a:ext uri="{FF2B5EF4-FFF2-40B4-BE49-F238E27FC236}">
                      <a16:creationId xmlns:a16="http://schemas.microsoft.com/office/drawing/2014/main" id="{6FD46207-E79F-54C7-9493-8E5E30CBA54B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55F56BE1-98ED-4B62-EE1E-08E52EDBDF63}"/>
                    </a:ext>
                  </a:extLst>
                </p:cNvPr>
                <p:cNvSpPr/>
                <p:nvPr/>
              </p:nvSpPr>
              <p:spPr>
                <a:xfrm>
                  <a:off x="1878220" y="4684134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14768548-5997-A95C-099B-8BCAB4B13399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574" name="円/楕円 156">
                    <a:extLst>
                      <a:ext uri="{FF2B5EF4-FFF2-40B4-BE49-F238E27FC236}">
                        <a16:creationId xmlns:a16="http://schemas.microsoft.com/office/drawing/2014/main" id="{8C73C851-324F-0D3F-25C5-FE08EB1B4E2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5" name="円/楕円 156">
                    <a:extLst>
                      <a:ext uri="{FF2B5EF4-FFF2-40B4-BE49-F238E27FC236}">
                        <a16:creationId xmlns:a16="http://schemas.microsoft.com/office/drawing/2014/main" id="{57A478DB-E41A-4C09-AA86-128EA802207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1" name="四角形: 角を丸くする 560">
                  <a:extLst>
                    <a:ext uri="{FF2B5EF4-FFF2-40B4-BE49-F238E27FC236}">
                      <a16:creationId xmlns:a16="http://schemas.microsoft.com/office/drawing/2014/main" id="{52E2E3B8-B8C4-A97E-8210-DB413170AA9E}"/>
                    </a:ext>
                  </a:extLst>
                </p:cNvPr>
                <p:cNvSpPr/>
                <p:nvPr/>
              </p:nvSpPr>
              <p:spPr>
                <a:xfrm>
                  <a:off x="1702774" y="3830913"/>
                  <a:ext cx="818732" cy="1004354"/>
                </a:xfrm>
                <a:prstGeom prst="roundRect">
                  <a:avLst>
                    <a:gd name="adj" fmla="val 2649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1A03EBBC-C390-F9A3-6905-39687BACD186}"/>
                    </a:ext>
                  </a:extLst>
                </p:cNvPr>
                <p:cNvGrpSpPr/>
                <p:nvPr/>
              </p:nvGrpSpPr>
              <p:grpSpPr>
                <a:xfrm>
                  <a:off x="1756137" y="4106281"/>
                  <a:ext cx="325154" cy="292785"/>
                  <a:chOff x="1756137" y="4106281"/>
                  <a:chExt cx="325154" cy="292785"/>
                </a:xfrm>
              </p:grpSpPr>
              <p:sp>
                <p:nvSpPr>
                  <p:cNvPr id="571" name="弦 570">
                    <a:extLst>
                      <a:ext uri="{FF2B5EF4-FFF2-40B4-BE49-F238E27FC236}">
                        <a16:creationId xmlns:a16="http://schemas.microsoft.com/office/drawing/2014/main" id="{FB7F6DCA-C844-4E0D-C9C8-3932334CA91F}"/>
                      </a:ext>
                    </a:extLst>
                  </p:cNvPr>
                  <p:cNvSpPr/>
                  <p:nvPr/>
                </p:nvSpPr>
                <p:spPr>
                  <a:xfrm>
                    <a:off x="1756137" y="4119947"/>
                    <a:ext cx="279119" cy="279119"/>
                  </a:xfrm>
                  <a:prstGeom prst="chord">
                    <a:avLst>
                      <a:gd name="adj1" fmla="val 21050107"/>
                      <a:gd name="adj2" fmla="val 13776326"/>
                    </a:avLst>
                  </a:prstGeom>
                  <a:solidFill>
                    <a:schemeClr val="bg1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2" name="楕円 571">
                    <a:extLst>
                      <a:ext uri="{FF2B5EF4-FFF2-40B4-BE49-F238E27FC236}">
                        <a16:creationId xmlns:a16="http://schemas.microsoft.com/office/drawing/2014/main" id="{D1014E4E-F369-6825-69CA-FCB49AB48A8C}"/>
                      </a:ext>
                    </a:extLst>
                  </p:cNvPr>
                  <p:cNvSpPr/>
                  <p:nvPr/>
                </p:nvSpPr>
                <p:spPr>
                  <a:xfrm>
                    <a:off x="1888363" y="4238759"/>
                    <a:ext cx="103927" cy="10392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四角形: 角を丸くする 572">
                    <a:extLst>
                      <a:ext uri="{FF2B5EF4-FFF2-40B4-BE49-F238E27FC236}">
                        <a16:creationId xmlns:a16="http://schemas.microsoft.com/office/drawing/2014/main" id="{FD4E2EAB-B3E4-9341-F271-5E3052971ACA}"/>
                      </a:ext>
                    </a:extLst>
                  </p:cNvPr>
                  <p:cNvSpPr/>
                  <p:nvPr/>
                </p:nvSpPr>
                <p:spPr>
                  <a:xfrm rot="1314322">
                    <a:off x="1763629" y="4106281"/>
                    <a:ext cx="317662" cy="96413"/>
                  </a:xfrm>
                  <a:prstGeom prst="roundRect">
                    <a:avLst>
                      <a:gd name="adj" fmla="val 22370"/>
                    </a:avLst>
                  </a:prstGeom>
                  <a:solidFill>
                    <a:schemeClr val="tx1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6B28A48B-E628-7816-5A98-139478915389}"/>
                    </a:ext>
                  </a:extLst>
                </p:cNvPr>
                <p:cNvGrpSpPr/>
                <p:nvPr/>
              </p:nvGrpSpPr>
              <p:grpSpPr>
                <a:xfrm flipH="1">
                  <a:off x="2153779" y="4106281"/>
                  <a:ext cx="325154" cy="292785"/>
                  <a:chOff x="1756137" y="4106281"/>
                  <a:chExt cx="325154" cy="292785"/>
                </a:xfrm>
              </p:grpSpPr>
              <p:sp>
                <p:nvSpPr>
                  <p:cNvPr id="568" name="弦 567">
                    <a:extLst>
                      <a:ext uri="{FF2B5EF4-FFF2-40B4-BE49-F238E27FC236}">
                        <a16:creationId xmlns:a16="http://schemas.microsoft.com/office/drawing/2014/main" id="{8E23F031-AE2D-0B79-707D-B9ACCC9CA74A}"/>
                      </a:ext>
                    </a:extLst>
                  </p:cNvPr>
                  <p:cNvSpPr/>
                  <p:nvPr/>
                </p:nvSpPr>
                <p:spPr>
                  <a:xfrm>
                    <a:off x="1756137" y="4119947"/>
                    <a:ext cx="279119" cy="279119"/>
                  </a:xfrm>
                  <a:prstGeom prst="chord">
                    <a:avLst>
                      <a:gd name="adj1" fmla="val 21050107"/>
                      <a:gd name="adj2" fmla="val 13776326"/>
                    </a:avLst>
                  </a:prstGeom>
                  <a:solidFill>
                    <a:schemeClr val="bg1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50938757-D2C9-3458-EA73-98CB1F9E2BDE}"/>
                      </a:ext>
                    </a:extLst>
                  </p:cNvPr>
                  <p:cNvSpPr/>
                  <p:nvPr/>
                </p:nvSpPr>
                <p:spPr>
                  <a:xfrm>
                    <a:off x="1888363" y="4238759"/>
                    <a:ext cx="103927" cy="10392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四角形: 角を丸くする 569">
                    <a:extLst>
                      <a:ext uri="{FF2B5EF4-FFF2-40B4-BE49-F238E27FC236}">
                        <a16:creationId xmlns:a16="http://schemas.microsoft.com/office/drawing/2014/main" id="{D70C30B5-8A6F-3590-BE5A-31DC53BF0447}"/>
                      </a:ext>
                    </a:extLst>
                  </p:cNvPr>
                  <p:cNvSpPr/>
                  <p:nvPr/>
                </p:nvSpPr>
                <p:spPr>
                  <a:xfrm rot="1314322">
                    <a:off x="1763629" y="4106281"/>
                    <a:ext cx="317662" cy="96413"/>
                  </a:xfrm>
                  <a:prstGeom prst="roundRect">
                    <a:avLst>
                      <a:gd name="adj" fmla="val 22370"/>
                    </a:avLst>
                  </a:prstGeom>
                  <a:solidFill>
                    <a:schemeClr val="tx1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F84E069B-4B64-3A4C-32CD-7631B2EB2326}"/>
                    </a:ext>
                  </a:extLst>
                </p:cNvPr>
                <p:cNvSpPr/>
                <p:nvPr/>
              </p:nvSpPr>
              <p:spPr>
                <a:xfrm>
                  <a:off x="1754577" y="4469767"/>
                  <a:ext cx="714823" cy="430004"/>
                </a:xfrm>
                <a:custGeom>
                  <a:avLst/>
                  <a:gdLst>
                    <a:gd name="connsiteX0" fmla="*/ 173018 w 714823"/>
                    <a:gd name="connsiteY0" fmla="*/ 0 h 430004"/>
                    <a:gd name="connsiteX1" fmla="*/ 188538 w 714823"/>
                    <a:gd name="connsiteY1" fmla="*/ 19189 h 430004"/>
                    <a:gd name="connsiteX2" fmla="*/ 206772 w 714823"/>
                    <a:gd name="connsiteY2" fmla="*/ 4130 h 430004"/>
                    <a:gd name="connsiteX3" fmla="*/ 218981 w 714823"/>
                    <a:gd name="connsiteY3" fmla="*/ 26713 h 430004"/>
                    <a:gd name="connsiteX4" fmla="*/ 239229 w 714823"/>
                    <a:gd name="connsiteY4" fmla="*/ 16366 h 430004"/>
                    <a:gd name="connsiteX5" fmla="*/ 246916 w 714823"/>
                    <a:gd name="connsiteY5" fmla="*/ 39262 h 430004"/>
                    <a:gd name="connsiteX6" fmla="*/ 252500 w 714823"/>
                    <a:gd name="connsiteY6" fmla="*/ 40293 h 430004"/>
                    <a:gd name="connsiteX7" fmla="*/ 260251 w 714823"/>
                    <a:gd name="connsiteY7" fmla="*/ 38403 h 430004"/>
                    <a:gd name="connsiteX8" fmla="*/ 270017 w 714823"/>
                    <a:gd name="connsiteY8" fmla="*/ 16366 h 430004"/>
                    <a:gd name="connsiteX9" fmla="*/ 296744 w 714823"/>
                    <a:gd name="connsiteY9" fmla="*/ 26713 h 430004"/>
                    <a:gd name="connsiteX10" fmla="*/ 312858 w 714823"/>
                    <a:gd name="connsiteY10" fmla="*/ 4130 h 430004"/>
                    <a:gd name="connsiteX11" fmla="*/ 336926 w 714823"/>
                    <a:gd name="connsiteY11" fmla="*/ 19189 h 430004"/>
                    <a:gd name="connsiteX12" fmla="*/ 357412 w 714823"/>
                    <a:gd name="connsiteY12" fmla="*/ 0 h 430004"/>
                    <a:gd name="connsiteX13" fmla="*/ 377898 w 714823"/>
                    <a:gd name="connsiteY13" fmla="*/ 19189 h 430004"/>
                    <a:gd name="connsiteX14" fmla="*/ 401966 w 714823"/>
                    <a:gd name="connsiteY14" fmla="*/ 4130 h 430004"/>
                    <a:gd name="connsiteX15" fmla="*/ 418080 w 714823"/>
                    <a:gd name="connsiteY15" fmla="*/ 26713 h 430004"/>
                    <a:gd name="connsiteX16" fmla="*/ 444807 w 714823"/>
                    <a:gd name="connsiteY16" fmla="*/ 16366 h 430004"/>
                    <a:gd name="connsiteX17" fmla="*/ 454573 w 714823"/>
                    <a:gd name="connsiteY17" fmla="*/ 38403 h 430004"/>
                    <a:gd name="connsiteX18" fmla="*/ 462323 w 714823"/>
                    <a:gd name="connsiteY18" fmla="*/ 40294 h 430004"/>
                    <a:gd name="connsiteX19" fmla="*/ 467907 w 714823"/>
                    <a:gd name="connsiteY19" fmla="*/ 39262 h 430004"/>
                    <a:gd name="connsiteX20" fmla="*/ 475594 w 714823"/>
                    <a:gd name="connsiteY20" fmla="*/ 16366 h 430004"/>
                    <a:gd name="connsiteX21" fmla="*/ 495842 w 714823"/>
                    <a:gd name="connsiteY21" fmla="*/ 26713 h 430004"/>
                    <a:gd name="connsiteX22" fmla="*/ 508051 w 714823"/>
                    <a:gd name="connsiteY22" fmla="*/ 4130 h 430004"/>
                    <a:gd name="connsiteX23" fmla="*/ 526285 w 714823"/>
                    <a:gd name="connsiteY23" fmla="*/ 19189 h 430004"/>
                    <a:gd name="connsiteX24" fmla="*/ 541805 w 714823"/>
                    <a:gd name="connsiteY24" fmla="*/ 0 h 430004"/>
                    <a:gd name="connsiteX25" fmla="*/ 557325 w 714823"/>
                    <a:gd name="connsiteY25" fmla="*/ 19189 h 430004"/>
                    <a:gd name="connsiteX26" fmla="*/ 575559 w 714823"/>
                    <a:gd name="connsiteY26" fmla="*/ 4130 h 430004"/>
                    <a:gd name="connsiteX27" fmla="*/ 587768 w 714823"/>
                    <a:gd name="connsiteY27" fmla="*/ 26713 h 430004"/>
                    <a:gd name="connsiteX28" fmla="*/ 608016 w 714823"/>
                    <a:gd name="connsiteY28" fmla="*/ 16366 h 430004"/>
                    <a:gd name="connsiteX29" fmla="*/ 616446 w 714823"/>
                    <a:gd name="connsiteY29" fmla="*/ 41474 h 430004"/>
                    <a:gd name="connsiteX30" fmla="*/ 637929 w 714823"/>
                    <a:gd name="connsiteY30" fmla="*/ 36234 h 430004"/>
                    <a:gd name="connsiteX31" fmla="*/ 642254 w 714823"/>
                    <a:gd name="connsiteY31" fmla="*/ 62904 h 430004"/>
                    <a:gd name="connsiteX32" fmla="*/ 664147 w 714823"/>
                    <a:gd name="connsiteY32" fmla="*/ 62973 h 430004"/>
                    <a:gd name="connsiteX33" fmla="*/ 664203 w 714823"/>
                    <a:gd name="connsiteY33" fmla="*/ 90179 h 430004"/>
                    <a:gd name="connsiteX34" fmla="*/ 685664 w 714823"/>
                    <a:gd name="connsiteY34" fmla="*/ 95553 h 430004"/>
                    <a:gd name="connsiteX35" fmla="*/ 681447 w 714823"/>
                    <a:gd name="connsiteY35" fmla="*/ 122249 h 430004"/>
                    <a:gd name="connsiteX36" fmla="*/ 701653 w 714823"/>
                    <a:gd name="connsiteY36" fmla="*/ 132725 h 430004"/>
                    <a:gd name="connsiteX37" fmla="*/ 693326 w 714823"/>
                    <a:gd name="connsiteY37" fmla="*/ 157886 h 430004"/>
                    <a:gd name="connsiteX38" fmla="*/ 711499 w 714823"/>
                    <a:gd name="connsiteY38" fmla="*/ 173057 h 430004"/>
                    <a:gd name="connsiteX39" fmla="*/ 699381 w 714823"/>
                    <a:gd name="connsiteY39" fmla="*/ 195715 h 430004"/>
                    <a:gd name="connsiteX40" fmla="*/ 714823 w 714823"/>
                    <a:gd name="connsiteY40" fmla="*/ 215002 h 430004"/>
                    <a:gd name="connsiteX41" fmla="*/ 699381 w 714823"/>
                    <a:gd name="connsiteY41" fmla="*/ 234289 h 430004"/>
                    <a:gd name="connsiteX42" fmla="*/ 711499 w 714823"/>
                    <a:gd name="connsiteY42" fmla="*/ 256947 h 430004"/>
                    <a:gd name="connsiteX43" fmla="*/ 693326 w 714823"/>
                    <a:gd name="connsiteY43" fmla="*/ 272118 h 430004"/>
                    <a:gd name="connsiteX44" fmla="*/ 701653 w 714823"/>
                    <a:gd name="connsiteY44" fmla="*/ 297279 h 430004"/>
                    <a:gd name="connsiteX45" fmla="*/ 681447 w 714823"/>
                    <a:gd name="connsiteY45" fmla="*/ 307755 h 430004"/>
                    <a:gd name="connsiteX46" fmla="*/ 685664 w 714823"/>
                    <a:gd name="connsiteY46" fmla="*/ 334451 h 430004"/>
                    <a:gd name="connsiteX47" fmla="*/ 664203 w 714823"/>
                    <a:gd name="connsiteY47" fmla="*/ 339825 h 430004"/>
                    <a:gd name="connsiteX48" fmla="*/ 664147 w 714823"/>
                    <a:gd name="connsiteY48" fmla="*/ 367031 h 430004"/>
                    <a:gd name="connsiteX49" fmla="*/ 642254 w 714823"/>
                    <a:gd name="connsiteY49" fmla="*/ 367100 h 430004"/>
                    <a:gd name="connsiteX50" fmla="*/ 637929 w 714823"/>
                    <a:gd name="connsiteY50" fmla="*/ 393770 h 430004"/>
                    <a:gd name="connsiteX51" fmla="*/ 616446 w 714823"/>
                    <a:gd name="connsiteY51" fmla="*/ 388530 h 430004"/>
                    <a:gd name="connsiteX52" fmla="*/ 608016 w 714823"/>
                    <a:gd name="connsiteY52" fmla="*/ 413638 h 430004"/>
                    <a:gd name="connsiteX53" fmla="*/ 587768 w 714823"/>
                    <a:gd name="connsiteY53" fmla="*/ 403291 h 430004"/>
                    <a:gd name="connsiteX54" fmla="*/ 575559 w 714823"/>
                    <a:gd name="connsiteY54" fmla="*/ 425874 h 430004"/>
                    <a:gd name="connsiteX55" fmla="*/ 557325 w 714823"/>
                    <a:gd name="connsiteY55" fmla="*/ 410815 h 430004"/>
                    <a:gd name="connsiteX56" fmla="*/ 541805 w 714823"/>
                    <a:gd name="connsiteY56" fmla="*/ 430004 h 430004"/>
                    <a:gd name="connsiteX57" fmla="*/ 526285 w 714823"/>
                    <a:gd name="connsiteY57" fmla="*/ 410815 h 430004"/>
                    <a:gd name="connsiteX58" fmla="*/ 508051 w 714823"/>
                    <a:gd name="connsiteY58" fmla="*/ 425874 h 430004"/>
                    <a:gd name="connsiteX59" fmla="*/ 495842 w 714823"/>
                    <a:gd name="connsiteY59" fmla="*/ 403291 h 430004"/>
                    <a:gd name="connsiteX60" fmla="*/ 475594 w 714823"/>
                    <a:gd name="connsiteY60" fmla="*/ 413638 h 430004"/>
                    <a:gd name="connsiteX61" fmla="*/ 467907 w 714823"/>
                    <a:gd name="connsiteY61" fmla="*/ 390743 h 430004"/>
                    <a:gd name="connsiteX62" fmla="*/ 462323 w 714823"/>
                    <a:gd name="connsiteY62" fmla="*/ 389711 h 430004"/>
                    <a:gd name="connsiteX63" fmla="*/ 454573 w 714823"/>
                    <a:gd name="connsiteY63" fmla="*/ 391601 h 430004"/>
                    <a:gd name="connsiteX64" fmla="*/ 444807 w 714823"/>
                    <a:gd name="connsiteY64" fmla="*/ 413638 h 430004"/>
                    <a:gd name="connsiteX65" fmla="*/ 418080 w 714823"/>
                    <a:gd name="connsiteY65" fmla="*/ 403291 h 430004"/>
                    <a:gd name="connsiteX66" fmla="*/ 401966 w 714823"/>
                    <a:gd name="connsiteY66" fmla="*/ 425874 h 430004"/>
                    <a:gd name="connsiteX67" fmla="*/ 377898 w 714823"/>
                    <a:gd name="connsiteY67" fmla="*/ 410815 h 430004"/>
                    <a:gd name="connsiteX68" fmla="*/ 357412 w 714823"/>
                    <a:gd name="connsiteY68" fmla="*/ 430004 h 430004"/>
                    <a:gd name="connsiteX69" fmla="*/ 336926 w 714823"/>
                    <a:gd name="connsiteY69" fmla="*/ 410815 h 430004"/>
                    <a:gd name="connsiteX70" fmla="*/ 312858 w 714823"/>
                    <a:gd name="connsiteY70" fmla="*/ 425874 h 430004"/>
                    <a:gd name="connsiteX71" fmla="*/ 296744 w 714823"/>
                    <a:gd name="connsiteY71" fmla="*/ 403291 h 430004"/>
                    <a:gd name="connsiteX72" fmla="*/ 270017 w 714823"/>
                    <a:gd name="connsiteY72" fmla="*/ 413638 h 430004"/>
                    <a:gd name="connsiteX73" fmla="*/ 260251 w 714823"/>
                    <a:gd name="connsiteY73" fmla="*/ 391602 h 430004"/>
                    <a:gd name="connsiteX74" fmla="*/ 252500 w 714823"/>
                    <a:gd name="connsiteY74" fmla="*/ 389711 h 430004"/>
                    <a:gd name="connsiteX75" fmla="*/ 246916 w 714823"/>
                    <a:gd name="connsiteY75" fmla="*/ 390743 h 430004"/>
                    <a:gd name="connsiteX76" fmla="*/ 239229 w 714823"/>
                    <a:gd name="connsiteY76" fmla="*/ 413638 h 430004"/>
                    <a:gd name="connsiteX77" fmla="*/ 218981 w 714823"/>
                    <a:gd name="connsiteY77" fmla="*/ 403291 h 430004"/>
                    <a:gd name="connsiteX78" fmla="*/ 206772 w 714823"/>
                    <a:gd name="connsiteY78" fmla="*/ 425874 h 430004"/>
                    <a:gd name="connsiteX79" fmla="*/ 188538 w 714823"/>
                    <a:gd name="connsiteY79" fmla="*/ 410815 h 430004"/>
                    <a:gd name="connsiteX80" fmla="*/ 173018 w 714823"/>
                    <a:gd name="connsiteY80" fmla="*/ 430004 h 430004"/>
                    <a:gd name="connsiteX81" fmla="*/ 157498 w 714823"/>
                    <a:gd name="connsiteY81" fmla="*/ 410815 h 430004"/>
                    <a:gd name="connsiteX82" fmla="*/ 139264 w 714823"/>
                    <a:gd name="connsiteY82" fmla="*/ 425874 h 430004"/>
                    <a:gd name="connsiteX83" fmla="*/ 127055 w 714823"/>
                    <a:gd name="connsiteY83" fmla="*/ 403291 h 430004"/>
                    <a:gd name="connsiteX84" fmla="*/ 106807 w 714823"/>
                    <a:gd name="connsiteY84" fmla="*/ 413638 h 430004"/>
                    <a:gd name="connsiteX85" fmla="*/ 98377 w 714823"/>
                    <a:gd name="connsiteY85" fmla="*/ 388530 h 430004"/>
                    <a:gd name="connsiteX86" fmla="*/ 76894 w 714823"/>
                    <a:gd name="connsiteY86" fmla="*/ 393770 h 430004"/>
                    <a:gd name="connsiteX87" fmla="*/ 72569 w 714823"/>
                    <a:gd name="connsiteY87" fmla="*/ 367100 h 430004"/>
                    <a:gd name="connsiteX88" fmla="*/ 50676 w 714823"/>
                    <a:gd name="connsiteY88" fmla="*/ 367031 h 430004"/>
                    <a:gd name="connsiteX89" fmla="*/ 50620 w 714823"/>
                    <a:gd name="connsiteY89" fmla="*/ 339825 h 430004"/>
                    <a:gd name="connsiteX90" fmla="*/ 29159 w 714823"/>
                    <a:gd name="connsiteY90" fmla="*/ 334451 h 430004"/>
                    <a:gd name="connsiteX91" fmla="*/ 33376 w 714823"/>
                    <a:gd name="connsiteY91" fmla="*/ 307755 h 430004"/>
                    <a:gd name="connsiteX92" fmla="*/ 13170 w 714823"/>
                    <a:gd name="connsiteY92" fmla="*/ 297279 h 430004"/>
                    <a:gd name="connsiteX93" fmla="*/ 21497 w 714823"/>
                    <a:gd name="connsiteY93" fmla="*/ 272118 h 430004"/>
                    <a:gd name="connsiteX94" fmla="*/ 3324 w 714823"/>
                    <a:gd name="connsiteY94" fmla="*/ 256947 h 430004"/>
                    <a:gd name="connsiteX95" fmla="*/ 15442 w 714823"/>
                    <a:gd name="connsiteY95" fmla="*/ 234289 h 430004"/>
                    <a:gd name="connsiteX96" fmla="*/ 0 w 714823"/>
                    <a:gd name="connsiteY96" fmla="*/ 215002 h 430004"/>
                    <a:gd name="connsiteX97" fmla="*/ 15442 w 714823"/>
                    <a:gd name="connsiteY97" fmla="*/ 195715 h 430004"/>
                    <a:gd name="connsiteX98" fmla="*/ 3324 w 714823"/>
                    <a:gd name="connsiteY98" fmla="*/ 173057 h 430004"/>
                    <a:gd name="connsiteX99" fmla="*/ 21497 w 714823"/>
                    <a:gd name="connsiteY99" fmla="*/ 157886 h 430004"/>
                    <a:gd name="connsiteX100" fmla="*/ 13170 w 714823"/>
                    <a:gd name="connsiteY100" fmla="*/ 132725 h 430004"/>
                    <a:gd name="connsiteX101" fmla="*/ 33376 w 714823"/>
                    <a:gd name="connsiteY101" fmla="*/ 122249 h 430004"/>
                    <a:gd name="connsiteX102" fmla="*/ 29159 w 714823"/>
                    <a:gd name="connsiteY102" fmla="*/ 95553 h 430004"/>
                    <a:gd name="connsiteX103" fmla="*/ 50620 w 714823"/>
                    <a:gd name="connsiteY103" fmla="*/ 90179 h 430004"/>
                    <a:gd name="connsiteX104" fmla="*/ 50676 w 714823"/>
                    <a:gd name="connsiteY104" fmla="*/ 62973 h 430004"/>
                    <a:gd name="connsiteX105" fmla="*/ 72569 w 714823"/>
                    <a:gd name="connsiteY105" fmla="*/ 62904 h 430004"/>
                    <a:gd name="connsiteX106" fmla="*/ 76894 w 714823"/>
                    <a:gd name="connsiteY106" fmla="*/ 36234 h 430004"/>
                    <a:gd name="connsiteX107" fmla="*/ 98377 w 714823"/>
                    <a:gd name="connsiteY107" fmla="*/ 41474 h 430004"/>
                    <a:gd name="connsiteX108" fmla="*/ 106807 w 714823"/>
                    <a:gd name="connsiteY108" fmla="*/ 16366 h 430004"/>
                    <a:gd name="connsiteX109" fmla="*/ 127055 w 714823"/>
                    <a:gd name="connsiteY109" fmla="*/ 26713 h 430004"/>
                    <a:gd name="connsiteX110" fmla="*/ 139264 w 714823"/>
                    <a:gd name="connsiteY110" fmla="*/ 4130 h 430004"/>
                    <a:gd name="connsiteX111" fmla="*/ 157498 w 714823"/>
                    <a:gd name="connsiteY111" fmla="*/ 19189 h 430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714823" h="430004">
                      <a:moveTo>
                        <a:pt x="173018" y="0"/>
                      </a:moveTo>
                      <a:lnTo>
                        <a:pt x="188538" y="19189"/>
                      </a:lnTo>
                      <a:lnTo>
                        <a:pt x="206772" y="4130"/>
                      </a:lnTo>
                      <a:lnTo>
                        <a:pt x="218981" y="26713"/>
                      </a:lnTo>
                      <a:lnTo>
                        <a:pt x="239229" y="16366"/>
                      </a:lnTo>
                      <a:lnTo>
                        <a:pt x="246916" y="39262"/>
                      </a:lnTo>
                      <a:lnTo>
                        <a:pt x="252500" y="40293"/>
                      </a:lnTo>
                      <a:lnTo>
                        <a:pt x="260251" y="38403"/>
                      </a:lnTo>
                      <a:lnTo>
                        <a:pt x="270017" y="16366"/>
                      </a:lnTo>
                      <a:lnTo>
                        <a:pt x="296744" y="26713"/>
                      </a:lnTo>
                      <a:lnTo>
                        <a:pt x="312858" y="4130"/>
                      </a:lnTo>
                      <a:lnTo>
                        <a:pt x="336926" y="19189"/>
                      </a:lnTo>
                      <a:lnTo>
                        <a:pt x="357412" y="0"/>
                      </a:lnTo>
                      <a:lnTo>
                        <a:pt x="377898" y="19189"/>
                      </a:lnTo>
                      <a:lnTo>
                        <a:pt x="401966" y="4130"/>
                      </a:lnTo>
                      <a:lnTo>
                        <a:pt x="418080" y="26713"/>
                      </a:lnTo>
                      <a:lnTo>
                        <a:pt x="444807" y="16366"/>
                      </a:lnTo>
                      <a:lnTo>
                        <a:pt x="454573" y="38403"/>
                      </a:lnTo>
                      <a:lnTo>
                        <a:pt x="462323" y="40294"/>
                      </a:lnTo>
                      <a:lnTo>
                        <a:pt x="467907" y="39262"/>
                      </a:lnTo>
                      <a:lnTo>
                        <a:pt x="475594" y="16366"/>
                      </a:lnTo>
                      <a:lnTo>
                        <a:pt x="495842" y="26713"/>
                      </a:lnTo>
                      <a:lnTo>
                        <a:pt x="508051" y="4130"/>
                      </a:lnTo>
                      <a:lnTo>
                        <a:pt x="526285" y="19189"/>
                      </a:lnTo>
                      <a:lnTo>
                        <a:pt x="541805" y="0"/>
                      </a:lnTo>
                      <a:lnTo>
                        <a:pt x="557325" y="19189"/>
                      </a:lnTo>
                      <a:lnTo>
                        <a:pt x="575559" y="4130"/>
                      </a:lnTo>
                      <a:lnTo>
                        <a:pt x="587768" y="26713"/>
                      </a:lnTo>
                      <a:lnTo>
                        <a:pt x="608016" y="16366"/>
                      </a:lnTo>
                      <a:lnTo>
                        <a:pt x="616446" y="41474"/>
                      </a:lnTo>
                      <a:lnTo>
                        <a:pt x="637929" y="36234"/>
                      </a:lnTo>
                      <a:lnTo>
                        <a:pt x="642254" y="62904"/>
                      </a:lnTo>
                      <a:lnTo>
                        <a:pt x="664147" y="62973"/>
                      </a:lnTo>
                      <a:cubicBezTo>
                        <a:pt x="664166" y="72042"/>
                        <a:pt x="664184" y="81110"/>
                        <a:pt x="664203" y="90179"/>
                      </a:cubicBezTo>
                      <a:lnTo>
                        <a:pt x="685664" y="95553"/>
                      </a:lnTo>
                      <a:lnTo>
                        <a:pt x="681447" y="122249"/>
                      </a:lnTo>
                      <a:lnTo>
                        <a:pt x="701653" y="132725"/>
                      </a:lnTo>
                      <a:lnTo>
                        <a:pt x="693326" y="157886"/>
                      </a:lnTo>
                      <a:lnTo>
                        <a:pt x="711499" y="173057"/>
                      </a:lnTo>
                      <a:lnTo>
                        <a:pt x="699381" y="195715"/>
                      </a:lnTo>
                      <a:lnTo>
                        <a:pt x="714823" y="215002"/>
                      </a:lnTo>
                      <a:lnTo>
                        <a:pt x="699381" y="234289"/>
                      </a:lnTo>
                      <a:lnTo>
                        <a:pt x="711499" y="256947"/>
                      </a:lnTo>
                      <a:lnTo>
                        <a:pt x="693326" y="272118"/>
                      </a:lnTo>
                      <a:lnTo>
                        <a:pt x="701653" y="297279"/>
                      </a:lnTo>
                      <a:lnTo>
                        <a:pt x="681447" y="307755"/>
                      </a:lnTo>
                      <a:lnTo>
                        <a:pt x="685664" y="334451"/>
                      </a:lnTo>
                      <a:lnTo>
                        <a:pt x="664203" y="339825"/>
                      </a:lnTo>
                      <a:cubicBezTo>
                        <a:pt x="664184" y="348894"/>
                        <a:pt x="664166" y="357962"/>
                        <a:pt x="664147" y="367031"/>
                      </a:cubicBezTo>
                      <a:lnTo>
                        <a:pt x="642254" y="367100"/>
                      </a:lnTo>
                      <a:lnTo>
                        <a:pt x="637929" y="393770"/>
                      </a:lnTo>
                      <a:lnTo>
                        <a:pt x="616446" y="388530"/>
                      </a:lnTo>
                      <a:lnTo>
                        <a:pt x="608016" y="413638"/>
                      </a:lnTo>
                      <a:lnTo>
                        <a:pt x="587768" y="403291"/>
                      </a:lnTo>
                      <a:lnTo>
                        <a:pt x="575559" y="425874"/>
                      </a:lnTo>
                      <a:lnTo>
                        <a:pt x="557325" y="410815"/>
                      </a:lnTo>
                      <a:lnTo>
                        <a:pt x="541805" y="430004"/>
                      </a:lnTo>
                      <a:lnTo>
                        <a:pt x="526285" y="410815"/>
                      </a:lnTo>
                      <a:lnTo>
                        <a:pt x="508051" y="425874"/>
                      </a:lnTo>
                      <a:lnTo>
                        <a:pt x="495842" y="403291"/>
                      </a:lnTo>
                      <a:lnTo>
                        <a:pt x="475594" y="413638"/>
                      </a:lnTo>
                      <a:lnTo>
                        <a:pt x="467907" y="390743"/>
                      </a:lnTo>
                      <a:lnTo>
                        <a:pt x="462323" y="389711"/>
                      </a:lnTo>
                      <a:lnTo>
                        <a:pt x="454573" y="391601"/>
                      </a:lnTo>
                      <a:lnTo>
                        <a:pt x="444807" y="413638"/>
                      </a:lnTo>
                      <a:lnTo>
                        <a:pt x="418080" y="403291"/>
                      </a:lnTo>
                      <a:lnTo>
                        <a:pt x="401966" y="425874"/>
                      </a:lnTo>
                      <a:lnTo>
                        <a:pt x="377898" y="410815"/>
                      </a:lnTo>
                      <a:lnTo>
                        <a:pt x="357412" y="430004"/>
                      </a:lnTo>
                      <a:lnTo>
                        <a:pt x="336926" y="410815"/>
                      </a:lnTo>
                      <a:lnTo>
                        <a:pt x="312858" y="425874"/>
                      </a:lnTo>
                      <a:lnTo>
                        <a:pt x="296744" y="403291"/>
                      </a:lnTo>
                      <a:lnTo>
                        <a:pt x="270017" y="413638"/>
                      </a:lnTo>
                      <a:lnTo>
                        <a:pt x="260251" y="391602"/>
                      </a:lnTo>
                      <a:lnTo>
                        <a:pt x="252500" y="389711"/>
                      </a:lnTo>
                      <a:lnTo>
                        <a:pt x="246916" y="390743"/>
                      </a:lnTo>
                      <a:lnTo>
                        <a:pt x="239229" y="413638"/>
                      </a:lnTo>
                      <a:lnTo>
                        <a:pt x="218981" y="403291"/>
                      </a:lnTo>
                      <a:lnTo>
                        <a:pt x="206772" y="425874"/>
                      </a:lnTo>
                      <a:lnTo>
                        <a:pt x="188538" y="410815"/>
                      </a:lnTo>
                      <a:lnTo>
                        <a:pt x="173018" y="430004"/>
                      </a:lnTo>
                      <a:lnTo>
                        <a:pt x="157498" y="410815"/>
                      </a:lnTo>
                      <a:lnTo>
                        <a:pt x="139264" y="425874"/>
                      </a:lnTo>
                      <a:lnTo>
                        <a:pt x="127055" y="403291"/>
                      </a:lnTo>
                      <a:lnTo>
                        <a:pt x="106807" y="413638"/>
                      </a:lnTo>
                      <a:lnTo>
                        <a:pt x="98377" y="388530"/>
                      </a:lnTo>
                      <a:lnTo>
                        <a:pt x="76894" y="393770"/>
                      </a:lnTo>
                      <a:lnTo>
                        <a:pt x="72569" y="367100"/>
                      </a:lnTo>
                      <a:lnTo>
                        <a:pt x="50676" y="367031"/>
                      </a:lnTo>
                      <a:cubicBezTo>
                        <a:pt x="50657" y="357962"/>
                        <a:pt x="50639" y="348894"/>
                        <a:pt x="50620" y="339825"/>
                      </a:cubicBezTo>
                      <a:lnTo>
                        <a:pt x="29159" y="334451"/>
                      </a:lnTo>
                      <a:lnTo>
                        <a:pt x="33376" y="307755"/>
                      </a:lnTo>
                      <a:lnTo>
                        <a:pt x="13170" y="297279"/>
                      </a:lnTo>
                      <a:lnTo>
                        <a:pt x="21497" y="272118"/>
                      </a:lnTo>
                      <a:lnTo>
                        <a:pt x="3324" y="256947"/>
                      </a:lnTo>
                      <a:lnTo>
                        <a:pt x="15442" y="234289"/>
                      </a:lnTo>
                      <a:lnTo>
                        <a:pt x="0" y="215002"/>
                      </a:lnTo>
                      <a:lnTo>
                        <a:pt x="15442" y="195715"/>
                      </a:lnTo>
                      <a:lnTo>
                        <a:pt x="3324" y="173057"/>
                      </a:lnTo>
                      <a:lnTo>
                        <a:pt x="21497" y="157886"/>
                      </a:lnTo>
                      <a:lnTo>
                        <a:pt x="13170" y="132725"/>
                      </a:lnTo>
                      <a:lnTo>
                        <a:pt x="33376" y="122249"/>
                      </a:lnTo>
                      <a:lnTo>
                        <a:pt x="29159" y="95553"/>
                      </a:lnTo>
                      <a:lnTo>
                        <a:pt x="50620" y="90179"/>
                      </a:lnTo>
                      <a:cubicBezTo>
                        <a:pt x="50639" y="81110"/>
                        <a:pt x="50657" y="72042"/>
                        <a:pt x="50676" y="62973"/>
                      </a:cubicBezTo>
                      <a:lnTo>
                        <a:pt x="72569" y="62904"/>
                      </a:lnTo>
                      <a:lnTo>
                        <a:pt x="76894" y="36234"/>
                      </a:lnTo>
                      <a:lnTo>
                        <a:pt x="98377" y="41474"/>
                      </a:lnTo>
                      <a:lnTo>
                        <a:pt x="106807" y="16366"/>
                      </a:lnTo>
                      <a:lnTo>
                        <a:pt x="127055" y="26713"/>
                      </a:lnTo>
                      <a:lnTo>
                        <a:pt x="139264" y="4130"/>
                      </a:lnTo>
                      <a:lnTo>
                        <a:pt x="157498" y="191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四角形: 角を丸くする 564">
                  <a:extLst>
                    <a:ext uri="{FF2B5EF4-FFF2-40B4-BE49-F238E27FC236}">
                      <a16:creationId xmlns:a16="http://schemas.microsoft.com/office/drawing/2014/main" id="{D8C6D9BF-F70D-0993-0982-BCE172D3DA2C}"/>
                    </a:ext>
                  </a:extLst>
                </p:cNvPr>
                <p:cNvSpPr/>
                <p:nvPr/>
              </p:nvSpPr>
              <p:spPr>
                <a:xfrm rot="21057044">
                  <a:off x="1909705" y="4670448"/>
                  <a:ext cx="40487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E7C1EBFE-241E-35C1-C833-38BD895DC00B}"/>
                    </a:ext>
                  </a:extLst>
                </p:cNvPr>
                <p:cNvSpPr/>
                <p:nvPr/>
              </p:nvSpPr>
              <p:spPr>
                <a:xfrm>
                  <a:off x="1957330" y="4410076"/>
                  <a:ext cx="309620" cy="15622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1EFC8778-AAD7-F7F7-0441-B4C22E5C1E57}"/>
                    </a:ext>
                  </a:extLst>
                </p:cNvPr>
                <p:cNvSpPr/>
                <p:nvPr/>
              </p:nvSpPr>
              <p:spPr>
                <a:xfrm>
                  <a:off x="2026386" y="4355305"/>
                  <a:ext cx="171508" cy="22468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EE08347E-8A97-0821-293B-2DC6C3B736B5}"/>
                  </a:ext>
                </a:extLst>
              </p:cNvPr>
              <p:cNvSpPr/>
              <p:nvPr/>
            </p:nvSpPr>
            <p:spPr>
              <a:xfrm>
                <a:off x="1178481" y="2730687"/>
                <a:ext cx="410290" cy="574312"/>
              </a:xfrm>
              <a:prstGeom prst="round2SameRect">
                <a:avLst>
                  <a:gd name="adj1" fmla="val 5991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EAC32AC6-0F08-E3B5-8672-8975214D24DC}"/>
                  </a:ext>
                </a:extLst>
              </p:cNvPr>
              <p:cNvSpPr/>
              <p:nvPr/>
            </p:nvSpPr>
            <p:spPr>
              <a:xfrm>
                <a:off x="1178481" y="2969197"/>
                <a:ext cx="410290" cy="155092"/>
              </a:xfrm>
              <a:prstGeom prst="round2SameRect">
                <a:avLst>
                  <a:gd name="adj1" fmla="val 5991"/>
                  <a:gd name="adj2" fmla="val 50000"/>
                </a:avLst>
              </a:prstGeom>
              <a:solidFill>
                <a:schemeClr val="accent5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94B0F292-9281-1002-F948-3395EE248804}"/>
                  </a:ext>
                </a:extLst>
              </p:cNvPr>
              <p:cNvGrpSpPr/>
              <p:nvPr/>
            </p:nvGrpSpPr>
            <p:grpSpPr>
              <a:xfrm>
                <a:off x="1121033" y="1686529"/>
                <a:ext cx="567750" cy="1371504"/>
                <a:chOff x="4063999" y="4264298"/>
                <a:chExt cx="495388" cy="1196701"/>
              </a:xfrm>
            </p:grpSpPr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F5A755FC-9ED2-2F2B-B318-B8DA738BA239}"/>
                    </a:ext>
                  </a:extLst>
                </p:cNvPr>
                <p:cNvSpPr/>
                <p:nvPr/>
              </p:nvSpPr>
              <p:spPr>
                <a:xfrm>
                  <a:off x="4235463" y="4914900"/>
                  <a:ext cx="276212" cy="4228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7BA902AF-DA14-DD0A-DDFE-B463A4EF5C5B}"/>
                    </a:ext>
                  </a:extLst>
                </p:cNvPr>
                <p:cNvSpPr/>
                <p:nvPr/>
              </p:nvSpPr>
              <p:spPr>
                <a:xfrm>
                  <a:off x="4163536" y="4605513"/>
                  <a:ext cx="268764" cy="36480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651A1068-2B27-7286-8F57-D7F180D28AED}"/>
                    </a:ext>
                  </a:extLst>
                </p:cNvPr>
                <p:cNvSpPr/>
                <p:nvPr/>
              </p:nvSpPr>
              <p:spPr>
                <a:xfrm>
                  <a:off x="4185761" y="4942639"/>
                  <a:ext cx="224314" cy="489043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1ABA18DD-E534-847F-F13C-5B0912B59539}"/>
                    </a:ext>
                  </a:extLst>
                </p:cNvPr>
                <p:cNvSpPr/>
                <p:nvPr/>
              </p:nvSpPr>
              <p:spPr>
                <a:xfrm>
                  <a:off x="4214335" y="4765674"/>
                  <a:ext cx="167166" cy="695325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四角形: 角を丸くする 536">
                  <a:extLst>
                    <a:ext uri="{FF2B5EF4-FFF2-40B4-BE49-F238E27FC236}">
                      <a16:creationId xmlns:a16="http://schemas.microsoft.com/office/drawing/2014/main" id="{5F4165FD-D22E-D332-F492-323CECB7BD08}"/>
                    </a:ext>
                  </a:extLst>
                </p:cNvPr>
                <p:cNvSpPr/>
                <p:nvPr/>
              </p:nvSpPr>
              <p:spPr>
                <a:xfrm>
                  <a:off x="4236561" y="4702176"/>
                  <a:ext cx="122714" cy="75564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36FFB9C1-1532-FC4E-3367-413B5460C85D}"/>
                    </a:ext>
                  </a:extLst>
                </p:cNvPr>
                <p:cNvGrpSpPr/>
                <p:nvPr/>
              </p:nvGrpSpPr>
              <p:grpSpPr>
                <a:xfrm>
                  <a:off x="4105267" y="4926763"/>
                  <a:ext cx="364907" cy="423103"/>
                  <a:chOff x="4105267" y="4949517"/>
                  <a:chExt cx="364907" cy="423103"/>
                </a:xfrm>
              </p:grpSpPr>
              <p:sp>
                <p:nvSpPr>
                  <p:cNvPr id="546" name="四角形: 角を丸くする 545">
                    <a:extLst>
                      <a:ext uri="{FF2B5EF4-FFF2-40B4-BE49-F238E27FC236}">
                        <a16:creationId xmlns:a16="http://schemas.microsoft.com/office/drawing/2014/main" id="{75B0EF5C-4CC1-1435-69D2-65F4F642E1F3}"/>
                      </a:ext>
                    </a:extLst>
                  </p:cNvPr>
                  <p:cNvSpPr/>
                  <p:nvPr/>
                </p:nvSpPr>
                <p:spPr>
                  <a:xfrm>
                    <a:off x="4121150" y="4992071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7" name="四角形: 角を丸くする 546">
                    <a:extLst>
                      <a:ext uri="{FF2B5EF4-FFF2-40B4-BE49-F238E27FC236}">
                        <a16:creationId xmlns:a16="http://schemas.microsoft.com/office/drawing/2014/main" id="{8614581F-88B3-54B2-D541-A9AD84A0DE52}"/>
                      </a:ext>
                    </a:extLst>
                  </p:cNvPr>
                  <p:cNvSpPr/>
                  <p:nvPr/>
                </p:nvSpPr>
                <p:spPr>
                  <a:xfrm>
                    <a:off x="4121150" y="5116534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8" name="四角形: 角を丸くする 547">
                    <a:extLst>
                      <a:ext uri="{FF2B5EF4-FFF2-40B4-BE49-F238E27FC236}">
                        <a16:creationId xmlns:a16="http://schemas.microsoft.com/office/drawing/2014/main" id="{A1935491-8955-6EA9-5AB8-95B5B4D3486D}"/>
                      </a:ext>
                    </a:extLst>
                  </p:cNvPr>
                  <p:cNvSpPr/>
                  <p:nvPr/>
                </p:nvSpPr>
                <p:spPr>
                  <a:xfrm>
                    <a:off x="4121150" y="5243961"/>
                    <a:ext cx="349024" cy="1286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9" name="四角形: 角を丸くする 166">
                    <a:extLst>
                      <a:ext uri="{FF2B5EF4-FFF2-40B4-BE49-F238E27FC236}">
                        <a16:creationId xmlns:a16="http://schemas.microsoft.com/office/drawing/2014/main" id="{687B4D66-957F-7EF2-3A46-BFD58B44A582}"/>
                      </a:ext>
                    </a:extLst>
                  </p:cNvPr>
                  <p:cNvSpPr/>
                  <p:nvPr/>
                </p:nvSpPr>
                <p:spPr>
                  <a:xfrm>
                    <a:off x="4105267" y="4949517"/>
                    <a:ext cx="86842" cy="422583"/>
                  </a:xfrm>
                  <a:custGeom>
                    <a:avLst/>
                    <a:gdLst>
                      <a:gd name="connsiteX0" fmla="*/ 0 w 168275"/>
                      <a:gd name="connsiteY0" fmla="*/ 68262 h 380029"/>
                      <a:gd name="connsiteX1" fmla="*/ 68262 w 168275"/>
                      <a:gd name="connsiteY1" fmla="*/ 0 h 380029"/>
                      <a:gd name="connsiteX2" fmla="*/ 100013 w 168275"/>
                      <a:gd name="connsiteY2" fmla="*/ 0 h 380029"/>
                      <a:gd name="connsiteX3" fmla="*/ 168275 w 168275"/>
                      <a:gd name="connsiteY3" fmla="*/ 68262 h 380029"/>
                      <a:gd name="connsiteX4" fmla="*/ 168275 w 168275"/>
                      <a:gd name="connsiteY4" fmla="*/ 311767 h 380029"/>
                      <a:gd name="connsiteX5" fmla="*/ 100013 w 168275"/>
                      <a:gd name="connsiteY5" fmla="*/ 380029 h 380029"/>
                      <a:gd name="connsiteX6" fmla="*/ 68262 w 168275"/>
                      <a:gd name="connsiteY6" fmla="*/ 380029 h 380029"/>
                      <a:gd name="connsiteX7" fmla="*/ 0 w 168275"/>
                      <a:gd name="connsiteY7" fmla="*/ 311767 h 380029"/>
                      <a:gd name="connsiteX8" fmla="*/ 0 w 168275"/>
                      <a:gd name="connsiteY8" fmla="*/ 68262 h 380029"/>
                      <a:gd name="connsiteX0" fmla="*/ 168275 w 259715"/>
                      <a:gd name="connsiteY0" fmla="*/ 68262 h 380029"/>
                      <a:gd name="connsiteX1" fmla="*/ 168275 w 259715"/>
                      <a:gd name="connsiteY1" fmla="*/ 311767 h 380029"/>
                      <a:gd name="connsiteX2" fmla="*/ 100013 w 259715"/>
                      <a:gd name="connsiteY2" fmla="*/ 380029 h 380029"/>
                      <a:gd name="connsiteX3" fmla="*/ 68262 w 259715"/>
                      <a:gd name="connsiteY3" fmla="*/ 380029 h 380029"/>
                      <a:gd name="connsiteX4" fmla="*/ 0 w 259715"/>
                      <a:gd name="connsiteY4" fmla="*/ 311767 h 380029"/>
                      <a:gd name="connsiteX5" fmla="*/ 0 w 259715"/>
                      <a:gd name="connsiteY5" fmla="*/ 68262 h 380029"/>
                      <a:gd name="connsiteX6" fmla="*/ 68262 w 259715"/>
                      <a:gd name="connsiteY6" fmla="*/ 0 h 380029"/>
                      <a:gd name="connsiteX7" fmla="*/ 100013 w 259715"/>
                      <a:gd name="connsiteY7" fmla="*/ 0 h 380029"/>
                      <a:gd name="connsiteX8" fmla="*/ 259715 w 259715"/>
                      <a:gd name="connsiteY8" fmla="*/ 159702 h 380029"/>
                      <a:gd name="connsiteX0" fmla="*/ 168275 w 168275"/>
                      <a:gd name="connsiteY0" fmla="*/ 68262 h 380029"/>
                      <a:gd name="connsiteX1" fmla="*/ 168275 w 168275"/>
                      <a:gd name="connsiteY1" fmla="*/ 311767 h 380029"/>
                      <a:gd name="connsiteX2" fmla="*/ 100013 w 168275"/>
                      <a:gd name="connsiteY2" fmla="*/ 380029 h 380029"/>
                      <a:gd name="connsiteX3" fmla="*/ 68262 w 168275"/>
                      <a:gd name="connsiteY3" fmla="*/ 380029 h 380029"/>
                      <a:gd name="connsiteX4" fmla="*/ 0 w 168275"/>
                      <a:gd name="connsiteY4" fmla="*/ 311767 h 380029"/>
                      <a:gd name="connsiteX5" fmla="*/ 0 w 168275"/>
                      <a:gd name="connsiteY5" fmla="*/ 68262 h 380029"/>
                      <a:gd name="connsiteX6" fmla="*/ 68262 w 168275"/>
                      <a:gd name="connsiteY6" fmla="*/ 0 h 380029"/>
                      <a:gd name="connsiteX7" fmla="*/ 100013 w 168275"/>
                      <a:gd name="connsiteY7" fmla="*/ 0 h 380029"/>
                      <a:gd name="connsiteX0" fmla="*/ 168275 w 168275"/>
                      <a:gd name="connsiteY0" fmla="*/ 311767 h 380029"/>
                      <a:gd name="connsiteX1" fmla="*/ 100013 w 168275"/>
                      <a:gd name="connsiteY1" fmla="*/ 380029 h 380029"/>
                      <a:gd name="connsiteX2" fmla="*/ 68262 w 168275"/>
                      <a:gd name="connsiteY2" fmla="*/ 380029 h 380029"/>
                      <a:gd name="connsiteX3" fmla="*/ 0 w 168275"/>
                      <a:gd name="connsiteY3" fmla="*/ 311767 h 380029"/>
                      <a:gd name="connsiteX4" fmla="*/ 0 w 168275"/>
                      <a:gd name="connsiteY4" fmla="*/ 68262 h 380029"/>
                      <a:gd name="connsiteX5" fmla="*/ 68262 w 168275"/>
                      <a:gd name="connsiteY5" fmla="*/ 0 h 380029"/>
                      <a:gd name="connsiteX6" fmla="*/ 100013 w 168275"/>
                      <a:gd name="connsiteY6" fmla="*/ 0 h 380029"/>
                      <a:gd name="connsiteX0" fmla="*/ 100013 w 100013"/>
                      <a:gd name="connsiteY0" fmla="*/ 380029 h 380029"/>
                      <a:gd name="connsiteX1" fmla="*/ 68262 w 100013"/>
                      <a:gd name="connsiteY1" fmla="*/ 380029 h 380029"/>
                      <a:gd name="connsiteX2" fmla="*/ 0 w 100013"/>
                      <a:gd name="connsiteY2" fmla="*/ 311767 h 380029"/>
                      <a:gd name="connsiteX3" fmla="*/ 0 w 100013"/>
                      <a:gd name="connsiteY3" fmla="*/ 68262 h 380029"/>
                      <a:gd name="connsiteX4" fmla="*/ 68262 w 100013"/>
                      <a:gd name="connsiteY4" fmla="*/ 0 h 380029"/>
                      <a:gd name="connsiteX5" fmla="*/ 100013 w 100013"/>
                      <a:gd name="connsiteY5" fmla="*/ 0 h 380029"/>
                      <a:gd name="connsiteX0" fmla="*/ 68262 w 100013"/>
                      <a:gd name="connsiteY0" fmla="*/ 380029 h 380029"/>
                      <a:gd name="connsiteX1" fmla="*/ 0 w 100013"/>
                      <a:gd name="connsiteY1" fmla="*/ 311767 h 380029"/>
                      <a:gd name="connsiteX2" fmla="*/ 0 w 100013"/>
                      <a:gd name="connsiteY2" fmla="*/ 68262 h 380029"/>
                      <a:gd name="connsiteX3" fmla="*/ 68262 w 100013"/>
                      <a:gd name="connsiteY3" fmla="*/ 0 h 380029"/>
                      <a:gd name="connsiteX4" fmla="*/ 100013 w 100013"/>
                      <a:gd name="connsiteY4" fmla="*/ 0 h 380029"/>
                      <a:gd name="connsiteX0" fmla="*/ 68262 w 68262"/>
                      <a:gd name="connsiteY0" fmla="*/ 380029 h 380029"/>
                      <a:gd name="connsiteX1" fmla="*/ 0 w 68262"/>
                      <a:gd name="connsiteY1" fmla="*/ 311767 h 380029"/>
                      <a:gd name="connsiteX2" fmla="*/ 0 w 68262"/>
                      <a:gd name="connsiteY2" fmla="*/ 68262 h 380029"/>
                      <a:gd name="connsiteX3" fmla="*/ 68262 w 68262"/>
                      <a:gd name="connsiteY3" fmla="*/ 0 h 380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8262" h="380029">
                        <a:moveTo>
                          <a:pt x="68262" y="380029"/>
                        </a:moveTo>
                        <a:cubicBezTo>
                          <a:pt x="30562" y="380029"/>
                          <a:pt x="0" y="349467"/>
                          <a:pt x="0" y="311767"/>
                        </a:cubicBezTo>
                        <a:lnTo>
                          <a:pt x="0" y="68262"/>
                        </a:lnTo>
                        <a:cubicBezTo>
                          <a:pt x="0" y="30562"/>
                          <a:pt x="30562" y="0"/>
                          <a:pt x="68262" y="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E24E6540-40D6-F512-1CE3-E79AE91B0EEA}"/>
                    </a:ext>
                  </a:extLst>
                </p:cNvPr>
                <p:cNvSpPr/>
                <p:nvPr/>
              </p:nvSpPr>
              <p:spPr>
                <a:xfrm>
                  <a:off x="4063999" y="4841876"/>
                  <a:ext cx="371475" cy="1486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442B79BF-F035-5BAA-EE3C-0EEB2FBFB5A4}"/>
                    </a:ext>
                  </a:extLst>
                </p:cNvPr>
                <p:cNvGrpSpPr/>
                <p:nvPr/>
              </p:nvGrpSpPr>
              <p:grpSpPr>
                <a:xfrm>
                  <a:off x="4070721" y="4264298"/>
                  <a:ext cx="444500" cy="779935"/>
                  <a:chOff x="4070721" y="4264298"/>
                  <a:chExt cx="444500" cy="779935"/>
                </a:xfrm>
              </p:grpSpPr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54FA2C21-D1D2-0E82-B44E-B001E7337ED5}"/>
                      </a:ext>
                    </a:extLst>
                  </p:cNvPr>
                  <p:cNvSpPr/>
                  <p:nvPr/>
                </p:nvSpPr>
                <p:spPr>
                  <a:xfrm>
                    <a:off x="4256829" y="4680429"/>
                    <a:ext cx="82177" cy="363804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台形 542">
                    <a:extLst>
                      <a:ext uri="{FF2B5EF4-FFF2-40B4-BE49-F238E27FC236}">
                        <a16:creationId xmlns:a16="http://schemas.microsoft.com/office/drawing/2014/main" id="{7EE4CF8E-508C-B6F4-E481-F323FA464AAE}"/>
                      </a:ext>
                    </a:extLst>
                  </p:cNvPr>
                  <p:cNvSpPr/>
                  <p:nvPr/>
                </p:nvSpPr>
                <p:spPr>
                  <a:xfrm>
                    <a:off x="4235823" y="4264298"/>
                    <a:ext cx="110165" cy="167577"/>
                  </a:xfrm>
                  <a:prstGeom prst="trapezoid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A314C6CD-B300-704C-1633-18C73C1B8DC7}"/>
                      </a:ext>
                    </a:extLst>
                  </p:cNvPr>
                  <p:cNvSpPr/>
                  <p:nvPr/>
                </p:nvSpPr>
                <p:spPr>
                  <a:xfrm>
                    <a:off x="4121150" y="4424096"/>
                    <a:ext cx="363804" cy="3638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円: 塗りつぶしなし 544">
                    <a:extLst>
                      <a:ext uri="{FF2B5EF4-FFF2-40B4-BE49-F238E27FC236}">
                        <a16:creationId xmlns:a16="http://schemas.microsoft.com/office/drawing/2014/main" id="{E84BA37B-1F0C-1341-6659-C1249F7CB782}"/>
                      </a:ext>
                    </a:extLst>
                  </p:cNvPr>
                  <p:cNvSpPr/>
                  <p:nvPr/>
                </p:nvSpPr>
                <p:spPr>
                  <a:xfrm>
                    <a:off x="4070721" y="4381500"/>
                    <a:ext cx="444500" cy="444500"/>
                  </a:xfrm>
                  <a:prstGeom prst="donut">
                    <a:avLst>
                      <a:gd name="adj" fmla="val 2063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1" name="四角形: 角を丸くする 540">
                  <a:extLst>
                    <a:ext uri="{FF2B5EF4-FFF2-40B4-BE49-F238E27FC236}">
                      <a16:creationId xmlns:a16="http://schemas.microsoft.com/office/drawing/2014/main" id="{709D471C-5AC8-6BD3-D6AF-07B2E8F6845D}"/>
                    </a:ext>
                  </a:extLst>
                </p:cNvPr>
                <p:cNvSpPr/>
                <p:nvPr/>
              </p:nvSpPr>
              <p:spPr>
                <a:xfrm rot="19800000">
                  <a:off x="4380751" y="4965984"/>
                  <a:ext cx="178636" cy="1622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9935B3C4-42C4-1C8B-BEAB-7638F9051236}"/>
              </a:ext>
            </a:extLst>
          </p:cNvPr>
          <p:cNvGrpSpPr>
            <a:grpSpLocks noChangeAspect="1"/>
          </p:cNvGrpSpPr>
          <p:nvPr/>
        </p:nvGrpSpPr>
        <p:grpSpPr>
          <a:xfrm>
            <a:off x="821104" y="3919220"/>
            <a:ext cx="2288080" cy="2416804"/>
            <a:chOff x="654050" y="3537311"/>
            <a:chExt cx="2756964" cy="2912067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AA52FA8-8F48-3BDC-F395-D76D7E11C679}"/>
                </a:ext>
              </a:extLst>
            </p:cNvPr>
            <p:cNvGrpSpPr/>
            <p:nvPr/>
          </p:nvGrpSpPr>
          <p:grpSpPr>
            <a:xfrm>
              <a:off x="654050" y="3953828"/>
              <a:ext cx="2705100" cy="2495550"/>
              <a:chOff x="654050" y="395382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6974FD7-3AD8-E89B-4948-037F5D3A1135}"/>
                  </a:ext>
                </a:extLst>
              </p:cNvPr>
              <p:cNvGrpSpPr/>
              <p:nvPr/>
            </p:nvGrpSpPr>
            <p:grpSpPr>
              <a:xfrm>
                <a:off x="7064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360494B-56F1-91A9-7DB7-FBA002579C6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28F947B8-F18E-426D-1B8D-399D699F237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A5071C98-8D99-F15C-93D7-EA7FE2C9600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EBEDF5CA-E70D-C86D-BBF5-959DD63BD3D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D27C5A52-1C4B-04CC-10A1-7E4A3F25053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CFEEA77-43A5-4301-15A6-71125DB64FDF}"/>
                  </a:ext>
                </a:extLst>
              </p:cNvPr>
              <p:cNvGrpSpPr/>
              <p:nvPr/>
            </p:nvGrpSpPr>
            <p:grpSpPr>
              <a:xfrm>
                <a:off x="1427754" y="4062469"/>
                <a:ext cx="1170426" cy="2189722"/>
                <a:chOff x="1317239" y="3846327"/>
                <a:chExt cx="1391456" cy="2603242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717129A9-94A9-9495-1A63-BCB1657617CD}"/>
                    </a:ext>
                  </a:extLst>
                </p:cNvPr>
                <p:cNvGrpSpPr/>
                <p:nvPr/>
              </p:nvGrpSpPr>
              <p:grpSpPr>
                <a:xfrm>
                  <a:off x="1364598" y="4984109"/>
                  <a:ext cx="1296738" cy="1465460"/>
                  <a:chOff x="1531401" y="5107714"/>
                  <a:chExt cx="999127" cy="1286462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516F2B2E-4D0A-00D7-B00C-C94FAA7DC30C}"/>
                      </a:ext>
                    </a:extLst>
                  </p:cNvPr>
                  <p:cNvSpPr/>
                  <p:nvPr/>
                </p:nvSpPr>
                <p:spPr>
                  <a:xfrm flipH="1">
                    <a:off x="2383030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4612BB56-3ECA-F1DF-1164-94169DF122E3}"/>
                      </a:ext>
                    </a:extLst>
                  </p:cNvPr>
                  <p:cNvSpPr/>
                  <p:nvPr/>
                </p:nvSpPr>
                <p:spPr>
                  <a:xfrm>
                    <a:off x="1788471" y="5107714"/>
                    <a:ext cx="456610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92F056A6-DBC6-357A-6795-910302A64056}"/>
                      </a:ext>
                    </a:extLst>
                  </p:cNvPr>
                  <p:cNvSpPr/>
                  <p:nvPr/>
                </p:nvSpPr>
                <p:spPr>
                  <a:xfrm>
                    <a:off x="1531401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8975633D-DEE2-FD67-10E2-FDAF87E92504}"/>
                      </a:ext>
                    </a:extLst>
                  </p:cNvPr>
                  <p:cNvSpPr/>
                  <p:nvPr/>
                </p:nvSpPr>
                <p:spPr>
                  <a:xfrm>
                    <a:off x="1607603" y="5377994"/>
                    <a:ext cx="840208" cy="1016182"/>
                  </a:xfrm>
                  <a:custGeom>
                    <a:avLst/>
                    <a:gdLst>
                      <a:gd name="connsiteX0" fmla="*/ 743127 w 974009"/>
                      <a:gd name="connsiteY0" fmla="*/ 0 h 1016182"/>
                      <a:gd name="connsiteX1" fmla="*/ 752081 w 974009"/>
                      <a:gd name="connsiteY1" fmla="*/ 903 h 1016182"/>
                      <a:gd name="connsiteX2" fmla="*/ 974009 w 974009"/>
                      <a:gd name="connsiteY2" fmla="*/ 273199 h 1016182"/>
                      <a:gd name="connsiteX3" fmla="*/ 974009 w 974009"/>
                      <a:gd name="connsiteY3" fmla="*/ 1016182 h 1016182"/>
                      <a:gd name="connsiteX4" fmla="*/ 0 w 974009"/>
                      <a:gd name="connsiteY4" fmla="*/ 1016182 h 1016182"/>
                      <a:gd name="connsiteX5" fmla="*/ 0 w 974009"/>
                      <a:gd name="connsiteY5" fmla="*/ 273199 h 1016182"/>
                      <a:gd name="connsiteX6" fmla="*/ 221928 w 974009"/>
                      <a:gd name="connsiteY6" fmla="*/ 903 h 1016182"/>
                      <a:gd name="connsiteX7" fmla="*/ 230881 w 974009"/>
                      <a:gd name="connsiteY7" fmla="*/ 0 h 1016182"/>
                      <a:gd name="connsiteX8" fmla="*/ 235401 w 974009"/>
                      <a:gd name="connsiteY8" fmla="*/ 7436 h 1016182"/>
                      <a:gd name="connsiteX9" fmla="*/ 487004 w 974009"/>
                      <a:gd name="connsiteY9" fmla="*/ 126882 h 1016182"/>
                      <a:gd name="connsiteX10" fmla="*/ 738607 w 974009"/>
                      <a:gd name="connsiteY10" fmla="*/ 7436 h 1016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4009" h="1016182">
                        <a:moveTo>
                          <a:pt x="743127" y="0"/>
                        </a:moveTo>
                        <a:lnTo>
                          <a:pt x="752081" y="903"/>
                        </a:lnTo>
                        <a:cubicBezTo>
                          <a:pt x="878735" y="26820"/>
                          <a:pt x="974009" y="138883"/>
                          <a:pt x="974009" y="273199"/>
                        </a:cubicBezTo>
                        <a:lnTo>
                          <a:pt x="974009" y="1016182"/>
                        </a:lnTo>
                        <a:lnTo>
                          <a:pt x="0" y="1016182"/>
                        </a:lnTo>
                        <a:lnTo>
                          <a:pt x="0" y="273199"/>
                        </a:lnTo>
                        <a:cubicBezTo>
                          <a:pt x="0" y="138883"/>
                          <a:pt x="95274" y="26820"/>
                          <a:pt x="221928" y="903"/>
                        </a:cubicBezTo>
                        <a:lnTo>
                          <a:pt x="230881" y="0"/>
                        </a:lnTo>
                        <a:lnTo>
                          <a:pt x="235401" y="7436"/>
                        </a:lnTo>
                        <a:cubicBezTo>
                          <a:pt x="289928" y="79501"/>
                          <a:pt x="382269" y="126882"/>
                          <a:pt x="487004" y="126882"/>
                        </a:cubicBezTo>
                        <a:cubicBezTo>
                          <a:pt x="591739" y="126882"/>
                          <a:pt x="684080" y="79501"/>
                          <a:pt x="738607" y="7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8FD4800D-F7CA-8E2B-CDD5-C44A41215F0D}"/>
                    </a:ext>
                  </a:extLst>
                </p:cNvPr>
                <p:cNvGrpSpPr/>
                <p:nvPr/>
              </p:nvGrpSpPr>
              <p:grpSpPr>
                <a:xfrm>
                  <a:off x="1317239" y="3846327"/>
                  <a:ext cx="1391456" cy="1340222"/>
                  <a:chOff x="1317239" y="3791943"/>
                  <a:chExt cx="1391456" cy="1340222"/>
                </a:xfrm>
              </p:grpSpPr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338E7EAC-4B94-90F3-2216-6783B1C00FEE}"/>
                      </a:ext>
                    </a:extLst>
                  </p:cNvPr>
                  <p:cNvGrpSpPr/>
                  <p:nvPr/>
                </p:nvGrpSpPr>
                <p:grpSpPr>
                  <a:xfrm>
                    <a:off x="1317239" y="3791943"/>
                    <a:ext cx="1391456" cy="1340222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22" name="円/楕円 668">
                      <a:extLst>
                        <a:ext uri="{FF2B5EF4-FFF2-40B4-BE49-F238E27FC236}">
                          <a16:creationId xmlns:a16="http://schemas.microsoft.com/office/drawing/2014/main" id="{BE520ACC-2651-AFD1-20A7-EF454923CA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33DD87C6-A0AB-B6D2-BCD1-E7F89F226B2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0" name="円/楕円 671">
                        <a:extLst>
                          <a:ext uri="{FF2B5EF4-FFF2-40B4-BE49-F238E27FC236}">
                            <a16:creationId xmlns:a16="http://schemas.microsoft.com/office/drawing/2014/main" id="{85088724-64C9-52C6-5522-B798035365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円/楕円 672">
                        <a:extLst>
                          <a:ext uri="{FF2B5EF4-FFF2-40B4-BE49-F238E27FC236}">
                            <a16:creationId xmlns:a16="http://schemas.microsoft.com/office/drawing/2014/main" id="{0DF00C5D-89DF-FEF8-F496-E449524316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E480FD11-1283-BE5D-53C2-BAB79F4E397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8" name="円/楕円 669">
                        <a:extLst>
                          <a:ext uri="{FF2B5EF4-FFF2-40B4-BE49-F238E27FC236}">
                            <a16:creationId xmlns:a16="http://schemas.microsoft.com/office/drawing/2014/main" id="{E8EC4D8F-DA6C-499D-FC9C-E128561895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円/楕円 670">
                        <a:extLst>
                          <a:ext uri="{FF2B5EF4-FFF2-40B4-BE49-F238E27FC236}">
                            <a16:creationId xmlns:a16="http://schemas.microsoft.com/office/drawing/2014/main" id="{35197555-DE45-C8B7-7F28-DE8563F99C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6" name="円/楕円 668">
                      <a:extLst>
                        <a:ext uri="{FF2B5EF4-FFF2-40B4-BE49-F238E27FC236}">
                          <a16:creationId xmlns:a16="http://schemas.microsoft.com/office/drawing/2014/main" id="{54ADD784-F1CB-6BBF-D5BD-A0C6433292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A084C80A-DDEB-DC43-D400-F8DB4BEE76E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1451" y="4142344"/>
                    <a:ext cx="49791" cy="1873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23CA3E7B-C8F9-0720-DD72-64FB1DCE16C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2330" y="4142344"/>
                    <a:ext cx="49791" cy="1873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655">
                    <a:extLst>
                      <a:ext uri="{FF2B5EF4-FFF2-40B4-BE49-F238E27FC236}">
                        <a16:creationId xmlns:a16="http://schemas.microsoft.com/office/drawing/2014/main" id="{165EC976-78E3-724D-EB76-A139CA968FF0}"/>
                      </a:ext>
                    </a:extLst>
                  </p:cNvPr>
                  <p:cNvSpPr/>
                  <p:nvPr/>
                </p:nvSpPr>
                <p:spPr>
                  <a:xfrm>
                    <a:off x="1571305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656">
                    <a:extLst>
                      <a:ext uri="{FF2B5EF4-FFF2-40B4-BE49-F238E27FC236}">
                        <a16:creationId xmlns:a16="http://schemas.microsoft.com/office/drawing/2014/main" id="{874932BA-38EF-AAF6-A539-2BFAC6F6A2F2}"/>
                      </a:ext>
                    </a:extLst>
                  </p:cNvPr>
                  <p:cNvSpPr/>
                  <p:nvPr/>
                </p:nvSpPr>
                <p:spPr>
                  <a:xfrm>
                    <a:off x="2316484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B14735A7-25AB-828E-3A31-7B5E20D15B30}"/>
                      </a:ext>
                    </a:extLst>
                  </p:cNvPr>
                  <p:cNvGrpSpPr/>
                  <p:nvPr/>
                </p:nvGrpSpPr>
                <p:grpSpPr>
                  <a:xfrm>
                    <a:off x="1880097" y="4641946"/>
                    <a:ext cx="261404" cy="221549"/>
                    <a:chOff x="7084627" y="3040652"/>
                    <a:chExt cx="240026" cy="203430"/>
                  </a:xfrm>
                </p:grpSpPr>
                <p:sp>
                  <p:nvSpPr>
                    <p:cNvPr id="220" name="円/楕円 662">
                      <a:extLst>
                        <a:ext uri="{FF2B5EF4-FFF2-40B4-BE49-F238E27FC236}">
                          <a16:creationId xmlns:a16="http://schemas.microsoft.com/office/drawing/2014/main" id="{96491DAB-A9A8-957C-C7D0-7D8F8622E9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5B213441-B6F5-F41F-5459-459680FF89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A2D94E96-924D-A57F-083B-9AF37520CB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4628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DF0802F4-98F5-126D-FC8B-DDBE74DA3B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3241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441C9EC4-5CDE-83BC-F5A8-AEDC85ED940D}"/>
                  </a:ext>
                </a:extLst>
              </p:cNvPr>
              <p:cNvGrpSpPr/>
              <p:nvPr/>
            </p:nvGrpSpPr>
            <p:grpSpPr>
              <a:xfrm>
                <a:off x="654050" y="5317007"/>
                <a:ext cx="2705100" cy="1132371"/>
                <a:chOff x="654050" y="2328861"/>
                <a:chExt cx="2705100" cy="1209677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FA48F41F-9784-B2C1-5409-7B50D4593D07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A19A43FC-BC0B-1AA2-005B-50582C39B44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上の 2 つの角を丸める 181">
                    <a:extLst>
                      <a:ext uri="{FF2B5EF4-FFF2-40B4-BE49-F238E27FC236}">
                        <a16:creationId xmlns:a16="http://schemas.microsoft.com/office/drawing/2014/main" id="{AB33D803-099A-4A82-268E-893B439BC298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5">
                        <a:lumMod val="5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4" name="四角形: 上の 2 つの角を丸める 181">
                  <a:extLst>
                    <a:ext uri="{FF2B5EF4-FFF2-40B4-BE49-F238E27FC236}">
                      <a16:creationId xmlns:a16="http://schemas.microsoft.com/office/drawing/2014/main" id="{CE35D34B-2659-73A4-EC55-DCD57FA189CE}"/>
                    </a:ext>
                  </a:extLst>
                </p:cNvPr>
                <p:cNvSpPr/>
                <p:nvPr/>
              </p:nvSpPr>
              <p:spPr>
                <a:xfrm>
                  <a:off x="654050" y="2328861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DA31806-862C-9802-3C1A-3B927308B7BD}"/>
                </a:ext>
              </a:extLst>
            </p:cNvPr>
            <p:cNvGrpSpPr/>
            <p:nvPr/>
          </p:nvGrpSpPr>
          <p:grpSpPr>
            <a:xfrm>
              <a:off x="1338472" y="5251350"/>
              <a:ext cx="221455" cy="172195"/>
              <a:chOff x="1314450" y="2280493"/>
              <a:chExt cx="212372" cy="182066"/>
            </a:xfrm>
          </p:grpSpPr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784BDB9C-353C-BEBF-83CB-E0B9C3919EB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ACE4143A-BBA6-0AE8-E686-C306DEFC25D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B9114092-5879-5FA2-EA71-B2BB1279560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86C75C34-0516-5C39-8F2E-114C0692606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15E0A47-BBF0-D462-7D87-38BA2EB01C3C}"/>
                </a:ext>
              </a:extLst>
            </p:cNvPr>
            <p:cNvGrpSpPr/>
            <p:nvPr/>
          </p:nvGrpSpPr>
          <p:grpSpPr>
            <a:xfrm flipH="1">
              <a:off x="2431036" y="5251350"/>
              <a:ext cx="221455" cy="172195"/>
              <a:chOff x="1314450" y="2280493"/>
              <a:chExt cx="212372" cy="182066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AD778723-2A4C-4683-2FE9-0B40073F8BC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822367D8-F442-AAEC-73FB-9E941DAEA17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C7F68470-6F72-F3D2-04DC-8CE1CA3F283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486EFF46-FA2C-E427-7B07-E90A3400404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3DA1CA75-7B52-3575-E10A-CEEF44042BF6}"/>
                </a:ext>
              </a:extLst>
            </p:cNvPr>
            <p:cNvGrpSpPr/>
            <p:nvPr/>
          </p:nvGrpSpPr>
          <p:grpSpPr>
            <a:xfrm>
              <a:off x="1870006" y="5022850"/>
              <a:ext cx="288994" cy="96278"/>
              <a:chOff x="334566" y="1660922"/>
              <a:chExt cx="176212" cy="126206"/>
            </a:xfrm>
          </p:grpSpPr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1529CA0F-F458-8652-41B0-325C6EECD594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4C8DC7D-898A-0606-5D10-49118745CC2D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BAE51159-C735-3E69-C122-2EB4FA080C76}"/>
                </a:ext>
              </a:extLst>
            </p:cNvPr>
            <p:cNvGrpSpPr/>
            <p:nvPr/>
          </p:nvGrpSpPr>
          <p:grpSpPr>
            <a:xfrm>
              <a:off x="2014503" y="4319967"/>
              <a:ext cx="86897" cy="112004"/>
              <a:chOff x="207192" y="1641123"/>
              <a:chExt cx="368618" cy="475123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7D6B9F8E-6E5E-E0A7-6E86-6B1480E49386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295B03C-B189-DDDB-E227-4A0ED8F05EED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2" name="楕円 503">
              <a:extLst>
                <a:ext uri="{FF2B5EF4-FFF2-40B4-BE49-F238E27FC236}">
                  <a16:creationId xmlns:a16="http://schemas.microsoft.com/office/drawing/2014/main" id="{C67D2B0A-EBBF-769B-5F1D-EF98C2D8F8FF}"/>
                </a:ext>
              </a:extLst>
            </p:cNvPr>
            <p:cNvSpPr/>
            <p:nvPr/>
          </p:nvSpPr>
          <p:spPr>
            <a:xfrm>
              <a:off x="1845717" y="418226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楕円 503">
              <a:extLst>
                <a:ext uri="{FF2B5EF4-FFF2-40B4-BE49-F238E27FC236}">
                  <a16:creationId xmlns:a16="http://schemas.microsoft.com/office/drawing/2014/main" id="{88BFF320-E379-4743-46D2-28B193C770ED}"/>
                </a:ext>
              </a:extLst>
            </p:cNvPr>
            <p:cNvSpPr/>
            <p:nvPr/>
          </p:nvSpPr>
          <p:spPr>
            <a:xfrm>
              <a:off x="2383880" y="472281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4" name="楕円 503">
              <a:extLst>
                <a:ext uri="{FF2B5EF4-FFF2-40B4-BE49-F238E27FC236}">
                  <a16:creationId xmlns:a16="http://schemas.microsoft.com/office/drawing/2014/main" id="{06FE54DE-197F-A964-BCF2-74892D1406D6}"/>
                </a:ext>
              </a:extLst>
            </p:cNvPr>
            <p:cNvSpPr/>
            <p:nvPr/>
          </p:nvSpPr>
          <p:spPr>
            <a:xfrm>
              <a:off x="1729036" y="497760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0F65AAD4-31C7-850E-9657-D9F0F37F703F}"/>
                </a:ext>
              </a:extLst>
            </p:cNvPr>
            <p:cNvSpPr/>
            <p:nvPr/>
          </p:nvSpPr>
          <p:spPr>
            <a:xfrm>
              <a:off x="2448989" y="3537311"/>
              <a:ext cx="962025" cy="85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73CD9BB8-39DF-7E57-BE1D-10A08429B770}"/>
                </a:ext>
              </a:extLst>
            </p:cNvPr>
            <p:cNvSpPr/>
            <p:nvPr/>
          </p:nvSpPr>
          <p:spPr>
            <a:xfrm>
              <a:off x="2715689" y="4324969"/>
              <a:ext cx="214313" cy="1904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B7E49243-474A-6B9E-F41D-5E29A481B485}"/>
                </a:ext>
              </a:extLst>
            </p:cNvPr>
            <p:cNvSpPr/>
            <p:nvPr/>
          </p:nvSpPr>
          <p:spPr>
            <a:xfrm>
              <a:off x="2584066" y="4469104"/>
              <a:ext cx="109193" cy="97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17C00B34-E3EC-BF49-8B63-12E905941A67}"/>
                </a:ext>
              </a:extLst>
            </p:cNvPr>
            <p:cNvGrpSpPr/>
            <p:nvPr/>
          </p:nvGrpSpPr>
          <p:grpSpPr>
            <a:xfrm>
              <a:off x="2513792" y="3671616"/>
              <a:ext cx="798242" cy="548252"/>
              <a:chOff x="945728" y="124783"/>
              <a:chExt cx="2488005" cy="1708827"/>
            </a:xfrm>
          </p:grpSpPr>
          <p:sp>
            <p:nvSpPr>
              <p:cNvPr id="577" name="台形 576">
                <a:extLst>
                  <a:ext uri="{FF2B5EF4-FFF2-40B4-BE49-F238E27FC236}">
                    <a16:creationId xmlns:a16="http://schemas.microsoft.com/office/drawing/2014/main" id="{38C9CF2B-B39A-BD91-7A99-C3A94935A797}"/>
                  </a:ext>
                </a:extLst>
              </p:cNvPr>
              <p:cNvSpPr/>
              <p:nvPr/>
            </p:nvSpPr>
            <p:spPr bwMode="auto">
              <a:xfrm>
                <a:off x="1982955" y="243904"/>
                <a:ext cx="683286" cy="106468"/>
              </a:xfrm>
              <a:prstGeom prst="trapezoid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台形 577">
                <a:extLst>
                  <a:ext uri="{FF2B5EF4-FFF2-40B4-BE49-F238E27FC236}">
                    <a16:creationId xmlns:a16="http://schemas.microsoft.com/office/drawing/2014/main" id="{4374B7A7-072A-3A79-277F-D4286F6FE819}"/>
                  </a:ext>
                </a:extLst>
              </p:cNvPr>
              <p:cNvSpPr/>
              <p:nvPr/>
            </p:nvSpPr>
            <p:spPr bwMode="auto">
              <a:xfrm>
                <a:off x="2116306" y="124783"/>
                <a:ext cx="416584" cy="113276"/>
              </a:xfrm>
              <a:prstGeom prst="trapezoid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台形 578">
                <a:extLst>
                  <a:ext uri="{FF2B5EF4-FFF2-40B4-BE49-F238E27FC236}">
                    <a16:creationId xmlns:a16="http://schemas.microsoft.com/office/drawing/2014/main" id="{58F81BCE-92BB-84D4-A2C8-3201E7B34CA6}"/>
                  </a:ext>
                </a:extLst>
              </p:cNvPr>
              <p:cNvSpPr/>
              <p:nvPr/>
            </p:nvSpPr>
            <p:spPr bwMode="auto">
              <a:xfrm>
                <a:off x="1503894" y="393183"/>
                <a:ext cx="1641409" cy="660065"/>
              </a:xfrm>
              <a:prstGeom prst="trapezoid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7975C4D0-39E8-48CF-9BE8-CCC671B7A8BD}"/>
                  </a:ext>
                </a:extLst>
              </p:cNvPr>
              <p:cNvSpPr/>
              <p:nvPr/>
            </p:nvSpPr>
            <p:spPr bwMode="auto">
              <a:xfrm>
                <a:off x="1004224" y="345174"/>
                <a:ext cx="2371013" cy="1227963"/>
              </a:xfrm>
              <a:custGeom>
                <a:avLst/>
                <a:gdLst>
                  <a:gd name="connsiteX0" fmla="*/ 2679979 w 4502515"/>
                  <a:gd name="connsiteY0" fmla="*/ 179675 h 2331882"/>
                  <a:gd name="connsiteX1" fmla="*/ 2679979 w 4502515"/>
                  <a:gd name="connsiteY1" fmla="*/ 1200929 h 2331882"/>
                  <a:gd name="connsiteX2" fmla="*/ 3917757 w 4502515"/>
                  <a:gd name="connsiteY2" fmla="*/ 1200929 h 2331882"/>
                  <a:gd name="connsiteX3" fmla="*/ 3662443 w 4502515"/>
                  <a:gd name="connsiteY3" fmla="*/ 179675 h 2331882"/>
                  <a:gd name="connsiteX4" fmla="*/ 1384590 w 4502515"/>
                  <a:gd name="connsiteY4" fmla="*/ 179675 h 2331882"/>
                  <a:gd name="connsiteX5" fmla="*/ 1129277 w 4502515"/>
                  <a:gd name="connsiteY5" fmla="*/ 1200929 h 2331882"/>
                  <a:gd name="connsiteX6" fmla="*/ 2426464 w 4502515"/>
                  <a:gd name="connsiteY6" fmla="*/ 1200929 h 2331882"/>
                  <a:gd name="connsiteX7" fmla="*/ 2426464 w 4502515"/>
                  <a:gd name="connsiteY7" fmla="*/ 179675 h 2331882"/>
                  <a:gd name="connsiteX8" fmla="*/ 1204709 w 4502515"/>
                  <a:gd name="connsiteY8" fmla="*/ 0 h 2331882"/>
                  <a:gd name="connsiteX9" fmla="*/ 3842326 w 4502515"/>
                  <a:gd name="connsiteY9" fmla="*/ 0 h 2331882"/>
                  <a:gd name="connsiteX10" fmla="*/ 4142558 w 4502515"/>
                  <a:gd name="connsiteY10" fmla="*/ 1200929 h 2331882"/>
                  <a:gd name="connsiteX11" fmla="*/ 4202654 w 4502515"/>
                  <a:gd name="connsiteY11" fmla="*/ 1200929 h 2331882"/>
                  <a:gd name="connsiteX12" fmla="*/ 4502515 w 4502515"/>
                  <a:gd name="connsiteY12" fmla="*/ 1500790 h 2331882"/>
                  <a:gd name="connsiteX13" fmla="*/ 4502515 w 4502515"/>
                  <a:gd name="connsiteY13" fmla="*/ 2210395 h 2331882"/>
                  <a:gd name="connsiteX14" fmla="*/ 4381028 w 4502515"/>
                  <a:gd name="connsiteY14" fmla="*/ 2331882 h 2331882"/>
                  <a:gd name="connsiteX15" fmla="*/ 4309654 w 4502515"/>
                  <a:gd name="connsiteY15" fmla="*/ 2331882 h 2331882"/>
                  <a:gd name="connsiteX16" fmla="*/ 4309891 w 4502515"/>
                  <a:gd name="connsiteY16" fmla="*/ 2329529 h 2331882"/>
                  <a:gd name="connsiteX17" fmla="*/ 3701753 w 4502515"/>
                  <a:gd name="connsiteY17" fmla="*/ 1721394 h 2331882"/>
                  <a:gd name="connsiteX18" fmla="*/ 3093615 w 4502515"/>
                  <a:gd name="connsiteY18" fmla="*/ 2329529 h 2331882"/>
                  <a:gd name="connsiteX19" fmla="*/ 3093852 w 4502515"/>
                  <a:gd name="connsiteY19" fmla="*/ 2331882 h 2331882"/>
                  <a:gd name="connsiteX20" fmla="*/ 1515527 w 4502515"/>
                  <a:gd name="connsiteY20" fmla="*/ 2331882 h 2331882"/>
                  <a:gd name="connsiteX21" fmla="*/ 1515764 w 4502515"/>
                  <a:gd name="connsiteY21" fmla="*/ 2329529 h 2331882"/>
                  <a:gd name="connsiteX22" fmla="*/ 907626 w 4502515"/>
                  <a:gd name="connsiteY22" fmla="*/ 1721394 h 2331882"/>
                  <a:gd name="connsiteX23" fmla="*/ 299488 w 4502515"/>
                  <a:gd name="connsiteY23" fmla="*/ 2329529 h 2331882"/>
                  <a:gd name="connsiteX24" fmla="*/ 299725 w 4502515"/>
                  <a:gd name="connsiteY24" fmla="*/ 2331882 h 2331882"/>
                  <a:gd name="connsiteX25" fmla="*/ 121487 w 4502515"/>
                  <a:gd name="connsiteY25" fmla="*/ 2331882 h 2331882"/>
                  <a:gd name="connsiteX26" fmla="*/ 0 w 4502515"/>
                  <a:gd name="connsiteY26" fmla="*/ 2210395 h 2331882"/>
                  <a:gd name="connsiteX27" fmla="*/ 0 w 4502515"/>
                  <a:gd name="connsiteY27" fmla="*/ 1500790 h 2331882"/>
                  <a:gd name="connsiteX28" fmla="*/ 299861 w 4502515"/>
                  <a:gd name="connsiteY28" fmla="*/ 1200929 h 2331882"/>
                  <a:gd name="connsiteX29" fmla="*/ 904477 w 4502515"/>
                  <a:gd name="connsiteY29" fmla="*/ 1200929 h 23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2515" h="2331882">
                    <a:moveTo>
                      <a:pt x="2679979" y="179675"/>
                    </a:moveTo>
                    <a:lnTo>
                      <a:pt x="2679979" y="1200929"/>
                    </a:lnTo>
                    <a:lnTo>
                      <a:pt x="3917757" y="1200929"/>
                    </a:lnTo>
                    <a:lnTo>
                      <a:pt x="3662443" y="179675"/>
                    </a:lnTo>
                    <a:close/>
                    <a:moveTo>
                      <a:pt x="1384590" y="179675"/>
                    </a:moveTo>
                    <a:lnTo>
                      <a:pt x="1129277" y="1200929"/>
                    </a:lnTo>
                    <a:lnTo>
                      <a:pt x="2426464" y="1200929"/>
                    </a:lnTo>
                    <a:lnTo>
                      <a:pt x="2426464" y="179675"/>
                    </a:lnTo>
                    <a:close/>
                    <a:moveTo>
                      <a:pt x="1204709" y="0"/>
                    </a:moveTo>
                    <a:lnTo>
                      <a:pt x="3842326" y="0"/>
                    </a:lnTo>
                    <a:lnTo>
                      <a:pt x="4142558" y="1200929"/>
                    </a:lnTo>
                    <a:lnTo>
                      <a:pt x="4202654" y="1200929"/>
                    </a:lnTo>
                    <a:cubicBezTo>
                      <a:pt x="4368263" y="1200929"/>
                      <a:pt x="4502515" y="1335181"/>
                      <a:pt x="4502515" y="1500790"/>
                    </a:cubicBezTo>
                    <a:lnTo>
                      <a:pt x="4502515" y="2210395"/>
                    </a:lnTo>
                    <a:cubicBezTo>
                      <a:pt x="4502515" y="2277490"/>
                      <a:pt x="4448123" y="2331882"/>
                      <a:pt x="4381028" y="2331882"/>
                    </a:cubicBezTo>
                    <a:lnTo>
                      <a:pt x="4309654" y="2331882"/>
                    </a:lnTo>
                    <a:lnTo>
                      <a:pt x="4309891" y="2329529"/>
                    </a:lnTo>
                    <a:cubicBezTo>
                      <a:pt x="4309891" y="1993665"/>
                      <a:pt x="4037618" y="1721394"/>
                      <a:pt x="3701753" y="1721394"/>
                    </a:cubicBezTo>
                    <a:cubicBezTo>
                      <a:pt x="3365888" y="1721394"/>
                      <a:pt x="3093615" y="1993665"/>
                      <a:pt x="3093615" y="2329529"/>
                    </a:cubicBezTo>
                    <a:lnTo>
                      <a:pt x="3093852" y="2331882"/>
                    </a:lnTo>
                    <a:lnTo>
                      <a:pt x="1515527" y="2331882"/>
                    </a:lnTo>
                    <a:lnTo>
                      <a:pt x="1515764" y="2329529"/>
                    </a:lnTo>
                    <a:cubicBezTo>
                      <a:pt x="1515764" y="1993665"/>
                      <a:pt x="1243491" y="1721394"/>
                      <a:pt x="907626" y="1721394"/>
                    </a:cubicBezTo>
                    <a:cubicBezTo>
                      <a:pt x="571761" y="1721394"/>
                      <a:pt x="299488" y="1993665"/>
                      <a:pt x="299488" y="2329529"/>
                    </a:cubicBezTo>
                    <a:lnTo>
                      <a:pt x="299725" y="2331882"/>
                    </a:lnTo>
                    <a:lnTo>
                      <a:pt x="121487" y="2331882"/>
                    </a:lnTo>
                    <a:cubicBezTo>
                      <a:pt x="54392" y="2331882"/>
                      <a:pt x="0" y="2277490"/>
                      <a:pt x="0" y="2210395"/>
                    </a:cubicBezTo>
                    <a:lnTo>
                      <a:pt x="0" y="1500790"/>
                    </a:lnTo>
                    <a:cubicBezTo>
                      <a:pt x="0" y="1335181"/>
                      <a:pt x="134252" y="1200929"/>
                      <a:pt x="299861" y="1200929"/>
                    </a:cubicBezTo>
                    <a:lnTo>
                      <a:pt x="904477" y="120092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0B8BDA44-31F6-1612-DA08-C41F161727E0}"/>
                  </a:ext>
                </a:extLst>
              </p:cNvPr>
              <p:cNvSpPr/>
              <p:nvPr/>
            </p:nvSpPr>
            <p:spPr bwMode="auto">
              <a:xfrm>
                <a:off x="2694669" y="1313502"/>
                <a:ext cx="520112" cy="52010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D546FFF5-C9EC-2B8F-7CA0-31F314569D4B}"/>
                  </a:ext>
                </a:extLst>
              </p:cNvPr>
              <p:cNvSpPr/>
              <p:nvPr/>
            </p:nvSpPr>
            <p:spPr bwMode="auto">
              <a:xfrm>
                <a:off x="2804036" y="1422868"/>
                <a:ext cx="301375" cy="3013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5C75E683-857B-A2BC-2E8A-74B83F8A0A27}"/>
                  </a:ext>
                </a:extLst>
              </p:cNvPr>
              <p:cNvSpPr/>
              <p:nvPr/>
            </p:nvSpPr>
            <p:spPr bwMode="auto">
              <a:xfrm>
                <a:off x="1222519" y="1313502"/>
                <a:ext cx="520112" cy="52010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36840D86-CA63-F29B-2E07-E4723A9662F5}"/>
                  </a:ext>
                </a:extLst>
              </p:cNvPr>
              <p:cNvSpPr/>
              <p:nvPr/>
            </p:nvSpPr>
            <p:spPr bwMode="auto">
              <a:xfrm>
                <a:off x="1331886" y="1422868"/>
                <a:ext cx="301375" cy="3013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40B890FC-6681-0C61-A2BE-167EACEC5620}"/>
                  </a:ext>
                </a:extLst>
              </p:cNvPr>
              <p:cNvSpPr/>
              <p:nvPr/>
            </p:nvSpPr>
            <p:spPr bwMode="auto">
              <a:xfrm>
                <a:off x="1004224" y="1202527"/>
                <a:ext cx="2371013" cy="380184"/>
              </a:xfrm>
              <a:custGeom>
                <a:avLst/>
                <a:gdLst>
                  <a:gd name="connsiteX0" fmla="*/ 0 w 2371013"/>
                  <a:gd name="connsiteY0" fmla="*/ 0 h 380184"/>
                  <a:gd name="connsiteX1" fmla="*/ 2371013 w 2371013"/>
                  <a:gd name="connsiteY1" fmla="*/ 0 h 380184"/>
                  <a:gd name="connsiteX2" fmla="*/ 2371013 w 2371013"/>
                  <a:gd name="connsiteY2" fmla="*/ 316209 h 380184"/>
                  <a:gd name="connsiteX3" fmla="*/ 2307038 w 2371013"/>
                  <a:gd name="connsiteY3" fmla="*/ 380184 h 380184"/>
                  <a:gd name="connsiteX4" fmla="*/ 2269453 w 2371013"/>
                  <a:gd name="connsiteY4" fmla="*/ 380184 h 380184"/>
                  <a:gd name="connsiteX5" fmla="*/ 2269578 w 2371013"/>
                  <a:gd name="connsiteY5" fmla="*/ 378945 h 380184"/>
                  <a:gd name="connsiteX6" fmla="*/ 1949334 w 2371013"/>
                  <a:gd name="connsiteY6" fmla="*/ 58703 h 380184"/>
                  <a:gd name="connsiteX7" fmla="*/ 1629090 w 2371013"/>
                  <a:gd name="connsiteY7" fmla="*/ 378945 h 380184"/>
                  <a:gd name="connsiteX8" fmla="*/ 1629215 w 2371013"/>
                  <a:gd name="connsiteY8" fmla="*/ 380184 h 380184"/>
                  <a:gd name="connsiteX9" fmla="*/ 798073 w 2371013"/>
                  <a:gd name="connsiteY9" fmla="*/ 380184 h 380184"/>
                  <a:gd name="connsiteX10" fmla="*/ 798198 w 2371013"/>
                  <a:gd name="connsiteY10" fmla="*/ 378945 h 380184"/>
                  <a:gd name="connsiteX11" fmla="*/ 477954 w 2371013"/>
                  <a:gd name="connsiteY11" fmla="*/ 58703 h 380184"/>
                  <a:gd name="connsiteX12" fmla="*/ 157710 w 2371013"/>
                  <a:gd name="connsiteY12" fmla="*/ 378945 h 380184"/>
                  <a:gd name="connsiteX13" fmla="*/ 157835 w 2371013"/>
                  <a:gd name="connsiteY13" fmla="*/ 380184 h 380184"/>
                  <a:gd name="connsiteX14" fmla="*/ 63975 w 2371013"/>
                  <a:gd name="connsiteY14" fmla="*/ 380184 h 380184"/>
                  <a:gd name="connsiteX15" fmla="*/ 0 w 2371013"/>
                  <a:gd name="connsiteY15" fmla="*/ 316209 h 3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71013" h="380184">
                    <a:moveTo>
                      <a:pt x="0" y="0"/>
                    </a:moveTo>
                    <a:lnTo>
                      <a:pt x="2371013" y="0"/>
                    </a:lnTo>
                    <a:lnTo>
                      <a:pt x="2371013" y="316209"/>
                    </a:lnTo>
                    <a:cubicBezTo>
                      <a:pt x="2371013" y="351542"/>
                      <a:pt x="2342370" y="380184"/>
                      <a:pt x="2307038" y="380184"/>
                    </a:cubicBezTo>
                    <a:lnTo>
                      <a:pt x="2269453" y="380184"/>
                    </a:lnTo>
                    <a:lnTo>
                      <a:pt x="2269578" y="378945"/>
                    </a:lnTo>
                    <a:cubicBezTo>
                      <a:pt x="2269578" y="202080"/>
                      <a:pt x="2126200" y="58703"/>
                      <a:pt x="1949334" y="58703"/>
                    </a:cubicBezTo>
                    <a:cubicBezTo>
                      <a:pt x="1772468" y="58703"/>
                      <a:pt x="1629090" y="202080"/>
                      <a:pt x="1629090" y="378945"/>
                    </a:cubicBezTo>
                    <a:lnTo>
                      <a:pt x="1629215" y="380184"/>
                    </a:lnTo>
                    <a:lnTo>
                      <a:pt x="798073" y="380184"/>
                    </a:lnTo>
                    <a:lnTo>
                      <a:pt x="798198" y="378945"/>
                    </a:lnTo>
                    <a:cubicBezTo>
                      <a:pt x="798198" y="202080"/>
                      <a:pt x="654819" y="58703"/>
                      <a:pt x="477954" y="58703"/>
                    </a:cubicBezTo>
                    <a:cubicBezTo>
                      <a:pt x="301088" y="58703"/>
                      <a:pt x="157710" y="202080"/>
                      <a:pt x="157710" y="378945"/>
                    </a:cubicBezTo>
                    <a:lnTo>
                      <a:pt x="157835" y="380184"/>
                    </a:lnTo>
                    <a:lnTo>
                      <a:pt x="63975" y="380184"/>
                    </a:lnTo>
                    <a:cubicBezTo>
                      <a:pt x="28643" y="380184"/>
                      <a:pt x="0" y="351542"/>
                      <a:pt x="0" y="316209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55C27F7E-9C4C-9384-F9A4-1C4AFF61D7CF}"/>
                  </a:ext>
                </a:extLst>
              </p:cNvPr>
              <p:cNvSpPr/>
              <p:nvPr/>
            </p:nvSpPr>
            <p:spPr bwMode="auto">
              <a:xfrm>
                <a:off x="945728" y="1402863"/>
                <a:ext cx="2488005" cy="202259"/>
              </a:xfrm>
              <a:custGeom>
                <a:avLst/>
                <a:gdLst>
                  <a:gd name="connsiteX0" fmla="*/ 4330897 w 4724680"/>
                  <a:gd name="connsiteY0" fmla="*/ 0 h 384086"/>
                  <a:gd name="connsiteX1" fmla="*/ 4622843 w 4724680"/>
                  <a:gd name="connsiteY1" fmla="*/ 0 h 384086"/>
                  <a:gd name="connsiteX2" fmla="*/ 4724680 w 4724680"/>
                  <a:gd name="connsiteY2" fmla="*/ 101837 h 384086"/>
                  <a:gd name="connsiteX3" fmla="*/ 4724680 w 4724680"/>
                  <a:gd name="connsiteY3" fmla="*/ 342827 h 384086"/>
                  <a:gd name="connsiteX4" fmla="*/ 4683421 w 4724680"/>
                  <a:gd name="connsiteY4" fmla="*/ 384086 h 384086"/>
                  <a:gd name="connsiteX5" fmla="*/ 4413971 w 4724680"/>
                  <a:gd name="connsiteY5" fmla="*/ 384086 h 384086"/>
                  <a:gd name="connsiteX6" fmla="*/ 4420974 w 4724680"/>
                  <a:gd name="connsiteY6" fmla="*/ 314620 h 384086"/>
                  <a:gd name="connsiteX7" fmla="*/ 4373184 w 4724680"/>
                  <a:gd name="connsiteY7" fmla="*/ 77906 h 384086"/>
                  <a:gd name="connsiteX8" fmla="*/ 1536770 w 4724680"/>
                  <a:gd name="connsiteY8" fmla="*/ 0 h 384086"/>
                  <a:gd name="connsiteX9" fmla="*/ 3294775 w 4724680"/>
                  <a:gd name="connsiteY9" fmla="*/ 0 h 384086"/>
                  <a:gd name="connsiteX10" fmla="*/ 3252489 w 4724680"/>
                  <a:gd name="connsiteY10" fmla="*/ 77906 h 384086"/>
                  <a:gd name="connsiteX11" fmla="*/ 3204698 w 4724680"/>
                  <a:gd name="connsiteY11" fmla="*/ 314620 h 384086"/>
                  <a:gd name="connsiteX12" fmla="*/ 3211701 w 4724680"/>
                  <a:gd name="connsiteY12" fmla="*/ 384086 h 384086"/>
                  <a:gd name="connsiteX13" fmla="*/ 1619844 w 4724680"/>
                  <a:gd name="connsiteY13" fmla="*/ 384086 h 384086"/>
                  <a:gd name="connsiteX14" fmla="*/ 1626847 w 4724680"/>
                  <a:gd name="connsiteY14" fmla="*/ 314620 h 384086"/>
                  <a:gd name="connsiteX15" fmla="*/ 1579057 w 4724680"/>
                  <a:gd name="connsiteY15" fmla="*/ 77906 h 384086"/>
                  <a:gd name="connsiteX16" fmla="*/ 101837 w 4724680"/>
                  <a:gd name="connsiteY16" fmla="*/ 0 h 384086"/>
                  <a:gd name="connsiteX17" fmla="*/ 500648 w 4724680"/>
                  <a:gd name="connsiteY17" fmla="*/ 0 h 384086"/>
                  <a:gd name="connsiteX18" fmla="*/ 458362 w 4724680"/>
                  <a:gd name="connsiteY18" fmla="*/ 77906 h 384086"/>
                  <a:gd name="connsiteX19" fmla="*/ 410571 w 4724680"/>
                  <a:gd name="connsiteY19" fmla="*/ 314620 h 384086"/>
                  <a:gd name="connsiteX20" fmla="*/ 417574 w 4724680"/>
                  <a:gd name="connsiteY20" fmla="*/ 384086 h 384086"/>
                  <a:gd name="connsiteX21" fmla="*/ 41259 w 4724680"/>
                  <a:gd name="connsiteY21" fmla="*/ 384086 h 384086"/>
                  <a:gd name="connsiteX22" fmla="*/ 0 w 4724680"/>
                  <a:gd name="connsiteY22" fmla="*/ 342827 h 384086"/>
                  <a:gd name="connsiteX23" fmla="*/ 0 w 4724680"/>
                  <a:gd name="connsiteY23" fmla="*/ 101837 h 384086"/>
                  <a:gd name="connsiteX24" fmla="*/ 101837 w 4724680"/>
                  <a:gd name="connsiteY24" fmla="*/ 0 h 38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24680" h="384086">
                    <a:moveTo>
                      <a:pt x="4330897" y="0"/>
                    </a:moveTo>
                    <a:lnTo>
                      <a:pt x="4622843" y="0"/>
                    </a:lnTo>
                    <a:cubicBezTo>
                      <a:pt x="4679086" y="0"/>
                      <a:pt x="4724680" y="45594"/>
                      <a:pt x="4724680" y="101837"/>
                    </a:cubicBezTo>
                    <a:lnTo>
                      <a:pt x="4724680" y="342827"/>
                    </a:lnTo>
                    <a:cubicBezTo>
                      <a:pt x="4724680" y="365614"/>
                      <a:pt x="4706208" y="384086"/>
                      <a:pt x="4683421" y="384086"/>
                    </a:cubicBezTo>
                    <a:lnTo>
                      <a:pt x="4413971" y="384086"/>
                    </a:lnTo>
                    <a:lnTo>
                      <a:pt x="4420974" y="314620"/>
                    </a:lnTo>
                    <a:cubicBezTo>
                      <a:pt x="4420974" y="230654"/>
                      <a:pt x="4403957" y="150663"/>
                      <a:pt x="4373184" y="77906"/>
                    </a:cubicBezTo>
                    <a:close/>
                    <a:moveTo>
                      <a:pt x="1536770" y="0"/>
                    </a:moveTo>
                    <a:lnTo>
                      <a:pt x="3294775" y="0"/>
                    </a:lnTo>
                    <a:lnTo>
                      <a:pt x="3252489" y="77906"/>
                    </a:lnTo>
                    <a:cubicBezTo>
                      <a:pt x="3221715" y="150663"/>
                      <a:pt x="3204698" y="230654"/>
                      <a:pt x="3204698" y="314620"/>
                    </a:cubicBezTo>
                    <a:lnTo>
                      <a:pt x="3211701" y="384086"/>
                    </a:lnTo>
                    <a:lnTo>
                      <a:pt x="1619844" y="384086"/>
                    </a:lnTo>
                    <a:lnTo>
                      <a:pt x="1626847" y="314620"/>
                    </a:lnTo>
                    <a:cubicBezTo>
                      <a:pt x="1626847" y="230654"/>
                      <a:pt x="1609830" y="150663"/>
                      <a:pt x="1579057" y="77906"/>
                    </a:cubicBezTo>
                    <a:close/>
                    <a:moveTo>
                      <a:pt x="101837" y="0"/>
                    </a:moveTo>
                    <a:lnTo>
                      <a:pt x="500648" y="0"/>
                    </a:lnTo>
                    <a:lnTo>
                      <a:pt x="458362" y="77906"/>
                    </a:lnTo>
                    <a:cubicBezTo>
                      <a:pt x="427588" y="150663"/>
                      <a:pt x="410571" y="230654"/>
                      <a:pt x="410571" y="314620"/>
                    </a:cubicBezTo>
                    <a:lnTo>
                      <a:pt x="417574" y="384086"/>
                    </a:lnTo>
                    <a:lnTo>
                      <a:pt x="41259" y="384086"/>
                    </a:lnTo>
                    <a:cubicBezTo>
                      <a:pt x="18472" y="384086"/>
                      <a:pt x="0" y="365614"/>
                      <a:pt x="0" y="342827"/>
                    </a:cubicBezTo>
                    <a:lnTo>
                      <a:pt x="0" y="101837"/>
                    </a:lnTo>
                    <a:cubicBezTo>
                      <a:pt x="0" y="45594"/>
                      <a:pt x="45594" y="0"/>
                      <a:pt x="101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89F85F61-EB42-2BDB-23D2-303A3A93B143}"/>
                  </a:ext>
                </a:extLst>
              </p:cNvPr>
              <p:cNvSpPr/>
              <p:nvPr/>
            </p:nvSpPr>
            <p:spPr bwMode="auto">
              <a:xfrm>
                <a:off x="1051158" y="1077252"/>
                <a:ext cx="117715" cy="274976"/>
              </a:xfrm>
              <a:prstGeom prst="round2SameRect">
                <a:avLst>
                  <a:gd name="adj1" fmla="val 31852"/>
                  <a:gd name="adj2" fmla="val 0"/>
                </a:avLst>
              </a:prstGeom>
              <a:pattFill prst="ltHorz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0ED6A53A-4BBF-23F1-30AE-A36709D90C0C}"/>
                  </a:ext>
                </a:extLst>
              </p:cNvPr>
              <p:cNvGrpSpPr/>
              <p:nvPr/>
            </p:nvGrpSpPr>
            <p:grpSpPr>
              <a:xfrm>
                <a:off x="1821219" y="1247605"/>
                <a:ext cx="815750" cy="178762"/>
                <a:chOff x="2252700" y="3893562"/>
                <a:chExt cx="2192874" cy="480543"/>
              </a:xfrm>
              <a:solidFill>
                <a:schemeClr val="bg1"/>
              </a:solidFill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7BF3848F-CBC5-4DCB-BBC5-F9BB11F03BFC}"/>
                    </a:ext>
                  </a:extLst>
                </p:cNvPr>
                <p:cNvSpPr/>
                <p:nvPr/>
              </p:nvSpPr>
              <p:spPr bwMode="auto">
                <a:xfrm rot="5400000">
                  <a:off x="2175217" y="3971045"/>
                  <a:ext cx="480543" cy="325577"/>
                </a:xfrm>
                <a:custGeom>
                  <a:avLst/>
                  <a:gdLst>
                    <a:gd name="connsiteX0" fmla="*/ 112510 w 480543"/>
                    <a:gd name="connsiteY0" fmla="*/ 215295 h 325577"/>
                    <a:gd name="connsiteX1" fmla="*/ 155531 w 480543"/>
                    <a:gd name="connsiteY1" fmla="*/ 215295 h 325577"/>
                    <a:gd name="connsiteX2" fmla="*/ 155531 w 480543"/>
                    <a:gd name="connsiteY2" fmla="*/ 215056 h 325577"/>
                    <a:gd name="connsiteX3" fmla="*/ 212844 w 480543"/>
                    <a:gd name="connsiteY3" fmla="*/ 215056 h 325577"/>
                    <a:gd name="connsiteX4" fmla="*/ 212844 w 480543"/>
                    <a:gd name="connsiteY4" fmla="*/ 160448 h 325577"/>
                    <a:gd name="connsiteX5" fmla="*/ 162677 w 480543"/>
                    <a:gd name="connsiteY5" fmla="*/ 110281 h 325577"/>
                    <a:gd name="connsiteX6" fmla="*/ 112510 w 480543"/>
                    <a:gd name="connsiteY6" fmla="*/ 160448 h 325577"/>
                    <a:gd name="connsiteX7" fmla="*/ 0 w 480543"/>
                    <a:gd name="connsiteY7" fmla="*/ 325575 h 325577"/>
                    <a:gd name="connsiteX8" fmla="*/ 0 w 480543"/>
                    <a:gd name="connsiteY8" fmla="*/ 155531 h 325577"/>
                    <a:gd name="connsiteX9" fmla="*/ 155531 w 480543"/>
                    <a:gd name="connsiteY9" fmla="*/ 0 h 325577"/>
                    <a:gd name="connsiteX10" fmla="*/ 311062 w 480543"/>
                    <a:gd name="connsiteY10" fmla="*/ 155531 h 325577"/>
                    <a:gd name="connsiteX11" fmla="*/ 311062 w 480543"/>
                    <a:gd name="connsiteY11" fmla="*/ 215056 h 325577"/>
                    <a:gd name="connsiteX12" fmla="*/ 480543 w 480543"/>
                    <a:gd name="connsiteY12" fmla="*/ 215056 h 325577"/>
                    <a:gd name="connsiteX13" fmla="*/ 480543 w 480543"/>
                    <a:gd name="connsiteY13" fmla="*/ 325577 h 325577"/>
                    <a:gd name="connsiteX14" fmla="*/ 155531 w 480543"/>
                    <a:gd name="connsiteY14" fmla="*/ 325577 h 325577"/>
                    <a:gd name="connsiteX15" fmla="*/ 155531 w 480543"/>
                    <a:gd name="connsiteY15" fmla="*/ 325575 h 325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0543" h="325577">
                      <a:moveTo>
                        <a:pt x="112510" y="215295"/>
                      </a:moveTo>
                      <a:lnTo>
                        <a:pt x="155531" y="215295"/>
                      </a:lnTo>
                      <a:lnTo>
                        <a:pt x="155531" y="215056"/>
                      </a:lnTo>
                      <a:lnTo>
                        <a:pt x="212844" y="215056"/>
                      </a:lnTo>
                      <a:lnTo>
                        <a:pt x="212844" y="160448"/>
                      </a:lnTo>
                      <a:cubicBezTo>
                        <a:pt x="212844" y="132742"/>
                        <a:pt x="190383" y="110281"/>
                        <a:pt x="162677" y="110281"/>
                      </a:cubicBezTo>
                      <a:cubicBezTo>
                        <a:pt x="134971" y="110281"/>
                        <a:pt x="112510" y="132742"/>
                        <a:pt x="112510" y="160448"/>
                      </a:cubicBezTo>
                      <a:close/>
                      <a:moveTo>
                        <a:pt x="0" y="325575"/>
                      </a:moveTo>
                      <a:lnTo>
                        <a:pt x="0" y="155531"/>
                      </a:lnTo>
                      <a:cubicBezTo>
                        <a:pt x="0" y="69634"/>
                        <a:pt x="69634" y="0"/>
                        <a:pt x="155531" y="0"/>
                      </a:cubicBezTo>
                      <a:cubicBezTo>
                        <a:pt x="241428" y="0"/>
                        <a:pt x="311062" y="69634"/>
                        <a:pt x="311062" y="155531"/>
                      </a:cubicBezTo>
                      <a:lnTo>
                        <a:pt x="311062" y="215056"/>
                      </a:lnTo>
                      <a:lnTo>
                        <a:pt x="480543" y="215056"/>
                      </a:lnTo>
                      <a:lnTo>
                        <a:pt x="480543" y="325577"/>
                      </a:lnTo>
                      <a:lnTo>
                        <a:pt x="155531" y="325577"/>
                      </a:lnTo>
                      <a:lnTo>
                        <a:pt x="155531" y="325575"/>
                      </a:ln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D8D6680D-E3A3-A79D-28AC-96FB65025599}"/>
                    </a:ext>
                  </a:extLst>
                </p:cNvPr>
                <p:cNvSpPr/>
                <p:nvPr/>
              </p:nvSpPr>
              <p:spPr bwMode="auto">
                <a:xfrm>
                  <a:off x="2700036" y="3895533"/>
                  <a:ext cx="325575" cy="478572"/>
                </a:xfrm>
                <a:custGeom>
                  <a:avLst/>
                  <a:gdLst>
                    <a:gd name="connsiteX0" fmla="*/ 162389 w 325575"/>
                    <a:gd name="connsiteY0" fmla="*/ 109730 h 478572"/>
                    <a:gd name="connsiteX1" fmla="*/ 115316 w 325575"/>
                    <a:gd name="connsiteY1" fmla="*/ 156803 h 478572"/>
                    <a:gd name="connsiteX2" fmla="*/ 115316 w 325575"/>
                    <a:gd name="connsiteY2" fmla="*/ 321769 h 478572"/>
                    <a:gd name="connsiteX3" fmla="*/ 162389 w 325575"/>
                    <a:gd name="connsiteY3" fmla="*/ 368842 h 478572"/>
                    <a:gd name="connsiteX4" fmla="*/ 163187 w 325575"/>
                    <a:gd name="connsiteY4" fmla="*/ 368842 h 478572"/>
                    <a:gd name="connsiteX5" fmla="*/ 210260 w 325575"/>
                    <a:gd name="connsiteY5" fmla="*/ 321769 h 478572"/>
                    <a:gd name="connsiteX6" fmla="*/ 210260 w 325575"/>
                    <a:gd name="connsiteY6" fmla="*/ 156803 h 478572"/>
                    <a:gd name="connsiteX7" fmla="*/ 163187 w 325575"/>
                    <a:gd name="connsiteY7" fmla="*/ 109730 h 478572"/>
                    <a:gd name="connsiteX8" fmla="*/ 161420 w 325575"/>
                    <a:gd name="connsiteY8" fmla="*/ 0 h 478572"/>
                    <a:gd name="connsiteX9" fmla="*/ 164155 w 325575"/>
                    <a:gd name="connsiteY9" fmla="*/ 0 h 478572"/>
                    <a:gd name="connsiteX10" fmla="*/ 325575 w 325575"/>
                    <a:gd name="connsiteY10" fmla="*/ 161420 h 478572"/>
                    <a:gd name="connsiteX11" fmla="*/ 325575 w 325575"/>
                    <a:gd name="connsiteY11" fmla="*/ 317152 h 478572"/>
                    <a:gd name="connsiteX12" fmla="*/ 164155 w 325575"/>
                    <a:gd name="connsiteY12" fmla="*/ 478572 h 478572"/>
                    <a:gd name="connsiteX13" fmla="*/ 161420 w 325575"/>
                    <a:gd name="connsiteY13" fmla="*/ 478572 h 478572"/>
                    <a:gd name="connsiteX14" fmla="*/ 0 w 325575"/>
                    <a:gd name="connsiteY14" fmla="*/ 317152 h 478572"/>
                    <a:gd name="connsiteX15" fmla="*/ 0 w 325575"/>
                    <a:gd name="connsiteY15" fmla="*/ 161420 h 478572"/>
                    <a:gd name="connsiteX16" fmla="*/ 161420 w 325575"/>
                    <a:gd name="connsiteY16" fmla="*/ 0 h 478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5575" h="478572">
                      <a:moveTo>
                        <a:pt x="162389" y="109730"/>
                      </a:moveTo>
                      <a:cubicBezTo>
                        <a:pt x="136391" y="109730"/>
                        <a:pt x="115316" y="130805"/>
                        <a:pt x="115316" y="156803"/>
                      </a:cubicBezTo>
                      <a:lnTo>
                        <a:pt x="115316" y="321769"/>
                      </a:lnTo>
                      <a:cubicBezTo>
                        <a:pt x="115316" y="347767"/>
                        <a:pt x="136391" y="368842"/>
                        <a:pt x="162389" y="368842"/>
                      </a:cubicBezTo>
                      <a:lnTo>
                        <a:pt x="163187" y="368842"/>
                      </a:lnTo>
                      <a:cubicBezTo>
                        <a:pt x="189185" y="368842"/>
                        <a:pt x="210260" y="347767"/>
                        <a:pt x="210260" y="321769"/>
                      </a:cubicBezTo>
                      <a:lnTo>
                        <a:pt x="210260" y="156803"/>
                      </a:lnTo>
                      <a:cubicBezTo>
                        <a:pt x="210260" y="130805"/>
                        <a:pt x="189185" y="109730"/>
                        <a:pt x="163187" y="109730"/>
                      </a:cubicBezTo>
                      <a:close/>
                      <a:moveTo>
                        <a:pt x="161420" y="0"/>
                      </a:moveTo>
                      <a:lnTo>
                        <a:pt x="164155" y="0"/>
                      </a:lnTo>
                      <a:cubicBezTo>
                        <a:pt x="253305" y="0"/>
                        <a:pt x="325575" y="72270"/>
                        <a:pt x="325575" y="161420"/>
                      </a:cubicBezTo>
                      <a:lnTo>
                        <a:pt x="325575" y="317152"/>
                      </a:lnTo>
                      <a:cubicBezTo>
                        <a:pt x="325575" y="406302"/>
                        <a:pt x="253305" y="478572"/>
                        <a:pt x="164155" y="478572"/>
                      </a:cubicBezTo>
                      <a:lnTo>
                        <a:pt x="161420" y="478572"/>
                      </a:lnTo>
                      <a:cubicBezTo>
                        <a:pt x="72270" y="478572"/>
                        <a:pt x="0" y="406302"/>
                        <a:pt x="0" y="317152"/>
                      </a:cubicBezTo>
                      <a:lnTo>
                        <a:pt x="0" y="161420"/>
                      </a:lnTo>
                      <a:cubicBezTo>
                        <a:pt x="0" y="72270"/>
                        <a:pt x="72270" y="0"/>
                        <a:pt x="161420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75511C30-879F-E3F8-6AE5-714602B50512}"/>
                    </a:ext>
                  </a:extLst>
                </p:cNvPr>
                <p:cNvSpPr/>
                <p:nvPr/>
              </p:nvSpPr>
              <p:spPr bwMode="auto">
                <a:xfrm>
                  <a:off x="3147370" y="3893562"/>
                  <a:ext cx="248415" cy="480543"/>
                </a:xfrm>
                <a:custGeom>
                  <a:avLst/>
                  <a:gdLst>
                    <a:gd name="connsiteX0" fmla="*/ 0 w 248415"/>
                    <a:gd name="connsiteY0" fmla="*/ 0 h 480543"/>
                    <a:gd name="connsiteX1" fmla="*/ 110521 w 248415"/>
                    <a:gd name="connsiteY1" fmla="*/ 0 h 480543"/>
                    <a:gd name="connsiteX2" fmla="*/ 110521 w 248415"/>
                    <a:gd name="connsiteY2" fmla="*/ 370813 h 480543"/>
                    <a:gd name="connsiteX3" fmla="*/ 248415 w 248415"/>
                    <a:gd name="connsiteY3" fmla="*/ 370813 h 480543"/>
                    <a:gd name="connsiteX4" fmla="*/ 248415 w 248415"/>
                    <a:gd name="connsiteY4" fmla="*/ 480543 h 480543"/>
                    <a:gd name="connsiteX5" fmla="*/ 110521 w 248415"/>
                    <a:gd name="connsiteY5" fmla="*/ 480543 h 480543"/>
                    <a:gd name="connsiteX6" fmla="*/ 38100 w 248415"/>
                    <a:gd name="connsiteY6" fmla="*/ 480543 h 480543"/>
                    <a:gd name="connsiteX7" fmla="*/ 0 w 248415"/>
                    <a:gd name="connsiteY7" fmla="*/ 480543 h 480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415" h="480543">
                      <a:moveTo>
                        <a:pt x="0" y="0"/>
                      </a:moveTo>
                      <a:lnTo>
                        <a:pt x="110521" y="0"/>
                      </a:lnTo>
                      <a:lnTo>
                        <a:pt x="110521" y="370813"/>
                      </a:lnTo>
                      <a:lnTo>
                        <a:pt x="248415" y="370813"/>
                      </a:lnTo>
                      <a:lnTo>
                        <a:pt x="248415" y="480543"/>
                      </a:lnTo>
                      <a:lnTo>
                        <a:pt x="110521" y="480543"/>
                      </a:lnTo>
                      <a:lnTo>
                        <a:pt x="38100" y="480543"/>
                      </a:lnTo>
                      <a:lnTo>
                        <a:pt x="0" y="480543"/>
                      </a:ln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2" name="正方形/長方形 591">
                  <a:extLst>
                    <a:ext uri="{FF2B5EF4-FFF2-40B4-BE49-F238E27FC236}">
                      <a16:creationId xmlns:a16="http://schemas.microsoft.com/office/drawing/2014/main" id="{33D1C67A-490B-112B-8309-514C2D38B7EB}"/>
                    </a:ext>
                  </a:extLst>
                </p:cNvPr>
                <p:cNvSpPr/>
                <p:nvPr/>
              </p:nvSpPr>
              <p:spPr bwMode="auto">
                <a:xfrm>
                  <a:off x="3517544" y="3893562"/>
                  <a:ext cx="110521" cy="480543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C59CAE0F-5FAD-725F-D8A3-44ADC089EE76}"/>
                    </a:ext>
                  </a:extLst>
                </p:cNvPr>
                <p:cNvSpPr/>
                <p:nvPr/>
              </p:nvSpPr>
              <p:spPr bwMode="auto">
                <a:xfrm>
                  <a:off x="3749824" y="3895533"/>
                  <a:ext cx="325575" cy="478572"/>
                </a:xfrm>
                <a:custGeom>
                  <a:avLst/>
                  <a:gdLst>
                    <a:gd name="connsiteX0" fmla="*/ 161420 w 325575"/>
                    <a:gd name="connsiteY0" fmla="*/ 0 h 478572"/>
                    <a:gd name="connsiteX1" fmla="*/ 164155 w 325575"/>
                    <a:gd name="connsiteY1" fmla="*/ 0 h 478572"/>
                    <a:gd name="connsiteX2" fmla="*/ 325575 w 325575"/>
                    <a:gd name="connsiteY2" fmla="*/ 161420 h 478572"/>
                    <a:gd name="connsiteX3" fmla="*/ 325575 w 325575"/>
                    <a:gd name="connsiteY3" fmla="*/ 183435 h 478572"/>
                    <a:gd name="connsiteX4" fmla="*/ 210260 w 325575"/>
                    <a:gd name="connsiteY4" fmla="*/ 183435 h 478572"/>
                    <a:gd name="connsiteX5" fmla="*/ 210260 w 325575"/>
                    <a:gd name="connsiteY5" fmla="*/ 156803 h 478572"/>
                    <a:gd name="connsiteX6" fmla="*/ 163187 w 325575"/>
                    <a:gd name="connsiteY6" fmla="*/ 109730 h 478572"/>
                    <a:gd name="connsiteX7" fmla="*/ 162389 w 325575"/>
                    <a:gd name="connsiteY7" fmla="*/ 109730 h 478572"/>
                    <a:gd name="connsiteX8" fmla="*/ 115316 w 325575"/>
                    <a:gd name="connsiteY8" fmla="*/ 156803 h 478572"/>
                    <a:gd name="connsiteX9" fmla="*/ 115316 w 325575"/>
                    <a:gd name="connsiteY9" fmla="*/ 321769 h 478572"/>
                    <a:gd name="connsiteX10" fmla="*/ 162389 w 325575"/>
                    <a:gd name="connsiteY10" fmla="*/ 368842 h 478572"/>
                    <a:gd name="connsiteX11" fmla="*/ 163187 w 325575"/>
                    <a:gd name="connsiteY11" fmla="*/ 368842 h 478572"/>
                    <a:gd name="connsiteX12" fmla="*/ 210260 w 325575"/>
                    <a:gd name="connsiteY12" fmla="*/ 321769 h 478572"/>
                    <a:gd name="connsiteX13" fmla="*/ 210260 w 325575"/>
                    <a:gd name="connsiteY13" fmla="*/ 293165 h 478572"/>
                    <a:gd name="connsiteX14" fmla="*/ 325575 w 325575"/>
                    <a:gd name="connsiteY14" fmla="*/ 293165 h 478572"/>
                    <a:gd name="connsiteX15" fmla="*/ 325575 w 325575"/>
                    <a:gd name="connsiteY15" fmla="*/ 317152 h 478572"/>
                    <a:gd name="connsiteX16" fmla="*/ 164155 w 325575"/>
                    <a:gd name="connsiteY16" fmla="*/ 478572 h 478572"/>
                    <a:gd name="connsiteX17" fmla="*/ 161420 w 325575"/>
                    <a:gd name="connsiteY17" fmla="*/ 478572 h 478572"/>
                    <a:gd name="connsiteX18" fmla="*/ 0 w 325575"/>
                    <a:gd name="connsiteY18" fmla="*/ 317152 h 478572"/>
                    <a:gd name="connsiteX19" fmla="*/ 0 w 325575"/>
                    <a:gd name="connsiteY19" fmla="*/ 161420 h 478572"/>
                    <a:gd name="connsiteX20" fmla="*/ 161420 w 325575"/>
                    <a:gd name="connsiteY20" fmla="*/ 0 h 478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25575" h="478572">
                      <a:moveTo>
                        <a:pt x="161420" y="0"/>
                      </a:moveTo>
                      <a:lnTo>
                        <a:pt x="164155" y="0"/>
                      </a:lnTo>
                      <a:cubicBezTo>
                        <a:pt x="253305" y="0"/>
                        <a:pt x="325575" y="72270"/>
                        <a:pt x="325575" y="161420"/>
                      </a:cubicBezTo>
                      <a:lnTo>
                        <a:pt x="325575" y="183435"/>
                      </a:lnTo>
                      <a:lnTo>
                        <a:pt x="210260" y="183435"/>
                      </a:lnTo>
                      <a:lnTo>
                        <a:pt x="210260" y="156803"/>
                      </a:lnTo>
                      <a:cubicBezTo>
                        <a:pt x="210260" y="130805"/>
                        <a:pt x="189185" y="109730"/>
                        <a:pt x="163187" y="109730"/>
                      </a:cubicBezTo>
                      <a:lnTo>
                        <a:pt x="162389" y="109730"/>
                      </a:lnTo>
                      <a:cubicBezTo>
                        <a:pt x="136391" y="109730"/>
                        <a:pt x="115316" y="130805"/>
                        <a:pt x="115316" y="156803"/>
                      </a:cubicBezTo>
                      <a:lnTo>
                        <a:pt x="115316" y="321769"/>
                      </a:lnTo>
                      <a:cubicBezTo>
                        <a:pt x="115316" y="347767"/>
                        <a:pt x="136391" y="368842"/>
                        <a:pt x="162389" y="368842"/>
                      </a:cubicBezTo>
                      <a:lnTo>
                        <a:pt x="163187" y="368842"/>
                      </a:lnTo>
                      <a:cubicBezTo>
                        <a:pt x="189185" y="368842"/>
                        <a:pt x="210260" y="347767"/>
                        <a:pt x="210260" y="321769"/>
                      </a:cubicBezTo>
                      <a:lnTo>
                        <a:pt x="210260" y="293165"/>
                      </a:lnTo>
                      <a:lnTo>
                        <a:pt x="325575" y="293165"/>
                      </a:lnTo>
                      <a:lnTo>
                        <a:pt x="325575" y="317152"/>
                      </a:lnTo>
                      <a:cubicBezTo>
                        <a:pt x="325575" y="406302"/>
                        <a:pt x="253305" y="478572"/>
                        <a:pt x="164155" y="478572"/>
                      </a:cubicBezTo>
                      <a:lnTo>
                        <a:pt x="161420" y="478572"/>
                      </a:lnTo>
                      <a:cubicBezTo>
                        <a:pt x="72270" y="478572"/>
                        <a:pt x="0" y="406302"/>
                        <a:pt x="0" y="317152"/>
                      </a:cubicBezTo>
                      <a:lnTo>
                        <a:pt x="0" y="161420"/>
                      </a:lnTo>
                      <a:cubicBezTo>
                        <a:pt x="0" y="72270"/>
                        <a:pt x="72270" y="0"/>
                        <a:pt x="161420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CD0E59BE-129B-7DBF-CC96-F376B6E2DA16}"/>
                    </a:ext>
                  </a:extLst>
                </p:cNvPr>
                <p:cNvSpPr/>
                <p:nvPr/>
              </p:nvSpPr>
              <p:spPr bwMode="auto">
                <a:xfrm>
                  <a:off x="4197159" y="3893562"/>
                  <a:ext cx="248415" cy="480543"/>
                </a:xfrm>
                <a:custGeom>
                  <a:avLst/>
                  <a:gdLst>
                    <a:gd name="connsiteX0" fmla="*/ 0 w 248415"/>
                    <a:gd name="connsiteY0" fmla="*/ 0 h 480543"/>
                    <a:gd name="connsiteX1" fmla="*/ 38100 w 248415"/>
                    <a:gd name="connsiteY1" fmla="*/ 0 h 480543"/>
                    <a:gd name="connsiteX2" fmla="*/ 110521 w 248415"/>
                    <a:gd name="connsiteY2" fmla="*/ 0 h 480543"/>
                    <a:gd name="connsiteX3" fmla="*/ 248415 w 248415"/>
                    <a:gd name="connsiteY3" fmla="*/ 0 h 480543"/>
                    <a:gd name="connsiteX4" fmla="*/ 248415 w 248415"/>
                    <a:gd name="connsiteY4" fmla="*/ 109730 h 480543"/>
                    <a:gd name="connsiteX5" fmla="*/ 110521 w 248415"/>
                    <a:gd name="connsiteY5" fmla="*/ 109730 h 480543"/>
                    <a:gd name="connsiteX6" fmla="*/ 110521 w 248415"/>
                    <a:gd name="connsiteY6" fmla="*/ 185406 h 480543"/>
                    <a:gd name="connsiteX7" fmla="*/ 215781 w 248415"/>
                    <a:gd name="connsiteY7" fmla="*/ 185406 h 480543"/>
                    <a:gd name="connsiteX8" fmla="*/ 215781 w 248415"/>
                    <a:gd name="connsiteY8" fmla="*/ 295136 h 480543"/>
                    <a:gd name="connsiteX9" fmla="*/ 110521 w 248415"/>
                    <a:gd name="connsiteY9" fmla="*/ 295136 h 480543"/>
                    <a:gd name="connsiteX10" fmla="*/ 110521 w 248415"/>
                    <a:gd name="connsiteY10" fmla="*/ 370813 h 480543"/>
                    <a:gd name="connsiteX11" fmla="*/ 248415 w 248415"/>
                    <a:gd name="connsiteY11" fmla="*/ 370813 h 480543"/>
                    <a:gd name="connsiteX12" fmla="*/ 248415 w 248415"/>
                    <a:gd name="connsiteY12" fmla="*/ 480543 h 480543"/>
                    <a:gd name="connsiteX13" fmla="*/ 110521 w 248415"/>
                    <a:gd name="connsiteY13" fmla="*/ 480543 h 480543"/>
                    <a:gd name="connsiteX14" fmla="*/ 38100 w 248415"/>
                    <a:gd name="connsiteY14" fmla="*/ 480543 h 480543"/>
                    <a:gd name="connsiteX15" fmla="*/ 0 w 248415"/>
                    <a:gd name="connsiteY15" fmla="*/ 480543 h 480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8415" h="480543">
                      <a:moveTo>
                        <a:pt x="0" y="0"/>
                      </a:moveTo>
                      <a:lnTo>
                        <a:pt x="38100" y="0"/>
                      </a:lnTo>
                      <a:lnTo>
                        <a:pt x="110521" y="0"/>
                      </a:lnTo>
                      <a:lnTo>
                        <a:pt x="248415" y="0"/>
                      </a:lnTo>
                      <a:lnTo>
                        <a:pt x="248415" y="109730"/>
                      </a:lnTo>
                      <a:lnTo>
                        <a:pt x="110521" y="109730"/>
                      </a:lnTo>
                      <a:lnTo>
                        <a:pt x="110521" y="185406"/>
                      </a:lnTo>
                      <a:lnTo>
                        <a:pt x="215781" y="185406"/>
                      </a:lnTo>
                      <a:lnTo>
                        <a:pt x="215781" y="295136"/>
                      </a:lnTo>
                      <a:lnTo>
                        <a:pt x="110521" y="295136"/>
                      </a:lnTo>
                      <a:lnTo>
                        <a:pt x="110521" y="370813"/>
                      </a:lnTo>
                      <a:lnTo>
                        <a:pt x="248415" y="370813"/>
                      </a:lnTo>
                      <a:lnTo>
                        <a:pt x="248415" y="480543"/>
                      </a:lnTo>
                      <a:lnTo>
                        <a:pt x="110521" y="480543"/>
                      </a:lnTo>
                      <a:lnTo>
                        <a:pt x="38100" y="480543"/>
                      </a:lnTo>
                      <a:lnTo>
                        <a:pt x="0" y="480543"/>
                      </a:ln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61CBAD68-45BC-ABCE-62F8-03D68B182A3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悪夢を見る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男の子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198358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18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pptx277_悪夢を見る男性、男の子のイラスト</dc:title>
  <dc:subject>pptx277_悪夢を見る男性、男の子のイラスト</dc:subject>
  <dc:creator>でじけろお</dc:creator>
  <cp:revision>1</cp:revision>
  <dcterms:created xsi:type="dcterms:W3CDTF">2018-05-20T00:31:01Z</dcterms:created>
  <dcterms:modified xsi:type="dcterms:W3CDTF">2025-03-24T13:56:27Z</dcterms:modified>
  <cp:version>1</cp:version>
</cp:coreProperties>
</file>