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5" r:id="rId2"/>
    <p:sldId id="46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99CC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2" autoAdjust="0"/>
    <p:restoredTop sz="94660"/>
  </p:normalViewPr>
  <p:slideViewPr>
    <p:cSldViewPr snapToGrid="0">
      <p:cViewPr varScale="1">
        <p:scale>
          <a:sx n="71" d="100"/>
          <a:sy n="71" d="100"/>
        </p:scale>
        <p:origin x="19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15D8A8-428F-5308-8CBD-5D78488765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id="{BC10DF7A-4D2E-5004-DB2B-7D7BC29D8CE7}"/>
              </a:ext>
            </a:extLst>
          </p:cNvPr>
          <p:cNvGrpSpPr/>
          <p:nvPr/>
        </p:nvGrpSpPr>
        <p:grpSpPr>
          <a:xfrm>
            <a:off x="656432" y="1053464"/>
            <a:ext cx="2705100" cy="2495658"/>
            <a:chOff x="656432" y="1053464"/>
            <a:chExt cx="2705100" cy="249565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2AF71C3-76D4-2AA5-FB47-C32C5F005AB8}"/>
                </a:ext>
              </a:extLst>
            </p:cNvPr>
            <p:cNvGrpSpPr/>
            <p:nvPr/>
          </p:nvGrpSpPr>
          <p:grpSpPr>
            <a:xfrm>
              <a:off x="656432" y="1053464"/>
              <a:ext cx="2705100" cy="2495658"/>
              <a:chOff x="656432" y="1053464"/>
              <a:chExt cx="2705100" cy="2495658"/>
            </a:xfrm>
          </p:grpSpPr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6E78FCF4-91A4-02BE-64C6-27F3EBA0B358}"/>
                  </a:ext>
                </a:extLst>
              </p:cNvPr>
              <p:cNvGrpSpPr/>
              <p:nvPr/>
            </p:nvGrpSpPr>
            <p:grpSpPr>
              <a:xfrm>
                <a:off x="708819" y="1053464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F2561205-6BAE-79E1-17C0-5CAF173D1E71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41" name="四角形: 上の 2 つの角を丸める 340">
                    <a:extLst>
                      <a:ext uri="{FF2B5EF4-FFF2-40B4-BE49-F238E27FC236}">
                        <a16:creationId xmlns:a16="http://schemas.microsoft.com/office/drawing/2014/main" id="{2A27D319-2D33-76C4-D4CB-4EAE8B84ABA7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四角形: 上の 2 つの角を丸める 341">
                    <a:extLst>
                      <a:ext uri="{FF2B5EF4-FFF2-40B4-BE49-F238E27FC236}">
                        <a16:creationId xmlns:a16="http://schemas.microsoft.com/office/drawing/2014/main" id="{AA0CA0CB-7DF0-5742-B386-2D6F7539CE18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38" name="四角形: 角を丸くする 337">
                  <a:extLst>
                    <a:ext uri="{FF2B5EF4-FFF2-40B4-BE49-F238E27FC236}">
                      <a16:creationId xmlns:a16="http://schemas.microsoft.com/office/drawing/2014/main" id="{FDFF61A3-F06B-8870-F002-136870FA49AF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四角形: 角を丸くする 338">
                  <a:extLst>
                    <a:ext uri="{FF2B5EF4-FFF2-40B4-BE49-F238E27FC236}">
                      <a16:creationId xmlns:a16="http://schemas.microsoft.com/office/drawing/2014/main" id="{B2F144B0-35D7-AD4D-99BD-C24DB57A09D6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pattFill prst="shingl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四角形: 角を丸くする 339">
                  <a:extLst>
                    <a:ext uri="{FF2B5EF4-FFF2-40B4-BE49-F238E27FC236}">
                      <a16:creationId xmlns:a16="http://schemas.microsoft.com/office/drawing/2014/main" id="{052EE67A-705F-2809-124F-14D2F9F050A8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CA547CED-B8DD-71CA-C3B2-7DC79881BA45}"/>
                  </a:ext>
                </a:extLst>
              </p:cNvPr>
              <p:cNvGrpSpPr/>
              <p:nvPr/>
            </p:nvGrpSpPr>
            <p:grpSpPr>
              <a:xfrm>
                <a:off x="1310789" y="1104900"/>
                <a:ext cx="1368684" cy="2190592"/>
                <a:chOff x="1190640" y="964762"/>
                <a:chExt cx="1608981" cy="2575192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0B40D25B-2790-8207-0E49-AB945D91975F}"/>
                    </a:ext>
                  </a:extLst>
                </p:cNvPr>
                <p:cNvGrpSpPr/>
                <p:nvPr/>
              </p:nvGrpSpPr>
              <p:grpSpPr>
                <a:xfrm>
                  <a:off x="1190640" y="964762"/>
                  <a:ext cx="1608981" cy="2575192"/>
                  <a:chOff x="1190640" y="964762"/>
                  <a:chExt cx="1608981" cy="2575192"/>
                </a:xfrm>
              </p:grpSpPr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251961CE-7595-962D-5676-C09BB6EFC95F}"/>
                      </a:ext>
                    </a:extLst>
                  </p:cNvPr>
                  <p:cNvGrpSpPr/>
                  <p:nvPr/>
                </p:nvGrpSpPr>
                <p:grpSpPr>
                  <a:xfrm>
                    <a:off x="1190640" y="2028261"/>
                    <a:ext cx="1608981" cy="1511693"/>
                    <a:chOff x="1190640" y="2028261"/>
                    <a:chExt cx="1608981" cy="1511693"/>
                  </a:xfrm>
                </p:grpSpPr>
                <p:sp>
                  <p:nvSpPr>
                    <p:cNvPr id="115" name="フリーフォーム: 図形 114">
                      <a:extLst>
                        <a:ext uri="{FF2B5EF4-FFF2-40B4-BE49-F238E27FC236}">
                          <a16:creationId xmlns:a16="http://schemas.microsoft.com/office/drawing/2014/main" id="{D7EE2CC5-1F9F-B236-3C8D-D18978E0086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485456" y="2382553"/>
                      <a:ext cx="314165" cy="1157401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4002" h="920697">
                          <a:moveTo>
                            <a:pt x="204002" y="0"/>
                          </a:moveTo>
                          <a:lnTo>
                            <a:pt x="204002" y="916908"/>
                          </a:lnTo>
                          <a:lnTo>
                            <a:pt x="0" y="920697"/>
                          </a:lnTo>
                          <a:cubicBezTo>
                            <a:pt x="0" y="714239"/>
                            <a:pt x="34017" y="511570"/>
                            <a:pt x="64942" y="297535"/>
                          </a:cubicBezTo>
                          <a:cubicBezTo>
                            <a:pt x="64942" y="189083"/>
                            <a:pt x="108901" y="90898"/>
                            <a:pt x="179973" y="19826"/>
                          </a:cubicBezTo>
                          <a:lnTo>
                            <a:pt x="204002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6" name="フリーフォーム: 図形 115">
                      <a:extLst>
                        <a:ext uri="{FF2B5EF4-FFF2-40B4-BE49-F238E27FC236}">
                          <a16:creationId xmlns:a16="http://schemas.microsoft.com/office/drawing/2014/main" id="{76460B92-EFF1-4B93-A6B4-2A6C85A666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90640" y="2382553"/>
                      <a:ext cx="314165" cy="1157401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4002" h="920697">
                          <a:moveTo>
                            <a:pt x="204002" y="0"/>
                          </a:moveTo>
                          <a:lnTo>
                            <a:pt x="204002" y="916908"/>
                          </a:lnTo>
                          <a:lnTo>
                            <a:pt x="0" y="920697"/>
                          </a:lnTo>
                          <a:cubicBezTo>
                            <a:pt x="0" y="714239"/>
                            <a:pt x="34017" y="511570"/>
                            <a:pt x="64942" y="297535"/>
                          </a:cubicBezTo>
                          <a:cubicBezTo>
                            <a:pt x="64942" y="189083"/>
                            <a:pt x="108901" y="90898"/>
                            <a:pt x="179973" y="19826"/>
                          </a:cubicBezTo>
                          <a:lnTo>
                            <a:pt x="204002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17" name="グループ化 116">
                      <a:extLst>
                        <a:ext uri="{FF2B5EF4-FFF2-40B4-BE49-F238E27FC236}">
                          <a16:creationId xmlns:a16="http://schemas.microsoft.com/office/drawing/2014/main" id="{9F11D9B5-D034-1A20-0E63-31F45CB4CF1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87814" y="2028261"/>
                      <a:ext cx="1215686" cy="1506931"/>
                      <a:chOff x="1387814" y="4943989"/>
                      <a:chExt cx="1215686" cy="1506931"/>
                    </a:xfrm>
                  </p:grpSpPr>
                  <p:sp>
                    <p:nvSpPr>
                      <p:cNvPr id="118" name="片側の 2 つの角を丸めた四角形 144">
                        <a:extLst>
                          <a:ext uri="{FF2B5EF4-FFF2-40B4-BE49-F238E27FC236}">
                            <a16:creationId xmlns:a16="http://schemas.microsoft.com/office/drawing/2014/main" id="{95104D98-1D00-DA51-6BB8-FF620D3C5D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87814" y="5223466"/>
                        <a:ext cx="1215686" cy="1227454"/>
                      </a:xfrm>
                      <a:prstGeom prst="round2SameRect">
                        <a:avLst>
                          <a:gd name="adj1" fmla="val 22029"/>
                          <a:gd name="adj2" fmla="val 0"/>
                        </a:avLst>
                      </a:prstGeom>
                      <a:solidFill>
                        <a:schemeClr val="accent1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19" name="フリーフォーム: 図形 118">
                        <a:extLst>
                          <a:ext uri="{FF2B5EF4-FFF2-40B4-BE49-F238E27FC236}">
                            <a16:creationId xmlns:a16="http://schemas.microsoft.com/office/drawing/2014/main" id="{6683F5B0-AF41-ECBA-08C5-B9166942D0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11170" y="4943989"/>
                        <a:ext cx="562482" cy="457800"/>
                      </a:xfrm>
                      <a:custGeom>
                        <a:avLst/>
                        <a:gdLst>
                          <a:gd name="connsiteX0" fmla="*/ 160641 w 525992"/>
                          <a:gd name="connsiteY0" fmla="*/ 0 h 380772"/>
                          <a:gd name="connsiteX1" fmla="*/ 362085 w 525992"/>
                          <a:gd name="connsiteY1" fmla="*/ 0 h 380772"/>
                          <a:gd name="connsiteX2" fmla="*/ 386315 w 525992"/>
                          <a:gd name="connsiteY2" fmla="*/ 240006 h 380772"/>
                          <a:gd name="connsiteX3" fmla="*/ 519778 w 525992"/>
                          <a:gd name="connsiteY3" fmla="*/ 240006 h 380772"/>
                          <a:gd name="connsiteX4" fmla="*/ 525992 w 525992"/>
                          <a:gd name="connsiteY4" fmla="*/ 254756 h 380772"/>
                          <a:gd name="connsiteX5" fmla="*/ 262996 w 525992"/>
                          <a:gd name="connsiteY5" fmla="*/ 380772 h 380772"/>
                          <a:gd name="connsiteX6" fmla="*/ 0 w 525992"/>
                          <a:gd name="connsiteY6" fmla="*/ 254756 h 380772"/>
                          <a:gd name="connsiteX7" fmla="*/ 6215 w 525992"/>
                          <a:gd name="connsiteY7" fmla="*/ 240006 h 380772"/>
                          <a:gd name="connsiteX8" fmla="*/ 136411 w 525992"/>
                          <a:gd name="connsiteY8" fmla="*/ 240006 h 380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25992" h="380772">
                            <a:moveTo>
                              <a:pt x="160641" y="0"/>
                            </a:moveTo>
                            <a:lnTo>
                              <a:pt x="362085" y="0"/>
                            </a:lnTo>
                            <a:lnTo>
                              <a:pt x="386315" y="240006"/>
                            </a:lnTo>
                            <a:lnTo>
                              <a:pt x="519778" y="240006"/>
                            </a:lnTo>
                            <a:lnTo>
                              <a:pt x="525992" y="254756"/>
                            </a:lnTo>
                            <a:cubicBezTo>
                              <a:pt x="525992" y="324353"/>
                              <a:pt x="408245" y="380772"/>
                              <a:pt x="262996" y="380772"/>
                            </a:cubicBezTo>
                            <a:cubicBezTo>
                              <a:pt x="117747" y="380772"/>
                              <a:pt x="0" y="324353"/>
                              <a:pt x="0" y="254756"/>
                            </a:cubicBezTo>
                            <a:lnTo>
                              <a:pt x="6215" y="240006"/>
                            </a:lnTo>
                            <a:lnTo>
                              <a:pt x="136411" y="240006"/>
                            </a:ln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0" name="二等辺三角形 119">
                        <a:extLst>
                          <a:ext uri="{FF2B5EF4-FFF2-40B4-BE49-F238E27FC236}">
                            <a16:creationId xmlns:a16="http://schemas.microsoft.com/office/drawing/2014/main" id="{1CC37783-52D1-A6A3-A06D-CC4DBCD415A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811989" y="5326157"/>
                        <a:ext cx="343041" cy="453136"/>
                      </a:xfrm>
                      <a:prstGeom prst="triangle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1" name="平行四辺形 833">
                        <a:extLst>
                          <a:ext uri="{FF2B5EF4-FFF2-40B4-BE49-F238E27FC236}">
                            <a16:creationId xmlns:a16="http://schemas.microsoft.com/office/drawing/2014/main" id="{F83F1A2D-1519-F994-9C22-EC5D0F2AC858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1628775" y="5223466"/>
                        <a:ext cx="385762" cy="862937"/>
                      </a:xfrm>
                      <a:custGeom>
                        <a:avLst/>
                        <a:gdLst>
                          <a:gd name="connsiteX0" fmla="*/ 0 w 411689"/>
                          <a:gd name="connsiteY0" fmla="*/ 708228 h 708228"/>
                          <a:gd name="connsiteX1" fmla="*/ 216474 w 411689"/>
                          <a:gd name="connsiteY1" fmla="*/ 0 h 708228"/>
                          <a:gd name="connsiteX2" fmla="*/ 411689 w 411689"/>
                          <a:gd name="connsiteY2" fmla="*/ 0 h 708228"/>
                          <a:gd name="connsiteX3" fmla="*/ 195215 w 411689"/>
                          <a:gd name="connsiteY3" fmla="*/ 708228 h 708228"/>
                          <a:gd name="connsiteX4" fmla="*/ 0 w 411689"/>
                          <a:gd name="connsiteY4" fmla="*/ 708228 h 708228"/>
                          <a:gd name="connsiteX0" fmla="*/ 0 w 411689"/>
                          <a:gd name="connsiteY0" fmla="*/ 708228 h 708228"/>
                          <a:gd name="connsiteX1" fmla="*/ 216474 w 411689"/>
                          <a:gd name="connsiteY1" fmla="*/ 0 h 708228"/>
                          <a:gd name="connsiteX2" fmla="*/ 411689 w 411689"/>
                          <a:gd name="connsiteY2" fmla="*/ 0 h 708228"/>
                          <a:gd name="connsiteX3" fmla="*/ 195215 w 411689"/>
                          <a:gd name="connsiteY3" fmla="*/ 708228 h 708228"/>
                          <a:gd name="connsiteX4" fmla="*/ 0 w 411689"/>
                          <a:gd name="connsiteY4" fmla="*/ 708228 h 708228"/>
                          <a:gd name="connsiteX0" fmla="*/ 0 w 366446"/>
                          <a:gd name="connsiteY0" fmla="*/ 539160 h 708228"/>
                          <a:gd name="connsiteX1" fmla="*/ 171231 w 366446"/>
                          <a:gd name="connsiteY1" fmla="*/ 0 h 708228"/>
                          <a:gd name="connsiteX2" fmla="*/ 366446 w 366446"/>
                          <a:gd name="connsiteY2" fmla="*/ 0 h 708228"/>
                          <a:gd name="connsiteX3" fmla="*/ 149972 w 366446"/>
                          <a:gd name="connsiteY3" fmla="*/ 708228 h 708228"/>
                          <a:gd name="connsiteX4" fmla="*/ 0 w 366446"/>
                          <a:gd name="connsiteY4" fmla="*/ 539160 h 708228"/>
                          <a:gd name="connsiteX0" fmla="*/ 0 w 366446"/>
                          <a:gd name="connsiteY0" fmla="*/ 539160 h 786809"/>
                          <a:gd name="connsiteX1" fmla="*/ 171231 w 366446"/>
                          <a:gd name="connsiteY1" fmla="*/ 0 h 786809"/>
                          <a:gd name="connsiteX2" fmla="*/ 366446 w 366446"/>
                          <a:gd name="connsiteY2" fmla="*/ 0 h 786809"/>
                          <a:gd name="connsiteX3" fmla="*/ 130922 w 366446"/>
                          <a:gd name="connsiteY3" fmla="*/ 786809 h 786809"/>
                          <a:gd name="connsiteX4" fmla="*/ 0 w 366446"/>
                          <a:gd name="connsiteY4" fmla="*/ 539160 h 78680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66446" h="786809">
                            <a:moveTo>
                              <a:pt x="0" y="539160"/>
                            </a:moveTo>
                            <a:lnTo>
                              <a:pt x="171231" y="0"/>
                            </a:lnTo>
                            <a:lnTo>
                              <a:pt x="366446" y="0"/>
                            </a:lnTo>
                            <a:lnTo>
                              <a:pt x="130922" y="786809"/>
                            </a:lnTo>
                            <a:lnTo>
                              <a:pt x="0" y="539160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2" name="平行四辺形 121">
                        <a:extLst>
                          <a:ext uri="{FF2B5EF4-FFF2-40B4-BE49-F238E27FC236}">
                            <a16:creationId xmlns:a16="http://schemas.microsoft.com/office/drawing/2014/main" id="{888F4A28-85EB-1DC4-E79E-2275F82E6F8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24010" y="5223466"/>
                        <a:ext cx="646343" cy="1224286"/>
                      </a:xfrm>
                      <a:prstGeom prst="parallelogram">
                        <a:avLst>
                          <a:gd name="adj" fmla="val 67526"/>
                        </a:avLst>
                      </a:prstGeom>
                      <a:solidFill>
                        <a:schemeClr val="accent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A5C7CD53-545E-7381-7DE4-4FD191CD67CF}"/>
                      </a:ext>
                    </a:extLst>
                  </p:cNvPr>
                  <p:cNvGrpSpPr/>
                  <p:nvPr/>
                </p:nvGrpSpPr>
                <p:grpSpPr>
                  <a:xfrm>
                    <a:off x="1348425" y="964762"/>
                    <a:ext cx="1277659" cy="1299459"/>
                    <a:chOff x="305055" y="212842"/>
                    <a:chExt cx="1277659" cy="1299459"/>
                  </a:xfrm>
                </p:grpSpPr>
                <p:sp>
                  <p:nvSpPr>
                    <p:cNvPr id="93" name="円/楕円 291">
                      <a:extLst>
                        <a:ext uri="{FF2B5EF4-FFF2-40B4-BE49-F238E27FC236}">
                          <a16:creationId xmlns:a16="http://schemas.microsoft.com/office/drawing/2014/main" id="{BA564AE9-1081-1D93-995A-1947A00827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8068" y="306375"/>
                      <a:ext cx="931632" cy="1205926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4" name="グループ化 93">
                      <a:extLst>
                        <a:ext uri="{FF2B5EF4-FFF2-40B4-BE49-F238E27FC236}">
                          <a16:creationId xmlns:a16="http://schemas.microsoft.com/office/drawing/2014/main" id="{A8D1E99A-8DE5-21D1-D42D-47965C61DC6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5055" y="212842"/>
                      <a:ext cx="1277659" cy="1237443"/>
                      <a:chOff x="2791855" y="1947821"/>
                      <a:chExt cx="1150919" cy="1114692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08" name="グループ化 107">
                        <a:extLst>
                          <a:ext uri="{FF2B5EF4-FFF2-40B4-BE49-F238E27FC236}">
                            <a16:creationId xmlns:a16="http://schemas.microsoft.com/office/drawing/2014/main" id="{0A473C83-A01C-96E4-B146-4887BC6DF0C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3" name="円/楕円 437">
                          <a:extLst>
                            <a:ext uri="{FF2B5EF4-FFF2-40B4-BE49-F238E27FC236}">
                              <a16:creationId xmlns:a16="http://schemas.microsoft.com/office/drawing/2014/main" id="{C4820B0E-B335-81D4-3445-5533EEB4898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4" name="円/楕円 438">
                          <a:extLst>
                            <a:ext uri="{FF2B5EF4-FFF2-40B4-BE49-F238E27FC236}">
                              <a16:creationId xmlns:a16="http://schemas.microsoft.com/office/drawing/2014/main" id="{B344FB8B-01E6-EC95-570A-ECC258C05B3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09" name="グループ化 108">
                        <a:extLst>
                          <a:ext uri="{FF2B5EF4-FFF2-40B4-BE49-F238E27FC236}">
                            <a16:creationId xmlns:a16="http://schemas.microsoft.com/office/drawing/2014/main" id="{4691A8A7-5A5A-BC2A-27C7-ACEB36FE2FC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1" name="円/楕円 435">
                          <a:extLst>
                            <a:ext uri="{FF2B5EF4-FFF2-40B4-BE49-F238E27FC236}">
                              <a16:creationId xmlns:a16="http://schemas.microsoft.com/office/drawing/2014/main" id="{E6A8A497-C771-A26E-9A13-6A76707BCF4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2" name="円/楕円 436">
                          <a:extLst>
                            <a:ext uri="{FF2B5EF4-FFF2-40B4-BE49-F238E27FC236}">
                              <a16:creationId xmlns:a16="http://schemas.microsoft.com/office/drawing/2014/main" id="{D7442B35-D13D-B7F8-15DB-550A2DDFF85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10" name="円/楕円 291">
                        <a:extLst>
                          <a:ext uri="{FF2B5EF4-FFF2-40B4-BE49-F238E27FC236}">
                            <a16:creationId xmlns:a16="http://schemas.microsoft.com/office/drawing/2014/main" id="{36D71D43-EAA2-5979-DCE0-03B8F0D8BB5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5" name="月 94">
                      <a:extLst>
                        <a:ext uri="{FF2B5EF4-FFF2-40B4-BE49-F238E27FC236}">
                          <a16:creationId xmlns:a16="http://schemas.microsoft.com/office/drawing/2014/main" id="{AAFAF6D3-BB61-FF69-14E7-0536C20360E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76994" y="530240"/>
                      <a:ext cx="66360" cy="201274"/>
                    </a:xfrm>
                    <a:prstGeom prst="moon">
                      <a:avLst>
                        <a:gd name="adj" fmla="val 62051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" name="月 95">
                      <a:extLst>
                        <a:ext uri="{FF2B5EF4-FFF2-40B4-BE49-F238E27FC236}">
                          <a16:creationId xmlns:a16="http://schemas.microsoft.com/office/drawing/2014/main" id="{E0AAB0C6-8497-55C9-CB0C-798955CDBA6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142532" y="530242"/>
                      <a:ext cx="66362" cy="201274"/>
                    </a:xfrm>
                    <a:prstGeom prst="moon">
                      <a:avLst>
                        <a:gd name="adj" fmla="val 62051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7" name="グループ化 96">
                      <a:extLst>
                        <a:ext uri="{FF2B5EF4-FFF2-40B4-BE49-F238E27FC236}">
                          <a16:creationId xmlns:a16="http://schemas.microsoft.com/office/drawing/2014/main" id="{B72FBA77-4721-6EAF-C676-CE4C0C49590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1763" y="799611"/>
                      <a:ext cx="135002" cy="93534"/>
                      <a:chOff x="419854" y="787816"/>
                      <a:chExt cx="226299" cy="132157"/>
                    </a:xfrm>
                  </p:grpSpPr>
                  <p:sp>
                    <p:nvSpPr>
                      <p:cNvPr id="106" name="フリーフォーム: 図形 105">
                        <a:extLst>
                          <a:ext uri="{FF2B5EF4-FFF2-40B4-BE49-F238E27FC236}">
                            <a16:creationId xmlns:a16="http://schemas.microsoft.com/office/drawing/2014/main" id="{3B1C31FC-5570-AC3E-82AC-A37083A91C5F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19854" y="787816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7" name="フリーフォーム: 図形 106">
                        <a:extLst>
                          <a:ext uri="{FF2B5EF4-FFF2-40B4-BE49-F238E27FC236}">
                            <a16:creationId xmlns:a16="http://schemas.microsoft.com/office/drawing/2014/main" id="{C5772504-3594-23AF-4A61-A4E56614AD06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 flipV="1">
                        <a:off x="419854" y="886835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98" name="グループ化 97">
                      <a:extLst>
                        <a:ext uri="{FF2B5EF4-FFF2-40B4-BE49-F238E27FC236}">
                          <a16:creationId xmlns:a16="http://schemas.microsoft.com/office/drawing/2014/main" id="{6DFEEAD0-A607-6FC4-D6CF-D88068E35409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267856" y="799611"/>
                      <a:ext cx="135002" cy="93534"/>
                      <a:chOff x="419854" y="787816"/>
                      <a:chExt cx="226299" cy="132157"/>
                    </a:xfrm>
                  </p:grpSpPr>
                  <p:sp>
                    <p:nvSpPr>
                      <p:cNvPr id="104" name="フリーフォーム: 図形 103">
                        <a:extLst>
                          <a:ext uri="{FF2B5EF4-FFF2-40B4-BE49-F238E27FC236}">
                            <a16:creationId xmlns:a16="http://schemas.microsoft.com/office/drawing/2014/main" id="{832AF35A-485E-B6C1-9593-44D51D233510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19854" y="787816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5" name="フリーフォーム: 図形 104">
                        <a:extLst>
                          <a:ext uri="{FF2B5EF4-FFF2-40B4-BE49-F238E27FC236}">
                            <a16:creationId xmlns:a16="http://schemas.microsoft.com/office/drawing/2014/main" id="{51EF9C68-2F51-2306-6BF3-EAFEBCFB5F41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 flipV="1">
                        <a:off x="419854" y="886835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99" name="円/楕円 27">
                      <a:extLst>
                        <a:ext uri="{FF2B5EF4-FFF2-40B4-BE49-F238E27FC236}">
                          <a16:creationId xmlns:a16="http://schemas.microsoft.com/office/drawing/2014/main" id="{785B53FA-C137-A41C-549E-6932E89D0EA1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644162" y="1166281"/>
                      <a:ext cx="235335" cy="41707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" name="円/楕円 27">
                      <a:extLst>
                        <a:ext uri="{FF2B5EF4-FFF2-40B4-BE49-F238E27FC236}">
                          <a16:creationId xmlns:a16="http://schemas.microsoft.com/office/drawing/2014/main" id="{49376A70-EF3F-242A-D745-7943AA84A34E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1001349" y="1166282"/>
                      <a:ext cx="235335" cy="41707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01" name="グループ化 100">
                      <a:extLst>
                        <a:ext uri="{FF2B5EF4-FFF2-40B4-BE49-F238E27FC236}">
                          <a16:creationId xmlns:a16="http://schemas.microsoft.com/office/drawing/2014/main" id="{A9C2198E-8511-1BDF-93DD-BE0A81AAEC5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36857" y="993552"/>
                      <a:ext cx="198700" cy="168405"/>
                      <a:chOff x="7084627" y="3040652"/>
                      <a:chExt cx="240026" cy="203430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102" name="円/楕円 662">
                        <a:extLst>
                          <a:ext uri="{FF2B5EF4-FFF2-40B4-BE49-F238E27FC236}">
                            <a16:creationId xmlns:a16="http://schemas.microsoft.com/office/drawing/2014/main" id="{4E3A2FCC-8000-4369-ABAB-DDBB79EF0E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084627" y="3102163"/>
                        <a:ext cx="240026" cy="125443"/>
                      </a:xfrm>
                      <a:custGeom>
                        <a:avLst/>
                        <a:gdLst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451"/>
                          <a:gd name="connsiteX1" fmla="*/ 115251 w 240026"/>
                          <a:gd name="connsiteY1" fmla="*/ 0 h 160451"/>
                          <a:gd name="connsiteX2" fmla="*/ 240026 w 240026"/>
                          <a:gd name="connsiteY2" fmla="*/ 96853 h 160451"/>
                          <a:gd name="connsiteX3" fmla="*/ 120013 w 240026"/>
                          <a:gd name="connsiteY3" fmla="*/ 160368 h 160451"/>
                          <a:gd name="connsiteX4" fmla="*/ 0 w 240026"/>
                          <a:gd name="connsiteY4" fmla="*/ 96853 h 1604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0026" h="160451">
                            <a:moveTo>
                              <a:pt x="0" y="96853"/>
                            </a:moveTo>
                            <a:cubicBezTo>
                              <a:pt x="0" y="37409"/>
                              <a:pt x="48970" y="0"/>
                              <a:pt x="115251" y="0"/>
                            </a:cubicBezTo>
                            <a:cubicBezTo>
                              <a:pt x="181532" y="0"/>
                              <a:pt x="240026" y="28271"/>
                              <a:pt x="240026" y="96853"/>
                            </a:cubicBezTo>
                            <a:cubicBezTo>
                              <a:pt x="240026" y="165435"/>
                              <a:pt x="186294" y="160368"/>
                              <a:pt x="120013" y="160368"/>
                            </a:cubicBezTo>
                            <a:cubicBezTo>
                              <a:pt x="53732" y="160368"/>
                              <a:pt x="0" y="156297"/>
                              <a:pt x="0" y="96853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3" name="フリーフォーム: 図形 102">
                        <a:extLst>
                          <a:ext uri="{FF2B5EF4-FFF2-40B4-BE49-F238E27FC236}">
                            <a16:creationId xmlns:a16="http://schemas.microsoft.com/office/drawing/2014/main" id="{D9698194-C74C-3B17-67BA-C43D96F858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37014" y="3040652"/>
                        <a:ext cx="135252" cy="203430"/>
                      </a:xfrm>
                      <a:custGeom>
                        <a:avLst/>
                        <a:gdLst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  <a:gd name="connsiteX7" fmla="*/ 51484 w 168590"/>
                          <a:gd name="connsiteY7" fmla="*/ 11330 h 241869"/>
                          <a:gd name="connsiteX8" fmla="*/ 84295 w 168590"/>
                          <a:gd name="connsiteY8" fmla="*/ 18031 h 241869"/>
                          <a:gd name="connsiteX9" fmla="*/ 117107 w 168590"/>
                          <a:gd name="connsiteY9" fmla="*/ 11330 h 241869"/>
                          <a:gd name="connsiteX0" fmla="*/ 84295 w 175735"/>
                          <a:gd name="connsiteY0" fmla="*/ 18031 h 241869"/>
                          <a:gd name="connsiteX1" fmla="*/ 117107 w 175735"/>
                          <a:gd name="connsiteY1" fmla="*/ 11330 h 241869"/>
                          <a:gd name="connsiteX2" fmla="*/ 133718 w 175735"/>
                          <a:gd name="connsiteY2" fmla="*/ 0 h 241869"/>
                          <a:gd name="connsiteX3" fmla="*/ 145091 w 175735"/>
                          <a:gd name="connsiteY3" fmla="*/ 28432 h 241869"/>
                          <a:gd name="connsiteX4" fmla="*/ 168590 w 175735"/>
                          <a:gd name="connsiteY4" fmla="*/ 156595 h 241869"/>
                          <a:gd name="connsiteX5" fmla="*/ 84295 w 175735"/>
                          <a:gd name="connsiteY5" fmla="*/ 241869 h 241869"/>
                          <a:gd name="connsiteX6" fmla="*/ 0 w 175735"/>
                          <a:gd name="connsiteY6" fmla="*/ 156595 h 241869"/>
                          <a:gd name="connsiteX7" fmla="*/ 25880 w 175735"/>
                          <a:gd name="connsiteY7" fmla="*/ 28432 h 241869"/>
                          <a:gd name="connsiteX8" fmla="*/ 37274 w 175735"/>
                          <a:gd name="connsiteY8" fmla="*/ 1638 h 241869"/>
                          <a:gd name="connsiteX9" fmla="*/ 51484 w 175735"/>
                          <a:gd name="connsiteY9" fmla="*/ 11330 h 241869"/>
                          <a:gd name="connsiteX10" fmla="*/ 175735 w 175735"/>
                          <a:gd name="connsiteY10" fmla="*/ 109471 h 241869"/>
                          <a:gd name="connsiteX0" fmla="*/ 84295 w 168590"/>
                          <a:gd name="connsiteY0" fmla="*/ 18031 h 241869"/>
                          <a:gd name="connsiteX1" fmla="*/ 117107 w 168590"/>
                          <a:gd name="connsiteY1" fmla="*/ 11330 h 241869"/>
                          <a:gd name="connsiteX2" fmla="*/ 133718 w 168590"/>
                          <a:gd name="connsiteY2" fmla="*/ 0 h 241869"/>
                          <a:gd name="connsiteX3" fmla="*/ 145091 w 168590"/>
                          <a:gd name="connsiteY3" fmla="*/ 28432 h 241869"/>
                          <a:gd name="connsiteX4" fmla="*/ 168590 w 168590"/>
                          <a:gd name="connsiteY4" fmla="*/ 156595 h 241869"/>
                          <a:gd name="connsiteX5" fmla="*/ 84295 w 168590"/>
                          <a:gd name="connsiteY5" fmla="*/ 241869 h 241869"/>
                          <a:gd name="connsiteX6" fmla="*/ 0 w 168590"/>
                          <a:gd name="connsiteY6" fmla="*/ 156595 h 241869"/>
                          <a:gd name="connsiteX7" fmla="*/ 25880 w 168590"/>
                          <a:gd name="connsiteY7" fmla="*/ 28432 h 241869"/>
                          <a:gd name="connsiteX8" fmla="*/ 37274 w 168590"/>
                          <a:gd name="connsiteY8" fmla="*/ 1638 h 241869"/>
                          <a:gd name="connsiteX9" fmla="*/ 51484 w 168590"/>
                          <a:gd name="connsiteY9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8" fmla="*/ 51484 w 168590"/>
                          <a:gd name="connsiteY8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68590" h="241869">
                            <a:moveTo>
                              <a:pt x="133718" y="0"/>
                            </a:moveTo>
                            <a:lnTo>
                              <a:pt x="145091" y="28432"/>
                            </a:lnTo>
                            <a:cubicBezTo>
                              <a:pt x="159751" y="77796"/>
                              <a:pt x="168590" y="133047"/>
                              <a:pt x="168590" y="156595"/>
                            </a:cubicBezTo>
                            <a:cubicBezTo>
                              <a:pt x="168590" y="203691"/>
                              <a:pt x="130850" y="241869"/>
                              <a:pt x="84295" y="241869"/>
                            </a:cubicBezTo>
                            <a:cubicBezTo>
                              <a:pt x="37740" y="241869"/>
                              <a:pt x="0" y="203691"/>
                              <a:pt x="0" y="156595"/>
                            </a:cubicBezTo>
                            <a:cubicBezTo>
                              <a:pt x="0" y="133047"/>
                              <a:pt x="10031" y="77796"/>
                              <a:pt x="25880" y="28432"/>
                            </a:cubicBezTo>
                            <a:lnTo>
                              <a:pt x="37274" y="1638"/>
                            </a:lnTo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48949F01-7EE4-FF3F-E6FF-CC93C01E3B46}"/>
                    </a:ext>
                  </a:extLst>
                </p:cNvPr>
                <p:cNvGrpSpPr/>
                <p:nvPr/>
              </p:nvGrpSpPr>
              <p:grpSpPr>
                <a:xfrm>
                  <a:off x="1706999" y="1597546"/>
                  <a:ext cx="565939" cy="45719"/>
                  <a:chOff x="5774311" y="1553852"/>
                  <a:chExt cx="915358" cy="45719"/>
                </a:xfrm>
              </p:grpSpPr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8DB1CEA4-B544-28AF-3390-94ADE10C3D1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869658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FE42E797-04B0-0D2C-5D4A-09416BB1AA5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548603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48CC44E8-EAB4-E8BD-53EE-5B341130F200}"/>
                  </a:ext>
                </a:extLst>
              </p:cNvPr>
              <p:cNvGrpSpPr/>
              <p:nvPr/>
            </p:nvGrpSpPr>
            <p:grpSpPr>
              <a:xfrm>
                <a:off x="656432" y="2416651"/>
                <a:ext cx="2705100" cy="1132471"/>
                <a:chOff x="654050" y="5237163"/>
                <a:chExt cx="2705100" cy="1209784"/>
              </a:xfrm>
            </p:grpSpPr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488427C1-67FF-B3C3-F1FF-1297A347468A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F7A0F403-4B44-1A99-2D85-F66635838D98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四角形: 上の 2 つの角を丸める 181">
                    <a:extLst>
                      <a:ext uri="{FF2B5EF4-FFF2-40B4-BE49-F238E27FC236}">
                        <a16:creationId xmlns:a16="http://schemas.microsoft.com/office/drawing/2014/main" id="{0A59EABB-07E4-DCC5-9AAB-5CDF1DDBAB07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四角形: 上の 2 つの角を丸める 181">
                    <a:extLst>
                      <a:ext uri="{FF2B5EF4-FFF2-40B4-BE49-F238E27FC236}">
                        <a16:creationId xmlns:a16="http://schemas.microsoft.com/office/drawing/2014/main" id="{14FE82A4-EC70-7AE4-FEE8-9C5C15930343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hingle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rgbClr val="0070C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2" name="四角形: 上の 2 つの角を丸める 181">
                  <a:extLst>
                    <a:ext uri="{FF2B5EF4-FFF2-40B4-BE49-F238E27FC236}">
                      <a16:creationId xmlns:a16="http://schemas.microsoft.com/office/drawing/2014/main" id="{87E6E661-E91D-82C8-C5CD-D15091334E71}"/>
                    </a:ext>
                  </a:extLst>
                </p:cNvPr>
                <p:cNvSpPr/>
                <p:nvPr/>
              </p:nvSpPr>
              <p:spPr>
                <a:xfrm>
                  <a:off x="654050" y="523727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98EE9445-67E3-4847-6497-BA2CADD0B72F}"/>
                </a:ext>
              </a:extLst>
            </p:cNvPr>
            <p:cNvGrpSpPr/>
            <p:nvPr/>
          </p:nvGrpSpPr>
          <p:grpSpPr>
            <a:xfrm>
              <a:off x="1339838" y="2324101"/>
              <a:ext cx="256824" cy="235494"/>
              <a:chOff x="1314450" y="2280493"/>
              <a:chExt cx="212372" cy="182066"/>
            </a:xfrm>
          </p:grpSpPr>
          <p:sp>
            <p:nvSpPr>
              <p:cNvPr id="34" name="四角形: 上の 2 つの角を丸める 33">
                <a:extLst>
                  <a:ext uri="{FF2B5EF4-FFF2-40B4-BE49-F238E27FC236}">
                    <a16:creationId xmlns:a16="http://schemas.microsoft.com/office/drawing/2014/main" id="{0960B5C0-91CD-6BB4-82E8-CAFC92E2ABFE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四角形: 上の 2 つの角を丸める 34">
                <a:extLst>
                  <a:ext uri="{FF2B5EF4-FFF2-40B4-BE49-F238E27FC236}">
                    <a16:creationId xmlns:a16="http://schemas.microsoft.com/office/drawing/2014/main" id="{1D97FB8E-1DC3-C468-1E60-719D93494839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四角形: 上の 2 つの角を丸める 35">
                <a:extLst>
                  <a:ext uri="{FF2B5EF4-FFF2-40B4-BE49-F238E27FC236}">
                    <a16:creationId xmlns:a16="http://schemas.microsoft.com/office/drawing/2014/main" id="{DA69FEC6-0D5A-8C2D-CEDD-59E820B143E6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2252262C-E21D-8F1E-118B-19E619A99D0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A49D0A26-3ECF-F958-1178-0E9A7D418DD6}"/>
                </a:ext>
              </a:extLst>
            </p:cNvPr>
            <p:cNvGrpSpPr/>
            <p:nvPr/>
          </p:nvGrpSpPr>
          <p:grpSpPr>
            <a:xfrm flipH="1">
              <a:off x="2432402" y="2324101"/>
              <a:ext cx="256822" cy="235494"/>
              <a:chOff x="1314450" y="2280493"/>
              <a:chExt cx="212372" cy="182066"/>
            </a:xfrm>
          </p:grpSpPr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5D8CCF67-8FF0-CC4A-51D4-642F82DEC9DF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78B1D658-3826-AD67-F532-547283C88E94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E3933B4D-F0AA-BA3E-FB9A-A34433D16AA4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CC84C5A6-0B4A-8974-9FA9-ED974BFC25E0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02E68DB7-DC1E-F981-730C-AD2608B60028}"/>
                </a:ext>
              </a:extLst>
            </p:cNvPr>
            <p:cNvGrpSpPr/>
            <p:nvPr/>
          </p:nvGrpSpPr>
          <p:grpSpPr>
            <a:xfrm>
              <a:off x="1878771" y="1977903"/>
              <a:ext cx="212250" cy="81990"/>
              <a:chOff x="334566" y="1660922"/>
              <a:chExt cx="176212" cy="126206"/>
            </a:xfrm>
          </p:grpSpPr>
          <p:sp>
            <p:nvSpPr>
              <p:cNvPr id="318" name="月 317">
                <a:extLst>
                  <a:ext uri="{FF2B5EF4-FFF2-40B4-BE49-F238E27FC236}">
                    <a16:creationId xmlns:a16="http://schemas.microsoft.com/office/drawing/2014/main" id="{128F1C1C-7C94-DFFE-7CEC-FC7D39D24C05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854D580D-FEDA-E86E-AC48-3F3B34064A62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C33D7254-8810-2B9F-7853-825D6869F1EF}"/>
                </a:ext>
              </a:extLst>
            </p:cNvPr>
            <p:cNvGrpSpPr/>
            <p:nvPr/>
          </p:nvGrpSpPr>
          <p:grpSpPr>
            <a:xfrm>
              <a:off x="1980418" y="1352295"/>
              <a:ext cx="86897" cy="112004"/>
              <a:chOff x="207192" y="1641123"/>
              <a:chExt cx="368618" cy="475123"/>
            </a:xfrm>
          </p:grpSpPr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6255A284-897B-C175-AD1F-24986EEFC073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B7D4859E-83F2-6383-14DA-A59BAC966554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8" name="楕円 503">
              <a:extLst>
                <a:ext uri="{FF2B5EF4-FFF2-40B4-BE49-F238E27FC236}">
                  <a16:creationId xmlns:a16="http://schemas.microsoft.com/office/drawing/2014/main" id="{0CA18716-CA93-F90C-02EC-9EA27A4B6FF0}"/>
                </a:ext>
              </a:extLst>
            </p:cNvPr>
            <p:cNvSpPr/>
            <p:nvPr/>
          </p:nvSpPr>
          <p:spPr>
            <a:xfrm>
              <a:off x="1779036" y="123003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1" name="楕円 503">
              <a:extLst>
                <a:ext uri="{FF2B5EF4-FFF2-40B4-BE49-F238E27FC236}">
                  <a16:creationId xmlns:a16="http://schemas.microsoft.com/office/drawing/2014/main" id="{73AA0D2B-4EED-00C5-E7BD-4FA2D0C67FAC}"/>
                </a:ext>
              </a:extLst>
            </p:cNvPr>
            <p:cNvSpPr/>
            <p:nvPr/>
          </p:nvSpPr>
          <p:spPr>
            <a:xfrm>
              <a:off x="2318786" y="175708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2" name="楕円 503">
              <a:extLst>
                <a:ext uri="{FF2B5EF4-FFF2-40B4-BE49-F238E27FC236}">
                  <a16:creationId xmlns:a16="http://schemas.microsoft.com/office/drawing/2014/main" id="{98F18455-DF59-FDCC-ECB1-7B693DD0562D}"/>
                </a:ext>
              </a:extLst>
            </p:cNvPr>
            <p:cNvSpPr/>
            <p:nvPr/>
          </p:nvSpPr>
          <p:spPr>
            <a:xfrm>
              <a:off x="1671086" y="184598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08" name="グループ化 407">
              <a:extLst>
                <a:ext uri="{FF2B5EF4-FFF2-40B4-BE49-F238E27FC236}">
                  <a16:creationId xmlns:a16="http://schemas.microsoft.com/office/drawing/2014/main" id="{F6C10696-3F14-2C0E-94C5-2204FEBC2F52}"/>
                </a:ext>
              </a:extLst>
            </p:cNvPr>
            <p:cNvGrpSpPr/>
            <p:nvPr/>
          </p:nvGrpSpPr>
          <p:grpSpPr>
            <a:xfrm>
              <a:off x="2574893" y="1816923"/>
              <a:ext cx="712237" cy="179781"/>
              <a:chOff x="3830065" y="494951"/>
              <a:chExt cx="815966" cy="205964"/>
            </a:xfrm>
          </p:grpSpPr>
          <p:sp>
            <p:nvSpPr>
              <p:cNvPr id="409" name="テキスト ボックス 408">
                <a:extLst>
                  <a:ext uri="{FF2B5EF4-FFF2-40B4-BE49-F238E27FC236}">
                    <a16:creationId xmlns:a16="http://schemas.microsoft.com/office/drawing/2014/main" id="{8579D6C9-BD33-1FCD-5A19-D0BF7BE056ED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410" name="テキスト ボックス 409">
                <a:extLst>
                  <a:ext uri="{FF2B5EF4-FFF2-40B4-BE49-F238E27FC236}">
                    <a16:creationId xmlns:a16="http://schemas.microsoft.com/office/drawing/2014/main" id="{C1E88DD9-7C12-95B8-9714-BEECB8AAEE7C}"/>
                  </a:ext>
                </a:extLst>
              </p:cNvPr>
              <p:cNvSpPr txBox="1"/>
              <p:nvPr/>
            </p:nvSpPr>
            <p:spPr>
              <a:xfrm rot="20382159">
                <a:off x="3830065" y="494954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1F0C1AD4-CED0-0E0C-9D9F-28D4F9D90321}"/>
              </a:ext>
            </a:extLst>
          </p:cNvPr>
          <p:cNvGrpSpPr/>
          <p:nvPr/>
        </p:nvGrpSpPr>
        <p:grpSpPr>
          <a:xfrm>
            <a:off x="3613150" y="1062038"/>
            <a:ext cx="2705100" cy="2480482"/>
            <a:chOff x="3613150" y="1062038"/>
            <a:chExt cx="2705100" cy="2480482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A76C15D8-AE12-C67B-E688-F3ED54BBEB13}"/>
                </a:ext>
              </a:extLst>
            </p:cNvPr>
            <p:cNvGrpSpPr/>
            <p:nvPr/>
          </p:nvGrpSpPr>
          <p:grpSpPr>
            <a:xfrm>
              <a:off x="3613150" y="1062038"/>
              <a:ext cx="2705100" cy="2480482"/>
              <a:chOff x="3613150" y="1062038"/>
              <a:chExt cx="2705100" cy="2480482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B1BEB40E-0275-043F-C5E2-93D14B69EE0E}"/>
                  </a:ext>
                </a:extLst>
              </p:cNvPr>
              <p:cNvGrpSpPr/>
              <p:nvPr/>
            </p:nvGrpSpPr>
            <p:grpSpPr>
              <a:xfrm>
                <a:off x="3665537" y="10620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6696D4C0-32DE-8086-C901-407B91BDAB85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1BE69A52-D4E5-8D73-D6A1-1B71FB95DB96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1FECCEC9-69DA-E5A4-E6B7-43665AE46A42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80D0FCDF-73BE-624B-62C9-7EB11C0E21A5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2ED07CD9-895A-9CEC-12D1-7F5C5E03FE1F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7CE71BC8-8F90-F9CD-C220-9357E8842100}"/>
                  </a:ext>
                </a:extLst>
              </p:cNvPr>
              <p:cNvGrpSpPr/>
              <p:nvPr/>
            </p:nvGrpSpPr>
            <p:grpSpPr>
              <a:xfrm>
                <a:off x="4291418" y="1091862"/>
                <a:ext cx="1368684" cy="2201680"/>
                <a:chOff x="4210095" y="950745"/>
                <a:chExt cx="1608981" cy="2588227"/>
              </a:xfrm>
            </p:grpSpPr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C58B93D6-5984-E7CA-4F9B-AEE1B5F2C9A5}"/>
                    </a:ext>
                  </a:extLst>
                </p:cNvPr>
                <p:cNvGrpSpPr/>
                <p:nvPr/>
              </p:nvGrpSpPr>
              <p:grpSpPr>
                <a:xfrm>
                  <a:off x="4210095" y="1962849"/>
                  <a:ext cx="1608981" cy="1576123"/>
                  <a:chOff x="1190640" y="2028261"/>
                  <a:chExt cx="1608981" cy="1511693"/>
                </a:xfrm>
              </p:grpSpPr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A0914004-03FB-B6BD-145E-ECC86DFAEEF2}"/>
                      </a:ext>
                    </a:extLst>
                  </p:cNvPr>
                  <p:cNvSpPr/>
                  <p:nvPr/>
                </p:nvSpPr>
                <p:spPr>
                  <a:xfrm flipH="1">
                    <a:off x="2485456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1AAD8994-9F38-673A-FAFF-50DBA1CCD1C6}"/>
                      </a:ext>
                    </a:extLst>
                  </p:cNvPr>
                  <p:cNvSpPr/>
                  <p:nvPr/>
                </p:nvSpPr>
                <p:spPr>
                  <a:xfrm>
                    <a:off x="1190640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44" name="グループ化 143">
                    <a:extLst>
                      <a:ext uri="{FF2B5EF4-FFF2-40B4-BE49-F238E27FC236}">
                        <a16:creationId xmlns:a16="http://schemas.microsoft.com/office/drawing/2014/main" id="{654DDCD9-7101-841B-89EF-CBAB4179A791}"/>
                      </a:ext>
                    </a:extLst>
                  </p:cNvPr>
                  <p:cNvGrpSpPr/>
                  <p:nvPr/>
                </p:nvGrpSpPr>
                <p:grpSpPr>
                  <a:xfrm>
                    <a:off x="1387814" y="2028261"/>
                    <a:ext cx="1215686" cy="1506931"/>
                    <a:chOff x="1387814" y="4943989"/>
                    <a:chExt cx="1215686" cy="1506931"/>
                  </a:xfrm>
                </p:grpSpPr>
                <p:sp>
                  <p:nvSpPr>
                    <p:cNvPr id="145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BC2BA64B-8149-547B-0CB1-14EE31005E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87814" y="5223466"/>
                      <a:ext cx="1215686" cy="1227454"/>
                    </a:xfrm>
                    <a:prstGeom prst="round2SameRect">
                      <a:avLst>
                        <a:gd name="adj1" fmla="val 22029"/>
                        <a:gd name="adj2" fmla="val 0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chemeClr val="accent1">
                          <a:lumMod val="20000"/>
                          <a:lumOff val="8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6" name="フリーフォーム: 図形 145">
                      <a:extLst>
                        <a:ext uri="{FF2B5EF4-FFF2-40B4-BE49-F238E27FC236}">
                          <a16:creationId xmlns:a16="http://schemas.microsoft.com/office/drawing/2014/main" id="{A317EDC6-C047-C60F-881E-9668CAE53B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11170" y="4943989"/>
                      <a:ext cx="562482" cy="457800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7" name="二等辺三角形 146">
                      <a:extLst>
                        <a:ext uri="{FF2B5EF4-FFF2-40B4-BE49-F238E27FC236}">
                          <a16:creationId xmlns:a16="http://schemas.microsoft.com/office/drawing/2014/main" id="{E1F53F4E-7A31-B725-0494-EF7BE48C429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811989" y="5326157"/>
                      <a:ext cx="343041" cy="453136"/>
                    </a:xfrm>
                    <a:prstGeom prst="triangle">
                      <a:avLst/>
                    </a:prstGeom>
                    <a:solidFill>
                      <a:schemeClr val="accent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8" name="平行四辺形 833">
                      <a:extLst>
                        <a:ext uri="{FF2B5EF4-FFF2-40B4-BE49-F238E27FC236}">
                          <a16:creationId xmlns:a16="http://schemas.microsoft.com/office/drawing/2014/main" id="{7FDDD04B-740F-098C-833C-D3B63D33F08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628775" y="5223466"/>
                      <a:ext cx="385762" cy="862937"/>
                    </a:xfrm>
                    <a:custGeom>
                      <a:avLst/>
                      <a:gdLst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366446"/>
                        <a:gd name="connsiteY0" fmla="*/ 539160 h 708228"/>
                        <a:gd name="connsiteX1" fmla="*/ 171231 w 366446"/>
                        <a:gd name="connsiteY1" fmla="*/ 0 h 708228"/>
                        <a:gd name="connsiteX2" fmla="*/ 366446 w 366446"/>
                        <a:gd name="connsiteY2" fmla="*/ 0 h 708228"/>
                        <a:gd name="connsiteX3" fmla="*/ 149972 w 366446"/>
                        <a:gd name="connsiteY3" fmla="*/ 708228 h 708228"/>
                        <a:gd name="connsiteX4" fmla="*/ 0 w 366446"/>
                        <a:gd name="connsiteY4" fmla="*/ 539160 h 708228"/>
                        <a:gd name="connsiteX0" fmla="*/ 0 w 366446"/>
                        <a:gd name="connsiteY0" fmla="*/ 539160 h 786809"/>
                        <a:gd name="connsiteX1" fmla="*/ 171231 w 366446"/>
                        <a:gd name="connsiteY1" fmla="*/ 0 h 786809"/>
                        <a:gd name="connsiteX2" fmla="*/ 366446 w 366446"/>
                        <a:gd name="connsiteY2" fmla="*/ 0 h 786809"/>
                        <a:gd name="connsiteX3" fmla="*/ 130922 w 366446"/>
                        <a:gd name="connsiteY3" fmla="*/ 786809 h 786809"/>
                        <a:gd name="connsiteX4" fmla="*/ 0 w 366446"/>
                        <a:gd name="connsiteY4" fmla="*/ 539160 h 7868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6446" h="786809">
                          <a:moveTo>
                            <a:pt x="0" y="539160"/>
                          </a:moveTo>
                          <a:lnTo>
                            <a:pt x="171231" y="0"/>
                          </a:lnTo>
                          <a:lnTo>
                            <a:pt x="366446" y="0"/>
                          </a:lnTo>
                          <a:lnTo>
                            <a:pt x="130922" y="786809"/>
                          </a:lnTo>
                          <a:lnTo>
                            <a:pt x="0" y="539160"/>
                          </a:lnTo>
                          <a:close/>
                        </a:path>
                      </a:pathLst>
                    </a:custGeom>
                    <a:solidFill>
                      <a:schemeClr val="accent5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9" name="平行四辺形 148">
                      <a:extLst>
                        <a:ext uri="{FF2B5EF4-FFF2-40B4-BE49-F238E27FC236}">
                          <a16:creationId xmlns:a16="http://schemas.microsoft.com/office/drawing/2014/main" id="{329AB102-9BB6-E48B-3AC8-32C8CC9C8D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4010" y="5223466"/>
                      <a:ext cx="646343" cy="1224286"/>
                    </a:xfrm>
                    <a:prstGeom prst="parallelogram">
                      <a:avLst>
                        <a:gd name="adj" fmla="val 67526"/>
                      </a:avLst>
                    </a:prstGeom>
                    <a:solidFill>
                      <a:schemeClr val="accent5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81D803AA-C8DF-9C2D-0727-CD9866A93D3D}"/>
                    </a:ext>
                  </a:extLst>
                </p:cNvPr>
                <p:cNvGrpSpPr/>
                <p:nvPr/>
              </p:nvGrpSpPr>
              <p:grpSpPr>
                <a:xfrm>
                  <a:off x="4352111" y="950745"/>
                  <a:ext cx="1347650" cy="1223656"/>
                  <a:chOff x="1887071" y="220150"/>
                  <a:chExt cx="1277659" cy="1160106"/>
                </a:xfrm>
              </p:grpSpPr>
              <p:sp>
                <p:nvSpPr>
                  <p:cNvPr id="129" name="円/楕円 568">
                    <a:extLst>
                      <a:ext uri="{FF2B5EF4-FFF2-40B4-BE49-F238E27FC236}">
                        <a16:creationId xmlns:a16="http://schemas.microsoft.com/office/drawing/2014/main" id="{F167E678-3692-25BD-7F97-8E272C1AC11C}"/>
                      </a:ext>
                    </a:extLst>
                  </p:cNvPr>
                  <p:cNvSpPr/>
                  <p:nvPr/>
                </p:nvSpPr>
                <p:spPr>
                  <a:xfrm>
                    <a:off x="1926431" y="235745"/>
                    <a:ext cx="1183483" cy="1006038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65000"/>
                      </a:sys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0" name="グループ化 129">
                    <a:extLst>
                      <a:ext uri="{FF2B5EF4-FFF2-40B4-BE49-F238E27FC236}">
                        <a16:creationId xmlns:a16="http://schemas.microsoft.com/office/drawing/2014/main" id="{20ABCE39-0ACC-48AF-1211-5F560A6AF9B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1887071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40" name="円/楕円 591">
                      <a:extLst>
                        <a:ext uri="{FF2B5EF4-FFF2-40B4-BE49-F238E27FC236}">
                          <a16:creationId xmlns:a16="http://schemas.microsoft.com/office/drawing/2014/main" id="{2B85A6DA-2F27-584D-DD90-765B049A0A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1" name="円/楕円 592">
                      <a:extLst>
                        <a:ext uri="{FF2B5EF4-FFF2-40B4-BE49-F238E27FC236}">
                          <a16:creationId xmlns:a16="http://schemas.microsoft.com/office/drawing/2014/main" id="{ABE3C03B-2B5C-6427-231D-1B11E5ADDB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70934146-1501-F406-E51C-47450A2C145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2918277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38" name="円/楕円 589">
                      <a:extLst>
                        <a:ext uri="{FF2B5EF4-FFF2-40B4-BE49-F238E27FC236}">
                          <a16:creationId xmlns:a16="http://schemas.microsoft.com/office/drawing/2014/main" id="{D1E34B20-837F-EAE7-A382-EDF9611B23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9" name="円/楕円 590">
                      <a:extLst>
                        <a:ext uri="{FF2B5EF4-FFF2-40B4-BE49-F238E27FC236}">
                          <a16:creationId xmlns:a16="http://schemas.microsoft.com/office/drawing/2014/main" id="{6750B15B-4B84-D20F-3C73-1530F16DDA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2" name="円/楕円 588">
                    <a:extLst>
                      <a:ext uri="{FF2B5EF4-FFF2-40B4-BE49-F238E27FC236}">
                        <a16:creationId xmlns:a16="http://schemas.microsoft.com/office/drawing/2014/main" id="{F1E48B4E-E2B8-4EC9-B366-6F8531BCD263}"/>
                      </a:ext>
                    </a:extLst>
                  </p:cNvPr>
                  <p:cNvSpPr/>
                  <p:nvPr/>
                </p:nvSpPr>
                <p:spPr>
                  <a:xfrm>
                    <a:off x="2010296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" name="月 132">
                    <a:extLst>
                      <a:ext uri="{FF2B5EF4-FFF2-40B4-BE49-F238E27FC236}">
                        <a16:creationId xmlns:a16="http://schemas.microsoft.com/office/drawing/2014/main" id="{6B55B050-E50F-E8F4-BB71-5312D95F820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12054" y="456126"/>
                    <a:ext cx="50070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" name="月 133">
                    <a:extLst>
                      <a:ext uri="{FF2B5EF4-FFF2-40B4-BE49-F238E27FC236}">
                        <a16:creationId xmlns:a16="http://schemas.microsoft.com/office/drawing/2014/main" id="{2576AE65-6635-0114-D7D2-635A516A5FB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803974" y="456127"/>
                    <a:ext cx="50072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573ECC7A-995E-D064-85F9-53D9A1CB419A}"/>
                      </a:ext>
                    </a:extLst>
                  </p:cNvPr>
                  <p:cNvSpPr/>
                  <p:nvPr/>
                </p:nvSpPr>
                <p:spPr>
                  <a:xfrm>
                    <a:off x="2444294" y="903184"/>
                    <a:ext cx="149146" cy="17032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" name="円/楕円 27">
                    <a:extLst>
                      <a:ext uri="{FF2B5EF4-FFF2-40B4-BE49-F238E27FC236}">
                        <a16:creationId xmlns:a16="http://schemas.microsoft.com/office/drawing/2014/main" id="{98A0304E-2F9D-A74B-717F-0E2E323EBC6A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6448" y="1111710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円/楕円 27">
                    <a:extLst>
                      <a:ext uri="{FF2B5EF4-FFF2-40B4-BE49-F238E27FC236}">
                        <a16:creationId xmlns:a16="http://schemas.microsoft.com/office/drawing/2014/main" id="{A275ED6B-4656-96A3-EF76-4A5EFEE3E6F2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583635" y="111171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13232661-0348-A6FD-68FE-AC66315D1321}"/>
                    </a:ext>
                  </a:extLst>
                </p:cNvPr>
                <p:cNvSpPr/>
                <p:nvPr/>
              </p:nvSpPr>
              <p:spPr>
                <a:xfrm rot="16200000">
                  <a:off x="4716324" y="1471121"/>
                  <a:ext cx="45719" cy="19697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2E748E94-4270-32E4-1B93-1A4C2442267D}"/>
                    </a:ext>
                  </a:extLst>
                </p:cNvPr>
                <p:cNvSpPr/>
                <p:nvPr/>
              </p:nvSpPr>
              <p:spPr>
                <a:xfrm rot="16200000">
                  <a:off x="5281995" y="1471121"/>
                  <a:ext cx="45719" cy="19697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D194695E-2E16-6378-4C99-FDE0C05816E2}"/>
                  </a:ext>
                </a:extLst>
              </p:cNvPr>
              <p:cNvGrpSpPr/>
              <p:nvPr/>
            </p:nvGrpSpPr>
            <p:grpSpPr>
              <a:xfrm>
                <a:off x="3613150" y="2340076"/>
                <a:ext cx="2705100" cy="1202444"/>
                <a:chOff x="3613150" y="2328863"/>
                <a:chExt cx="2705100" cy="1213657"/>
              </a:xfrm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88DF6E27-1F0C-87EB-F4E2-8D90087D27D5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6DC426EA-9286-A6E2-64D6-0CA14692CB12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四角形: 上の 2 つの角を丸める 181">
                    <a:extLst>
                      <a:ext uri="{FF2B5EF4-FFF2-40B4-BE49-F238E27FC236}">
                        <a16:creationId xmlns:a16="http://schemas.microsoft.com/office/drawing/2014/main" id="{746BD99C-FC91-48DB-B3E2-B4350374B7D6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1" name="四角形: 上の 2 つの角を丸める 181">
                  <a:extLst>
                    <a:ext uri="{FF2B5EF4-FFF2-40B4-BE49-F238E27FC236}">
                      <a16:creationId xmlns:a16="http://schemas.microsoft.com/office/drawing/2014/main" id="{645EAC70-DAAB-0335-AE4D-531933F83638}"/>
                    </a:ext>
                  </a:extLst>
                </p:cNvPr>
                <p:cNvSpPr/>
                <p:nvPr/>
              </p:nvSpPr>
              <p:spPr>
                <a:xfrm>
                  <a:off x="3613150" y="233284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9FFDB192-2F73-F23E-0E2D-C4D3A79D0B33}"/>
                </a:ext>
              </a:extLst>
            </p:cNvPr>
            <p:cNvGrpSpPr/>
            <p:nvPr/>
          </p:nvGrpSpPr>
          <p:grpSpPr>
            <a:xfrm>
              <a:off x="4283063" y="2266951"/>
              <a:ext cx="256824" cy="235494"/>
              <a:chOff x="1314450" y="2280493"/>
              <a:chExt cx="212372" cy="182066"/>
            </a:xfrm>
          </p:grpSpPr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70231860-5FDF-F5FE-947E-C832FD2B5FC8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C837042E-C418-1737-9331-4F455C8754F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4C1E5F99-A741-3DB1-AAE0-FF8885451B52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43DBE237-5A72-3646-10A0-DFB382877411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A5842D06-4D68-9505-E541-A47CE525A00F}"/>
                </a:ext>
              </a:extLst>
            </p:cNvPr>
            <p:cNvGrpSpPr/>
            <p:nvPr/>
          </p:nvGrpSpPr>
          <p:grpSpPr>
            <a:xfrm flipH="1">
              <a:off x="5375627" y="2266951"/>
              <a:ext cx="256822" cy="235494"/>
              <a:chOff x="1314450" y="2280493"/>
              <a:chExt cx="212372" cy="182066"/>
            </a:xfrm>
          </p:grpSpPr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156092D9-1225-F271-8D23-5B1489C43E8E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四角形: 上の 2 つの角を丸める 296">
                <a:extLst>
                  <a:ext uri="{FF2B5EF4-FFF2-40B4-BE49-F238E27FC236}">
                    <a16:creationId xmlns:a16="http://schemas.microsoft.com/office/drawing/2014/main" id="{DFC80EC9-264D-0C6C-04CF-F9765C01D7E6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9" name="四角形: 上の 2 つの角を丸める 298">
                <a:extLst>
                  <a:ext uri="{FF2B5EF4-FFF2-40B4-BE49-F238E27FC236}">
                    <a16:creationId xmlns:a16="http://schemas.microsoft.com/office/drawing/2014/main" id="{AD3D4180-88F7-2027-0E8E-DD3947D9BBA6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四角形: 上の 2 つの角を丸める 305">
                <a:extLst>
                  <a:ext uri="{FF2B5EF4-FFF2-40B4-BE49-F238E27FC236}">
                    <a16:creationId xmlns:a16="http://schemas.microsoft.com/office/drawing/2014/main" id="{F1C1EFE1-3C0F-095A-B147-63F1BD4BB481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07F25D8B-F4F7-C817-48BC-2D05930EE85A}"/>
                </a:ext>
              </a:extLst>
            </p:cNvPr>
            <p:cNvGrpSpPr/>
            <p:nvPr/>
          </p:nvGrpSpPr>
          <p:grpSpPr>
            <a:xfrm>
              <a:off x="4879146" y="1935006"/>
              <a:ext cx="212250" cy="81990"/>
              <a:chOff x="334566" y="1660922"/>
              <a:chExt cx="176212" cy="126206"/>
            </a:xfrm>
          </p:grpSpPr>
          <p:sp>
            <p:nvSpPr>
              <p:cNvPr id="65" name="月 64">
                <a:extLst>
                  <a:ext uri="{FF2B5EF4-FFF2-40B4-BE49-F238E27FC236}">
                    <a16:creationId xmlns:a16="http://schemas.microsoft.com/office/drawing/2014/main" id="{2F0B1F78-8CA5-1C33-5504-2D049BB62719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505F87FF-9AA4-006D-0778-B25FD421FF95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48AD28EE-D294-6C3D-B9A1-44BAAA8D4B89}"/>
                </a:ext>
              </a:extLst>
            </p:cNvPr>
            <p:cNvGrpSpPr/>
            <p:nvPr/>
          </p:nvGrpSpPr>
          <p:grpSpPr>
            <a:xfrm>
              <a:off x="4991279" y="1332081"/>
              <a:ext cx="86897" cy="112004"/>
              <a:chOff x="207192" y="1641123"/>
              <a:chExt cx="368618" cy="475123"/>
            </a:xfrm>
          </p:grpSpPr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8ABA5D04-D409-72D6-E206-C1B97E6ECF47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5230857C-8520-1381-1971-AD9891977529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3" name="楕円 503">
              <a:extLst>
                <a:ext uri="{FF2B5EF4-FFF2-40B4-BE49-F238E27FC236}">
                  <a16:creationId xmlns:a16="http://schemas.microsoft.com/office/drawing/2014/main" id="{6A6F18F2-9EF0-7B16-EA5A-751FCFBE675B}"/>
                </a:ext>
              </a:extLst>
            </p:cNvPr>
            <p:cNvSpPr/>
            <p:nvPr/>
          </p:nvSpPr>
          <p:spPr>
            <a:xfrm>
              <a:off x="4827036" y="118558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4" name="楕円 503">
              <a:extLst>
                <a:ext uri="{FF2B5EF4-FFF2-40B4-BE49-F238E27FC236}">
                  <a16:creationId xmlns:a16="http://schemas.microsoft.com/office/drawing/2014/main" id="{50F9469E-72A6-F94C-55A2-D6CC81C14CC7}"/>
                </a:ext>
              </a:extLst>
            </p:cNvPr>
            <p:cNvSpPr/>
            <p:nvPr/>
          </p:nvSpPr>
          <p:spPr>
            <a:xfrm>
              <a:off x="5309636" y="171263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5" name="楕円 503">
              <a:extLst>
                <a:ext uri="{FF2B5EF4-FFF2-40B4-BE49-F238E27FC236}">
                  <a16:creationId xmlns:a16="http://schemas.microsoft.com/office/drawing/2014/main" id="{D8462985-0400-029E-068E-980D6C278996}"/>
                </a:ext>
              </a:extLst>
            </p:cNvPr>
            <p:cNvSpPr/>
            <p:nvPr/>
          </p:nvSpPr>
          <p:spPr>
            <a:xfrm>
              <a:off x="4623836" y="178248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3CDB8FF9-BE29-7DB0-6060-6E84D3104C27}"/>
                </a:ext>
              </a:extLst>
            </p:cNvPr>
            <p:cNvGrpSpPr/>
            <p:nvPr/>
          </p:nvGrpSpPr>
          <p:grpSpPr>
            <a:xfrm>
              <a:off x="5520316" y="1656361"/>
              <a:ext cx="712237" cy="179780"/>
              <a:chOff x="3830065" y="494951"/>
              <a:chExt cx="815966" cy="205963"/>
            </a:xfrm>
          </p:grpSpPr>
          <p:sp>
            <p:nvSpPr>
              <p:cNvPr id="412" name="テキスト ボックス 411">
                <a:extLst>
                  <a:ext uri="{FF2B5EF4-FFF2-40B4-BE49-F238E27FC236}">
                    <a16:creationId xmlns:a16="http://schemas.microsoft.com/office/drawing/2014/main" id="{392E2938-4FAB-6A73-1B1E-1BEDE0015E84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413" name="テキスト ボックス 412">
                <a:extLst>
                  <a:ext uri="{FF2B5EF4-FFF2-40B4-BE49-F238E27FC236}">
                    <a16:creationId xmlns:a16="http://schemas.microsoft.com/office/drawing/2014/main" id="{97B365A6-E0E9-703D-F430-58638FACB596}"/>
                  </a:ext>
                </a:extLst>
              </p:cNvPr>
              <p:cNvSpPr txBox="1"/>
              <p:nvPr/>
            </p:nvSpPr>
            <p:spPr>
              <a:xfrm rot="20382159">
                <a:off x="3830065" y="494953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grpSp>
        <p:nvGrpSpPr>
          <p:cNvPr id="364" name="グループ化 363">
            <a:extLst>
              <a:ext uri="{FF2B5EF4-FFF2-40B4-BE49-F238E27FC236}">
                <a16:creationId xmlns:a16="http://schemas.microsoft.com/office/drawing/2014/main" id="{7D0F61D2-A87B-9626-EEB2-F0FE19E410E8}"/>
              </a:ext>
            </a:extLst>
          </p:cNvPr>
          <p:cNvGrpSpPr/>
          <p:nvPr/>
        </p:nvGrpSpPr>
        <p:grpSpPr>
          <a:xfrm>
            <a:off x="6559550" y="987291"/>
            <a:ext cx="2705100" cy="2551247"/>
            <a:chOff x="6559550" y="987291"/>
            <a:chExt cx="2705100" cy="255124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9332094-939D-8369-25A7-DE2011B55BC5}"/>
                </a:ext>
              </a:extLst>
            </p:cNvPr>
            <p:cNvGrpSpPr/>
            <p:nvPr/>
          </p:nvGrpSpPr>
          <p:grpSpPr>
            <a:xfrm>
              <a:off x="6559550" y="987291"/>
              <a:ext cx="2705100" cy="2551247"/>
              <a:chOff x="6559550" y="987291"/>
              <a:chExt cx="2705100" cy="2551247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8F8484E9-3243-1746-2237-C3453B915200}"/>
                  </a:ext>
                </a:extLst>
              </p:cNvPr>
              <p:cNvGrpSpPr/>
              <p:nvPr/>
            </p:nvGrpSpPr>
            <p:grpSpPr>
              <a:xfrm>
                <a:off x="6611937" y="1031163"/>
                <a:ext cx="2600326" cy="2105025"/>
                <a:chOff x="6611937" y="1031163"/>
                <a:chExt cx="2600326" cy="2105025"/>
              </a:xfrm>
            </p:grpSpPr>
            <p:grpSp>
              <p:nvGrpSpPr>
                <p:cNvPr id="344" name="グループ化 343">
                  <a:extLst>
                    <a:ext uri="{FF2B5EF4-FFF2-40B4-BE49-F238E27FC236}">
                      <a16:creationId xmlns:a16="http://schemas.microsoft.com/office/drawing/2014/main" id="{A8199890-5520-8153-B43F-9D29FD61F854}"/>
                    </a:ext>
                  </a:extLst>
                </p:cNvPr>
                <p:cNvGrpSpPr/>
                <p:nvPr/>
              </p:nvGrpSpPr>
              <p:grpSpPr>
                <a:xfrm>
                  <a:off x="6611937" y="1031163"/>
                  <a:ext cx="2600326" cy="2105025"/>
                  <a:chOff x="706437" y="1243013"/>
                  <a:chExt cx="2600326" cy="2105025"/>
                </a:xfrm>
              </p:grpSpPr>
              <p:grpSp>
                <p:nvGrpSpPr>
                  <p:cNvPr id="386" name="グループ化 385">
                    <a:extLst>
                      <a:ext uri="{FF2B5EF4-FFF2-40B4-BE49-F238E27FC236}">
                        <a16:creationId xmlns:a16="http://schemas.microsoft.com/office/drawing/2014/main" id="{A73BDD66-4312-69C4-86EC-B021CB5FF38C}"/>
                      </a:ext>
                    </a:extLst>
                  </p:cNvPr>
                  <p:cNvGrpSpPr/>
                  <p:nvPr/>
                </p:nvGrpSpPr>
                <p:grpSpPr>
                  <a:xfrm>
                    <a:off x="706437" y="1243013"/>
                    <a:ext cx="2600326" cy="2105025"/>
                    <a:chOff x="706437" y="1243013"/>
                    <a:chExt cx="2600326" cy="2105025"/>
                  </a:xfrm>
                </p:grpSpPr>
                <p:sp>
                  <p:nvSpPr>
                    <p:cNvPr id="388" name="四角形: 上の 2 つの角を丸める 387">
                      <a:extLst>
                        <a:ext uri="{FF2B5EF4-FFF2-40B4-BE49-F238E27FC236}">
                          <a16:creationId xmlns:a16="http://schemas.microsoft.com/office/drawing/2014/main" id="{11CFBAF2-EF2B-E1CF-1987-AEDE03C7FE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6437" y="1243013"/>
                      <a:ext cx="2600326" cy="2105025"/>
                    </a:xfrm>
                    <a:prstGeom prst="round2SameRect">
                      <a:avLst>
                        <a:gd name="adj1" fmla="val 5227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89" name="四角形: 上の 2 つの角を丸める 388">
                      <a:extLst>
                        <a:ext uri="{FF2B5EF4-FFF2-40B4-BE49-F238E27FC236}">
                          <a16:creationId xmlns:a16="http://schemas.microsoft.com/office/drawing/2014/main" id="{E9E27F66-4D10-68CE-43D2-865FBD5114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9937" y="1285875"/>
                      <a:ext cx="2473326" cy="2032604"/>
                    </a:xfrm>
                    <a:prstGeom prst="round2SameRect">
                      <a:avLst>
                        <a:gd name="adj1" fmla="val 3986"/>
                        <a:gd name="adj2" fmla="val 0"/>
                      </a:avLst>
                    </a:prstGeom>
                    <a:solidFill>
                      <a:schemeClr val="bg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87" name="四角形: 角を丸くする 386">
                    <a:extLst>
                      <a:ext uri="{FF2B5EF4-FFF2-40B4-BE49-F238E27FC236}">
                        <a16:creationId xmlns:a16="http://schemas.microsoft.com/office/drawing/2014/main" id="{5BDA7A4B-B80C-324C-DA12-56E7B20FF047}"/>
                      </a:ext>
                    </a:extLst>
                  </p:cNvPr>
                  <p:cNvSpPr/>
                  <p:nvPr/>
                </p:nvSpPr>
                <p:spPr>
                  <a:xfrm>
                    <a:off x="1296987" y="1549497"/>
                    <a:ext cx="1400176" cy="666750"/>
                  </a:xfrm>
                  <a:prstGeom prst="roundRect">
                    <a:avLst/>
                  </a:prstGeom>
                  <a:solidFill>
                    <a:schemeClr val="tx1">
                      <a:alpha val="3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5" name="四角形: 角を丸くする 344">
                  <a:extLst>
                    <a:ext uri="{FF2B5EF4-FFF2-40B4-BE49-F238E27FC236}">
                      <a16:creationId xmlns:a16="http://schemas.microsoft.com/office/drawing/2014/main" id="{0272015B-61D2-1EC8-2903-B8E4CBC82AF9}"/>
                    </a:ext>
                  </a:extLst>
                </p:cNvPr>
                <p:cNvSpPr/>
                <p:nvPr/>
              </p:nvSpPr>
              <p:spPr>
                <a:xfrm>
                  <a:off x="7202487" y="1306610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81C98DED-2A27-62F0-F8E5-503EFB531D80}"/>
                  </a:ext>
                </a:extLst>
              </p:cNvPr>
              <p:cNvGrpSpPr/>
              <p:nvPr/>
            </p:nvGrpSpPr>
            <p:grpSpPr>
              <a:xfrm>
                <a:off x="7285630" y="987291"/>
                <a:ext cx="1229720" cy="2292592"/>
                <a:chOff x="7177680" y="838200"/>
                <a:chExt cx="1445620" cy="2695098"/>
              </a:xfrm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166B72A2-3018-8AC9-2595-BF950CD1829D}"/>
                    </a:ext>
                  </a:extLst>
                </p:cNvPr>
                <p:cNvSpPr/>
                <p:nvPr/>
              </p:nvSpPr>
              <p:spPr>
                <a:xfrm>
                  <a:off x="7768323" y="1911536"/>
                  <a:ext cx="287605" cy="342701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54426 w 519777"/>
                    <a:gd name="connsiteY0" fmla="*/ 0 h 380846"/>
                    <a:gd name="connsiteX1" fmla="*/ 355870 w 519777"/>
                    <a:gd name="connsiteY1" fmla="*/ 0 h 380846"/>
                    <a:gd name="connsiteX2" fmla="*/ 380100 w 519777"/>
                    <a:gd name="connsiteY2" fmla="*/ 240006 h 380846"/>
                    <a:gd name="connsiteX3" fmla="*/ 513563 w 519777"/>
                    <a:gd name="connsiteY3" fmla="*/ 240006 h 380846"/>
                    <a:gd name="connsiteX4" fmla="*/ 519777 w 519777"/>
                    <a:gd name="connsiteY4" fmla="*/ 254756 h 380846"/>
                    <a:gd name="connsiteX5" fmla="*/ 256781 w 519777"/>
                    <a:gd name="connsiteY5" fmla="*/ 380772 h 380846"/>
                    <a:gd name="connsiteX6" fmla="*/ 0 w 519777"/>
                    <a:gd name="connsiteY6" fmla="*/ 240006 h 380846"/>
                    <a:gd name="connsiteX7" fmla="*/ 130196 w 519777"/>
                    <a:gd name="connsiteY7" fmla="*/ 240006 h 380846"/>
                    <a:gd name="connsiteX8" fmla="*/ 154426 w 519777"/>
                    <a:gd name="connsiteY8" fmla="*/ 0 h 380846"/>
                    <a:gd name="connsiteX0" fmla="*/ 24230 w 389581"/>
                    <a:gd name="connsiteY0" fmla="*/ 0 h 380846"/>
                    <a:gd name="connsiteX1" fmla="*/ 225674 w 389581"/>
                    <a:gd name="connsiteY1" fmla="*/ 0 h 380846"/>
                    <a:gd name="connsiteX2" fmla="*/ 249904 w 389581"/>
                    <a:gd name="connsiteY2" fmla="*/ 240006 h 380846"/>
                    <a:gd name="connsiteX3" fmla="*/ 383367 w 389581"/>
                    <a:gd name="connsiteY3" fmla="*/ 240006 h 380846"/>
                    <a:gd name="connsiteX4" fmla="*/ 389581 w 389581"/>
                    <a:gd name="connsiteY4" fmla="*/ 254756 h 380846"/>
                    <a:gd name="connsiteX5" fmla="*/ 126585 w 389581"/>
                    <a:gd name="connsiteY5" fmla="*/ 380772 h 380846"/>
                    <a:gd name="connsiteX6" fmla="*/ 0 w 389581"/>
                    <a:gd name="connsiteY6" fmla="*/ 240006 h 380846"/>
                    <a:gd name="connsiteX7" fmla="*/ 24230 w 389581"/>
                    <a:gd name="connsiteY7" fmla="*/ 0 h 380846"/>
                    <a:gd name="connsiteX0" fmla="*/ 24230 w 383367"/>
                    <a:gd name="connsiteY0" fmla="*/ 0 h 380772"/>
                    <a:gd name="connsiteX1" fmla="*/ 225674 w 383367"/>
                    <a:gd name="connsiteY1" fmla="*/ 0 h 380772"/>
                    <a:gd name="connsiteX2" fmla="*/ 249904 w 383367"/>
                    <a:gd name="connsiteY2" fmla="*/ 240006 h 380772"/>
                    <a:gd name="connsiteX3" fmla="*/ 383367 w 383367"/>
                    <a:gd name="connsiteY3" fmla="*/ 240006 h 380772"/>
                    <a:gd name="connsiteX4" fmla="*/ 126585 w 383367"/>
                    <a:gd name="connsiteY4" fmla="*/ 380772 h 380772"/>
                    <a:gd name="connsiteX5" fmla="*/ 0 w 383367"/>
                    <a:gd name="connsiteY5" fmla="*/ 240006 h 380772"/>
                    <a:gd name="connsiteX6" fmla="*/ 24230 w 383367"/>
                    <a:gd name="connsiteY6" fmla="*/ 0 h 380772"/>
                    <a:gd name="connsiteX0" fmla="*/ 24230 w 249904"/>
                    <a:gd name="connsiteY0" fmla="*/ 0 h 380772"/>
                    <a:gd name="connsiteX1" fmla="*/ 225674 w 249904"/>
                    <a:gd name="connsiteY1" fmla="*/ 0 h 380772"/>
                    <a:gd name="connsiteX2" fmla="*/ 249904 w 249904"/>
                    <a:gd name="connsiteY2" fmla="*/ 240006 h 380772"/>
                    <a:gd name="connsiteX3" fmla="*/ 126585 w 249904"/>
                    <a:gd name="connsiteY3" fmla="*/ 380772 h 380772"/>
                    <a:gd name="connsiteX4" fmla="*/ 0 w 249904"/>
                    <a:gd name="connsiteY4" fmla="*/ 240006 h 380772"/>
                    <a:gd name="connsiteX5" fmla="*/ 24230 w 249904"/>
                    <a:gd name="connsiteY5" fmla="*/ 0 h 380772"/>
                    <a:gd name="connsiteX0" fmla="*/ 24230 w 249904"/>
                    <a:gd name="connsiteY0" fmla="*/ 0 h 240006"/>
                    <a:gd name="connsiteX1" fmla="*/ 225674 w 249904"/>
                    <a:gd name="connsiteY1" fmla="*/ 0 h 240006"/>
                    <a:gd name="connsiteX2" fmla="*/ 249904 w 249904"/>
                    <a:gd name="connsiteY2" fmla="*/ 240006 h 240006"/>
                    <a:gd name="connsiteX3" fmla="*/ 0 w 249904"/>
                    <a:gd name="connsiteY3" fmla="*/ 240006 h 240006"/>
                    <a:gd name="connsiteX4" fmla="*/ 24230 w 249904"/>
                    <a:gd name="connsiteY4" fmla="*/ 0 h 24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4" h="240006">
                      <a:moveTo>
                        <a:pt x="24230" y="0"/>
                      </a:moveTo>
                      <a:lnTo>
                        <a:pt x="225674" y="0"/>
                      </a:lnTo>
                      <a:lnTo>
                        <a:pt x="249904" y="240006"/>
                      </a:lnTo>
                      <a:lnTo>
                        <a:pt x="0" y="240006"/>
                      </a:lnTo>
                      <a:lnTo>
                        <a:pt x="2423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片側の 2 つの角を丸めた四角形 144">
                  <a:extLst>
                    <a:ext uri="{FF2B5EF4-FFF2-40B4-BE49-F238E27FC236}">
                      <a16:creationId xmlns:a16="http://schemas.microsoft.com/office/drawing/2014/main" id="{417C08B8-24DC-41E4-CEE8-5B8B7F2080AB}"/>
                    </a:ext>
                  </a:extLst>
                </p:cNvPr>
                <p:cNvSpPr/>
                <p:nvPr/>
              </p:nvSpPr>
              <p:spPr>
                <a:xfrm>
                  <a:off x="7177680" y="2234866"/>
                  <a:ext cx="1445620" cy="1298432"/>
                </a:xfrm>
                <a:prstGeom prst="round2SameRect">
                  <a:avLst>
                    <a:gd name="adj1" fmla="val 34484"/>
                    <a:gd name="adj2" fmla="val 0"/>
                  </a:avLst>
                </a:prstGeom>
                <a:pattFill prst="lgCheck">
                  <a:fgClr>
                    <a:schemeClr val="accent4">
                      <a:lumMod val="5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9CE9013A-88AA-0A46-D753-38C9BBDF86FF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7238074" y="838200"/>
                  <a:chExt cx="1329717" cy="1288749"/>
                </a:xfrm>
              </p:grpSpPr>
              <p:sp>
                <p:nvSpPr>
                  <p:cNvPr id="248" name="フリーフォーム 540">
                    <a:extLst>
                      <a:ext uri="{FF2B5EF4-FFF2-40B4-BE49-F238E27FC236}">
                        <a16:creationId xmlns:a16="http://schemas.microsoft.com/office/drawing/2014/main" id="{38449AA0-AF7D-1973-1B16-C02AA3C49FEB}"/>
                      </a:ext>
                    </a:extLst>
                  </p:cNvPr>
                  <p:cNvSpPr/>
                  <p:nvPr/>
                </p:nvSpPr>
                <p:spPr>
                  <a:xfrm>
                    <a:off x="7290497" y="838200"/>
                    <a:ext cx="1217551" cy="97854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9" name="グループ化 248">
                    <a:extLst>
                      <a:ext uri="{FF2B5EF4-FFF2-40B4-BE49-F238E27FC236}">
                        <a16:creationId xmlns:a16="http://schemas.microsoft.com/office/drawing/2014/main" id="{9FC267EA-2F05-5A47-D714-FD1EFD5A854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7238074" y="1430027"/>
                    <a:ext cx="256495" cy="384741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62" name="円/楕円 564">
                      <a:extLst>
                        <a:ext uri="{FF2B5EF4-FFF2-40B4-BE49-F238E27FC236}">
                          <a16:creationId xmlns:a16="http://schemas.microsoft.com/office/drawing/2014/main" id="{9650889E-949F-2A0C-243B-DDEE9D1AFB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3" name="円/楕円 565">
                      <a:extLst>
                        <a:ext uri="{FF2B5EF4-FFF2-40B4-BE49-F238E27FC236}">
                          <a16:creationId xmlns:a16="http://schemas.microsoft.com/office/drawing/2014/main" id="{0057F700-B1BB-D8B8-4274-3DF2369991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0" name="グループ化 249">
                    <a:extLst>
                      <a:ext uri="{FF2B5EF4-FFF2-40B4-BE49-F238E27FC236}">
                        <a16:creationId xmlns:a16="http://schemas.microsoft.com/office/drawing/2014/main" id="{E47CEDA5-4EC1-8D7C-5E78-CD1077DE9F5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8311296" y="1430027"/>
                    <a:ext cx="256495" cy="384741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60" name="円/楕円 562">
                      <a:extLst>
                        <a:ext uri="{FF2B5EF4-FFF2-40B4-BE49-F238E27FC236}">
                          <a16:creationId xmlns:a16="http://schemas.microsoft.com/office/drawing/2014/main" id="{A11720D1-51CC-C870-4EF5-4FE32E3247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円/楕円 563">
                      <a:extLst>
                        <a:ext uri="{FF2B5EF4-FFF2-40B4-BE49-F238E27FC236}">
                          <a16:creationId xmlns:a16="http://schemas.microsoft.com/office/drawing/2014/main" id="{72368D58-8FAE-02A6-8D98-E9D4D96163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1" name="円/楕円 561">
                    <a:extLst>
                      <a:ext uri="{FF2B5EF4-FFF2-40B4-BE49-F238E27FC236}">
                        <a16:creationId xmlns:a16="http://schemas.microsoft.com/office/drawing/2014/main" id="{26D69AA9-A892-DA56-142F-63B558889940}"/>
                      </a:ext>
                    </a:extLst>
                  </p:cNvPr>
                  <p:cNvSpPr/>
                  <p:nvPr/>
                </p:nvSpPr>
                <p:spPr>
                  <a:xfrm>
                    <a:off x="7366320" y="919575"/>
                    <a:ext cx="1073222" cy="120737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2" name="月 251">
                    <a:extLst>
                      <a:ext uri="{FF2B5EF4-FFF2-40B4-BE49-F238E27FC236}">
                        <a16:creationId xmlns:a16="http://schemas.microsoft.com/office/drawing/2014/main" id="{8BECF095-5E13-9D6A-DBF3-793997FB930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594424" y="1116446"/>
                    <a:ext cx="56815" cy="354056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6276912C-3D2E-E35E-B04C-43C67BE84993}"/>
                      </a:ext>
                    </a:extLst>
                  </p:cNvPr>
                  <p:cNvGrpSpPr/>
                  <p:nvPr/>
                </p:nvGrpSpPr>
                <p:grpSpPr>
                  <a:xfrm>
                    <a:off x="7799861" y="1603884"/>
                    <a:ext cx="203618" cy="216409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258" name="円/楕円 662">
                      <a:extLst>
                        <a:ext uri="{FF2B5EF4-FFF2-40B4-BE49-F238E27FC236}">
                          <a16:creationId xmlns:a16="http://schemas.microsoft.com/office/drawing/2014/main" id="{F8468368-D08A-BBA6-E60A-3ECC5D0A4B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25508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9" name="フリーフォーム: 図形 258">
                      <a:extLst>
                        <a:ext uri="{FF2B5EF4-FFF2-40B4-BE49-F238E27FC236}">
                          <a16:creationId xmlns:a16="http://schemas.microsoft.com/office/drawing/2014/main" id="{86543F3A-61C2-1E98-C574-09B6017B12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4" name="月 253">
                    <a:extLst>
                      <a:ext uri="{FF2B5EF4-FFF2-40B4-BE49-F238E27FC236}">
                        <a16:creationId xmlns:a16="http://schemas.microsoft.com/office/drawing/2014/main" id="{1EA498F3-7442-0F25-C8EA-32ADE324CDE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39646" y="1116447"/>
                    <a:ext cx="56815" cy="354056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5D2E4301-D87F-D03C-A56F-A24F89EE78F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584158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882A561B-61C1-1BED-E9FC-BE01624D5B7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72326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7" name="片側の 2 つの角を丸めた四角形 144">
                  <a:extLst>
                    <a:ext uri="{FF2B5EF4-FFF2-40B4-BE49-F238E27FC236}">
                      <a16:creationId xmlns:a16="http://schemas.microsoft.com/office/drawing/2014/main" id="{9C0C657A-D71C-FE9C-CC92-29C035C114BD}"/>
                    </a:ext>
                  </a:extLst>
                </p:cNvPr>
                <p:cNvSpPr/>
                <p:nvPr/>
              </p:nvSpPr>
              <p:spPr>
                <a:xfrm>
                  <a:off x="7293707" y="221231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lgCheck">
                  <a:fgClr>
                    <a:schemeClr val="accent4">
                      <a:lumMod val="5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8" name="正方形/長方形 237">
                  <a:extLst>
                    <a:ext uri="{FF2B5EF4-FFF2-40B4-BE49-F238E27FC236}">
                      <a16:creationId xmlns:a16="http://schemas.microsoft.com/office/drawing/2014/main" id="{E8E80F11-9E75-4C1C-56A7-9738AEAC6D53}"/>
                    </a:ext>
                  </a:extLst>
                </p:cNvPr>
                <p:cNvSpPr/>
                <p:nvPr/>
              </p:nvSpPr>
              <p:spPr>
                <a:xfrm>
                  <a:off x="7855664" y="2217394"/>
                  <a:ext cx="94536" cy="1313309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9" name="グループ化 238">
                  <a:extLst>
                    <a:ext uri="{FF2B5EF4-FFF2-40B4-BE49-F238E27FC236}">
                      <a16:creationId xmlns:a16="http://schemas.microsoft.com/office/drawing/2014/main" id="{5411F298-1BE8-4944-5CAB-DACFA5ACD97F}"/>
                    </a:ext>
                  </a:extLst>
                </p:cNvPr>
                <p:cNvGrpSpPr/>
                <p:nvPr/>
              </p:nvGrpSpPr>
              <p:grpSpPr>
                <a:xfrm>
                  <a:off x="7506166" y="2198290"/>
                  <a:ext cx="793533" cy="191636"/>
                  <a:chOff x="7504242" y="2198290"/>
                  <a:chExt cx="793533" cy="191636"/>
                </a:xfrm>
              </p:grpSpPr>
              <p:sp>
                <p:nvSpPr>
                  <p:cNvPr id="246" name="平行四辺形 245">
                    <a:extLst>
                      <a:ext uri="{FF2B5EF4-FFF2-40B4-BE49-F238E27FC236}">
                        <a16:creationId xmlns:a16="http://schemas.microsoft.com/office/drawing/2014/main" id="{1D458A1C-4C19-1F4E-F1A5-781D3330BB18}"/>
                      </a:ext>
                    </a:extLst>
                  </p:cNvPr>
                  <p:cNvSpPr/>
                  <p:nvPr/>
                </p:nvSpPr>
                <p:spPr>
                  <a:xfrm>
                    <a:off x="7504242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chemeClr val="accent4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7" name="平行四辺形 246">
                    <a:extLst>
                      <a:ext uri="{FF2B5EF4-FFF2-40B4-BE49-F238E27FC236}">
                        <a16:creationId xmlns:a16="http://schemas.microsoft.com/office/drawing/2014/main" id="{C89942A6-C8E9-1AC1-EF1A-6F880344B279}"/>
                      </a:ext>
                    </a:extLst>
                  </p:cNvPr>
                  <p:cNvSpPr/>
                  <p:nvPr/>
                </p:nvSpPr>
                <p:spPr>
                  <a:xfrm flipH="1">
                    <a:off x="7898566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chemeClr val="accent4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95F02E14-64C7-40F7-72B5-6B62DC7407F0}"/>
                    </a:ext>
                  </a:extLst>
                </p:cNvPr>
                <p:cNvSpPr/>
                <p:nvPr/>
              </p:nvSpPr>
              <p:spPr>
                <a:xfrm>
                  <a:off x="7869267" y="249348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6BCB29C9-F276-33F8-1B34-8087189E4831}"/>
                    </a:ext>
                  </a:extLst>
                </p:cNvPr>
                <p:cNvSpPr/>
                <p:nvPr/>
              </p:nvSpPr>
              <p:spPr>
                <a:xfrm>
                  <a:off x="7869267" y="271911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F4E4870D-2E27-6402-0828-D9F48986F76C}"/>
                    </a:ext>
                  </a:extLst>
                </p:cNvPr>
                <p:cNvSpPr/>
                <p:nvPr/>
              </p:nvSpPr>
              <p:spPr>
                <a:xfrm>
                  <a:off x="7869267" y="2944735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2DBAF6EB-FBA4-3034-8A47-716FD92898ED}"/>
                    </a:ext>
                  </a:extLst>
                </p:cNvPr>
                <p:cNvSpPr/>
                <p:nvPr/>
              </p:nvSpPr>
              <p:spPr>
                <a:xfrm>
                  <a:off x="7869267" y="3170358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9ED7FB93-B729-85D5-D178-8C7D02B62FC3}"/>
                    </a:ext>
                  </a:extLst>
                </p:cNvPr>
                <p:cNvSpPr/>
                <p:nvPr/>
              </p:nvSpPr>
              <p:spPr>
                <a:xfrm>
                  <a:off x="7869267" y="339598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D0AB9BF7-9E33-4E42-B631-730F2A7F1FC5}"/>
                    </a:ext>
                  </a:extLst>
                </p:cNvPr>
                <p:cNvSpPr/>
                <p:nvPr/>
              </p:nvSpPr>
              <p:spPr>
                <a:xfrm>
                  <a:off x="7869267" y="2274414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3403E901-83F0-095C-6B41-854D79A5EE81}"/>
                  </a:ext>
                </a:extLst>
              </p:cNvPr>
              <p:cNvGrpSpPr/>
              <p:nvPr/>
            </p:nvGrpSpPr>
            <p:grpSpPr>
              <a:xfrm>
                <a:off x="6559550" y="2406168"/>
                <a:ext cx="2705100" cy="1132370"/>
                <a:chOff x="6559550" y="2328862"/>
                <a:chExt cx="2705100" cy="1209676"/>
              </a:xfrm>
            </p:grpSpPr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BC21B16F-5E44-DC4D-1EC3-B74951516422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3EC0547D-66CE-E3F7-D78A-8710BFA73B5E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四角形: 上の 2 つの角を丸める 181">
                    <a:extLst>
                      <a:ext uri="{FF2B5EF4-FFF2-40B4-BE49-F238E27FC236}">
                        <a16:creationId xmlns:a16="http://schemas.microsoft.com/office/drawing/2014/main" id="{8DFD3AE4-4FB2-2121-DD39-3451F2F109D3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gradFill>
                    <a:gsLst>
                      <a:gs pos="0">
                        <a:schemeClr val="accent2">
                          <a:lumMod val="0"/>
                          <a:lumOff val="100000"/>
                        </a:schemeClr>
                      </a:gs>
                      <a:gs pos="3500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path path="circle">
                      <a:fillToRect l="50000" t="-80000" r="50000" b="18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9" name="四角形: 上の 2 つの角を丸める 181">
                  <a:extLst>
                    <a:ext uri="{FF2B5EF4-FFF2-40B4-BE49-F238E27FC236}">
                      <a16:creationId xmlns:a16="http://schemas.microsoft.com/office/drawing/2014/main" id="{1733803B-AF1F-46C3-33E0-2B6F94477467}"/>
                    </a:ext>
                  </a:extLst>
                </p:cNvPr>
                <p:cNvSpPr/>
                <p:nvPr/>
              </p:nvSpPr>
              <p:spPr>
                <a:xfrm>
                  <a:off x="6559550" y="232886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C7D154DF-75CF-029E-691F-9935E29BD16B}"/>
                </a:ext>
              </a:extLst>
            </p:cNvPr>
            <p:cNvGrpSpPr/>
            <p:nvPr/>
          </p:nvGrpSpPr>
          <p:grpSpPr>
            <a:xfrm>
              <a:off x="7231051" y="2324101"/>
              <a:ext cx="256824" cy="235494"/>
              <a:chOff x="1314450" y="2280493"/>
              <a:chExt cx="212372" cy="182066"/>
            </a:xfrm>
          </p:grpSpPr>
          <p:sp>
            <p:nvSpPr>
              <p:cNvPr id="308" name="四角形: 上の 2 つの角を丸める 307">
                <a:extLst>
                  <a:ext uri="{FF2B5EF4-FFF2-40B4-BE49-F238E27FC236}">
                    <a16:creationId xmlns:a16="http://schemas.microsoft.com/office/drawing/2014/main" id="{07D42DE8-70E7-6886-BC95-12DBB98B4AF0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9" name="四角形: 上の 2 つの角を丸める 308">
                <a:extLst>
                  <a:ext uri="{FF2B5EF4-FFF2-40B4-BE49-F238E27FC236}">
                    <a16:creationId xmlns:a16="http://schemas.microsoft.com/office/drawing/2014/main" id="{B723B4CB-A288-DB02-E65D-53AB2F8C1360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四角形: 上の 2 つの角を丸める 309">
                <a:extLst>
                  <a:ext uri="{FF2B5EF4-FFF2-40B4-BE49-F238E27FC236}">
                    <a16:creationId xmlns:a16="http://schemas.microsoft.com/office/drawing/2014/main" id="{37E653BC-1185-4A49-B9BE-4BD6F549FF0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F380292F-D4BB-227B-2063-81E9359F3415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A7F66CE7-FBB5-66B0-E000-1AE8E16258E2}"/>
                </a:ext>
              </a:extLst>
            </p:cNvPr>
            <p:cNvGrpSpPr/>
            <p:nvPr/>
          </p:nvGrpSpPr>
          <p:grpSpPr>
            <a:xfrm flipH="1">
              <a:off x="8323615" y="2324101"/>
              <a:ext cx="256822" cy="235494"/>
              <a:chOff x="1314450" y="2280493"/>
              <a:chExt cx="212372" cy="182066"/>
            </a:xfrm>
          </p:grpSpPr>
          <p:sp>
            <p:nvSpPr>
              <p:cNvPr id="313" name="四角形: 上の 2 つの角を丸める 312">
                <a:extLst>
                  <a:ext uri="{FF2B5EF4-FFF2-40B4-BE49-F238E27FC236}">
                    <a16:creationId xmlns:a16="http://schemas.microsoft.com/office/drawing/2014/main" id="{6EA2B3FF-AE17-3425-DA30-92A7E821638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四角形: 上の 2 つの角を丸める 313">
                <a:extLst>
                  <a:ext uri="{FF2B5EF4-FFF2-40B4-BE49-F238E27FC236}">
                    <a16:creationId xmlns:a16="http://schemas.microsoft.com/office/drawing/2014/main" id="{1CD8E71F-5D3C-9B4D-702E-BE305DAA21E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5" name="四角形: 上の 2 つの角を丸める 314">
                <a:extLst>
                  <a:ext uri="{FF2B5EF4-FFF2-40B4-BE49-F238E27FC236}">
                    <a16:creationId xmlns:a16="http://schemas.microsoft.com/office/drawing/2014/main" id="{0D89D6F4-E3A0-3750-41C3-BBAB5BE82356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6" name="四角形: 上の 2 つの角を丸める 315">
                <a:extLst>
                  <a:ext uri="{FF2B5EF4-FFF2-40B4-BE49-F238E27FC236}">
                    <a16:creationId xmlns:a16="http://schemas.microsoft.com/office/drawing/2014/main" id="{AA1FE529-1354-C34D-2226-96A170648C75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089103E2-6EC7-1ECB-2346-F359C3802C63}"/>
                </a:ext>
              </a:extLst>
            </p:cNvPr>
            <p:cNvGrpSpPr/>
            <p:nvPr/>
          </p:nvGrpSpPr>
          <p:grpSpPr>
            <a:xfrm>
              <a:off x="7796177" y="1883500"/>
              <a:ext cx="212250" cy="81990"/>
              <a:chOff x="334566" y="1660922"/>
              <a:chExt cx="176212" cy="126206"/>
            </a:xfrm>
          </p:grpSpPr>
          <p:sp>
            <p:nvSpPr>
              <p:cNvPr id="75" name="月 74">
                <a:extLst>
                  <a:ext uri="{FF2B5EF4-FFF2-40B4-BE49-F238E27FC236}">
                    <a16:creationId xmlns:a16="http://schemas.microsoft.com/office/drawing/2014/main" id="{5BEC06DF-F12D-3395-13C0-C55DD32AEB62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FDF6A39E-ADA6-ECB4-E01B-356571E0EF08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FAC44EEE-A4EC-6105-E5C9-5BB345153F40}"/>
                </a:ext>
              </a:extLst>
            </p:cNvPr>
            <p:cNvGrpSpPr/>
            <p:nvPr/>
          </p:nvGrpSpPr>
          <p:grpSpPr>
            <a:xfrm>
              <a:off x="7864225" y="1250855"/>
              <a:ext cx="86897" cy="112004"/>
              <a:chOff x="207192" y="1641123"/>
              <a:chExt cx="368618" cy="475123"/>
            </a:xfrm>
          </p:grpSpPr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00FDD8C6-68EF-80E6-9544-3FD939939EF2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A415ADC0-4A88-B309-73B0-FAD36D89BC85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6" name="楕円 503">
              <a:extLst>
                <a:ext uri="{FF2B5EF4-FFF2-40B4-BE49-F238E27FC236}">
                  <a16:creationId xmlns:a16="http://schemas.microsoft.com/office/drawing/2014/main" id="{E584AF8C-CF48-6BFE-FDDE-83E2AB03B5B4}"/>
                </a:ext>
              </a:extLst>
            </p:cNvPr>
            <p:cNvSpPr/>
            <p:nvPr/>
          </p:nvSpPr>
          <p:spPr>
            <a:xfrm>
              <a:off x="7601986" y="182058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7" name="楕円 503">
              <a:extLst>
                <a:ext uri="{FF2B5EF4-FFF2-40B4-BE49-F238E27FC236}">
                  <a16:creationId xmlns:a16="http://schemas.microsoft.com/office/drawing/2014/main" id="{2842CE2E-E8D8-CB11-3E64-7174E0D81B7B}"/>
                </a:ext>
              </a:extLst>
            </p:cNvPr>
            <p:cNvSpPr/>
            <p:nvPr/>
          </p:nvSpPr>
          <p:spPr>
            <a:xfrm>
              <a:off x="7709936" y="112843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8" name="楕円 503">
              <a:extLst>
                <a:ext uri="{FF2B5EF4-FFF2-40B4-BE49-F238E27FC236}">
                  <a16:creationId xmlns:a16="http://schemas.microsoft.com/office/drawing/2014/main" id="{BF9903BE-9F68-3357-1B1B-DF7C7658432A}"/>
                </a:ext>
              </a:extLst>
            </p:cNvPr>
            <p:cNvSpPr/>
            <p:nvPr/>
          </p:nvSpPr>
          <p:spPr>
            <a:xfrm>
              <a:off x="8236986" y="146498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E699BF87-5268-DC5A-7201-92916B43DC83}"/>
                </a:ext>
              </a:extLst>
            </p:cNvPr>
            <p:cNvGrpSpPr/>
            <p:nvPr/>
          </p:nvGrpSpPr>
          <p:grpSpPr>
            <a:xfrm>
              <a:off x="8377816" y="1753077"/>
              <a:ext cx="712237" cy="179780"/>
              <a:chOff x="3830065" y="494951"/>
              <a:chExt cx="815966" cy="205963"/>
            </a:xfrm>
          </p:grpSpPr>
          <p:sp>
            <p:nvSpPr>
              <p:cNvPr id="415" name="テキスト ボックス 414">
                <a:extLst>
                  <a:ext uri="{FF2B5EF4-FFF2-40B4-BE49-F238E27FC236}">
                    <a16:creationId xmlns:a16="http://schemas.microsoft.com/office/drawing/2014/main" id="{D18CA5C6-3884-04B7-FB5F-89EEBF51AA3B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196" name="テキスト ボックス 195">
                <a:extLst>
                  <a:ext uri="{FF2B5EF4-FFF2-40B4-BE49-F238E27FC236}">
                    <a16:creationId xmlns:a16="http://schemas.microsoft.com/office/drawing/2014/main" id="{9A3266A6-736F-8625-C59F-A9970E38402A}"/>
                  </a:ext>
                </a:extLst>
              </p:cNvPr>
              <p:cNvSpPr txBox="1"/>
              <p:nvPr/>
            </p:nvSpPr>
            <p:spPr>
              <a:xfrm rot="20382159">
                <a:off x="3830065" y="494953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grpSp>
        <p:nvGrpSpPr>
          <p:cNvPr id="359" name="グループ化 358">
            <a:extLst>
              <a:ext uri="{FF2B5EF4-FFF2-40B4-BE49-F238E27FC236}">
                <a16:creationId xmlns:a16="http://schemas.microsoft.com/office/drawing/2014/main" id="{A0DAE9A2-3487-9E40-8858-21646BF4D7A5}"/>
              </a:ext>
            </a:extLst>
          </p:cNvPr>
          <p:cNvGrpSpPr/>
          <p:nvPr/>
        </p:nvGrpSpPr>
        <p:grpSpPr>
          <a:xfrm>
            <a:off x="6559550" y="3905791"/>
            <a:ext cx="2705100" cy="2541046"/>
            <a:chOff x="6559550" y="3905791"/>
            <a:chExt cx="2705100" cy="2541046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645653DF-0BA8-EB4B-FD77-41445D9EB150}"/>
                </a:ext>
              </a:extLst>
            </p:cNvPr>
            <p:cNvGrpSpPr/>
            <p:nvPr/>
          </p:nvGrpSpPr>
          <p:grpSpPr>
            <a:xfrm>
              <a:off x="6559550" y="3905791"/>
              <a:ext cx="2705100" cy="2541046"/>
              <a:chOff x="6559550" y="3905791"/>
              <a:chExt cx="2705100" cy="2541046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431F6D8A-5666-E24E-4ABA-30A6D30C3CDF}"/>
                  </a:ext>
                </a:extLst>
              </p:cNvPr>
              <p:cNvGrpSpPr/>
              <p:nvPr/>
            </p:nvGrpSpPr>
            <p:grpSpPr>
              <a:xfrm>
                <a:off x="66119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9A423773-8A4B-993F-3E64-61A032E80B8F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5AAE97A8-2FA0-BC37-57A1-CF3CE7F19054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DE4FC9D0-37F7-A994-50C7-BC192D7CFC1C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AA90E6C0-970D-75B6-DE54-F1B149D97E94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CD4D02DE-DD11-8619-DCAF-D3C460CE0260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E306025B-CBF9-8CC4-ED82-69644A830C5B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537F6DA7-DDAB-7613-7560-5CA1AB311EB5}"/>
                  </a:ext>
                </a:extLst>
              </p:cNvPr>
              <p:cNvGrpSpPr/>
              <p:nvPr/>
            </p:nvGrpSpPr>
            <p:grpSpPr>
              <a:xfrm>
                <a:off x="7285630" y="3905791"/>
                <a:ext cx="1229720" cy="2360118"/>
                <a:chOff x="7177680" y="3676594"/>
                <a:chExt cx="1445620" cy="2774481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49CE7475-8EF4-FBE6-2ED1-45602F995474}"/>
                    </a:ext>
                  </a:extLst>
                </p:cNvPr>
                <p:cNvSpPr/>
                <p:nvPr/>
              </p:nvSpPr>
              <p:spPr>
                <a:xfrm>
                  <a:off x="7768323" y="4829313"/>
                  <a:ext cx="287605" cy="342701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54426 w 519777"/>
                    <a:gd name="connsiteY0" fmla="*/ 0 h 380846"/>
                    <a:gd name="connsiteX1" fmla="*/ 355870 w 519777"/>
                    <a:gd name="connsiteY1" fmla="*/ 0 h 380846"/>
                    <a:gd name="connsiteX2" fmla="*/ 380100 w 519777"/>
                    <a:gd name="connsiteY2" fmla="*/ 240006 h 380846"/>
                    <a:gd name="connsiteX3" fmla="*/ 513563 w 519777"/>
                    <a:gd name="connsiteY3" fmla="*/ 240006 h 380846"/>
                    <a:gd name="connsiteX4" fmla="*/ 519777 w 519777"/>
                    <a:gd name="connsiteY4" fmla="*/ 254756 h 380846"/>
                    <a:gd name="connsiteX5" fmla="*/ 256781 w 519777"/>
                    <a:gd name="connsiteY5" fmla="*/ 380772 h 380846"/>
                    <a:gd name="connsiteX6" fmla="*/ 0 w 519777"/>
                    <a:gd name="connsiteY6" fmla="*/ 240006 h 380846"/>
                    <a:gd name="connsiteX7" fmla="*/ 130196 w 519777"/>
                    <a:gd name="connsiteY7" fmla="*/ 240006 h 380846"/>
                    <a:gd name="connsiteX8" fmla="*/ 154426 w 519777"/>
                    <a:gd name="connsiteY8" fmla="*/ 0 h 380846"/>
                    <a:gd name="connsiteX0" fmla="*/ 24230 w 389581"/>
                    <a:gd name="connsiteY0" fmla="*/ 0 h 380846"/>
                    <a:gd name="connsiteX1" fmla="*/ 225674 w 389581"/>
                    <a:gd name="connsiteY1" fmla="*/ 0 h 380846"/>
                    <a:gd name="connsiteX2" fmla="*/ 249904 w 389581"/>
                    <a:gd name="connsiteY2" fmla="*/ 240006 h 380846"/>
                    <a:gd name="connsiteX3" fmla="*/ 383367 w 389581"/>
                    <a:gd name="connsiteY3" fmla="*/ 240006 h 380846"/>
                    <a:gd name="connsiteX4" fmla="*/ 389581 w 389581"/>
                    <a:gd name="connsiteY4" fmla="*/ 254756 h 380846"/>
                    <a:gd name="connsiteX5" fmla="*/ 126585 w 389581"/>
                    <a:gd name="connsiteY5" fmla="*/ 380772 h 380846"/>
                    <a:gd name="connsiteX6" fmla="*/ 0 w 389581"/>
                    <a:gd name="connsiteY6" fmla="*/ 240006 h 380846"/>
                    <a:gd name="connsiteX7" fmla="*/ 24230 w 389581"/>
                    <a:gd name="connsiteY7" fmla="*/ 0 h 380846"/>
                    <a:gd name="connsiteX0" fmla="*/ 24230 w 383367"/>
                    <a:gd name="connsiteY0" fmla="*/ 0 h 380772"/>
                    <a:gd name="connsiteX1" fmla="*/ 225674 w 383367"/>
                    <a:gd name="connsiteY1" fmla="*/ 0 h 380772"/>
                    <a:gd name="connsiteX2" fmla="*/ 249904 w 383367"/>
                    <a:gd name="connsiteY2" fmla="*/ 240006 h 380772"/>
                    <a:gd name="connsiteX3" fmla="*/ 383367 w 383367"/>
                    <a:gd name="connsiteY3" fmla="*/ 240006 h 380772"/>
                    <a:gd name="connsiteX4" fmla="*/ 126585 w 383367"/>
                    <a:gd name="connsiteY4" fmla="*/ 380772 h 380772"/>
                    <a:gd name="connsiteX5" fmla="*/ 0 w 383367"/>
                    <a:gd name="connsiteY5" fmla="*/ 240006 h 380772"/>
                    <a:gd name="connsiteX6" fmla="*/ 24230 w 383367"/>
                    <a:gd name="connsiteY6" fmla="*/ 0 h 380772"/>
                    <a:gd name="connsiteX0" fmla="*/ 24230 w 249904"/>
                    <a:gd name="connsiteY0" fmla="*/ 0 h 380772"/>
                    <a:gd name="connsiteX1" fmla="*/ 225674 w 249904"/>
                    <a:gd name="connsiteY1" fmla="*/ 0 h 380772"/>
                    <a:gd name="connsiteX2" fmla="*/ 249904 w 249904"/>
                    <a:gd name="connsiteY2" fmla="*/ 240006 h 380772"/>
                    <a:gd name="connsiteX3" fmla="*/ 126585 w 249904"/>
                    <a:gd name="connsiteY3" fmla="*/ 380772 h 380772"/>
                    <a:gd name="connsiteX4" fmla="*/ 0 w 249904"/>
                    <a:gd name="connsiteY4" fmla="*/ 240006 h 380772"/>
                    <a:gd name="connsiteX5" fmla="*/ 24230 w 249904"/>
                    <a:gd name="connsiteY5" fmla="*/ 0 h 380772"/>
                    <a:gd name="connsiteX0" fmla="*/ 24230 w 249904"/>
                    <a:gd name="connsiteY0" fmla="*/ 0 h 240006"/>
                    <a:gd name="connsiteX1" fmla="*/ 225674 w 249904"/>
                    <a:gd name="connsiteY1" fmla="*/ 0 h 240006"/>
                    <a:gd name="connsiteX2" fmla="*/ 249904 w 249904"/>
                    <a:gd name="connsiteY2" fmla="*/ 240006 h 240006"/>
                    <a:gd name="connsiteX3" fmla="*/ 0 w 249904"/>
                    <a:gd name="connsiteY3" fmla="*/ 240006 h 240006"/>
                    <a:gd name="connsiteX4" fmla="*/ 24230 w 249904"/>
                    <a:gd name="connsiteY4" fmla="*/ 0 h 24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4" h="240006">
                      <a:moveTo>
                        <a:pt x="24230" y="0"/>
                      </a:moveTo>
                      <a:lnTo>
                        <a:pt x="225674" y="0"/>
                      </a:lnTo>
                      <a:lnTo>
                        <a:pt x="249904" y="240006"/>
                      </a:lnTo>
                      <a:lnTo>
                        <a:pt x="0" y="240006"/>
                      </a:lnTo>
                      <a:lnTo>
                        <a:pt x="2423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片側の 2 つの角を丸めた四角形 144">
                  <a:extLst>
                    <a:ext uri="{FF2B5EF4-FFF2-40B4-BE49-F238E27FC236}">
                      <a16:creationId xmlns:a16="http://schemas.microsoft.com/office/drawing/2014/main" id="{17D5F0AE-4EC9-08FC-CC81-D026F6E6F46F}"/>
                    </a:ext>
                  </a:extLst>
                </p:cNvPr>
                <p:cNvSpPr/>
                <p:nvPr/>
              </p:nvSpPr>
              <p:spPr>
                <a:xfrm>
                  <a:off x="7177680" y="5152643"/>
                  <a:ext cx="1445620" cy="1298432"/>
                </a:xfrm>
                <a:prstGeom prst="round2SameRect">
                  <a:avLst>
                    <a:gd name="adj1" fmla="val 34484"/>
                    <a:gd name="adj2" fmla="val 0"/>
                  </a:avLst>
                </a:prstGeom>
                <a:pattFill prst="dkVert">
                  <a:fgClr>
                    <a:schemeClr val="accent1">
                      <a:lumMod val="20000"/>
                      <a:lumOff val="80000"/>
                    </a:schemeClr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片側の 2 つの角を丸めた四角形 144">
                  <a:extLst>
                    <a:ext uri="{FF2B5EF4-FFF2-40B4-BE49-F238E27FC236}">
                      <a16:creationId xmlns:a16="http://schemas.microsoft.com/office/drawing/2014/main" id="{F70B87B9-7978-FABE-7DD2-9E21E97F851F}"/>
                    </a:ext>
                  </a:extLst>
                </p:cNvPr>
                <p:cNvSpPr/>
                <p:nvPr/>
              </p:nvSpPr>
              <p:spPr>
                <a:xfrm>
                  <a:off x="7293707" y="5130087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dkVert">
                  <a:fgClr>
                    <a:schemeClr val="accent1">
                      <a:lumMod val="20000"/>
                      <a:lumOff val="80000"/>
                    </a:schemeClr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正方形/長方形 153">
                  <a:extLst>
                    <a:ext uri="{FF2B5EF4-FFF2-40B4-BE49-F238E27FC236}">
                      <a16:creationId xmlns:a16="http://schemas.microsoft.com/office/drawing/2014/main" id="{533939F8-6C71-BE00-5E87-A55C410C80B5}"/>
                    </a:ext>
                  </a:extLst>
                </p:cNvPr>
                <p:cNvSpPr/>
                <p:nvPr/>
              </p:nvSpPr>
              <p:spPr>
                <a:xfrm>
                  <a:off x="7855664" y="5135171"/>
                  <a:ext cx="94536" cy="1313309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24014B5A-8624-0818-AB61-F06968DF6523}"/>
                    </a:ext>
                  </a:extLst>
                </p:cNvPr>
                <p:cNvGrpSpPr/>
                <p:nvPr/>
              </p:nvGrpSpPr>
              <p:grpSpPr>
                <a:xfrm>
                  <a:off x="7506166" y="5116067"/>
                  <a:ext cx="793533" cy="191636"/>
                  <a:chOff x="7504242" y="2198290"/>
                  <a:chExt cx="793533" cy="191636"/>
                </a:xfrm>
                <a:solidFill>
                  <a:schemeClr val="accent5">
                    <a:lumMod val="75000"/>
                  </a:schemeClr>
                </a:solidFill>
              </p:grpSpPr>
              <p:sp>
                <p:nvSpPr>
                  <p:cNvPr id="178" name="平行四辺形 177">
                    <a:extLst>
                      <a:ext uri="{FF2B5EF4-FFF2-40B4-BE49-F238E27FC236}">
                        <a16:creationId xmlns:a16="http://schemas.microsoft.com/office/drawing/2014/main" id="{C1370184-A016-8EF5-A774-70E1F6827920}"/>
                      </a:ext>
                    </a:extLst>
                  </p:cNvPr>
                  <p:cNvSpPr/>
                  <p:nvPr/>
                </p:nvSpPr>
                <p:spPr>
                  <a:xfrm>
                    <a:off x="7504242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" name="平行四辺形 178">
                    <a:extLst>
                      <a:ext uri="{FF2B5EF4-FFF2-40B4-BE49-F238E27FC236}">
                        <a16:creationId xmlns:a16="http://schemas.microsoft.com/office/drawing/2014/main" id="{CFC00D14-EC55-D0DA-B0E8-CC96E66D46B3}"/>
                      </a:ext>
                    </a:extLst>
                  </p:cNvPr>
                  <p:cNvSpPr/>
                  <p:nvPr/>
                </p:nvSpPr>
                <p:spPr>
                  <a:xfrm flipH="1">
                    <a:off x="7898566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F029F028-CDE0-5E18-BB23-282CC4FD657A}"/>
                    </a:ext>
                  </a:extLst>
                </p:cNvPr>
                <p:cNvSpPr/>
                <p:nvPr/>
              </p:nvSpPr>
              <p:spPr>
                <a:xfrm>
                  <a:off x="7869267" y="5411266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EB817783-EF98-8DCD-668A-E52201F62B63}"/>
                    </a:ext>
                  </a:extLst>
                </p:cNvPr>
                <p:cNvSpPr/>
                <p:nvPr/>
              </p:nvSpPr>
              <p:spPr>
                <a:xfrm>
                  <a:off x="7869267" y="563688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3F3CBF64-30F1-4329-8313-28D9DB2F778C}"/>
                    </a:ext>
                  </a:extLst>
                </p:cNvPr>
                <p:cNvSpPr/>
                <p:nvPr/>
              </p:nvSpPr>
              <p:spPr>
                <a:xfrm>
                  <a:off x="7869267" y="586251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E43F9E16-04AA-17BE-2DEA-4C03D275DA19}"/>
                    </a:ext>
                  </a:extLst>
                </p:cNvPr>
                <p:cNvSpPr/>
                <p:nvPr/>
              </p:nvSpPr>
              <p:spPr>
                <a:xfrm>
                  <a:off x="7869267" y="6088135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" name="楕円 159">
                  <a:extLst>
                    <a:ext uri="{FF2B5EF4-FFF2-40B4-BE49-F238E27FC236}">
                      <a16:creationId xmlns:a16="http://schemas.microsoft.com/office/drawing/2014/main" id="{D8EB410E-39AE-32F9-C372-3B13C5CC8777}"/>
                    </a:ext>
                  </a:extLst>
                </p:cNvPr>
                <p:cNvSpPr/>
                <p:nvPr/>
              </p:nvSpPr>
              <p:spPr>
                <a:xfrm>
                  <a:off x="7869267" y="631375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楕円 160">
                  <a:extLst>
                    <a:ext uri="{FF2B5EF4-FFF2-40B4-BE49-F238E27FC236}">
                      <a16:creationId xmlns:a16="http://schemas.microsoft.com/office/drawing/2014/main" id="{C97E7446-3DE0-E7B9-9337-BD3F2F4AE615}"/>
                    </a:ext>
                  </a:extLst>
                </p:cNvPr>
                <p:cNvSpPr/>
                <p:nvPr/>
              </p:nvSpPr>
              <p:spPr>
                <a:xfrm>
                  <a:off x="7869267" y="5192191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04612711-F1E9-638F-F6E8-6365F09EE9D7}"/>
                    </a:ext>
                  </a:extLst>
                </p:cNvPr>
                <p:cNvGrpSpPr/>
                <p:nvPr/>
              </p:nvGrpSpPr>
              <p:grpSpPr>
                <a:xfrm>
                  <a:off x="7248013" y="3676594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D9D9C31F-6110-232E-7A22-A17A8CF2EDF6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B0160A92-2C15-9522-9765-36AB174699F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6" name="円/楕円 620">
                      <a:extLst>
                        <a:ext uri="{FF2B5EF4-FFF2-40B4-BE49-F238E27FC236}">
                          <a16:creationId xmlns:a16="http://schemas.microsoft.com/office/drawing/2014/main" id="{5799DC6B-B0CB-1E49-BC3A-FBF8434F23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7" name="円/楕円 621">
                      <a:extLst>
                        <a:ext uri="{FF2B5EF4-FFF2-40B4-BE49-F238E27FC236}">
                          <a16:creationId xmlns:a16="http://schemas.microsoft.com/office/drawing/2014/main" id="{B604E0EC-68BC-238F-040A-28100FE54A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794D53D2-7616-1686-6793-E32CEF4FA13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4" name="円/楕円 618">
                      <a:extLst>
                        <a:ext uri="{FF2B5EF4-FFF2-40B4-BE49-F238E27FC236}">
                          <a16:creationId xmlns:a16="http://schemas.microsoft.com/office/drawing/2014/main" id="{97629141-6308-34B2-9722-8CFED2D164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5" name="円/楕円 619">
                      <a:extLst>
                        <a:ext uri="{FF2B5EF4-FFF2-40B4-BE49-F238E27FC236}">
                          <a16:creationId xmlns:a16="http://schemas.microsoft.com/office/drawing/2014/main" id="{63202591-D7F3-AEF5-169A-3AFD5619E5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8347E71B-C657-BF19-7449-81976A88A318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0" name="月 169">
                    <a:extLst>
                      <a:ext uri="{FF2B5EF4-FFF2-40B4-BE49-F238E27FC236}">
                        <a16:creationId xmlns:a16="http://schemas.microsoft.com/office/drawing/2014/main" id="{432BB22C-3EB5-3287-E467-CBB7DE0C9C6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375107" y="272481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月 170">
                    <a:extLst>
                      <a:ext uri="{FF2B5EF4-FFF2-40B4-BE49-F238E27FC236}">
                        <a16:creationId xmlns:a16="http://schemas.microsoft.com/office/drawing/2014/main" id="{940AD929-4338-D56E-AE36-140388F19C6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933492" y="272481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8FDD9E30-EE1C-9A75-68FC-697C4A6A8472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月 172">
                    <a:extLst>
                      <a:ext uri="{FF2B5EF4-FFF2-40B4-BE49-F238E27FC236}">
                        <a16:creationId xmlns:a16="http://schemas.microsoft.com/office/drawing/2014/main" id="{C57F0FA9-43CC-B920-8007-CEE06887FB4E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90A6595D-0993-D86F-C509-3EC5E4B63CAE}"/>
                    </a:ext>
                  </a:extLst>
                </p:cNvPr>
                <p:cNvSpPr/>
                <p:nvPr/>
              </p:nvSpPr>
              <p:spPr>
                <a:xfrm rot="16200000">
                  <a:off x="7578264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914A6D9A-A856-3E45-71B6-3A14EEA1DBB2}"/>
                    </a:ext>
                  </a:extLst>
                </p:cNvPr>
                <p:cNvSpPr/>
                <p:nvPr/>
              </p:nvSpPr>
              <p:spPr>
                <a:xfrm rot="16200000">
                  <a:off x="8166432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C6976496-5346-65E8-730C-6F18BC712E3B}"/>
                  </a:ext>
                </a:extLst>
              </p:cNvPr>
              <p:cNvGrpSpPr/>
              <p:nvPr/>
            </p:nvGrpSpPr>
            <p:grpSpPr>
              <a:xfrm>
                <a:off x="6559550" y="5246278"/>
                <a:ext cx="2705100" cy="1200559"/>
                <a:chOff x="6559550" y="5235084"/>
                <a:chExt cx="2705100" cy="1211754"/>
              </a:xfrm>
            </p:grpSpPr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48EA258C-8B30-CF57-C619-E5E87CA0F376}"/>
                    </a:ext>
                  </a:extLst>
                </p:cNvPr>
                <p:cNvGrpSpPr/>
                <p:nvPr/>
              </p:nvGrpSpPr>
              <p:grpSpPr>
                <a:xfrm>
                  <a:off x="65595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0E00C271-D9A5-5E1D-DE7F-BF9E21C9A1E8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四角形: 上の 2 つの角を丸める 181">
                    <a:extLst>
                      <a:ext uri="{FF2B5EF4-FFF2-40B4-BE49-F238E27FC236}">
                        <a16:creationId xmlns:a16="http://schemas.microsoft.com/office/drawing/2014/main" id="{8162490F-CAA1-555E-3461-12E110AD7BE5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四角形: 上の 2 つの角を丸める 181">
                    <a:extLst>
                      <a:ext uri="{FF2B5EF4-FFF2-40B4-BE49-F238E27FC236}">
                        <a16:creationId xmlns:a16="http://schemas.microsoft.com/office/drawing/2014/main" id="{327077EE-2407-555E-895F-0082E4A23FDC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phere">
                    <a:fgClr>
                      <a:schemeClr val="tx2">
                        <a:lumMod val="20000"/>
                        <a:lumOff val="80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3" name="四角形: 上の 2 つの角を丸める 181">
                  <a:extLst>
                    <a:ext uri="{FF2B5EF4-FFF2-40B4-BE49-F238E27FC236}">
                      <a16:creationId xmlns:a16="http://schemas.microsoft.com/office/drawing/2014/main" id="{ECE253A1-FD11-0275-42B9-05DCC86BA9D6}"/>
                    </a:ext>
                  </a:extLst>
                </p:cNvPr>
                <p:cNvSpPr/>
                <p:nvPr/>
              </p:nvSpPr>
              <p:spPr>
                <a:xfrm>
                  <a:off x="6559550" y="5235084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BF4062D8-7CC6-1687-1391-FC2533A6A95E}"/>
                </a:ext>
              </a:extLst>
            </p:cNvPr>
            <p:cNvGrpSpPr/>
            <p:nvPr/>
          </p:nvGrpSpPr>
          <p:grpSpPr>
            <a:xfrm>
              <a:off x="7231051" y="5168901"/>
              <a:ext cx="256824" cy="235494"/>
              <a:chOff x="1314450" y="2280493"/>
              <a:chExt cx="212372" cy="182066"/>
            </a:xfrm>
          </p:grpSpPr>
          <p:sp>
            <p:nvSpPr>
              <p:cNvPr id="266" name="四角形: 上の 2 つの角を丸める 265">
                <a:extLst>
                  <a:ext uri="{FF2B5EF4-FFF2-40B4-BE49-F238E27FC236}">
                    <a16:creationId xmlns:a16="http://schemas.microsoft.com/office/drawing/2014/main" id="{88192A86-D1EA-BD4E-3147-772273C89960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7" name="四角形: 上の 2 つの角を丸める 266">
                <a:extLst>
                  <a:ext uri="{FF2B5EF4-FFF2-40B4-BE49-F238E27FC236}">
                    <a16:creationId xmlns:a16="http://schemas.microsoft.com/office/drawing/2014/main" id="{9D061953-2D80-874B-33CA-2D24DECCCF1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8" name="四角形: 上の 2 つの角を丸める 267">
                <a:extLst>
                  <a:ext uri="{FF2B5EF4-FFF2-40B4-BE49-F238E27FC236}">
                    <a16:creationId xmlns:a16="http://schemas.microsoft.com/office/drawing/2014/main" id="{88A5B836-92F6-4064-4E3B-E14F437E7592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45CEAB32-B208-BCF3-8B01-8DD7BC99EE32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3FBDD911-3F10-8BBD-7087-B4B830094408}"/>
                </a:ext>
              </a:extLst>
            </p:cNvPr>
            <p:cNvGrpSpPr/>
            <p:nvPr/>
          </p:nvGrpSpPr>
          <p:grpSpPr>
            <a:xfrm flipH="1">
              <a:off x="8323615" y="5168901"/>
              <a:ext cx="256822" cy="235494"/>
              <a:chOff x="1314450" y="2280493"/>
              <a:chExt cx="212372" cy="182066"/>
            </a:xfrm>
          </p:grpSpPr>
          <p:sp>
            <p:nvSpPr>
              <p:cNvPr id="276" name="四角形: 上の 2 つの角を丸める 275">
                <a:extLst>
                  <a:ext uri="{FF2B5EF4-FFF2-40B4-BE49-F238E27FC236}">
                    <a16:creationId xmlns:a16="http://schemas.microsoft.com/office/drawing/2014/main" id="{B3D63F38-5E25-1760-E080-64CCBA374C4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7" name="四角形: 上の 2 つの角を丸める 276">
                <a:extLst>
                  <a:ext uri="{FF2B5EF4-FFF2-40B4-BE49-F238E27FC236}">
                    <a16:creationId xmlns:a16="http://schemas.microsoft.com/office/drawing/2014/main" id="{33785C05-BD45-B6E1-93CB-B86C23B8FE74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四角形: 上の 2 つの角を丸める 277">
                <a:extLst>
                  <a:ext uri="{FF2B5EF4-FFF2-40B4-BE49-F238E27FC236}">
                    <a16:creationId xmlns:a16="http://schemas.microsoft.com/office/drawing/2014/main" id="{65CFAE32-1ADC-342B-4100-A6B7774DA3C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C7AAB3CE-F014-7018-8AA1-7B5222F99E39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537524C3-1664-4782-0AF2-DE49D6BE1713}"/>
                </a:ext>
              </a:extLst>
            </p:cNvPr>
            <p:cNvGrpSpPr/>
            <p:nvPr/>
          </p:nvGrpSpPr>
          <p:grpSpPr>
            <a:xfrm>
              <a:off x="7763123" y="4891088"/>
              <a:ext cx="278358" cy="84138"/>
              <a:chOff x="334566" y="1660922"/>
              <a:chExt cx="176212" cy="126206"/>
            </a:xfrm>
          </p:grpSpPr>
          <p:sp>
            <p:nvSpPr>
              <p:cNvPr id="78" name="月 77">
                <a:extLst>
                  <a:ext uri="{FF2B5EF4-FFF2-40B4-BE49-F238E27FC236}">
                    <a16:creationId xmlns:a16="http://schemas.microsoft.com/office/drawing/2014/main" id="{DC9E436C-3DDA-D8DC-4243-E8CA895B405B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5FF03854-A38C-63ED-845E-02A6CD59873E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11B1AE49-BB78-AD47-0E41-4240AA540D2A}"/>
                </a:ext>
              </a:extLst>
            </p:cNvPr>
            <p:cNvGrpSpPr/>
            <p:nvPr/>
          </p:nvGrpSpPr>
          <p:grpSpPr>
            <a:xfrm>
              <a:off x="7864225" y="4232455"/>
              <a:ext cx="86897" cy="112004"/>
              <a:chOff x="207192" y="1641123"/>
              <a:chExt cx="368618" cy="475123"/>
            </a:xfrm>
          </p:grpSpPr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83DCF0F6-38BA-F92E-808B-C2EDC552BDB2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8304D02A-F2D7-C449-DB3A-C9B06D127F9C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5" name="楕円 503">
              <a:extLst>
                <a:ext uri="{FF2B5EF4-FFF2-40B4-BE49-F238E27FC236}">
                  <a16:creationId xmlns:a16="http://schemas.microsoft.com/office/drawing/2014/main" id="{7BCF03EB-56CF-0E83-5DA6-9CC7F661E4BD}"/>
                </a:ext>
              </a:extLst>
            </p:cNvPr>
            <p:cNvSpPr/>
            <p:nvPr/>
          </p:nvSpPr>
          <p:spPr>
            <a:xfrm>
              <a:off x="7518878" y="4704878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6" name="楕円 503">
              <a:extLst>
                <a:ext uri="{FF2B5EF4-FFF2-40B4-BE49-F238E27FC236}">
                  <a16:creationId xmlns:a16="http://schemas.microsoft.com/office/drawing/2014/main" id="{DD81555A-6404-8225-F336-B5CF2349A4BA}"/>
                </a:ext>
              </a:extLst>
            </p:cNvPr>
            <p:cNvSpPr/>
            <p:nvPr/>
          </p:nvSpPr>
          <p:spPr>
            <a:xfrm>
              <a:off x="8037990" y="4147666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7" name="楕円 503">
              <a:extLst>
                <a:ext uri="{FF2B5EF4-FFF2-40B4-BE49-F238E27FC236}">
                  <a16:creationId xmlns:a16="http://schemas.microsoft.com/office/drawing/2014/main" id="{2C2D9EE6-C758-86A4-65A7-560BA0B0F11D}"/>
                </a:ext>
              </a:extLst>
            </p:cNvPr>
            <p:cNvSpPr/>
            <p:nvPr/>
          </p:nvSpPr>
          <p:spPr>
            <a:xfrm>
              <a:off x="8214203" y="4781078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F9C20DCE-48A1-B53F-E82B-6131FB4CB30B}"/>
                </a:ext>
              </a:extLst>
            </p:cNvPr>
            <p:cNvGrpSpPr/>
            <p:nvPr/>
          </p:nvGrpSpPr>
          <p:grpSpPr>
            <a:xfrm>
              <a:off x="6602356" y="4122897"/>
              <a:ext cx="712237" cy="179780"/>
              <a:chOff x="3830065" y="494951"/>
              <a:chExt cx="815966" cy="205963"/>
            </a:xfrm>
          </p:grpSpPr>
          <p:sp>
            <p:nvSpPr>
              <p:cNvPr id="214" name="テキスト ボックス 213">
                <a:extLst>
                  <a:ext uri="{FF2B5EF4-FFF2-40B4-BE49-F238E27FC236}">
                    <a16:creationId xmlns:a16="http://schemas.microsoft.com/office/drawing/2014/main" id="{A39FD6BA-CA27-F39C-1FB5-3812D2080816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352" name="テキスト ボックス 351">
                <a:extLst>
                  <a:ext uri="{FF2B5EF4-FFF2-40B4-BE49-F238E27FC236}">
                    <a16:creationId xmlns:a16="http://schemas.microsoft.com/office/drawing/2014/main" id="{3780713C-31F6-6FB0-DC0F-6C052F384555}"/>
                  </a:ext>
                </a:extLst>
              </p:cNvPr>
              <p:cNvSpPr txBox="1"/>
              <p:nvPr/>
            </p:nvSpPr>
            <p:spPr>
              <a:xfrm rot="20382159">
                <a:off x="3830065" y="494953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9D8C1B60-A255-D049-8AB6-229E2014138E}"/>
              </a:ext>
            </a:extLst>
          </p:cNvPr>
          <p:cNvGrpSpPr/>
          <p:nvPr/>
        </p:nvGrpSpPr>
        <p:grpSpPr>
          <a:xfrm>
            <a:off x="3613150" y="3890395"/>
            <a:ext cx="2705100" cy="2556442"/>
            <a:chOff x="3613150" y="3890395"/>
            <a:chExt cx="2705100" cy="2556442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2E701CD2-7F23-6AD5-251C-F5A0DA447904}"/>
                </a:ext>
              </a:extLst>
            </p:cNvPr>
            <p:cNvGrpSpPr/>
            <p:nvPr/>
          </p:nvGrpSpPr>
          <p:grpSpPr>
            <a:xfrm>
              <a:off x="3613150" y="3890395"/>
              <a:ext cx="2705100" cy="2556442"/>
              <a:chOff x="3613150" y="3890395"/>
              <a:chExt cx="2705100" cy="2556442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B9DC5AC6-52B0-7EF7-2A47-52FFC1FE49B6}"/>
                  </a:ext>
                </a:extLst>
              </p:cNvPr>
              <p:cNvGrpSpPr/>
              <p:nvPr/>
            </p:nvGrpSpPr>
            <p:grpSpPr>
              <a:xfrm>
                <a:off x="36655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9F2B50D9-D289-E62D-5D95-4F2EFA2FC92F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62" name="四角形: 上の 2 つの角を丸める 61">
                    <a:extLst>
                      <a:ext uri="{FF2B5EF4-FFF2-40B4-BE49-F238E27FC236}">
                        <a16:creationId xmlns:a16="http://schemas.microsoft.com/office/drawing/2014/main" id="{E69BE835-F2E1-B6E9-C4EF-4C70100783D8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上の 2 つの角を丸める 62">
                    <a:extLst>
                      <a:ext uri="{FF2B5EF4-FFF2-40B4-BE49-F238E27FC236}">
                        <a16:creationId xmlns:a16="http://schemas.microsoft.com/office/drawing/2014/main" id="{716184D4-E545-B052-139B-4E73008DB5F4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698496BE-B1EC-04E8-7B4F-F7AA69C142F8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839469F2-6496-7A4E-AC7A-FA47832DFF3C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4409E675-4E8F-7170-B590-18828E962CED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00BEB4A2-3C36-1E51-7BF0-7CDE9659D5B2}"/>
                  </a:ext>
                </a:extLst>
              </p:cNvPr>
              <p:cNvGrpSpPr/>
              <p:nvPr/>
            </p:nvGrpSpPr>
            <p:grpSpPr>
              <a:xfrm>
                <a:off x="4358225" y="3890395"/>
                <a:ext cx="1253056" cy="2377858"/>
                <a:chOff x="4323376" y="3659640"/>
                <a:chExt cx="1473053" cy="2795337"/>
              </a:xfrm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3AEE9567-7254-71CA-6CF3-D4535E29214E}"/>
                    </a:ext>
                  </a:extLst>
                </p:cNvPr>
                <p:cNvSpPr/>
                <p:nvPr/>
              </p:nvSpPr>
              <p:spPr>
                <a:xfrm flipH="1">
                  <a:off x="5439855" y="5153025"/>
                  <a:ext cx="356574" cy="1298049"/>
                </a:xfrm>
                <a:custGeom>
                  <a:avLst/>
                  <a:gdLst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164079 w 323722"/>
                    <a:gd name="connsiteY14" fmla="*/ 126852 h 1284462"/>
                    <a:gd name="connsiteX15" fmla="*/ 261649 w 323722"/>
                    <a:gd name="connsiteY15" fmla="*/ 1942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261649 w 323722"/>
                    <a:gd name="connsiteY14" fmla="*/ 19420 h 1284462"/>
                    <a:gd name="connsiteX15" fmla="*/ 297427 w 323722"/>
                    <a:gd name="connsiteY15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2773 w 323722"/>
                    <a:gd name="connsiteY12" fmla="*/ 1354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483048 h 1284462"/>
                    <a:gd name="connsiteX11" fmla="*/ 92773 w 323722"/>
                    <a:gd name="connsiteY11" fmla="*/ 135425 h 1284462"/>
                    <a:gd name="connsiteX12" fmla="*/ 297427 w 323722"/>
                    <a:gd name="connsiteY12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0 w 323722"/>
                    <a:gd name="connsiteY9" fmla="*/ 483048 h 1284462"/>
                    <a:gd name="connsiteX10" fmla="*/ 92773 w 323722"/>
                    <a:gd name="connsiteY10" fmla="*/ 135425 h 1284462"/>
                    <a:gd name="connsiteX11" fmla="*/ 297427 w 323722"/>
                    <a:gd name="connsiteY11" fmla="*/ 0 h 1284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3722" h="1284462">
                      <a:moveTo>
                        <a:pt x="297427" y="0"/>
                      </a:moveTo>
                      <a:lnTo>
                        <a:pt x="301946" y="10373"/>
                      </a:lnTo>
                      <a:cubicBezTo>
                        <a:pt x="334434" y="112640"/>
                        <a:pt x="331560" y="270312"/>
                        <a:pt x="286633" y="437982"/>
                      </a:cubicBezTo>
                      <a:cubicBezTo>
                        <a:pt x="268663" y="505050"/>
                        <a:pt x="245665" y="567369"/>
                        <a:pt x="219463" y="622635"/>
                      </a:cubicBezTo>
                      <a:lnTo>
                        <a:pt x="205505" y="645633"/>
                      </a:lnTo>
                      <a:lnTo>
                        <a:pt x="205505" y="766733"/>
                      </a:lnTo>
                      <a:lnTo>
                        <a:pt x="207055" y="766733"/>
                      </a:lnTo>
                      <a:lnTo>
                        <a:pt x="207055" y="1284462"/>
                      </a:lnTo>
                      <a:lnTo>
                        <a:pt x="1550" y="1284462"/>
                      </a:lnTo>
                      <a:cubicBezTo>
                        <a:pt x="1033" y="1017324"/>
                        <a:pt x="517" y="750186"/>
                        <a:pt x="0" y="483048"/>
                      </a:cubicBezTo>
                      <a:cubicBezTo>
                        <a:pt x="0" y="377803"/>
                        <a:pt x="5102" y="244508"/>
                        <a:pt x="92773" y="135425"/>
                      </a:cubicBezTo>
                      <a:cubicBezTo>
                        <a:pt x="180444" y="26342"/>
                        <a:pt x="263623" y="31425"/>
                        <a:pt x="29742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11373FB5-5BE0-311F-1912-2A4891D6BB96}"/>
                    </a:ext>
                  </a:extLst>
                </p:cNvPr>
                <p:cNvSpPr/>
                <p:nvPr/>
              </p:nvSpPr>
              <p:spPr>
                <a:xfrm>
                  <a:off x="4323376" y="5153025"/>
                  <a:ext cx="356574" cy="1298049"/>
                </a:xfrm>
                <a:custGeom>
                  <a:avLst/>
                  <a:gdLst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164079 w 323722"/>
                    <a:gd name="connsiteY14" fmla="*/ 126852 h 1284462"/>
                    <a:gd name="connsiteX15" fmla="*/ 261649 w 323722"/>
                    <a:gd name="connsiteY15" fmla="*/ 1942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261649 w 323722"/>
                    <a:gd name="connsiteY14" fmla="*/ 19420 h 1284462"/>
                    <a:gd name="connsiteX15" fmla="*/ 297427 w 323722"/>
                    <a:gd name="connsiteY15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2773 w 323722"/>
                    <a:gd name="connsiteY12" fmla="*/ 1354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483048 h 1284462"/>
                    <a:gd name="connsiteX11" fmla="*/ 92773 w 323722"/>
                    <a:gd name="connsiteY11" fmla="*/ 135425 h 1284462"/>
                    <a:gd name="connsiteX12" fmla="*/ 297427 w 323722"/>
                    <a:gd name="connsiteY12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0 w 323722"/>
                    <a:gd name="connsiteY9" fmla="*/ 483048 h 1284462"/>
                    <a:gd name="connsiteX10" fmla="*/ 92773 w 323722"/>
                    <a:gd name="connsiteY10" fmla="*/ 135425 h 1284462"/>
                    <a:gd name="connsiteX11" fmla="*/ 297427 w 323722"/>
                    <a:gd name="connsiteY11" fmla="*/ 0 h 1284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3722" h="1284462">
                      <a:moveTo>
                        <a:pt x="297427" y="0"/>
                      </a:moveTo>
                      <a:lnTo>
                        <a:pt x="301946" y="10373"/>
                      </a:lnTo>
                      <a:cubicBezTo>
                        <a:pt x="334434" y="112640"/>
                        <a:pt x="331560" y="270312"/>
                        <a:pt x="286633" y="437982"/>
                      </a:cubicBezTo>
                      <a:cubicBezTo>
                        <a:pt x="268663" y="505050"/>
                        <a:pt x="245665" y="567369"/>
                        <a:pt x="219463" y="622635"/>
                      </a:cubicBezTo>
                      <a:lnTo>
                        <a:pt x="205505" y="645633"/>
                      </a:lnTo>
                      <a:lnTo>
                        <a:pt x="205505" y="766733"/>
                      </a:lnTo>
                      <a:lnTo>
                        <a:pt x="207055" y="766733"/>
                      </a:lnTo>
                      <a:lnTo>
                        <a:pt x="207055" y="1284462"/>
                      </a:lnTo>
                      <a:lnTo>
                        <a:pt x="1550" y="1284462"/>
                      </a:lnTo>
                      <a:cubicBezTo>
                        <a:pt x="1033" y="1017324"/>
                        <a:pt x="517" y="750186"/>
                        <a:pt x="0" y="483048"/>
                      </a:cubicBezTo>
                      <a:cubicBezTo>
                        <a:pt x="0" y="377803"/>
                        <a:pt x="5102" y="244508"/>
                        <a:pt x="92773" y="135425"/>
                      </a:cubicBezTo>
                      <a:cubicBezTo>
                        <a:pt x="180444" y="26342"/>
                        <a:pt x="263623" y="31425"/>
                        <a:pt x="29742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EF513EA7-1B30-1AFE-DF55-54BAD7265D48}"/>
                    </a:ext>
                  </a:extLst>
                </p:cNvPr>
                <p:cNvSpPr/>
                <p:nvPr/>
              </p:nvSpPr>
              <p:spPr>
                <a:xfrm>
                  <a:off x="4450677" y="5133990"/>
                  <a:ext cx="1218451" cy="1320987"/>
                </a:xfrm>
                <a:custGeom>
                  <a:avLst/>
                  <a:gdLst>
                    <a:gd name="connsiteX0" fmla="*/ 304722 w 1218451"/>
                    <a:gd name="connsiteY0" fmla="*/ 0 h 1320987"/>
                    <a:gd name="connsiteX1" fmla="*/ 913729 w 1218451"/>
                    <a:gd name="connsiteY1" fmla="*/ 0 h 1320987"/>
                    <a:gd name="connsiteX2" fmla="*/ 1032339 w 1218451"/>
                    <a:gd name="connsiteY2" fmla="*/ 23947 h 1320987"/>
                    <a:gd name="connsiteX3" fmla="*/ 1048327 w 1218451"/>
                    <a:gd name="connsiteY3" fmla="*/ 32625 h 1320987"/>
                    <a:gd name="connsiteX4" fmla="*/ 1043806 w 1218451"/>
                    <a:gd name="connsiteY4" fmla="*/ 42998 h 1320987"/>
                    <a:gd name="connsiteX5" fmla="*/ 1059120 w 1218451"/>
                    <a:gd name="connsiteY5" fmla="*/ 470606 h 1320987"/>
                    <a:gd name="connsiteX6" fmla="*/ 1212681 w 1218451"/>
                    <a:gd name="connsiteY6" fmla="*/ 797599 h 1320987"/>
                    <a:gd name="connsiteX7" fmla="*/ 1218451 w 1218451"/>
                    <a:gd name="connsiteY7" fmla="*/ 803861 h 1320987"/>
                    <a:gd name="connsiteX8" fmla="*/ 1218450 w 1218451"/>
                    <a:gd name="connsiteY8" fmla="*/ 1320987 h 1320987"/>
                    <a:gd name="connsiteX9" fmla="*/ 0 w 1218451"/>
                    <a:gd name="connsiteY9" fmla="*/ 1320987 h 1320987"/>
                    <a:gd name="connsiteX10" fmla="*/ 0 w 1218451"/>
                    <a:gd name="connsiteY10" fmla="*/ 803861 h 1320987"/>
                    <a:gd name="connsiteX11" fmla="*/ 5773 w 1218451"/>
                    <a:gd name="connsiteY11" fmla="*/ 797596 h 1320987"/>
                    <a:gd name="connsiteX12" fmla="*/ 159333 w 1218451"/>
                    <a:gd name="connsiteY12" fmla="*/ 470604 h 1320987"/>
                    <a:gd name="connsiteX13" fmla="*/ 174645 w 1218451"/>
                    <a:gd name="connsiteY13" fmla="*/ 42996 h 1320987"/>
                    <a:gd name="connsiteX14" fmla="*/ 170126 w 1218451"/>
                    <a:gd name="connsiteY14" fmla="*/ 32623 h 1320987"/>
                    <a:gd name="connsiteX15" fmla="*/ 186111 w 1218451"/>
                    <a:gd name="connsiteY15" fmla="*/ 23947 h 1320987"/>
                    <a:gd name="connsiteX16" fmla="*/ 304722 w 1218451"/>
                    <a:gd name="connsiteY16" fmla="*/ 0 h 1320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8451" h="1320987">
                      <a:moveTo>
                        <a:pt x="304722" y="0"/>
                      </a:moveTo>
                      <a:lnTo>
                        <a:pt x="913729" y="0"/>
                      </a:lnTo>
                      <a:cubicBezTo>
                        <a:pt x="955801" y="0"/>
                        <a:pt x="995883" y="8527"/>
                        <a:pt x="1032339" y="23947"/>
                      </a:cubicBezTo>
                      <a:lnTo>
                        <a:pt x="1048327" y="32625"/>
                      </a:lnTo>
                      <a:lnTo>
                        <a:pt x="1043806" y="42998"/>
                      </a:lnTo>
                      <a:cubicBezTo>
                        <a:pt x="1011320" y="145264"/>
                        <a:pt x="1014193" y="302936"/>
                        <a:pt x="1059120" y="470606"/>
                      </a:cubicBezTo>
                      <a:cubicBezTo>
                        <a:pt x="1095062" y="604744"/>
                        <a:pt x="1151114" y="719881"/>
                        <a:pt x="1212681" y="797599"/>
                      </a:cubicBezTo>
                      <a:lnTo>
                        <a:pt x="1218451" y="803861"/>
                      </a:lnTo>
                      <a:lnTo>
                        <a:pt x="1218450" y="1320987"/>
                      </a:lnTo>
                      <a:lnTo>
                        <a:pt x="0" y="1320987"/>
                      </a:lnTo>
                      <a:lnTo>
                        <a:pt x="0" y="803861"/>
                      </a:lnTo>
                      <a:lnTo>
                        <a:pt x="5773" y="797596"/>
                      </a:lnTo>
                      <a:cubicBezTo>
                        <a:pt x="67340" y="719879"/>
                        <a:pt x="123392" y="604741"/>
                        <a:pt x="159333" y="470604"/>
                      </a:cubicBezTo>
                      <a:cubicBezTo>
                        <a:pt x="204260" y="302934"/>
                        <a:pt x="207133" y="145262"/>
                        <a:pt x="174645" y="42996"/>
                      </a:cubicBezTo>
                      <a:lnTo>
                        <a:pt x="170126" y="32623"/>
                      </a:lnTo>
                      <a:lnTo>
                        <a:pt x="186111" y="23947"/>
                      </a:lnTo>
                      <a:cubicBezTo>
                        <a:pt x="222566" y="8527"/>
                        <a:pt x="262649" y="0"/>
                        <a:pt x="304722" y="0"/>
                      </a:cubicBezTo>
                      <a:close/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E470531B-EE8B-19BD-AAD4-55B8CCFB7F8E}"/>
                    </a:ext>
                  </a:extLst>
                </p:cNvPr>
                <p:cNvSpPr/>
                <p:nvPr/>
              </p:nvSpPr>
              <p:spPr>
                <a:xfrm>
                  <a:off x="4753561" y="4833217"/>
                  <a:ext cx="605343" cy="660327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591799"/>
                    <a:gd name="connsiteX1" fmla="*/ 362085 w 525992"/>
                    <a:gd name="connsiteY1" fmla="*/ 0 h 591799"/>
                    <a:gd name="connsiteX2" fmla="*/ 386315 w 525992"/>
                    <a:gd name="connsiteY2" fmla="*/ 240006 h 591799"/>
                    <a:gd name="connsiteX3" fmla="*/ 519778 w 525992"/>
                    <a:gd name="connsiteY3" fmla="*/ 240006 h 591799"/>
                    <a:gd name="connsiteX4" fmla="*/ 525992 w 525992"/>
                    <a:gd name="connsiteY4" fmla="*/ 254756 h 591799"/>
                    <a:gd name="connsiteX5" fmla="*/ 268514 w 525992"/>
                    <a:gd name="connsiteY5" fmla="*/ 591799 h 591799"/>
                    <a:gd name="connsiteX6" fmla="*/ 0 w 525992"/>
                    <a:gd name="connsiteY6" fmla="*/ 254756 h 591799"/>
                    <a:gd name="connsiteX7" fmla="*/ 6215 w 525992"/>
                    <a:gd name="connsiteY7" fmla="*/ 240006 h 591799"/>
                    <a:gd name="connsiteX8" fmla="*/ 136411 w 525992"/>
                    <a:gd name="connsiteY8" fmla="*/ 240006 h 591799"/>
                    <a:gd name="connsiteX9" fmla="*/ 160641 w 525992"/>
                    <a:gd name="connsiteY9" fmla="*/ 0 h 591799"/>
                    <a:gd name="connsiteX0" fmla="*/ 160641 w 525992"/>
                    <a:gd name="connsiteY0" fmla="*/ 0 h 527387"/>
                    <a:gd name="connsiteX1" fmla="*/ 362085 w 525992"/>
                    <a:gd name="connsiteY1" fmla="*/ 0 h 527387"/>
                    <a:gd name="connsiteX2" fmla="*/ 386315 w 525992"/>
                    <a:gd name="connsiteY2" fmla="*/ 240006 h 527387"/>
                    <a:gd name="connsiteX3" fmla="*/ 519778 w 525992"/>
                    <a:gd name="connsiteY3" fmla="*/ 240006 h 527387"/>
                    <a:gd name="connsiteX4" fmla="*/ 525992 w 525992"/>
                    <a:gd name="connsiteY4" fmla="*/ 254756 h 527387"/>
                    <a:gd name="connsiteX5" fmla="*/ 268514 w 525992"/>
                    <a:gd name="connsiteY5" fmla="*/ 527387 h 527387"/>
                    <a:gd name="connsiteX6" fmla="*/ 0 w 525992"/>
                    <a:gd name="connsiteY6" fmla="*/ 254756 h 527387"/>
                    <a:gd name="connsiteX7" fmla="*/ 6215 w 525992"/>
                    <a:gd name="connsiteY7" fmla="*/ 240006 h 527387"/>
                    <a:gd name="connsiteX8" fmla="*/ 136411 w 525992"/>
                    <a:gd name="connsiteY8" fmla="*/ 240006 h 527387"/>
                    <a:gd name="connsiteX9" fmla="*/ 160641 w 525992"/>
                    <a:gd name="connsiteY9" fmla="*/ 0 h 527387"/>
                    <a:gd name="connsiteX0" fmla="*/ 160641 w 525992"/>
                    <a:gd name="connsiteY0" fmla="*/ 0 h 527435"/>
                    <a:gd name="connsiteX1" fmla="*/ 362085 w 525992"/>
                    <a:gd name="connsiteY1" fmla="*/ 0 h 527435"/>
                    <a:gd name="connsiteX2" fmla="*/ 386315 w 525992"/>
                    <a:gd name="connsiteY2" fmla="*/ 240006 h 527435"/>
                    <a:gd name="connsiteX3" fmla="*/ 519778 w 525992"/>
                    <a:gd name="connsiteY3" fmla="*/ 240006 h 527435"/>
                    <a:gd name="connsiteX4" fmla="*/ 525992 w 525992"/>
                    <a:gd name="connsiteY4" fmla="*/ 254756 h 527435"/>
                    <a:gd name="connsiteX5" fmla="*/ 268514 w 525992"/>
                    <a:gd name="connsiteY5" fmla="*/ 527387 h 527435"/>
                    <a:gd name="connsiteX6" fmla="*/ 0 w 525992"/>
                    <a:gd name="connsiteY6" fmla="*/ 254756 h 527435"/>
                    <a:gd name="connsiteX7" fmla="*/ 6215 w 525992"/>
                    <a:gd name="connsiteY7" fmla="*/ 240006 h 527435"/>
                    <a:gd name="connsiteX8" fmla="*/ 136411 w 525992"/>
                    <a:gd name="connsiteY8" fmla="*/ 240006 h 527435"/>
                    <a:gd name="connsiteX9" fmla="*/ 160641 w 525992"/>
                    <a:gd name="connsiteY9" fmla="*/ 0 h 527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5992" h="527435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506872" y="531067"/>
                        <a:pt x="268514" y="527387"/>
                      </a:cubicBezTo>
                      <a:cubicBezTo>
                        <a:pt x="30156" y="523707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AF3A2DF3-4EF2-A7B3-FF9A-CDBEF10534B3}"/>
                    </a:ext>
                  </a:extLst>
                </p:cNvPr>
                <p:cNvGrpSpPr/>
                <p:nvPr/>
              </p:nvGrpSpPr>
              <p:grpSpPr>
                <a:xfrm>
                  <a:off x="4346178" y="3659640"/>
                  <a:ext cx="1397778" cy="1418097"/>
                  <a:chOff x="1231122" y="2121256"/>
                  <a:chExt cx="1397778" cy="1418097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411AB203-20C4-819B-E687-780D0B25B1F7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41133A2A-F573-54EF-0546-81F4BB1F12C4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97" name="グループ化 196">
                      <a:extLst>
                        <a:ext uri="{FF2B5EF4-FFF2-40B4-BE49-F238E27FC236}">
                          <a16:creationId xmlns:a16="http://schemas.microsoft.com/office/drawing/2014/main" id="{0A501ABA-B8C5-8B6A-65FB-F9D4550076D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2" name="円/楕円 489">
                        <a:extLst>
                          <a:ext uri="{FF2B5EF4-FFF2-40B4-BE49-F238E27FC236}">
                            <a16:creationId xmlns:a16="http://schemas.microsoft.com/office/drawing/2014/main" id="{B3E56514-8E10-EFD5-D2FC-3AF228C4DB9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3" name="円/楕円 490">
                        <a:extLst>
                          <a:ext uri="{FF2B5EF4-FFF2-40B4-BE49-F238E27FC236}">
                            <a16:creationId xmlns:a16="http://schemas.microsoft.com/office/drawing/2014/main" id="{72A8A0F2-785E-9FB4-2A1E-1E26F448E1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8" name="グループ化 197">
                      <a:extLst>
                        <a:ext uri="{FF2B5EF4-FFF2-40B4-BE49-F238E27FC236}">
                          <a16:creationId xmlns:a16="http://schemas.microsoft.com/office/drawing/2014/main" id="{0783612F-71B9-9928-1B6F-B994B4643171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0" name="円/楕円 487">
                        <a:extLst>
                          <a:ext uri="{FF2B5EF4-FFF2-40B4-BE49-F238E27FC236}">
                            <a16:creationId xmlns:a16="http://schemas.microsoft.com/office/drawing/2014/main" id="{FE8EE093-5FEE-C923-80D4-A73DE96DFE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1" name="円/楕円 488">
                        <a:extLst>
                          <a:ext uri="{FF2B5EF4-FFF2-40B4-BE49-F238E27FC236}">
                            <a16:creationId xmlns:a16="http://schemas.microsoft.com/office/drawing/2014/main" id="{0D986B4D-3917-94BC-3AF3-443C059353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9" name="円/楕円 486">
                      <a:extLst>
                        <a:ext uri="{FF2B5EF4-FFF2-40B4-BE49-F238E27FC236}">
                          <a16:creationId xmlns:a16="http://schemas.microsoft.com/office/drawing/2014/main" id="{0F4E9910-F4C3-00BF-8421-F978ED0E98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円/楕円 472">
                    <a:extLst>
                      <a:ext uri="{FF2B5EF4-FFF2-40B4-BE49-F238E27FC236}">
                        <a16:creationId xmlns:a16="http://schemas.microsoft.com/office/drawing/2014/main" id="{17DFBD3E-0E3B-A228-530D-BF08D91069C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499857" y="2704001"/>
                    <a:ext cx="296132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" name="円/楕円 473">
                    <a:extLst>
                      <a:ext uri="{FF2B5EF4-FFF2-40B4-BE49-F238E27FC236}">
                        <a16:creationId xmlns:a16="http://schemas.microsoft.com/office/drawing/2014/main" id="{A95FC457-542E-4238-2936-90701D8502D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063644" y="2704001"/>
                    <a:ext cx="296132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3" name="グループ化 192">
                    <a:extLst>
                      <a:ext uri="{FF2B5EF4-FFF2-40B4-BE49-F238E27FC236}">
                        <a16:creationId xmlns:a16="http://schemas.microsoft.com/office/drawing/2014/main" id="{C1865B98-95BF-D48D-7DF1-A961809268D7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3040652"/>
                    <a:ext cx="240026" cy="203430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194" name="円/楕円 662">
                      <a:extLst>
                        <a:ext uri="{FF2B5EF4-FFF2-40B4-BE49-F238E27FC236}">
                          <a16:creationId xmlns:a16="http://schemas.microsoft.com/office/drawing/2014/main" id="{53F280A8-4B80-607B-6540-B8D0B5EA16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" name="フリーフォーム: 図形 194">
                      <a:extLst>
                        <a:ext uri="{FF2B5EF4-FFF2-40B4-BE49-F238E27FC236}">
                          <a16:creationId xmlns:a16="http://schemas.microsoft.com/office/drawing/2014/main" id="{7B2D4ACB-83A6-E5BA-4EB9-3572842D24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05337867-4FF8-2D77-4EAD-B7DFFFCE92C6}"/>
                    </a:ext>
                  </a:extLst>
                </p:cNvPr>
                <p:cNvSpPr/>
                <p:nvPr/>
              </p:nvSpPr>
              <p:spPr>
                <a:xfrm rot="16200000">
                  <a:off x="4743186" y="4383219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20172292-4992-CF91-F700-35FB0DD865E1}"/>
                    </a:ext>
                  </a:extLst>
                </p:cNvPr>
                <p:cNvSpPr/>
                <p:nvPr/>
              </p:nvSpPr>
              <p:spPr>
                <a:xfrm rot="16200000">
                  <a:off x="5331354" y="4383219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09044AF4-370A-45C2-42A0-DF8B003A3C62}"/>
                  </a:ext>
                </a:extLst>
              </p:cNvPr>
              <p:cNvGrpSpPr/>
              <p:nvPr/>
            </p:nvGrpSpPr>
            <p:grpSpPr>
              <a:xfrm>
                <a:off x="3613150" y="5246278"/>
                <a:ext cx="2705100" cy="1200559"/>
                <a:chOff x="3613150" y="5235084"/>
                <a:chExt cx="2705100" cy="1211754"/>
              </a:xfrm>
            </p:grpSpPr>
            <p:grpSp>
              <p:nvGrpSpPr>
                <p:cNvPr id="286" name="グループ化 285">
                  <a:extLst>
                    <a:ext uri="{FF2B5EF4-FFF2-40B4-BE49-F238E27FC236}">
                      <a16:creationId xmlns:a16="http://schemas.microsoft.com/office/drawing/2014/main" id="{0429FCD8-08DE-ED72-82DB-4FCF2B826DB3}"/>
                    </a:ext>
                  </a:extLst>
                </p:cNvPr>
                <p:cNvGrpSpPr/>
                <p:nvPr/>
              </p:nvGrpSpPr>
              <p:grpSpPr>
                <a:xfrm>
                  <a:off x="36131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6BD2A2E6-AA6E-0CAD-9190-A7ADBAA7C2D8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四角形: 上の 2 つの角を丸める 181">
                    <a:extLst>
                      <a:ext uri="{FF2B5EF4-FFF2-40B4-BE49-F238E27FC236}">
                        <a16:creationId xmlns:a16="http://schemas.microsoft.com/office/drawing/2014/main" id="{DFE7E94C-F827-86EF-4D8D-422543523223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四角形: 上の 2 つの角を丸める 181">
                    <a:extLst>
                      <a:ext uri="{FF2B5EF4-FFF2-40B4-BE49-F238E27FC236}">
                        <a16:creationId xmlns:a16="http://schemas.microsoft.com/office/drawing/2014/main" id="{AA90412D-630B-74F6-738E-3E73BC917ED0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Grid">
                    <a:fgClr>
                      <a:schemeClr val="accent6">
                        <a:lumMod val="60000"/>
                        <a:lumOff val="40000"/>
                      </a:schemeClr>
                    </a:fgClr>
                    <a:bgClr>
                      <a:srgbClr val="0066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7" name="四角形: 上の 2 つの角を丸める 181">
                  <a:extLst>
                    <a:ext uri="{FF2B5EF4-FFF2-40B4-BE49-F238E27FC236}">
                      <a16:creationId xmlns:a16="http://schemas.microsoft.com/office/drawing/2014/main" id="{C0AB3F17-3749-213A-FF5A-48D5DF90D9F2}"/>
                    </a:ext>
                  </a:extLst>
                </p:cNvPr>
                <p:cNvSpPr/>
                <p:nvPr/>
              </p:nvSpPr>
              <p:spPr>
                <a:xfrm>
                  <a:off x="3613150" y="5235084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DA9F7DB1-E261-2537-52FA-4E7F05E4CA1F}"/>
                </a:ext>
              </a:extLst>
            </p:cNvPr>
            <p:cNvGrpSpPr/>
            <p:nvPr/>
          </p:nvGrpSpPr>
          <p:grpSpPr>
            <a:xfrm>
              <a:off x="4264013" y="5168901"/>
              <a:ext cx="256824" cy="235494"/>
              <a:chOff x="1314450" y="2280493"/>
              <a:chExt cx="212372" cy="182066"/>
            </a:xfrm>
          </p:grpSpPr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8B521A3D-52D9-D0DB-5B94-67C834B3A33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FD661A99-BAD2-2AD7-F69A-ECA5E1016EE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F688A09A-7C57-4903-D700-ED80E79BA12B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60DAB7CB-F78E-4622-405C-46C138256FAF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745B1A64-5B4A-482D-8D99-870E97D82B8F}"/>
                </a:ext>
              </a:extLst>
            </p:cNvPr>
            <p:cNvGrpSpPr/>
            <p:nvPr/>
          </p:nvGrpSpPr>
          <p:grpSpPr>
            <a:xfrm flipH="1">
              <a:off x="5356577" y="5168901"/>
              <a:ext cx="256822" cy="235494"/>
              <a:chOff x="1314450" y="2280493"/>
              <a:chExt cx="212372" cy="182066"/>
            </a:xfrm>
          </p:grpSpPr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C22D58E4-7117-E6F8-D764-A5EAFC75BDC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5" name="四角形: 上の 2 つの角を丸める 224">
                <a:extLst>
                  <a:ext uri="{FF2B5EF4-FFF2-40B4-BE49-F238E27FC236}">
                    <a16:creationId xmlns:a16="http://schemas.microsoft.com/office/drawing/2014/main" id="{B1A8D3CE-9896-1793-7335-724C5660851F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B1C03653-3E96-B492-0B81-B052467FC1F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四角形: 上の 2 つの角を丸める 263">
                <a:extLst>
                  <a:ext uri="{FF2B5EF4-FFF2-40B4-BE49-F238E27FC236}">
                    <a16:creationId xmlns:a16="http://schemas.microsoft.com/office/drawing/2014/main" id="{4A80B09C-7489-FCCE-8F97-286052040DA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C0136257-CAA4-2571-2EB7-F667770712D0}"/>
                </a:ext>
              </a:extLst>
            </p:cNvPr>
            <p:cNvGrpSpPr/>
            <p:nvPr/>
          </p:nvGrpSpPr>
          <p:grpSpPr>
            <a:xfrm>
              <a:off x="4846092" y="4903126"/>
              <a:ext cx="278358" cy="84138"/>
              <a:chOff x="334566" y="1660922"/>
              <a:chExt cx="176212" cy="126206"/>
            </a:xfrm>
          </p:grpSpPr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43D1FD7D-AA08-9457-79EF-26238B1E1BF2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A66B4E09-8CF9-6074-7A65-A1AED9C83E32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6351F327-59DE-71E6-E043-69E0DE718933}"/>
                </a:ext>
              </a:extLst>
            </p:cNvPr>
            <p:cNvGrpSpPr/>
            <p:nvPr/>
          </p:nvGrpSpPr>
          <p:grpSpPr>
            <a:xfrm>
              <a:off x="4946829" y="4265781"/>
              <a:ext cx="86897" cy="112004"/>
              <a:chOff x="207192" y="1641123"/>
              <a:chExt cx="368618" cy="475123"/>
            </a:xfrm>
          </p:grpSpPr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CD74ED45-8213-622D-3B5F-D70C4298F988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FE38C309-8491-F4DB-35AD-07EE45A116AC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2" name="楕円 503">
              <a:extLst>
                <a:ext uri="{FF2B5EF4-FFF2-40B4-BE49-F238E27FC236}">
                  <a16:creationId xmlns:a16="http://schemas.microsoft.com/office/drawing/2014/main" id="{15804C1E-45C4-379C-5E8C-0D63A5194BE2}"/>
                </a:ext>
              </a:extLst>
            </p:cNvPr>
            <p:cNvSpPr/>
            <p:nvPr/>
          </p:nvSpPr>
          <p:spPr>
            <a:xfrm>
              <a:off x="5098498" y="423517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3" name="楕円 503">
              <a:extLst>
                <a:ext uri="{FF2B5EF4-FFF2-40B4-BE49-F238E27FC236}">
                  <a16:creationId xmlns:a16="http://schemas.microsoft.com/office/drawing/2014/main" id="{52D74E39-E71F-05B8-0AC2-0E464F0DCB9B}"/>
                </a:ext>
              </a:extLst>
            </p:cNvPr>
            <p:cNvSpPr/>
            <p:nvPr/>
          </p:nvSpPr>
          <p:spPr>
            <a:xfrm>
              <a:off x="4570891" y="4662015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4" name="楕円 503">
              <a:extLst>
                <a:ext uri="{FF2B5EF4-FFF2-40B4-BE49-F238E27FC236}">
                  <a16:creationId xmlns:a16="http://schemas.microsoft.com/office/drawing/2014/main" id="{41412D8C-3E95-807E-D65A-F4F4CD99D6BC}"/>
                </a:ext>
              </a:extLst>
            </p:cNvPr>
            <p:cNvSpPr/>
            <p:nvPr/>
          </p:nvSpPr>
          <p:spPr>
            <a:xfrm>
              <a:off x="5204303" y="4885853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8CB3F977-3991-21CD-0C45-9B5126B1EF90}"/>
                </a:ext>
              </a:extLst>
            </p:cNvPr>
            <p:cNvGrpSpPr/>
            <p:nvPr/>
          </p:nvGrpSpPr>
          <p:grpSpPr>
            <a:xfrm>
              <a:off x="5390047" y="4797654"/>
              <a:ext cx="712237" cy="179780"/>
              <a:chOff x="3830065" y="494951"/>
              <a:chExt cx="815966" cy="205963"/>
            </a:xfrm>
          </p:grpSpPr>
          <p:sp>
            <p:nvSpPr>
              <p:cNvPr id="354" name="テキスト ボックス 353">
                <a:extLst>
                  <a:ext uri="{FF2B5EF4-FFF2-40B4-BE49-F238E27FC236}">
                    <a16:creationId xmlns:a16="http://schemas.microsoft.com/office/drawing/2014/main" id="{8AAFB4C4-075A-128B-533E-410DAC94D863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355" name="テキスト ボックス 354">
                <a:extLst>
                  <a:ext uri="{FF2B5EF4-FFF2-40B4-BE49-F238E27FC236}">
                    <a16:creationId xmlns:a16="http://schemas.microsoft.com/office/drawing/2014/main" id="{BE9DF9AC-9527-B409-72F0-FBEB4443E300}"/>
                  </a:ext>
                </a:extLst>
              </p:cNvPr>
              <p:cNvSpPr txBox="1"/>
              <p:nvPr/>
            </p:nvSpPr>
            <p:spPr>
              <a:xfrm rot="20382159">
                <a:off x="3830065" y="494953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grpSp>
        <p:nvGrpSpPr>
          <p:cNvPr id="361" name="グループ化 360">
            <a:extLst>
              <a:ext uri="{FF2B5EF4-FFF2-40B4-BE49-F238E27FC236}">
                <a16:creationId xmlns:a16="http://schemas.microsoft.com/office/drawing/2014/main" id="{9E49B769-55D5-1AB4-10C3-1EA2BD2F9A60}"/>
              </a:ext>
            </a:extLst>
          </p:cNvPr>
          <p:cNvGrpSpPr/>
          <p:nvPr/>
        </p:nvGrpSpPr>
        <p:grpSpPr>
          <a:xfrm>
            <a:off x="654050" y="3909056"/>
            <a:ext cx="2705100" cy="2538782"/>
            <a:chOff x="654050" y="3909056"/>
            <a:chExt cx="2705100" cy="2538782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C1BC1382-2997-AA69-CBFA-4EB9E20AF9D8}"/>
                </a:ext>
              </a:extLst>
            </p:cNvPr>
            <p:cNvGrpSpPr/>
            <p:nvPr/>
          </p:nvGrpSpPr>
          <p:grpSpPr>
            <a:xfrm>
              <a:off x="654050" y="3909056"/>
              <a:ext cx="2705100" cy="2538782"/>
              <a:chOff x="654050" y="3909056"/>
              <a:chExt cx="2705100" cy="2538782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327D8237-1683-406B-98DC-EBC63FBAD692}"/>
                  </a:ext>
                </a:extLst>
              </p:cNvPr>
              <p:cNvGrpSpPr/>
              <p:nvPr/>
            </p:nvGrpSpPr>
            <p:grpSpPr>
              <a:xfrm>
                <a:off x="7064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C0EF3849-DA8B-62D5-EA05-9A8E9B9C5942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9FC956A8-BFFD-D7A5-BD88-0C2D8622AAE5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33B7AC2D-7DE7-042A-6822-907B38E96280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745A407A-0174-BAF3-0ABA-2E79A0F0A158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5E31A667-3379-CD53-D225-7DF6DC36E33E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4218897D-7714-FABA-C8E5-E0DF5E642BB1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DCD1739B-4B0A-603A-7213-99B536480EFE}"/>
                  </a:ext>
                </a:extLst>
              </p:cNvPr>
              <p:cNvGrpSpPr/>
              <p:nvPr/>
            </p:nvGrpSpPr>
            <p:grpSpPr>
              <a:xfrm>
                <a:off x="1357989" y="3909056"/>
                <a:ext cx="1250376" cy="2360704"/>
                <a:chOff x="1248226" y="3679809"/>
                <a:chExt cx="1469902" cy="2775168"/>
              </a:xfrm>
            </p:grpSpPr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80033D90-A471-A2BC-4542-80F949B1EC44}"/>
                    </a:ext>
                  </a:extLst>
                </p:cNvPr>
                <p:cNvGrpSpPr/>
                <p:nvPr/>
              </p:nvGrpSpPr>
              <p:grpSpPr>
                <a:xfrm>
                  <a:off x="1248226" y="4833217"/>
                  <a:ext cx="1469902" cy="1621760"/>
                  <a:chOff x="1248226" y="4833217"/>
                  <a:chExt cx="1469902" cy="1621760"/>
                </a:xfrm>
              </p:grpSpPr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2D5BD552-AE71-BBBC-7D1F-BBB30D16A472}"/>
                      </a:ext>
                    </a:extLst>
                  </p:cNvPr>
                  <p:cNvSpPr/>
                  <p:nvPr/>
                </p:nvSpPr>
                <p:spPr>
                  <a:xfrm>
                    <a:off x="2480085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456FEBCB-91CA-824D-A0B2-AEC9F0C3B6DB}"/>
                      </a:ext>
                    </a:extLst>
                  </p:cNvPr>
                  <p:cNvSpPr/>
                  <p:nvPr/>
                </p:nvSpPr>
                <p:spPr>
                  <a:xfrm flipH="1">
                    <a:off x="2512623" y="5264677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99C37702-D47C-8A53-747A-60D5C1B34F08}"/>
                      </a:ext>
                    </a:extLst>
                  </p:cNvPr>
                  <p:cNvSpPr/>
                  <p:nvPr/>
                </p:nvSpPr>
                <p:spPr>
                  <a:xfrm>
                    <a:off x="1278351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62E44AAA-32E3-E5C1-640D-FD8607D076FB}"/>
                      </a:ext>
                    </a:extLst>
                  </p:cNvPr>
                  <p:cNvSpPr/>
                  <p:nvPr/>
                </p:nvSpPr>
                <p:spPr>
                  <a:xfrm>
                    <a:off x="1248226" y="5264677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1" name="片側の 2 つの角を丸めた四角形 144">
                    <a:extLst>
                      <a:ext uri="{FF2B5EF4-FFF2-40B4-BE49-F238E27FC236}">
                        <a16:creationId xmlns:a16="http://schemas.microsoft.com/office/drawing/2014/main" id="{CE26FA37-68BD-6ACF-45F4-5ACF0F56D1CF}"/>
                      </a:ext>
                    </a:extLst>
                  </p:cNvPr>
                  <p:cNvSpPr/>
                  <p:nvPr/>
                </p:nvSpPr>
                <p:spPr>
                  <a:xfrm>
                    <a:off x="1375526" y="513399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487993F2-4E1B-B856-D525-F242FBB30653}"/>
                      </a:ext>
                    </a:extLst>
                  </p:cNvPr>
                  <p:cNvSpPr/>
                  <p:nvPr/>
                </p:nvSpPr>
                <p:spPr>
                  <a:xfrm>
                    <a:off x="1678410" y="4833217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6" name="グループ化 205">
                  <a:extLst>
                    <a:ext uri="{FF2B5EF4-FFF2-40B4-BE49-F238E27FC236}">
                      <a16:creationId xmlns:a16="http://schemas.microsoft.com/office/drawing/2014/main" id="{7C537F11-992E-878F-BA07-D13A0163C699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6"/>
                  <a:chOff x="-221304" y="2171701"/>
                  <a:chExt cx="1277659" cy="1367656"/>
                </a:xfrm>
              </p:grpSpPr>
              <p:sp>
                <p:nvSpPr>
                  <p:cNvPr id="213" name="雲 391">
                    <a:extLst>
                      <a:ext uri="{FF2B5EF4-FFF2-40B4-BE49-F238E27FC236}">
                        <a16:creationId xmlns:a16="http://schemas.microsoft.com/office/drawing/2014/main" id="{3CFFA794-1BCE-A066-3F94-15DCD0924054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5" name="グループ化 214">
                    <a:extLst>
                      <a:ext uri="{FF2B5EF4-FFF2-40B4-BE49-F238E27FC236}">
                        <a16:creationId xmlns:a16="http://schemas.microsoft.com/office/drawing/2014/main" id="{24A1AABA-0CA1-AC9D-9E60-3B6E1E627392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50"/>
                    <a:ext cx="1277659" cy="1160107"/>
                    <a:chOff x="2791855" y="2017485"/>
                    <a:chExt cx="1150919" cy="1045027"/>
                  </a:xfrm>
                  <a:solidFill>
                    <a:srgbClr val="FFCC99"/>
                  </a:solidFill>
                </p:grpSpPr>
                <p:grpSp>
                  <p:nvGrpSpPr>
                    <p:cNvPr id="218" name="グループ化 217">
                      <a:extLst>
                        <a:ext uri="{FF2B5EF4-FFF2-40B4-BE49-F238E27FC236}">
                          <a16:creationId xmlns:a16="http://schemas.microsoft.com/office/drawing/2014/main" id="{7649A128-0577-FB8C-15C3-A5ADED43AA3B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3" name="円/楕円 465">
                        <a:extLst>
                          <a:ext uri="{FF2B5EF4-FFF2-40B4-BE49-F238E27FC236}">
                            <a16:creationId xmlns:a16="http://schemas.microsoft.com/office/drawing/2014/main" id="{B683417C-317A-207B-9BEF-7C5E02A25D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4" name="円/楕円 466">
                        <a:extLst>
                          <a:ext uri="{FF2B5EF4-FFF2-40B4-BE49-F238E27FC236}">
                            <a16:creationId xmlns:a16="http://schemas.microsoft.com/office/drawing/2014/main" id="{BA45B872-0307-3965-7B64-3BC28BA83D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9" name="グループ化 218">
                      <a:extLst>
                        <a:ext uri="{FF2B5EF4-FFF2-40B4-BE49-F238E27FC236}">
                          <a16:creationId xmlns:a16="http://schemas.microsoft.com/office/drawing/2014/main" id="{167A87F2-F361-EB17-93CF-2A0FB56267DF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1" name="円/楕円 463">
                        <a:extLst>
                          <a:ext uri="{FF2B5EF4-FFF2-40B4-BE49-F238E27FC236}">
                            <a16:creationId xmlns:a16="http://schemas.microsoft.com/office/drawing/2014/main" id="{55697D0B-B510-7206-9050-C188979FFEC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2" name="円/楕円 464">
                        <a:extLst>
                          <a:ext uri="{FF2B5EF4-FFF2-40B4-BE49-F238E27FC236}">
                            <a16:creationId xmlns:a16="http://schemas.microsoft.com/office/drawing/2014/main" id="{44B09450-F977-79C1-0B34-93D78EF607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0" name="円/楕円 462">
                      <a:extLst>
                        <a:ext uri="{FF2B5EF4-FFF2-40B4-BE49-F238E27FC236}">
                          <a16:creationId xmlns:a16="http://schemas.microsoft.com/office/drawing/2014/main" id="{B377EB85-EA44-DB9C-3F30-135DFB476D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4" cy="1045027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6" name="円/楕円 449">
                    <a:extLst>
                      <a:ext uri="{FF2B5EF4-FFF2-40B4-BE49-F238E27FC236}">
                        <a16:creationId xmlns:a16="http://schemas.microsoft.com/office/drawing/2014/main" id="{5855751B-D52E-76D1-D3E1-CED4722B8BF0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EEA5B99C-DC68-85AE-CD77-C348CCEC9F03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7" name="アーチ 206">
                  <a:extLst>
                    <a:ext uri="{FF2B5EF4-FFF2-40B4-BE49-F238E27FC236}">
                      <a16:creationId xmlns:a16="http://schemas.microsoft.com/office/drawing/2014/main" id="{A3A72D5C-5C40-30EB-B205-D7E2A927D5AB}"/>
                    </a:ext>
                  </a:extLst>
                </p:cNvPr>
                <p:cNvSpPr/>
                <p:nvPr/>
              </p:nvSpPr>
              <p:spPr>
                <a:xfrm rot="10800000">
                  <a:off x="1509353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9" name="アーチ 208">
                  <a:extLst>
                    <a:ext uri="{FF2B5EF4-FFF2-40B4-BE49-F238E27FC236}">
                      <a16:creationId xmlns:a16="http://schemas.microsoft.com/office/drawing/2014/main" id="{C05B61F9-7588-36F9-AD23-6E31014ABA45}"/>
                    </a:ext>
                  </a:extLst>
                </p:cNvPr>
                <p:cNvSpPr/>
                <p:nvPr/>
              </p:nvSpPr>
              <p:spPr>
                <a:xfrm rot="10800000">
                  <a:off x="2108997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9F6930AD-7432-642A-12F9-99BA52B9ABBB}"/>
                    </a:ext>
                  </a:extLst>
                </p:cNvPr>
                <p:cNvSpPr/>
                <p:nvPr/>
              </p:nvSpPr>
              <p:spPr>
                <a:xfrm rot="16200000">
                  <a:off x="1652323" y="4410453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542C0A8C-0969-1DBE-10C2-1C2DF4F9950C}"/>
                    </a:ext>
                  </a:extLst>
                </p:cNvPr>
                <p:cNvSpPr/>
                <p:nvPr/>
              </p:nvSpPr>
              <p:spPr>
                <a:xfrm rot="16200000">
                  <a:off x="2240491" y="4410453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79EDCFE1-C766-4868-3760-3928C7940111}"/>
                  </a:ext>
                </a:extLst>
              </p:cNvPr>
              <p:cNvGrpSpPr/>
              <p:nvPr/>
            </p:nvGrpSpPr>
            <p:grpSpPr>
              <a:xfrm>
                <a:off x="654050" y="5248348"/>
                <a:ext cx="2705100" cy="1199490"/>
                <a:chOff x="654050" y="5237163"/>
                <a:chExt cx="2705100" cy="1210675"/>
              </a:xfrm>
            </p:grpSpPr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A007D117-23C3-28A6-ACDA-920E3DDBF6AA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F2E1DE09-E61A-2A7C-D714-6FBDF011F5D9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四角形: 上の 2 つの角を丸める 181">
                    <a:extLst>
                      <a:ext uri="{FF2B5EF4-FFF2-40B4-BE49-F238E27FC236}">
                        <a16:creationId xmlns:a16="http://schemas.microsoft.com/office/drawing/2014/main" id="{701077E6-2136-3581-3545-C68B1CA736DA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" name="四角形: 上の 2 つの角を丸める 181">
                    <a:extLst>
                      <a:ext uri="{FF2B5EF4-FFF2-40B4-BE49-F238E27FC236}">
                        <a16:creationId xmlns:a16="http://schemas.microsoft.com/office/drawing/2014/main" id="{394F2149-0029-5279-C363-CAFEE1693D05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wave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rgbClr val="0070C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1" name="四角形: 上の 2 つの角を丸める 181">
                  <a:extLst>
                    <a:ext uri="{FF2B5EF4-FFF2-40B4-BE49-F238E27FC236}">
                      <a16:creationId xmlns:a16="http://schemas.microsoft.com/office/drawing/2014/main" id="{4B976BE4-41EC-B680-03AD-D9C91B6562C2}"/>
                    </a:ext>
                  </a:extLst>
                </p:cNvPr>
                <p:cNvSpPr/>
                <p:nvPr/>
              </p:nvSpPr>
              <p:spPr>
                <a:xfrm>
                  <a:off x="654050" y="5238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F4C53E9F-792D-9938-4952-56D37AE67B50}"/>
                </a:ext>
              </a:extLst>
            </p:cNvPr>
            <p:cNvGrpSpPr/>
            <p:nvPr/>
          </p:nvGrpSpPr>
          <p:grpSpPr>
            <a:xfrm>
              <a:off x="1339838" y="5168901"/>
              <a:ext cx="256824" cy="235494"/>
              <a:chOff x="1314450" y="2280493"/>
              <a:chExt cx="212372" cy="182066"/>
            </a:xfrm>
          </p:grpSpPr>
          <p:sp>
            <p:nvSpPr>
              <p:cNvPr id="4" name="四角形: 上の 2 つの角を丸める 3">
                <a:extLst>
                  <a:ext uri="{FF2B5EF4-FFF2-40B4-BE49-F238E27FC236}">
                    <a16:creationId xmlns:a16="http://schemas.microsoft.com/office/drawing/2014/main" id="{1873FAFF-195E-DD3F-53CA-C3FF6E4A75F0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B40FEDEF-97D3-29F9-FC0B-D52B6F0EED86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964156F1-F794-3984-DECF-A52A861781D5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083DB8A0-3BF1-C59A-0A28-C88FEA6A543C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6738A207-E3E8-A0A7-45BA-0E3BF9CFB2A1}"/>
                </a:ext>
              </a:extLst>
            </p:cNvPr>
            <p:cNvGrpSpPr/>
            <p:nvPr/>
          </p:nvGrpSpPr>
          <p:grpSpPr>
            <a:xfrm flipH="1">
              <a:off x="2432402" y="5168901"/>
              <a:ext cx="256822" cy="235494"/>
              <a:chOff x="1314450" y="2280493"/>
              <a:chExt cx="212372" cy="182066"/>
            </a:xfrm>
          </p:grpSpPr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2F33C191-C399-EF0D-FDD6-E418D0E71F12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5C47C71D-9F27-3B7C-0E3C-076096A27819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四角形: 上の 2 つの角を丸める 16">
                <a:extLst>
                  <a:ext uri="{FF2B5EF4-FFF2-40B4-BE49-F238E27FC236}">
                    <a16:creationId xmlns:a16="http://schemas.microsoft.com/office/drawing/2014/main" id="{BAFA4748-0D2D-C9A9-426B-56B990A442C8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四角形: 上の 2 つの角を丸める 17">
                <a:extLst>
                  <a:ext uri="{FF2B5EF4-FFF2-40B4-BE49-F238E27FC236}">
                    <a16:creationId xmlns:a16="http://schemas.microsoft.com/office/drawing/2014/main" id="{63ACBA92-9554-5704-B33B-040B8EC0DC42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F714F977-7395-F26A-1E99-98382A73174F}"/>
                </a:ext>
              </a:extLst>
            </p:cNvPr>
            <p:cNvGrpSpPr/>
            <p:nvPr/>
          </p:nvGrpSpPr>
          <p:grpSpPr>
            <a:xfrm>
              <a:off x="1845717" y="4891088"/>
              <a:ext cx="278358" cy="84138"/>
              <a:chOff x="334566" y="1660922"/>
              <a:chExt cx="176212" cy="126206"/>
            </a:xfrm>
          </p:grpSpPr>
          <p:sp>
            <p:nvSpPr>
              <p:cNvPr id="90" name="月 89">
                <a:extLst>
                  <a:ext uri="{FF2B5EF4-FFF2-40B4-BE49-F238E27FC236}">
                    <a16:creationId xmlns:a16="http://schemas.microsoft.com/office/drawing/2014/main" id="{9C75EFC9-EA1B-721F-69A2-D7EC179B644E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48BF35B3-F17D-817A-54A3-1B6F0EDB8384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6A79C6F6-D1FA-9BFB-DCAC-7C8C574004FA}"/>
                </a:ext>
              </a:extLst>
            </p:cNvPr>
            <p:cNvGrpSpPr/>
            <p:nvPr/>
          </p:nvGrpSpPr>
          <p:grpSpPr>
            <a:xfrm>
              <a:off x="1967718" y="4400295"/>
              <a:ext cx="86897" cy="112004"/>
              <a:chOff x="207192" y="1641123"/>
              <a:chExt cx="368618" cy="475123"/>
            </a:xfrm>
          </p:grpSpPr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0CD50D04-E43A-C5A1-B26D-2E0F627354BB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AC309821-229C-E506-AB60-A2D8B280DB9E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9" name="楕円 503">
              <a:extLst>
                <a:ext uri="{FF2B5EF4-FFF2-40B4-BE49-F238E27FC236}">
                  <a16:creationId xmlns:a16="http://schemas.microsoft.com/office/drawing/2014/main" id="{73F891AF-214D-7A64-6078-C12EB58D505D}"/>
                </a:ext>
              </a:extLst>
            </p:cNvPr>
            <p:cNvSpPr/>
            <p:nvPr/>
          </p:nvSpPr>
          <p:spPr>
            <a:xfrm>
              <a:off x="2293386" y="437328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0" name="楕円 503">
              <a:extLst>
                <a:ext uri="{FF2B5EF4-FFF2-40B4-BE49-F238E27FC236}">
                  <a16:creationId xmlns:a16="http://schemas.microsoft.com/office/drawing/2014/main" id="{36C5AA56-3B26-A85A-2F5E-A000E63542F6}"/>
                </a:ext>
              </a:extLst>
            </p:cNvPr>
            <p:cNvSpPr/>
            <p:nvPr/>
          </p:nvSpPr>
          <p:spPr>
            <a:xfrm>
              <a:off x="1650448" y="4759049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1" name="楕円 503">
              <a:extLst>
                <a:ext uri="{FF2B5EF4-FFF2-40B4-BE49-F238E27FC236}">
                  <a16:creationId xmlns:a16="http://schemas.microsoft.com/office/drawing/2014/main" id="{8953843F-BEDD-09E5-67E4-17996471CE60}"/>
                </a:ext>
              </a:extLst>
            </p:cNvPr>
            <p:cNvSpPr/>
            <p:nvPr/>
          </p:nvSpPr>
          <p:spPr>
            <a:xfrm>
              <a:off x="2202898" y="486382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E400BF86-1039-4767-F795-8DE224E936BF}"/>
                </a:ext>
              </a:extLst>
            </p:cNvPr>
            <p:cNvGrpSpPr/>
            <p:nvPr/>
          </p:nvGrpSpPr>
          <p:grpSpPr>
            <a:xfrm>
              <a:off x="2463967" y="4751934"/>
              <a:ext cx="712237" cy="179780"/>
              <a:chOff x="3830065" y="494951"/>
              <a:chExt cx="815966" cy="205963"/>
            </a:xfrm>
          </p:grpSpPr>
          <p:sp>
            <p:nvSpPr>
              <p:cNvPr id="357" name="テキスト ボックス 356">
                <a:extLst>
                  <a:ext uri="{FF2B5EF4-FFF2-40B4-BE49-F238E27FC236}">
                    <a16:creationId xmlns:a16="http://schemas.microsoft.com/office/drawing/2014/main" id="{F59BE643-5BF6-A849-E9B6-7D510AF4152A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358" name="テキスト ボックス 357">
                <a:extLst>
                  <a:ext uri="{FF2B5EF4-FFF2-40B4-BE49-F238E27FC236}">
                    <a16:creationId xmlns:a16="http://schemas.microsoft.com/office/drawing/2014/main" id="{AAE63E9C-AB49-92E9-E2EF-9D218EAA8C17}"/>
                  </a:ext>
                </a:extLst>
              </p:cNvPr>
              <p:cNvSpPr txBox="1"/>
              <p:nvPr/>
            </p:nvSpPr>
            <p:spPr>
              <a:xfrm rot="20382159">
                <a:off x="3830065" y="494953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318DA7CB-D0C5-8D2F-65C3-889071CEA73C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夢にうなされる男性のイラスト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384281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701D1A-F0BD-31F7-2108-E6A8DF4FF3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6" name="グループ化 435">
            <a:extLst>
              <a:ext uri="{FF2B5EF4-FFF2-40B4-BE49-F238E27FC236}">
                <a16:creationId xmlns:a16="http://schemas.microsoft.com/office/drawing/2014/main" id="{873365B5-1939-206F-B0B7-1327C3EF4062}"/>
              </a:ext>
            </a:extLst>
          </p:cNvPr>
          <p:cNvGrpSpPr/>
          <p:nvPr/>
        </p:nvGrpSpPr>
        <p:grpSpPr>
          <a:xfrm>
            <a:off x="656432" y="1053464"/>
            <a:ext cx="2705100" cy="2495658"/>
            <a:chOff x="656432" y="1053464"/>
            <a:chExt cx="2705100" cy="2495658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472919D6-3132-19D1-6009-55D51914E4BB}"/>
                </a:ext>
              </a:extLst>
            </p:cNvPr>
            <p:cNvGrpSpPr/>
            <p:nvPr/>
          </p:nvGrpSpPr>
          <p:grpSpPr>
            <a:xfrm>
              <a:off x="656432" y="1053464"/>
              <a:ext cx="2705100" cy="2495658"/>
              <a:chOff x="656432" y="1053464"/>
              <a:chExt cx="2705100" cy="2495658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3450ED2E-AD15-5B65-8F78-D8FDD37DE48A}"/>
                  </a:ext>
                </a:extLst>
              </p:cNvPr>
              <p:cNvGrpSpPr/>
              <p:nvPr/>
            </p:nvGrpSpPr>
            <p:grpSpPr>
              <a:xfrm>
                <a:off x="708819" y="1053464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ED6E680F-83B9-0B21-7E8C-54C36321AA27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25" name="四角形: 上の 2 つの角を丸める 124">
                    <a:extLst>
                      <a:ext uri="{FF2B5EF4-FFF2-40B4-BE49-F238E27FC236}">
                        <a16:creationId xmlns:a16="http://schemas.microsoft.com/office/drawing/2014/main" id="{F4AA23E3-9614-581D-5E8D-D0FAE70FA449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四角形: 上の 2 つの角を丸める 125">
                    <a:extLst>
                      <a:ext uri="{FF2B5EF4-FFF2-40B4-BE49-F238E27FC236}">
                        <a16:creationId xmlns:a16="http://schemas.microsoft.com/office/drawing/2014/main" id="{BB272619-092B-8238-329C-06BCF86B459D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22" name="四角形: 角を丸くする 121">
                  <a:extLst>
                    <a:ext uri="{FF2B5EF4-FFF2-40B4-BE49-F238E27FC236}">
                      <a16:creationId xmlns:a16="http://schemas.microsoft.com/office/drawing/2014/main" id="{15FA2997-8385-93EF-24C5-0C2495788281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四角形: 角を丸くする 122">
                  <a:extLst>
                    <a:ext uri="{FF2B5EF4-FFF2-40B4-BE49-F238E27FC236}">
                      <a16:creationId xmlns:a16="http://schemas.microsoft.com/office/drawing/2014/main" id="{5BF0C77A-08FE-6D87-0BB4-FC4ED21752C0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pattFill prst="shingl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四角形: 角を丸くする 123">
                  <a:extLst>
                    <a:ext uri="{FF2B5EF4-FFF2-40B4-BE49-F238E27FC236}">
                      <a16:creationId xmlns:a16="http://schemas.microsoft.com/office/drawing/2014/main" id="{2DD5E40E-46AA-B2AF-62F6-30803A35AE25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70EE53B6-AF1B-50A3-859A-210D2842B6F4}"/>
                  </a:ext>
                </a:extLst>
              </p:cNvPr>
              <p:cNvGrpSpPr/>
              <p:nvPr/>
            </p:nvGrpSpPr>
            <p:grpSpPr>
              <a:xfrm>
                <a:off x="1364971" y="1084434"/>
                <a:ext cx="1236412" cy="2278500"/>
                <a:chOff x="1248226" y="830100"/>
                <a:chExt cx="1469902" cy="2708783"/>
              </a:xfrm>
            </p:grpSpPr>
            <p:grpSp>
              <p:nvGrpSpPr>
                <p:cNvPr id="296" name="グループ化 295">
                  <a:extLst>
                    <a:ext uri="{FF2B5EF4-FFF2-40B4-BE49-F238E27FC236}">
                      <a16:creationId xmlns:a16="http://schemas.microsoft.com/office/drawing/2014/main" id="{89FFA7AA-537F-C450-437B-FC404E4FA143}"/>
                    </a:ext>
                  </a:extLst>
                </p:cNvPr>
                <p:cNvGrpSpPr/>
                <p:nvPr/>
              </p:nvGrpSpPr>
              <p:grpSpPr>
                <a:xfrm>
                  <a:off x="1248226" y="1917123"/>
                  <a:ext cx="1469902" cy="1621760"/>
                  <a:chOff x="1248226" y="1949130"/>
                  <a:chExt cx="1469902" cy="1621760"/>
                </a:xfrm>
              </p:grpSpPr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904A9B0B-3FF7-6054-7AAD-ED1C20504D77}"/>
                      </a:ext>
                    </a:extLst>
                  </p:cNvPr>
                  <p:cNvSpPr/>
                  <p:nvPr/>
                </p:nvSpPr>
                <p:spPr>
                  <a:xfrm>
                    <a:off x="2480085" y="3049259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71E6AE6E-C042-C504-BA8B-F0F4E23EF841}"/>
                      </a:ext>
                    </a:extLst>
                  </p:cNvPr>
                  <p:cNvSpPr/>
                  <p:nvPr/>
                </p:nvSpPr>
                <p:spPr>
                  <a:xfrm flipH="1">
                    <a:off x="2512623" y="2380590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tHorz">
                    <a:fgClr>
                      <a:srgbClr val="00B0F0"/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0657479D-6219-4A51-F1E2-B43538346C24}"/>
                      </a:ext>
                    </a:extLst>
                  </p:cNvPr>
                  <p:cNvSpPr/>
                  <p:nvPr/>
                </p:nvSpPr>
                <p:spPr>
                  <a:xfrm>
                    <a:off x="1278351" y="3049259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0E0D3396-408B-EE47-81D5-421AB828F103}"/>
                      </a:ext>
                    </a:extLst>
                  </p:cNvPr>
                  <p:cNvSpPr/>
                  <p:nvPr/>
                </p:nvSpPr>
                <p:spPr>
                  <a:xfrm>
                    <a:off x="1248226" y="2380590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tHorz">
                    <a:fgClr>
                      <a:srgbClr val="00B0F0"/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5" name="片側の 2 つの角を丸めた四角形 144">
                    <a:extLst>
                      <a:ext uri="{FF2B5EF4-FFF2-40B4-BE49-F238E27FC236}">
                        <a16:creationId xmlns:a16="http://schemas.microsoft.com/office/drawing/2014/main" id="{7FF57CFD-EA35-B3D9-E635-9608C22380D1}"/>
                      </a:ext>
                    </a:extLst>
                  </p:cNvPr>
                  <p:cNvSpPr/>
                  <p:nvPr/>
                </p:nvSpPr>
                <p:spPr>
                  <a:xfrm>
                    <a:off x="1375526" y="2249903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pattFill prst="ltHorz">
                    <a:fgClr>
                      <a:srgbClr val="00B0F0"/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DF0B406F-D7E5-E1DB-7D28-486FAA17464B}"/>
                      </a:ext>
                    </a:extLst>
                  </p:cNvPr>
                  <p:cNvSpPr/>
                  <p:nvPr/>
                </p:nvSpPr>
                <p:spPr>
                  <a:xfrm>
                    <a:off x="1678410" y="1949130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71538C7F-BAF1-1B80-65A5-1D28D4320671}"/>
                    </a:ext>
                  </a:extLst>
                </p:cNvPr>
                <p:cNvGrpSpPr/>
                <p:nvPr/>
              </p:nvGrpSpPr>
              <p:grpSpPr>
                <a:xfrm>
                  <a:off x="1344348" y="830100"/>
                  <a:ext cx="1277659" cy="1274510"/>
                  <a:chOff x="1377419" y="830100"/>
                  <a:chExt cx="1277659" cy="1274510"/>
                </a:xfrm>
              </p:grpSpPr>
              <p:sp>
                <p:nvSpPr>
                  <p:cNvPr id="298" name="楕円 297">
                    <a:extLst>
                      <a:ext uri="{FF2B5EF4-FFF2-40B4-BE49-F238E27FC236}">
                        <a16:creationId xmlns:a16="http://schemas.microsoft.com/office/drawing/2014/main" id="{59F80527-2AF1-61E9-5BAC-63FC6F7835F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912982" y="869438"/>
                    <a:ext cx="708841" cy="91581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9" name="楕円 298">
                    <a:extLst>
                      <a:ext uri="{FF2B5EF4-FFF2-40B4-BE49-F238E27FC236}">
                        <a16:creationId xmlns:a16="http://schemas.microsoft.com/office/drawing/2014/main" id="{711119FC-017D-B419-89FC-77E8B50403FF}"/>
                      </a:ext>
                    </a:extLst>
                  </p:cNvPr>
                  <p:cNvSpPr/>
                  <p:nvPr/>
                </p:nvSpPr>
                <p:spPr>
                  <a:xfrm>
                    <a:off x="1410592" y="830769"/>
                    <a:ext cx="1053924" cy="105377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00" name="グループ化 299">
                    <a:extLst>
                      <a:ext uri="{FF2B5EF4-FFF2-40B4-BE49-F238E27FC236}">
                        <a16:creationId xmlns:a16="http://schemas.microsoft.com/office/drawing/2014/main" id="{1BD704E9-3030-F1CD-F3C6-1EA9BA767901}"/>
                      </a:ext>
                    </a:extLst>
                  </p:cNvPr>
                  <p:cNvGrpSpPr/>
                  <p:nvPr/>
                </p:nvGrpSpPr>
                <p:grpSpPr>
                  <a:xfrm>
                    <a:off x="1377419" y="944504"/>
                    <a:ext cx="1277659" cy="1160106"/>
                    <a:chOff x="2791855" y="2017485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14" name="グループ化 313">
                      <a:extLst>
                        <a:ext uri="{FF2B5EF4-FFF2-40B4-BE49-F238E27FC236}">
                          <a16:creationId xmlns:a16="http://schemas.microsoft.com/office/drawing/2014/main" id="{75519F4D-DDDE-7B81-DD1D-7AC30C7A8B3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19" name="円/楕円 536">
                        <a:extLst>
                          <a:ext uri="{FF2B5EF4-FFF2-40B4-BE49-F238E27FC236}">
                            <a16:creationId xmlns:a16="http://schemas.microsoft.com/office/drawing/2014/main" id="{83B2550F-D250-B504-9937-C585C681F4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20" name="円/楕円 537">
                        <a:extLst>
                          <a:ext uri="{FF2B5EF4-FFF2-40B4-BE49-F238E27FC236}">
                            <a16:creationId xmlns:a16="http://schemas.microsoft.com/office/drawing/2014/main" id="{B6F014DC-13AC-9C71-294C-348125DC07A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15" name="グループ化 314">
                      <a:extLst>
                        <a:ext uri="{FF2B5EF4-FFF2-40B4-BE49-F238E27FC236}">
                          <a16:creationId xmlns:a16="http://schemas.microsoft.com/office/drawing/2014/main" id="{B0F34E21-4C8D-9ACA-EAD4-1D4DE44337DC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17" name="円/楕円 534">
                        <a:extLst>
                          <a:ext uri="{FF2B5EF4-FFF2-40B4-BE49-F238E27FC236}">
                            <a16:creationId xmlns:a16="http://schemas.microsoft.com/office/drawing/2014/main" id="{193DB32C-A000-0002-BFAE-1BEA94E916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18" name="円/楕円 535">
                        <a:extLst>
                          <a:ext uri="{FF2B5EF4-FFF2-40B4-BE49-F238E27FC236}">
                            <a16:creationId xmlns:a16="http://schemas.microsoft.com/office/drawing/2014/main" id="{02480D89-86D1-F3F1-EBCD-F55D4BC82F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16" name="円/楕円 533">
                      <a:extLst>
                        <a:ext uri="{FF2B5EF4-FFF2-40B4-BE49-F238E27FC236}">
                          <a16:creationId xmlns:a16="http://schemas.microsoft.com/office/drawing/2014/main" id="{D035C39C-E894-89B3-FFD5-16B00C22C8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3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01" name="月 300">
                    <a:extLst>
                      <a:ext uri="{FF2B5EF4-FFF2-40B4-BE49-F238E27FC236}">
                        <a16:creationId xmlns:a16="http://schemas.microsoft.com/office/drawing/2014/main" id="{EAFF707D-E245-E0EF-3DA7-D825622B34C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701799" y="1133613"/>
                    <a:ext cx="45719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2" name="月 301">
                    <a:extLst>
                      <a:ext uri="{FF2B5EF4-FFF2-40B4-BE49-F238E27FC236}">
                        <a16:creationId xmlns:a16="http://schemas.microsoft.com/office/drawing/2014/main" id="{8ED39746-EBF2-54F2-C4DB-F6115E83681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85774" y="1133613"/>
                    <a:ext cx="45719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94E026B0-4486-D256-6E94-09F30510D655}"/>
                      </a:ext>
                    </a:extLst>
                  </p:cNvPr>
                  <p:cNvSpPr/>
                  <p:nvPr/>
                </p:nvSpPr>
                <p:spPr>
                  <a:xfrm>
                    <a:off x="1943109" y="1664701"/>
                    <a:ext cx="139716" cy="159309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4" name="月 303">
                    <a:extLst>
                      <a:ext uri="{FF2B5EF4-FFF2-40B4-BE49-F238E27FC236}">
                        <a16:creationId xmlns:a16="http://schemas.microsoft.com/office/drawing/2014/main" id="{2D98958F-33FA-E409-6AB0-329D33C465C1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1667973" y="678182"/>
                    <a:ext cx="223214" cy="747657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5" name="月 304">
                    <a:extLst>
                      <a:ext uri="{FF2B5EF4-FFF2-40B4-BE49-F238E27FC236}">
                        <a16:creationId xmlns:a16="http://schemas.microsoft.com/office/drawing/2014/main" id="{765FF8EE-D141-D02B-D16A-C8BD4013521B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1875073" y="830101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6" name="月 305">
                    <a:extLst>
                      <a:ext uri="{FF2B5EF4-FFF2-40B4-BE49-F238E27FC236}">
                        <a16:creationId xmlns:a16="http://schemas.microsoft.com/office/drawing/2014/main" id="{05856770-B8FF-FE03-B244-6F4CC019DADA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1770298" y="830100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7" name="月 306">
                    <a:extLst>
                      <a:ext uri="{FF2B5EF4-FFF2-40B4-BE49-F238E27FC236}">
                        <a16:creationId xmlns:a16="http://schemas.microsoft.com/office/drawing/2014/main" id="{FFE254B1-DD43-7B29-4AF6-BBC82A3D17A1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2087" y="830100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2FFCECDE-A599-3161-EDC1-EE7FA5E4957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702943" y="1416337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BD2039BD-6DC9-2593-1722-5D47BC9E7EF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67299" y="1416337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1" name="月 310">
                    <a:extLst>
                      <a:ext uri="{FF2B5EF4-FFF2-40B4-BE49-F238E27FC236}">
                        <a16:creationId xmlns:a16="http://schemas.microsoft.com/office/drawing/2014/main" id="{0EF66294-7839-96CC-0F8E-571632E44A37}"/>
                      </a:ext>
                    </a:extLst>
                  </p:cNvPr>
                  <p:cNvSpPr/>
                  <p:nvPr/>
                </p:nvSpPr>
                <p:spPr>
                  <a:xfrm rot="8829977">
                    <a:off x="2111189" y="890135"/>
                    <a:ext cx="122858" cy="421085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2" name="月 311">
                    <a:extLst>
                      <a:ext uri="{FF2B5EF4-FFF2-40B4-BE49-F238E27FC236}">
                        <a16:creationId xmlns:a16="http://schemas.microsoft.com/office/drawing/2014/main" id="{DDCC064C-80B2-8D27-89E7-EDE2D52F627F}"/>
                      </a:ext>
                    </a:extLst>
                  </p:cNvPr>
                  <p:cNvSpPr/>
                  <p:nvPr/>
                </p:nvSpPr>
                <p:spPr>
                  <a:xfrm rot="8829977">
                    <a:off x="1982601" y="890135"/>
                    <a:ext cx="122858" cy="421085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3" name="月 312">
                    <a:extLst>
                      <a:ext uri="{FF2B5EF4-FFF2-40B4-BE49-F238E27FC236}">
                        <a16:creationId xmlns:a16="http://schemas.microsoft.com/office/drawing/2014/main" id="{EDDC2561-7915-BB69-8EAF-9C0F8058D037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1982061" y="830101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58B6448A-5FFA-46A3-C3D9-1407EEE68357}"/>
                  </a:ext>
                </a:extLst>
              </p:cNvPr>
              <p:cNvGrpSpPr/>
              <p:nvPr/>
            </p:nvGrpSpPr>
            <p:grpSpPr>
              <a:xfrm>
                <a:off x="656432" y="2416651"/>
                <a:ext cx="2705100" cy="1132471"/>
                <a:chOff x="654050" y="5237163"/>
                <a:chExt cx="2705100" cy="1209784"/>
              </a:xfrm>
            </p:grpSpPr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1C18A5B6-CAFE-1D52-AB12-B0EC7A05E6F1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1F34C9BC-9169-8986-DD78-0869948B75A7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四角形: 上の 2 つの角を丸める 181">
                    <a:extLst>
                      <a:ext uri="{FF2B5EF4-FFF2-40B4-BE49-F238E27FC236}">
                        <a16:creationId xmlns:a16="http://schemas.microsoft.com/office/drawing/2014/main" id="{31F9A9AA-9248-6C9C-AB4A-416E492A255B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四角形: 上の 2 つの角を丸める 181">
                    <a:extLst>
                      <a:ext uri="{FF2B5EF4-FFF2-40B4-BE49-F238E27FC236}">
                        <a16:creationId xmlns:a16="http://schemas.microsoft.com/office/drawing/2014/main" id="{9DEDD301-F2EA-79D0-DACB-C04102066493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hingle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rgbClr val="0070C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9" name="四角形: 上の 2 つの角を丸める 181">
                  <a:extLst>
                    <a:ext uri="{FF2B5EF4-FFF2-40B4-BE49-F238E27FC236}">
                      <a16:creationId xmlns:a16="http://schemas.microsoft.com/office/drawing/2014/main" id="{7A8A9A37-B134-E856-1DE4-E296EC356377}"/>
                    </a:ext>
                  </a:extLst>
                </p:cNvPr>
                <p:cNvSpPr/>
                <p:nvPr/>
              </p:nvSpPr>
              <p:spPr>
                <a:xfrm>
                  <a:off x="654050" y="523727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B853B71A-EF14-968A-FCB1-F522797136EA}"/>
                </a:ext>
              </a:extLst>
            </p:cNvPr>
            <p:cNvGrpSpPr/>
            <p:nvPr/>
          </p:nvGrpSpPr>
          <p:grpSpPr>
            <a:xfrm>
              <a:off x="1294022" y="2349400"/>
              <a:ext cx="221455" cy="172195"/>
              <a:chOff x="1314450" y="2280493"/>
              <a:chExt cx="212372" cy="182066"/>
            </a:xfrm>
          </p:grpSpPr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33253DC5-C3BD-CBCF-170A-72E0E2DAA65E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34FC1681-5D32-3DF5-E873-E85009272301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E49FD536-538D-0CEA-DFF3-1EAABC9ABA56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14B2D1B8-8D7E-D686-1454-4D88F8C51D88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EDCD582A-26E4-DC88-5084-89B150AAC776}"/>
                </a:ext>
              </a:extLst>
            </p:cNvPr>
            <p:cNvGrpSpPr/>
            <p:nvPr/>
          </p:nvGrpSpPr>
          <p:grpSpPr>
            <a:xfrm flipH="1">
              <a:off x="2450086" y="2349400"/>
              <a:ext cx="221455" cy="172195"/>
              <a:chOff x="1314450" y="2280493"/>
              <a:chExt cx="212372" cy="182066"/>
            </a:xfrm>
          </p:grpSpPr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EFF9915A-4678-523A-8977-360853E1F719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5E4B49CE-A5C3-93B2-91FF-FB669A4FA796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678ED175-FCA7-0A40-0699-4CBD4F62D65B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3CB85A37-C2DC-B6D4-E885-23DDA92906A4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4A76E574-9EF4-38E8-7E25-06122597EB58}"/>
                </a:ext>
              </a:extLst>
            </p:cNvPr>
            <p:cNvGrpSpPr/>
            <p:nvPr/>
          </p:nvGrpSpPr>
          <p:grpSpPr>
            <a:xfrm>
              <a:off x="1876390" y="1979115"/>
              <a:ext cx="212250" cy="81990"/>
              <a:chOff x="334566" y="1660922"/>
              <a:chExt cx="176212" cy="126206"/>
            </a:xfrm>
          </p:grpSpPr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68B49920-240F-1216-E257-5067DC840BF6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B789FC66-CB8C-0E7F-7315-2143E48C7597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21708266-1D5D-4156-F3DF-D1468CBA56B1}"/>
                </a:ext>
              </a:extLst>
            </p:cNvPr>
            <p:cNvGrpSpPr/>
            <p:nvPr/>
          </p:nvGrpSpPr>
          <p:grpSpPr>
            <a:xfrm>
              <a:off x="1971054" y="1423733"/>
              <a:ext cx="86897" cy="112004"/>
              <a:chOff x="207192" y="1641123"/>
              <a:chExt cx="368618" cy="475123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1229A9CC-DD24-386E-0BEA-D3541407A2FE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93033FD7-35BE-0375-1F61-E1F7EF670F6F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7" name="楕円 503">
              <a:extLst>
                <a:ext uri="{FF2B5EF4-FFF2-40B4-BE49-F238E27FC236}">
                  <a16:creationId xmlns:a16="http://schemas.microsoft.com/office/drawing/2014/main" id="{9985E73B-C0A5-219D-B701-D95F1C54CF9A}"/>
                </a:ext>
              </a:extLst>
            </p:cNvPr>
            <p:cNvSpPr/>
            <p:nvPr/>
          </p:nvSpPr>
          <p:spPr>
            <a:xfrm>
              <a:off x="1779036" y="123003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8" name="楕円 503">
              <a:extLst>
                <a:ext uri="{FF2B5EF4-FFF2-40B4-BE49-F238E27FC236}">
                  <a16:creationId xmlns:a16="http://schemas.microsoft.com/office/drawing/2014/main" id="{EBF1EBE3-BC92-7C1B-5675-A1BB96E11D9C}"/>
                </a:ext>
              </a:extLst>
            </p:cNvPr>
            <p:cNvSpPr/>
            <p:nvPr/>
          </p:nvSpPr>
          <p:spPr>
            <a:xfrm>
              <a:off x="2290211" y="1747562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9" name="楕円 503">
              <a:extLst>
                <a:ext uri="{FF2B5EF4-FFF2-40B4-BE49-F238E27FC236}">
                  <a16:creationId xmlns:a16="http://schemas.microsoft.com/office/drawing/2014/main" id="{EBACA294-83A3-BA22-1172-ECE7EA979D5A}"/>
                </a:ext>
              </a:extLst>
            </p:cNvPr>
            <p:cNvSpPr/>
            <p:nvPr/>
          </p:nvSpPr>
          <p:spPr>
            <a:xfrm>
              <a:off x="1667911" y="1868212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727E8686-E431-0F14-9904-02048DF5FF93}"/>
                </a:ext>
              </a:extLst>
            </p:cNvPr>
            <p:cNvGrpSpPr/>
            <p:nvPr/>
          </p:nvGrpSpPr>
          <p:grpSpPr>
            <a:xfrm>
              <a:off x="2574893" y="1816923"/>
              <a:ext cx="712237" cy="179781"/>
              <a:chOff x="3830065" y="494951"/>
              <a:chExt cx="815966" cy="205964"/>
            </a:xfrm>
          </p:grpSpPr>
          <p:sp>
            <p:nvSpPr>
              <p:cNvPr id="416" name="テキスト ボックス 415">
                <a:extLst>
                  <a:ext uri="{FF2B5EF4-FFF2-40B4-BE49-F238E27FC236}">
                    <a16:creationId xmlns:a16="http://schemas.microsoft.com/office/drawing/2014/main" id="{7204D4BF-0443-E3C8-DBE6-FF11F805AEA9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417" name="テキスト ボックス 416">
                <a:extLst>
                  <a:ext uri="{FF2B5EF4-FFF2-40B4-BE49-F238E27FC236}">
                    <a16:creationId xmlns:a16="http://schemas.microsoft.com/office/drawing/2014/main" id="{3DF2B0A1-95D4-30BF-ACD7-CFC3E4411675}"/>
                  </a:ext>
                </a:extLst>
              </p:cNvPr>
              <p:cNvSpPr txBox="1"/>
              <p:nvPr/>
            </p:nvSpPr>
            <p:spPr>
              <a:xfrm rot="20382159">
                <a:off x="3830065" y="494954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grpSp>
        <p:nvGrpSpPr>
          <p:cNvPr id="435" name="グループ化 434">
            <a:extLst>
              <a:ext uri="{FF2B5EF4-FFF2-40B4-BE49-F238E27FC236}">
                <a16:creationId xmlns:a16="http://schemas.microsoft.com/office/drawing/2014/main" id="{89A25D57-4F84-AEA5-6C5F-896508AC1F2E}"/>
              </a:ext>
            </a:extLst>
          </p:cNvPr>
          <p:cNvGrpSpPr/>
          <p:nvPr/>
        </p:nvGrpSpPr>
        <p:grpSpPr>
          <a:xfrm>
            <a:off x="3615532" y="1053464"/>
            <a:ext cx="2705100" cy="2495550"/>
            <a:chOff x="3615532" y="1053464"/>
            <a:chExt cx="2705100" cy="2495550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B3805C11-8BF2-C1B3-2EC5-DF984A5F2696}"/>
                </a:ext>
              </a:extLst>
            </p:cNvPr>
            <p:cNvGrpSpPr/>
            <p:nvPr/>
          </p:nvGrpSpPr>
          <p:grpSpPr>
            <a:xfrm>
              <a:off x="3615532" y="1053464"/>
              <a:ext cx="2705100" cy="2495550"/>
              <a:chOff x="3615532" y="1053464"/>
              <a:chExt cx="2705100" cy="2495550"/>
            </a:xfrm>
          </p:grpSpPr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3898E746-6F59-8070-4807-4026952E4F7D}"/>
                  </a:ext>
                </a:extLst>
              </p:cNvPr>
              <p:cNvGrpSpPr/>
              <p:nvPr/>
            </p:nvGrpSpPr>
            <p:grpSpPr>
              <a:xfrm>
                <a:off x="3667919" y="1053464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B8A8A27D-C6ED-CE19-8E37-1806D208C8E5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32" name="四角形: 上の 2 つの角を丸める 131">
                    <a:extLst>
                      <a:ext uri="{FF2B5EF4-FFF2-40B4-BE49-F238E27FC236}">
                        <a16:creationId xmlns:a16="http://schemas.microsoft.com/office/drawing/2014/main" id="{A75FFC4C-7EFF-399E-1DA6-E0EB27B749A5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四角形: 上の 2 つの角を丸める 132">
                    <a:extLst>
                      <a:ext uri="{FF2B5EF4-FFF2-40B4-BE49-F238E27FC236}">
                        <a16:creationId xmlns:a16="http://schemas.microsoft.com/office/drawing/2014/main" id="{9864911A-1B86-8473-DDDC-43299F1F1FDF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9" name="四角形: 角を丸くする 128">
                  <a:extLst>
                    <a:ext uri="{FF2B5EF4-FFF2-40B4-BE49-F238E27FC236}">
                      <a16:creationId xmlns:a16="http://schemas.microsoft.com/office/drawing/2014/main" id="{D3ECA6BA-FB57-93BA-E36F-AD5358DE1024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B6221864-A30B-E070-05B1-8242F7FD41FD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四角形: 角を丸くする 130">
                  <a:extLst>
                    <a:ext uri="{FF2B5EF4-FFF2-40B4-BE49-F238E27FC236}">
                      <a16:creationId xmlns:a16="http://schemas.microsoft.com/office/drawing/2014/main" id="{6C1D69B7-8CD0-5634-1532-7063E1C3897F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72A4C370-C3EC-D674-693B-BC1F2287B505}"/>
                  </a:ext>
                </a:extLst>
              </p:cNvPr>
              <p:cNvGrpSpPr/>
              <p:nvPr/>
            </p:nvGrpSpPr>
            <p:grpSpPr>
              <a:xfrm>
                <a:off x="4258469" y="1135557"/>
                <a:ext cx="1339198" cy="2222416"/>
                <a:chOff x="4200116" y="896280"/>
                <a:chExt cx="1592100" cy="2642110"/>
              </a:xfrm>
            </p:grpSpPr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697EFA48-796F-7CFA-5C8C-E39520F8130A}"/>
                    </a:ext>
                  </a:extLst>
                </p:cNvPr>
                <p:cNvGrpSpPr/>
                <p:nvPr/>
              </p:nvGrpSpPr>
              <p:grpSpPr>
                <a:xfrm>
                  <a:off x="4314065" y="1953353"/>
                  <a:ext cx="1380210" cy="1585037"/>
                  <a:chOff x="1447746" y="5146878"/>
                  <a:chExt cx="1139046" cy="1308084"/>
                </a:xfrm>
              </p:grpSpPr>
              <p:sp>
                <p:nvSpPr>
                  <p:cNvPr id="289" name="フリーフォーム: 図形 288">
                    <a:extLst>
                      <a:ext uri="{FF2B5EF4-FFF2-40B4-BE49-F238E27FC236}">
                        <a16:creationId xmlns:a16="http://schemas.microsoft.com/office/drawing/2014/main" id="{92D36561-9BE5-8702-4D9D-26A18A5D4076}"/>
                      </a:ext>
                    </a:extLst>
                  </p:cNvPr>
                  <p:cNvSpPr/>
                  <p:nvPr/>
                </p:nvSpPr>
                <p:spPr>
                  <a:xfrm>
                    <a:off x="1755523" y="5146878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0" name="フリーフォーム: 図形 289">
                    <a:extLst>
                      <a:ext uri="{FF2B5EF4-FFF2-40B4-BE49-F238E27FC236}">
                        <a16:creationId xmlns:a16="http://schemas.microsoft.com/office/drawing/2014/main" id="{9CAC4D4B-3BBF-043E-7BEA-CC7CEAAB6078}"/>
                      </a:ext>
                    </a:extLst>
                  </p:cNvPr>
                  <p:cNvSpPr/>
                  <p:nvPr/>
                </p:nvSpPr>
                <p:spPr>
                  <a:xfrm flipH="1">
                    <a:off x="2438311" y="5541886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phere">
                    <a:fgClr>
                      <a:schemeClr val="accent6">
                        <a:lumMod val="75000"/>
                      </a:schemeClr>
                    </a:fgClr>
                    <a:bgClr>
                      <a:schemeClr val="accent6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1" name="フリーフォーム: 図形 290">
                    <a:extLst>
                      <a:ext uri="{FF2B5EF4-FFF2-40B4-BE49-F238E27FC236}">
                        <a16:creationId xmlns:a16="http://schemas.microsoft.com/office/drawing/2014/main" id="{60E5D365-ED07-34CE-82AF-B659D60F3B3A}"/>
                      </a:ext>
                    </a:extLst>
                  </p:cNvPr>
                  <p:cNvSpPr/>
                  <p:nvPr/>
                </p:nvSpPr>
                <p:spPr>
                  <a:xfrm>
                    <a:off x="1447746" y="5538054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phere">
                    <a:fgClr>
                      <a:schemeClr val="accent6">
                        <a:lumMod val="75000"/>
                      </a:schemeClr>
                    </a:fgClr>
                    <a:bgClr>
                      <a:schemeClr val="accent6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2" name="フリーフォーム: 図形 291">
                    <a:extLst>
                      <a:ext uri="{FF2B5EF4-FFF2-40B4-BE49-F238E27FC236}">
                        <a16:creationId xmlns:a16="http://schemas.microsoft.com/office/drawing/2014/main" id="{C63FEEA6-3BA7-1B77-9E36-66F8D457DC2C}"/>
                      </a:ext>
                    </a:extLst>
                  </p:cNvPr>
                  <p:cNvSpPr/>
                  <p:nvPr/>
                </p:nvSpPr>
                <p:spPr>
                  <a:xfrm>
                    <a:off x="1531690" y="5437869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88890 w 974009"/>
                      <a:gd name="connsiteY2" fmla="*/ 341486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91271 w 974009"/>
                      <a:gd name="connsiteY2" fmla="*/ 248617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345788" y="0"/>
                        </a:lnTo>
                        <a:lnTo>
                          <a:pt x="491271" y="248617"/>
                        </a:lnTo>
                        <a:lnTo>
                          <a:pt x="631992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6">
                        <a:lumMod val="75000"/>
                      </a:schemeClr>
                    </a:fgClr>
                    <a:bgClr>
                      <a:schemeClr val="accent6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3" name="正方形/長方形 292">
                    <a:extLst>
                      <a:ext uri="{FF2B5EF4-FFF2-40B4-BE49-F238E27FC236}">
                        <a16:creationId xmlns:a16="http://schemas.microsoft.com/office/drawing/2014/main" id="{2838D9F6-D2EF-60A4-E9F9-64E3BC403C6E}"/>
                      </a:ext>
                    </a:extLst>
                  </p:cNvPr>
                  <p:cNvSpPr/>
                  <p:nvPr/>
                </p:nvSpPr>
                <p:spPr>
                  <a:xfrm>
                    <a:off x="1997330" y="5682515"/>
                    <a:ext cx="45719" cy="772447"/>
                  </a:xfrm>
                  <a:prstGeom prst="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FA2F85B7-8733-2C82-AB10-77A2C7BAADEF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1701728" y="5399878"/>
                    <a:ext cx="638952" cy="303842"/>
                  </a:xfrm>
                  <a:custGeom>
                    <a:avLst/>
                    <a:gdLst>
                      <a:gd name="connsiteX0" fmla="*/ 582625 w 638952"/>
                      <a:gd name="connsiteY0" fmla="*/ 0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0 w 638952"/>
                      <a:gd name="connsiteY4" fmla="*/ 52384 h 398788"/>
                      <a:gd name="connsiteX5" fmla="*/ 98164 w 638952"/>
                      <a:gd name="connsiteY5" fmla="*/ 158822 h 398788"/>
                      <a:gd name="connsiteX6" fmla="*/ 193841 w 638952"/>
                      <a:gd name="connsiteY6" fmla="*/ 182900 h 398788"/>
                      <a:gd name="connsiteX7" fmla="*/ 176526 w 638952"/>
                      <a:gd name="connsiteY7" fmla="*/ 243789 h 398788"/>
                      <a:gd name="connsiteX8" fmla="*/ 319476 w 638952"/>
                      <a:gd name="connsiteY8" fmla="*/ 398788 h 398788"/>
                      <a:gd name="connsiteX9" fmla="*/ 459002 w 638952"/>
                      <a:gd name="connsiteY9" fmla="*/ 247502 h 398788"/>
                      <a:gd name="connsiteX10" fmla="*/ 440631 w 638952"/>
                      <a:gd name="connsiteY10" fmla="*/ 182900 h 398788"/>
                      <a:gd name="connsiteX11" fmla="*/ 542143 w 638952"/>
                      <a:gd name="connsiteY11" fmla="*/ 157353 h 398788"/>
                      <a:gd name="connsiteX12" fmla="*/ 638952 w 638952"/>
                      <a:gd name="connsiteY12" fmla="*/ 52384 h 398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38952" h="398788">
                        <a:moveTo>
                          <a:pt x="638952" y="52384"/>
                        </a:moveTo>
                        <a:lnTo>
                          <a:pt x="460772" y="0"/>
                        </a:lnTo>
                        <a:lnTo>
                          <a:pt x="320100" y="365560"/>
                        </a:lnTo>
                        <a:lnTo>
                          <a:pt x="179428" y="0"/>
                        </a:lnTo>
                        <a:lnTo>
                          <a:pt x="0" y="52384"/>
                        </a:lnTo>
                        <a:lnTo>
                          <a:pt x="98164" y="158822"/>
                        </a:lnTo>
                        <a:lnTo>
                          <a:pt x="193841" y="182900"/>
                        </a:lnTo>
                        <a:lnTo>
                          <a:pt x="176526" y="243789"/>
                        </a:lnTo>
                        <a:lnTo>
                          <a:pt x="319476" y="398788"/>
                        </a:lnTo>
                        <a:lnTo>
                          <a:pt x="459002" y="247502"/>
                        </a:lnTo>
                        <a:lnTo>
                          <a:pt x="440631" y="182900"/>
                        </a:lnTo>
                        <a:lnTo>
                          <a:pt x="542143" y="157353"/>
                        </a:lnTo>
                        <a:lnTo>
                          <a:pt x="638952" y="52384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27BC8990-0564-E444-8AA1-2E34B07443A4}"/>
                    </a:ext>
                  </a:extLst>
                </p:cNvPr>
                <p:cNvGrpSpPr/>
                <p:nvPr/>
              </p:nvGrpSpPr>
              <p:grpSpPr>
                <a:xfrm>
                  <a:off x="4200116" y="896280"/>
                  <a:ext cx="1592100" cy="1308666"/>
                  <a:chOff x="4200116" y="772799"/>
                  <a:chExt cx="1592100" cy="1308666"/>
                </a:xfrm>
              </p:grpSpPr>
              <p:sp>
                <p:nvSpPr>
                  <p:cNvPr id="264" name="月 263">
                    <a:extLst>
                      <a:ext uri="{FF2B5EF4-FFF2-40B4-BE49-F238E27FC236}">
                        <a16:creationId xmlns:a16="http://schemas.microsoft.com/office/drawing/2014/main" id="{0DE3493F-D5FE-DFF8-AEB8-E616DBBC4D5D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4347035" y="1390843"/>
                    <a:ext cx="173949" cy="467788"/>
                  </a:xfrm>
                  <a:prstGeom prst="moon">
                    <a:avLst>
                      <a:gd name="adj" fmla="val 7474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5" name="月 264">
                    <a:extLst>
                      <a:ext uri="{FF2B5EF4-FFF2-40B4-BE49-F238E27FC236}">
                        <a16:creationId xmlns:a16="http://schemas.microsoft.com/office/drawing/2014/main" id="{E95540D0-7E6C-1A53-6237-1BE4D16B530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471347" y="1390845"/>
                    <a:ext cx="173949" cy="467788"/>
                  </a:xfrm>
                  <a:prstGeom prst="moon">
                    <a:avLst>
                      <a:gd name="adj" fmla="val 7474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6" name="月 265">
                    <a:extLst>
                      <a:ext uri="{FF2B5EF4-FFF2-40B4-BE49-F238E27FC236}">
                        <a16:creationId xmlns:a16="http://schemas.microsoft.com/office/drawing/2014/main" id="{A2F634AC-41CD-7EE9-A41B-2C4901B789D0}"/>
                      </a:ext>
                    </a:extLst>
                  </p:cNvPr>
                  <p:cNvSpPr/>
                  <p:nvPr/>
                </p:nvSpPr>
                <p:spPr>
                  <a:xfrm rot="3600000" flipH="1">
                    <a:off x="4347035" y="1476568"/>
                    <a:ext cx="173949" cy="467788"/>
                  </a:xfrm>
                  <a:prstGeom prst="moon">
                    <a:avLst>
                      <a:gd name="adj" fmla="val 7474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7" name="月 266">
                    <a:extLst>
                      <a:ext uri="{FF2B5EF4-FFF2-40B4-BE49-F238E27FC236}">
                        <a16:creationId xmlns:a16="http://schemas.microsoft.com/office/drawing/2014/main" id="{A2130D4C-ABEA-FBA9-35C7-8E4F9252731E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5471347" y="1476570"/>
                    <a:ext cx="173949" cy="467788"/>
                  </a:xfrm>
                  <a:prstGeom prst="moon">
                    <a:avLst>
                      <a:gd name="adj" fmla="val 7474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65280A09-6F7C-E71B-7BBE-DC99097BC2FD}"/>
                      </a:ext>
                    </a:extLst>
                  </p:cNvPr>
                  <p:cNvSpPr/>
                  <p:nvPr/>
                </p:nvSpPr>
                <p:spPr>
                  <a:xfrm>
                    <a:off x="4360053" y="772799"/>
                    <a:ext cx="1314000" cy="1300117"/>
                  </a:xfrm>
                  <a:custGeom>
                    <a:avLst/>
                    <a:gdLst>
                      <a:gd name="connsiteX0" fmla="*/ 659628 w 1314000"/>
                      <a:gd name="connsiteY0" fmla="*/ 0 h 1300117"/>
                      <a:gd name="connsiteX1" fmla="*/ 1249565 w 1314000"/>
                      <a:gd name="connsiteY1" fmla="*/ 617538 h 1300117"/>
                      <a:gd name="connsiteX2" fmla="*/ 1203205 w 1314000"/>
                      <a:gd name="connsiteY2" fmla="*/ 857912 h 1300117"/>
                      <a:gd name="connsiteX3" fmla="*/ 1195178 w 1314000"/>
                      <a:gd name="connsiteY3" fmla="*/ 873392 h 1300117"/>
                      <a:gd name="connsiteX4" fmla="*/ 1214790 w 1314000"/>
                      <a:gd name="connsiteY4" fmla="*/ 970265 h 1300117"/>
                      <a:gd name="connsiteX5" fmla="*/ 1314000 w 1314000"/>
                      <a:gd name="connsiteY5" fmla="*/ 1214286 h 1300117"/>
                      <a:gd name="connsiteX6" fmla="*/ 1115657 w 1314000"/>
                      <a:gd name="connsiteY6" fmla="*/ 1188174 h 1300117"/>
                      <a:gd name="connsiteX7" fmla="*/ 1086119 w 1314000"/>
                      <a:gd name="connsiteY7" fmla="*/ 1162486 h 1300117"/>
                      <a:gd name="connsiteX8" fmla="*/ 1086598 w 1314000"/>
                      <a:gd name="connsiteY8" fmla="*/ 1170191 h 1300117"/>
                      <a:gd name="connsiteX9" fmla="*/ 1111102 w 1314000"/>
                      <a:gd name="connsiteY9" fmla="*/ 1300117 h 1300117"/>
                      <a:gd name="connsiteX10" fmla="*/ 894359 w 1314000"/>
                      <a:gd name="connsiteY10" fmla="*/ 1184875 h 1300117"/>
                      <a:gd name="connsiteX11" fmla="*/ 893850 w 1314000"/>
                      <a:gd name="connsiteY11" fmla="*/ 1183938 h 1300117"/>
                      <a:gd name="connsiteX12" fmla="*/ 889258 w 1314000"/>
                      <a:gd name="connsiteY12" fmla="*/ 1186547 h 1300117"/>
                      <a:gd name="connsiteX13" fmla="*/ 659628 w 1314000"/>
                      <a:gd name="connsiteY13" fmla="*/ 1235076 h 1300117"/>
                      <a:gd name="connsiteX14" fmla="*/ 429998 w 1314000"/>
                      <a:gd name="connsiteY14" fmla="*/ 1186547 h 1300117"/>
                      <a:gd name="connsiteX15" fmla="*/ 421389 w 1314000"/>
                      <a:gd name="connsiteY15" fmla="*/ 1181656 h 1300117"/>
                      <a:gd name="connsiteX16" fmla="*/ 419642 w 1314000"/>
                      <a:gd name="connsiteY16" fmla="*/ 1184875 h 1300117"/>
                      <a:gd name="connsiteX17" fmla="*/ 202898 w 1314000"/>
                      <a:gd name="connsiteY17" fmla="*/ 1300117 h 1300117"/>
                      <a:gd name="connsiteX18" fmla="*/ 227402 w 1314000"/>
                      <a:gd name="connsiteY18" fmla="*/ 1170191 h 1300117"/>
                      <a:gd name="connsiteX19" fmla="*/ 227881 w 1314000"/>
                      <a:gd name="connsiteY19" fmla="*/ 1162486 h 1300117"/>
                      <a:gd name="connsiteX20" fmla="*/ 198343 w 1314000"/>
                      <a:gd name="connsiteY20" fmla="*/ 1188174 h 1300117"/>
                      <a:gd name="connsiteX21" fmla="*/ 0 w 1314000"/>
                      <a:gd name="connsiteY21" fmla="*/ 1214286 h 1300117"/>
                      <a:gd name="connsiteX22" fmla="*/ 99211 w 1314000"/>
                      <a:gd name="connsiteY22" fmla="*/ 970265 h 1300117"/>
                      <a:gd name="connsiteX23" fmla="*/ 120298 w 1314000"/>
                      <a:gd name="connsiteY23" fmla="*/ 866102 h 1300117"/>
                      <a:gd name="connsiteX24" fmla="*/ 116051 w 1314000"/>
                      <a:gd name="connsiteY24" fmla="*/ 857912 h 1300117"/>
                      <a:gd name="connsiteX25" fmla="*/ 69691 w 1314000"/>
                      <a:gd name="connsiteY25" fmla="*/ 617538 h 1300117"/>
                      <a:gd name="connsiteX26" fmla="*/ 659628 w 1314000"/>
                      <a:gd name="connsiteY26" fmla="*/ 0 h 1300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314000" h="1300117">
                        <a:moveTo>
                          <a:pt x="659628" y="0"/>
                        </a:moveTo>
                        <a:cubicBezTo>
                          <a:pt x="985441" y="0"/>
                          <a:pt x="1249565" y="276481"/>
                          <a:pt x="1249565" y="617538"/>
                        </a:cubicBezTo>
                        <a:cubicBezTo>
                          <a:pt x="1249565" y="702802"/>
                          <a:pt x="1233057" y="784031"/>
                          <a:pt x="1203205" y="857912"/>
                        </a:cubicBezTo>
                        <a:lnTo>
                          <a:pt x="1195178" y="873392"/>
                        </a:lnTo>
                        <a:lnTo>
                          <a:pt x="1214790" y="970265"/>
                        </a:lnTo>
                        <a:cubicBezTo>
                          <a:pt x="1237516" y="1055082"/>
                          <a:pt x="1270763" y="1137080"/>
                          <a:pt x="1314000" y="1214286"/>
                        </a:cubicBezTo>
                        <a:cubicBezTo>
                          <a:pt x="1244281" y="1232967"/>
                          <a:pt x="1173589" y="1221621"/>
                          <a:pt x="1115657" y="1188174"/>
                        </a:cubicBezTo>
                        <a:lnTo>
                          <a:pt x="1086119" y="1162486"/>
                        </a:lnTo>
                        <a:lnTo>
                          <a:pt x="1086598" y="1170191"/>
                        </a:lnTo>
                        <a:cubicBezTo>
                          <a:pt x="1092043" y="1213840"/>
                          <a:pt x="1100211" y="1257234"/>
                          <a:pt x="1111102" y="1300117"/>
                        </a:cubicBezTo>
                        <a:cubicBezTo>
                          <a:pt x="1020878" y="1300117"/>
                          <a:pt x="941331" y="1254404"/>
                          <a:pt x="894359" y="1184875"/>
                        </a:cubicBezTo>
                        <a:lnTo>
                          <a:pt x="893850" y="1183938"/>
                        </a:lnTo>
                        <a:lnTo>
                          <a:pt x="889258" y="1186547"/>
                        </a:lnTo>
                        <a:cubicBezTo>
                          <a:pt x="818679" y="1217796"/>
                          <a:pt x="741081" y="1235076"/>
                          <a:pt x="659628" y="1235076"/>
                        </a:cubicBezTo>
                        <a:cubicBezTo>
                          <a:pt x="578175" y="1235076"/>
                          <a:pt x="500577" y="1217796"/>
                          <a:pt x="429998" y="1186547"/>
                        </a:cubicBezTo>
                        <a:lnTo>
                          <a:pt x="421389" y="1181656"/>
                        </a:lnTo>
                        <a:lnTo>
                          <a:pt x="419642" y="1184875"/>
                        </a:lnTo>
                        <a:cubicBezTo>
                          <a:pt x="372669" y="1254404"/>
                          <a:pt x="293122" y="1300117"/>
                          <a:pt x="202898" y="1300117"/>
                        </a:cubicBezTo>
                        <a:cubicBezTo>
                          <a:pt x="213789" y="1257234"/>
                          <a:pt x="221957" y="1213840"/>
                          <a:pt x="227402" y="1170191"/>
                        </a:cubicBezTo>
                        <a:lnTo>
                          <a:pt x="227881" y="1162486"/>
                        </a:lnTo>
                        <a:lnTo>
                          <a:pt x="198343" y="1188174"/>
                        </a:lnTo>
                        <a:cubicBezTo>
                          <a:pt x="140411" y="1221621"/>
                          <a:pt x="69719" y="1232967"/>
                          <a:pt x="0" y="1214286"/>
                        </a:cubicBezTo>
                        <a:cubicBezTo>
                          <a:pt x="43237" y="1137080"/>
                          <a:pt x="76484" y="1055082"/>
                          <a:pt x="99211" y="970265"/>
                        </a:cubicBezTo>
                        <a:lnTo>
                          <a:pt x="120298" y="866102"/>
                        </a:lnTo>
                        <a:lnTo>
                          <a:pt x="116051" y="857912"/>
                        </a:lnTo>
                        <a:cubicBezTo>
                          <a:pt x="86199" y="784031"/>
                          <a:pt x="69691" y="702802"/>
                          <a:pt x="69691" y="617538"/>
                        </a:cubicBezTo>
                        <a:cubicBezTo>
                          <a:pt x="69691" y="276481"/>
                          <a:pt x="333815" y="0"/>
                          <a:pt x="659628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9" name="グループ化 268">
                    <a:extLst>
                      <a:ext uri="{FF2B5EF4-FFF2-40B4-BE49-F238E27FC236}">
                        <a16:creationId xmlns:a16="http://schemas.microsoft.com/office/drawing/2014/main" id="{9F3AE277-6D8F-42D5-FBFE-651A9BAC904F}"/>
                      </a:ext>
                    </a:extLst>
                  </p:cNvPr>
                  <p:cNvGrpSpPr/>
                  <p:nvPr/>
                </p:nvGrpSpPr>
                <p:grpSpPr>
                  <a:xfrm>
                    <a:off x="4372974" y="1378826"/>
                    <a:ext cx="1277659" cy="369679"/>
                    <a:chOff x="2791855" y="2459301"/>
                    <a:chExt cx="1150919" cy="333008"/>
                  </a:xfrm>
                  <a:solidFill>
                    <a:schemeClr val="accent2">
                      <a:lumMod val="20000"/>
                      <a:lumOff val="80000"/>
                    </a:schemeClr>
                  </a:solidFill>
                </p:grpSpPr>
                <p:grpSp>
                  <p:nvGrpSpPr>
                    <p:cNvPr id="283" name="グループ化 282">
                      <a:extLst>
                        <a:ext uri="{FF2B5EF4-FFF2-40B4-BE49-F238E27FC236}">
                          <a16:creationId xmlns:a16="http://schemas.microsoft.com/office/drawing/2014/main" id="{8EC70749-BC1A-8E3D-0EDF-D68DCEA03E3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87" name="円/楕円 536">
                        <a:extLst>
                          <a:ext uri="{FF2B5EF4-FFF2-40B4-BE49-F238E27FC236}">
                            <a16:creationId xmlns:a16="http://schemas.microsoft.com/office/drawing/2014/main" id="{A28BDF82-559F-DA60-E6D2-F4E4622161E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88" name="円/楕円 537">
                        <a:extLst>
                          <a:ext uri="{FF2B5EF4-FFF2-40B4-BE49-F238E27FC236}">
                            <a16:creationId xmlns:a16="http://schemas.microsoft.com/office/drawing/2014/main" id="{20F28652-2819-6AE0-D074-97A1AAB989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84" name="グループ化 283">
                      <a:extLst>
                        <a:ext uri="{FF2B5EF4-FFF2-40B4-BE49-F238E27FC236}">
                          <a16:creationId xmlns:a16="http://schemas.microsoft.com/office/drawing/2014/main" id="{EC1D039F-EE2A-0C08-51D1-41ABF63F396E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85" name="円/楕円 534">
                        <a:extLst>
                          <a:ext uri="{FF2B5EF4-FFF2-40B4-BE49-F238E27FC236}">
                            <a16:creationId xmlns:a16="http://schemas.microsoft.com/office/drawing/2014/main" id="{CBD2F4AC-08CC-DF0B-86CF-6882F9A5FB3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86" name="円/楕円 535">
                        <a:extLst>
                          <a:ext uri="{FF2B5EF4-FFF2-40B4-BE49-F238E27FC236}">
                            <a16:creationId xmlns:a16="http://schemas.microsoft.com/office/drawing/2014/main" id="{E799AE7A-B3BD-3D57-F8B5-1A4EA2A943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270" name="フリーフォーム: 図形 269">
                    <a:extLst>
                      <a:ext uri="{FF2B5EF4-FFF2-40B4-BE49-F238E27FC236}">
                        <a16:creationId xmlns:a16="http://schemas.microsoft.com/office/drawing/2014/main" id="{292B9773-81C4-60D1-4DEC-BB2B953774F8}"/>
                      </a:ext>
                    </a:extLst>
                  </p:cNvPr>
                  <p:cNvSpPr/>
                  <p:nvPr/>
                </p:nvSpPr>
                <p:spPr>
                  <a:xfrm>
                    <a:off x="4496537" y="894241"/>
                    <a:ext cx="1030530" cy="1187224"/>
                  </a:xfrm>
                  <a:custGeom>
                    <a:avLst/>
                    <a:gdLst>
                      <a:gd name="connsiteX0" fmla="*/ 515265 w 1030530"/>
                      <a:gd name="connsiteY0" fmla="*/ 0 h 1187224"/>
                      <a:gd name="connsiteX1" fmla="*/ 1030530 w 1030530"/>
                      <a:gd name="connsiteY1" fmla="*/ 574166 h 1187224"/>
                      <a:gd name="connsiteX2" fmla="*/ 803355 w 1030530"/>
                      <a:gd name="connsiteY2" fmla="*/ 1050273 h 1187224"/>
                      <a:gd name="connsiteX3" fmla="*/ 794942 w 1030530"/>
                      <a:gd name="connsiteY3" fmla="*/ 1055362 h 1187224"/>
                      <a:gd name="connsiteX4" fmla="*/ 757201 w 1030530"/>
                      <a:gd name="connsiteY4" fmla="*/ 1094453 h 1187224"/>
                      <a:gd name="connsiteX5" fmla="*/ 515265 w 1030530"/>
                      <a:gd name="connsiteY5" fmla="*/ 1187224 h 1187224"/>
                      <a:gd name="connsiteX6" fmla="*/ 273330 w 1030530"/>
                      <a:gd name="connsiteY6" fmla="*/ 1094453 h 1187224"/>
                      <a:gd name="connsiteX7" fmla="*/ 235589 w 1030530"/>
                      <a:gd name="connsiteY7" fmla="*/ 1055362 h 1187224"/>
                      <a:gd name="connsiteX8" fmla="*/ 227176 w 1030530"/>
                      <a:gd name="connsiteY8" fmla="*/ 1050273 h 1187224"/>
                      <a:gd name="connsiteX9" fmla="*/ 0 w 1030530"/>
                      <a:gd name="connsiteY9" fmla="*/ 574166 h 1187224"/>
                      <a:gd name="connsiteX10" fmla="*/ 515265 w 1030530"/>
                      <a:gd name="connsiteY10" fmla="*/ 0 h 1187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0530" h="1187224">
                        <a:moveTo>
                          <a:pt x="515265" y="0"/>
                        </a:moveTo>
                        <a:cubicBezTo>
                          <a:pt x="799838" y="0"/>
                          <a:pt x="1030530" y="257063"/>
                          <a:pt x="1030530" y="574166"/>
                        </a:cubicBezTo>
                        <a:cubicBezTo>
                          <a:pt x="1030530" y="772355"/>
                          <a:pt x="940416" y="947092"/>
                          <a:pt x="803355" y="1050273"/>
                        </a:cubicBezTo>
                        <a:lnTo>
                          <a:pt x="794942" y="1055362"/>
                        </a:lnTo>
                        <a:lnTo>
                          <a:pt x="757201" y="1094453"/>
                        </a:lnTo>
                        <a:cubicBezTo>
                          <a:pt x="688139" y="1153024"/>
                          <a:pt x="604884" y="1187224"/>
                          <a:pt x="515265" y="1187224"/>
                        </a:cubicBezTo>
                        <a:cubicBezTo>
                          <a:pt x="425647" y="1187224"/>
                          <a:pt x="342392" y="1153024"/>
                          <a:pt x="273330" y="1094453"/>
                        </a:cubicBezTo>
                        <a:lnTo>
                          <a:pt x="235589" y="1055362"/>
                        </a:lnTo>
                        <a:lnTo>
                          <a:pt x="227176" y="1050273"/>
                        </a:lnTo>
                        <a:cubicBezTo>
                          <a:pt x="90114" y="947092"/>
                          <a:pt x="0" y="772355"/>
                          <a:pt x="0" y="574166"/>
                        </a:cubicBezTo>
                        <a:cubicBezTo>
                          <a:pt x="0" y="257063"/>
                          <a:pt x="230692" y="0"/>
                          <a:pt x="515265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1" name="月 270">
                    <a:extLst>
                      <a:ext uri="{FF2B5EF4-FFF2-40B4-BE49-F238E27FC236}">
                        <a16:creationId xmlns:a16="http://schemas.microsoft.com/office/drawing/2014/main" id="{1F05A967-C9D2-1A81-4A06-F7A944E94B4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354" y="1068672"/>
                    <a:ext cx="85721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2" name="月 271">
                    <a:extLst>
                      <a:ext uri="{FF2B5EF4-FFF2-40B4-BE49-F238E27FC236}">
                        <a16:creationId xmlns:a16="http://schemas.microsoft.com/office/drawing/2014/main" id="{2E434FF2-AB1B-802D-8C5C-28BC3106E31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261329" y="1068672"/>
                    <a:ext cx="85721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73" name="グループ化 272">
                    <a:extLst>
                      <a:ext uri="{FF2B5EF4-FFF2-40B4-BE49-F238E27FC236}">
                        <a16:creationId xmlns:a16="http://schemas.microsoft.com/office/drawing/2014/main" id="{29BEA80E-78E0-C82D-EF63-0FED76CC86B8}"/>
                      </a:ext>
                    </a:extLst>
                  </p:cNvPr>
                  <p:cNvGrpSpPr/>
                  <p:nvPr/>
                </p:nvGrpSpPr>
                <p:grpSpPr>
                  <a:xfrm>
                    <a:off x="4920124" y="1596807"/>
                    <a:ext cx="183076" cy="162745"/>
                    <a:chOff x="7075584" y="1397590"/>
                    <a:chExt cx="258112" cy="203430"/>
                  </a:xfrm>
                </p:grpSpPr>
                <p:sp>
                  <p:nvSpPr>
                    <p:cNvPr id="281" name="円/楕円 662">
                      <a:extLst>
                        <a:ext uri="{FF2B5EF4-FFF2-40B4-BE49-F238E27FC236}">
                          <a16:creationId xmlns:a16="http://schemas.microsoft.com/office/drawing/2014/main" id="{337FC1A2-6AD2-51F8-11DB-9142214ED4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75584" y="1474881"/>
                      <a:ext cx="258112" cy="117734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2" name="フリーフォーム: 図形 281">
                      <a:extLst>
                        <a:ext uri="{FF2B5EF4-FFF2-40B4-BE49-F238E27FC236}">
                          <a16:creationId xmlns:a16="http://schemas.microsoft.com/office/drawing/2014/main" id="{A455487D-D20E-06A9-4888-9F46EAC093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1397590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6EE120A7-87D3-B1AC-CCB9-3C105CFA3257}"/>
                      </a:ext>
                    </a:extLst>
                  </p:cNvPr>
                  <p:cNvSpPr/>
                  <p:nvPr/>
                </p:nvSpPr>
                <p:spPr>
                  <a:xfrm flipH="1">
                    <a:off x="4644470" y="784492"/>
                    <a:ext cx="730198" cy="286426"/>
                  </a:xfrm>
                  <a:custGeom>
                    <a:avLst/>
                    <a:gdLst>
                      <a:gd name="connsiteX0" fmla="*/ 401004 w 805529"/>
                      <a:gd name="connsiteY0" fmla="*/ 0 h 336740"/>
                      <a:gd name="connsiteX1" fmla="*/ 248818 w 805529"/>
                      <a:gd name="connsiteY1" fmla="*/ 67101 h 336740"/>
                      <a:gd name="connsiteX2" fmla="*/ 260778 w 805529"/>
                      <a:gd name="connsiteY2" fmla="*/ 93220 h 336740"/>
                      <a:gd name="connsiteX3" fmla="*/ 271067 w 805529"/>
                      <a:gd name="connsiteY3" fmla="*/ 99948 h 336740"/>
                      <a:gd name="connsiteX4" fmla="*/ 258012 w 805529"/>
                      <a:gd name="connsiteY4" fmla="*/ 104503 h 336740"/>
                      <a:gd name="connsiteX5" fmla="*/ 175192 w 805529"/>
                      <a:gd name="connsiteY5" fmla="*/ 146230 h 336740"/>
                      <a:gd name="connsiteX6" fmla="*/ 2746 w 805529"/>
                      <a:gd name="connsiteY6" fmla="*/ 323273 h 336740"/>
                      <a:gd name="connsiteX7" fmla="*/ 242293 w 805529"/>
                      <a:gd name="connsiteY7" fmla="*/ 262452 h 336740"/>
                      <a:gd name="connsiteX8" fmla="*/ 378128 w 805529"/>
                      <a:gd name="connsiteY8" fmla="*/ 161334 h 336740"/>
                      <a:gd name="connsiteX9" fmla="*/ 398934 w 805529"/>
                      <a:gd name="connsiteY9" fmla="*/ 134018 h 336740"/>
                      <a:gd name="connsiteX10" fmla="*/ 401004 w 805529"/>
                      <a:gd name="connsiteY10" fmla="*/ 134202 h 336740"/>
                      <a:gd name="connsiteX11" fmla="*/ 406372 w 805529"/>
                      <a:gd name="connsiteY11" fmla="*/ 133724 h 336740"/>
                      <a:gd name="connsiteX12" fmla="*/ 427402 w 805529"/>
                      <a:gd name="connsiteY12" fmla="*/ 161334 h 336740"/>
                      <a:gd name="connsiteX13" fmla="*/ 563236 w 805529"/>
                      <a:gd name="connsiteY13" fmla="*/ 262452 h 336740"/>
                      <a:gd name="connsiteX14" fmla="*/ 802783 w 805529"/>
                      <a:gd name="connsiteY14" fmla="*/ 323273 h 336740"/>
                      <a:gd name="connsiteX15" fmla="*/ 630337 w 805529"/>
                      <a:gd name="connsiteY15" fmla="*/ 146230 h 336740"/>
                      <a:gd name="connsiteX16" fmla="*/ 547518 w 805529"/>
                      <a:gd name="connsiteY16" fmla="*/ 104503 h 336740"/>
                      <a:gd name="connsiteX17" fmla="*/ 532167 w 805529"/>
                      <a:gd name="connsiteY17" fmla="*/ 99147 h 336740"/>
                      <a:gd name="connsiteX18" fmla="*/ 541231 w 805529"/>
                      <a:gd name="connsiteY18" fmla="*/ 93220 h 336740"/>
                      <a:gd name="connsiteX19" fmla="*/ 553190 w 805529"/>
                      <a:gd name="connsiteY19" fmla="*/ 67101 h 336740"/>
                      <a:gd name="connsiteX20" fmla="*/ 401004 w 805529"/>
                      <a:gd name="connsiteY20" fmla="*/ 0 h 336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805529" h="336740">
                        <a:moveTo>
                          <a:pt x="401004" y="0"/>
                        </a:moveTo>
                        <a:cubicBezTo>
                          <a:pt x="316954" y="0"/>
                          <a:pt x="248818" y="30042"/>
                          <a:pt x="248818" y="67101"/>
                        </a:cubicBezTo>
                        <a:cubicBezTo>
                          <a:pt x="248818" y="76366"/>
                          <a:pt x="253077" y="85192"/>
                          <a:pt x="260778" y="93220"/>
                        </a:cubicBezTo>
                        <a:lnTo>
                          <a:pt x="271067" y="99948"/>
                        </a:lnTo>
                        <a:lnTo>
                          <a:pt x="258012" y="104503"/>
                        </a:lnTo>
                        <a:cubicBezTo>
                          <a:pt x="231668" y="115791"/>
                          <a:pt x="203634" y="129809"/>
                          <a:pt x="175192" y="146230"/>
                        </a:cubicBezTo>
                        <a:cubicBezTo>
                          <a:pt x="61423" y="211914"/>
                          <a:pt x="-15784" y="291179"/>
                          <a:pt x="2746" y="323273"/>
                        </a:cubicBezTo>
                        <a:cubicBezTo>
                          <a:pt x="21275" y="355367"/>
                          <a:pt x="128524" y="328137"/>
                          <a:pt x="242293" y="262452"/>
                        </a:cubicBezTo>
                        <a:cubicBezTo>
                          <a:pt x="299177" y="229610"/>
                          <a:pt x="346921" y="193373"/>
                          <a:pt x="378128" y="161334"/>
                        </a:cubicBezTo>
                        <a:lnTo>
                          <a:pt x="398934" y="134018"/>
                        </a:lnTo>
                        <a:lnTo>
                          <a:pt x="401004" y="134202"/>
                        </a:lnTo>
                        <a:lnTo>
                          <a:pt x="406372" y="133724"/>
                        </a:lnTo>
                        <a:lnTo>
                          <a:pt x="427402" y="161334"/>
                        </a:lnTo>
                        <a:cubicBezTo>
                          <a:pt x="458608" y="193373"/>
                          <a:pt x="506352" y="229610"/>
                          <a:pt x="563236" y="262452"/>
                        </a:cubicBezTo>
                        <a:cubicBezTo>
                          <a:pt x="677005" y="328137"/>
                          <a:pt x="784254" y="355367"/>
                          <a:pt x="802783" y="323273"/>
                        </a:cubicBezTo>
                        <a:cubicBezTo>
                          <a:pt x="821313" y="291179"/>
                          <a:pt x="744106" y="211914"/>
                          <a:pt x="630337" y="146230"/>
                        </a:cubicBezTo>
                        <a:cubicBezTo>
                          <a:pt x="601895" y="129809"/>
                          <a:pt x="573860" y="115791"/>
                          <a:pt x="547518" y="104503"/>
                        </a:cubicBezTo>
                        <a:lnTo>
                          <a:pt x="532167" y="99147"/>
                        </a:lnTo>
                        <a:lnTo>
                          <a:pt x="541231" y="93220"/>
                        </a:lnTo>
                        <a:cubicBezTo>
                          <a:pt x="548932" y="85192"/>
                          <a:pt x="553190" y="76366"/>
                          <a:pt x="553190" y="67101"/>
                        </a:cubicBezTo>
                        <a:cubicBezTo>
                          <a:pt x="553190" y="30042"/>
                          <a:pt x="485054" y="0"/>
                          <a:pt x="40100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80407E74-51C7-62E6-85E1-CF3D78C2DF7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708401" y="133616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00C9B46F-0109-B301-8AAD-7AF43CB98EC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272757" y="133616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8" name="月 277">
                    <a:extLst>
                      <a:ext uri="{FF2B5EF4-FFF2-40B4-BE49-F238E27FC236}">
                        <a16:creationId xmlns:a16="http://schemas.microsoft.com/office/drawing/2014/main" id="{C5F3B574-BB26-FADD-B125-31DFCD55CD4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92968" y="858322"/>
                    <a:ext cx="52650" cy="309397"/>
                  </a:xfrm>
                  <a:prstGeom prst="moon">
                    <a:avLst>
                      <a:gd name="adj" fmla="val 6284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9" name="月 278">
                    <a:extLst>
                      <a:ext uri="{FF2B5EF4-FFF2-40B4-BE49-F238E27FC236}">
                        <a16:creationId xmlns:a16="http://schemas.microsoft.com/office/drawing/2014/main" id="{48968A1C-784F-2945-779E-05FBEC979D1A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4885800" y="858322"/>
                    <a:ext cx="52650" cy="309397"/>
                  </a:xfrm>
                  <a:prstGeom prst="moon">
                    <a:avLst>
                      <a:gd name="adj" fmla="val 6284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0" name="月 279">
                    <a:extLst>
                      <a:ext uri="{FF2B5EF4-FFF2-40B4-BE49-F238E27FC236}">
                        <a16:creationId xmlns:a16="http://schemas.microsoft.com/office/drawing/2014/main" id="{3986CEC8-6642-72CC-11C6-72D3725B820A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4963727" y="819430"/>
                    <a:ext cx="52650" cy="309397"/>
                  </a:xfrm>
                  <a:prstGeom prst="moon">
                    <a:avLst>
                      <a:gd name="adj" fmla="val 6284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587C83AE-A4B1-8664-7C5E-F7BD677DBE47}"/>
                  </a:ext>
                </a:extLst>
              </p:cNvPr>
              <p:cNvGrpSpPr/>
              <p:nvPr/>
            </p:nvGrpSpPr>
            <p:grpSpPr>
              <a:xfrm>
                <a:off x="3615532" y="2416645"/>
                <a:ext cx="2705100" cy="1132369"/>
                <a:chOff x="3613150" y="5237163"/>
                <a:chExt cx="2705100" cy="1209675"/>
              </a:xfrm>
            </p:grpSpPr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557B2C5B-35AE-27B1-218A-0E391E9CC208}"/>
                    </a:ext>
                  </a:extLst>
                </p:cNvPr>
                <p:cNvGrpSpPr/>
                <p:nvPr/>
              </p:nvGrpSpPr>
              <p:grpSpPr>
                <a:xfrm>
                  <a:off x="36131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6" name="フリーフォーム: 図形 355">
                    <a:extLst>
                      <a:ext uri="{FF2B5EF4-FFF2-40B4-BE49-F238E27FC236}">
                        <a16:creationId xmlns:a16="http://schemas.microsoft.com/office/drawing/2014/main" id="{1FE3F103-DA83-E220-451B-D5B8581723E4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四角形: 上の 2 つの角を丸める 181">
                    <a:extLst>
                      <a:ext uri="{FF2B5EF4-FFF2-40B4-BE49-F238E27FC236}">
                        <a16:creationId xmlns:a16="http://schemas.microsoft.com/office/drawing/2014/main" id="{52F4EB70-4515-6069-31D4-8B54671DE59A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四角形: 上の 2 つの角を丸める 181">
                    <a:extLst>
                      <a:ext uri="{FF2B5EF4-FFF2-40B4-BE49-F238E27FC236}">
                        <a16:creationId xmlns:a16="http://schemas.microsoft.com/office/drawing/2014/main" id="{3E6D58FA-04B0-907A-4479-4B9B55595A59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chemeClr val="accent2">
                        <a:lumMod val="5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5" name="四角形: 上の 2 つの角を丸める 181">
                  <a:extLst>
                    <a:ext uri="{FF2B5EF4-FFF2-40B4-BE49-F238E27FC236}">
                      <a16:creationId xmlns:a16="http://schemas.microsoft.com/office/drawing/2014/main" id="{2677E7A9-CCF4-760A-294F-4C0B82A5100B}"/>
                    </a:ext>
                  </a:extLst>
                </p:cNvPr>
                <p:cNvSpPr/>
                <p:nvPr/>
              </p:nvSpPr>
              <p:spPr>
                <a:xfrm>
                  <a:off x="36131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D43B66A3-1CAA-6336-4DFA-B20C7CB2523B}"/>
                </a:ext>
              </a:extLst>
            </p:cNvPr>
            <p:cNvGrpSpPr/>
            <p:nvPr/>
          </p:nvGrpSpPr>
          <p:grpSpPr>
            <a:xfrm>
              <a:off x="4281697" y="2349400"/>
              <a:ext cx="221455" cy="172195"/>
              <a:chOff x="1314450" y="2280493"/>
              <a:chExt cx="212372" cy="182066"/>
            </a:xfrm>
          </p:grpSpPr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BD63D076-13C3-23AD-9143-BD4F562D0ED1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CBF03D5F-736E-69A1-5AC2-083A16A946D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AC4FB74E-B702-DAF7-2961-6DC01C177B5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4993B40C-C72D-C657-C784-6E011465FAA4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BABEC648-476C-5B48-C411-A2D33C372857}"/>
                </a:ext>
              </a:extLst>
            </p:cNvPr>
            <p:cNvGrpSpPr/>
            <p:nvPr/>
          </p:nvGrpSpPr>
          <p:grpSpPr>
            <a:xfrm flipH="1">
              <a:off x="5374261" y="2349400"/>
              <a:ext cx="221455" cy="172195"/>
              <a:chOff x="1314450" y="2280493"/>
              <a:chExt cx="212372" cy="182066"/>
            </a:xfrm>
          </p:grpSpPr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0C80FCD0-C8AD-3FB9-5F57-0B7B7F6DAD03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F71F3EEC-E105-C83C-B3D3-570F723E18EF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B4530B2F-5038-038C-AAE0-8405F2FCDAC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F4843354-DA84-307E-E7FC-C8F50F6C2ED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FCBF9ADE-37D2-6816-F16B-10B03F0C18CD}"/>
                </a:ext>
              </a:extLst>
            </p:cNvPr>
            <p:cNvGrpSpPr/>
            <p:nvPr/>
          </p:nvGrpSpPr>
          <p:grpSpPr>
            <a:xfrm>
              <a:off x="4846875" y="2020745"/>
              <a:ext cx="212250" cy="81990"/>
              <a:chOff x="334566" y="1660922"/>
              <a:chExt cx="176212" cy="126206"/>
            </a:xfrm>
          </p:grpSpPr>
          <p:sp>
            <p:nvSpPr>
              <p:cNvPr id="75" name="月 74">
                <a:extLst>
                  <a:ext uri="{FF2B5EF4-FFF2-40B4-BE49-F238E27FC236}">
                    <a16:creationId xmlns:a16="http://schemas.microsoft.com/office/drawing/2014/main" id="{D3F24F21-9AF2-A472-7263-9FC5D5719398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7250D90E-F5A8-FC18-8898-AADB6A3AE773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4543981E-0CEE-76F3-9F7B-1D74A6404F97}"/>
                </a:ext>
              </a:extLst>
            </p:cNvPr>
            <p:cNvGrpSpPr/>
            <p:nvPr/>
          </p:nvGrpSpPr>
          <p:grpSpPr>
            <a:xfrm>
              <a:off x="4934123" y="1423733"/>
              <a:ext cx="86897" cy="112004"/>
              <a:chOff x="207192" y="1641123"/>
              <a:chExt cx="368618" cy="475123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0A927C1D-F14C-72E3-B389-354B49848350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AB30C505-2CB1-AD97-AF92-511928848C5E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0" name="楕円 503">
              <a:extLst>
                <a:ext uri="{FF2B5EF4-FFF2-40B4-BE49-F238E27FC236}">
                  <a16:creationId xmlns:a16="http://schemas.microsoft.com/office/drawing/2014/main" id="{EDDD3FA4-C4C5-A894-420E-817C3993F7C3}"/>
                </a:ext>
              </a:extLst>
            </p:cNvPr>
            <p:cNvSpPr/>
            <p:nvPr/>
          </p:nvSpPr>
          <p:spPr>
            <a:xfrm>
              <a:off x="5069950" y="1306610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1" name="楕円 503">
              <a:extLst>
                <a:ext uri="{FF2B5EF4-FFF2-40B4-BE49-F238E27FC236}">
                  <a16:creationId xmlns:a16="http://schemas.microsoft.com/office/drawing/2014/main" id="{F36B6CA4-6681-FAAF-0A81-3DEFEC79BCF2}"/>
                </a:ext>
              </a:extLst>
            </p:cNvPr>
            <p:cNvSpPr/>
            <p:nvPr/>
          </p:nvSpPr>
          <p:spPr>
            <a:xfrm>
              <a:off x="4539725" y="1757460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2" name="楕円 503">
              <a:extLst>
                <a:ext uri="{FF2B5EF4-FFF2-40B4-BE49-F238E27FC236}">
                  <a16:creationId xmlns:a16="http://schemas.microsoft.com/office/drawing/2014/main" id="{2BEC7440-655B-C687-B7DC-76C9AD060AA4}"/>
                </a:ext>
              </a:extLst>
            </p:cNvPr>
            <p:cNvSpPr/>
            <p:nvPr/>
          </p:nvSpPr>
          <p:spPr>
            <a:xfrm>
              <a:off x="5152500" y="1900335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EADCCB52-3FD2-0EBD-2A76-7C602B106413}"/>
                </a:ext>
              </a:extLst>
            </p:cNvPr>
            <p:cNvGrpSpPr/>
            <p:nvPr/>
          </p:nvGrpSpPr>
          <p:grpSpPr>
            <a:xfrm>
              <a:off x="5520316" y="1656361"/>
              <a:ext cx="712237" cy="179780"/>
              <a:chOff x="3830065" y="494951"/>
              <a:chExt cx="815966" cy="205963"/>
            </a:xfrm>
          </p:grpSpPr>
          <p:sp>
            <p:nvSpPr>
              <p:cNvPr id="419" name="テキスト ボックス 418">
                <a:extLst>
                  <a:ext uri="{FF2B5EF4-FFF2-40B4-BE49-F238E27FC236}">
                    <a16:creationId xmlns:a16="http://schemas.microsoft.com/office/drawing/2014/main" id="{BD69204C-AAFD-3B36-1F16-D5BCAF4F0615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420" name="テキスト ボックス 419">
                <a:extLst>
                  <a:ext uri="{FF2B5EF4-FFF2-40B4-BE49-F238E27FC236}">
                    <a16:creationId xmlns:a16="http://schemas.microsoft.com/office/drawing/2014/main" id="{269A59F1-B980-7F4A-C969-5E4E15D28F3D}"/>
                  </a:ext>
                </a:extLst>
              </p:cNvPr>
              <p:cNvSpPr txBox="1"/>
              <p:nvPr/>
            </p:nvSpPr>
            <p:spPr>
              <a:xfrm rot="20382159">
                <a:off x="3830065" y="494953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grpSp>
        <p:nvGrpSpPr>
          <p:cNvPr id="434" name="グループ化 433">
            <a:extLst>
              <a:ext uri="{FF2B5EF4-FFF2-40B4-BE49-F238E27FC236}">
                <a16:creationId xmlns:a16="http://schemas.microsoft.com/office/drawing/2014/main" id="{E6099493-86E6-DFD3-9099-A47A2D69E38D}"/>
              </a:ext>
            </a:extLst>
          </p:cNvPr>
          <p:cNvGrpSpPr/>
          <p:nvPr/>
        </p:nvGrpSpPr>
        <p:grpSpPr>
          <a:xfrm>
            <a:off x="6559550" y="962557"/>
            <a:ext cx="2705100" cy="2575981"/>
            <a:chOff x="6559550" y="962557"/>
            <a:chExt cx="2705100" cy="2575981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59B74CBA-3949-E561-B09C-D6B8291DA21E}"/>
                </a:ext>
              </a:extLst>
            </p:cNvPr>
            <p:cNvGrpSpPr/>
            <p:nvPr/>
          </p:nvGrpSpPr>
          <p:grpSpPr>
            <a:xfrm>
              <a:off x="6559550" y="962557"/>
              <a:ext cx="2705100" cy="2575981"/>
              <a:chOff x="6559550" y="962557"/>
              <a:chExt cx="2705100" cy="2575981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88F8ADE1-8A78-9E8C-1D47-217168A155BE}"/>
                  </a:ext>
                </a:extLst>
              </p:cNvPr>
              <p:cNvGrpSpPr/>
              <p:nvPr/>
            </p:nvGrpSpPr>
            <p:grpSpPr>
              <a:xfrm>
                <a:off x="6611937" y="1031163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FE5EEB98-4FCC-C19E-8378-B2D3EC75E276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8" name="四角形: 上の 2 つの角を丸める 37">
                    <a:extLst>
                      <a:ext uri="{FF2B5EF4-FFF2-40B4-BE49-F238E27FC236}">
                        <a16:creationId xmlns:a16="http://schemas.microsoft.com/office/drawing/2014/main" id="{EAF89BCB-6F3A-F1BC-250B-437817ABB1CE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" name="四角形: 上の 2 つの角を丸める 38">
                    <a:extLst>
                      <a:ext uri="{FF2B5EF4-FFF2-40B4-BE49-F238E27FC236}">
                        <a16:creationId xmlns:a16="http://schemas.microsoft.com/office/drawing/2014/main" id="{C6B93DE9-A0A8-A5B6-AAE2-7EC0844A06FC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F7617054-FD2D-004A-A3F5-5B2C5C09782E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DBE53D2D-4AC3-0070-15BC-83BFD9D43BE3}"/>
                  </a:ext>
                </a:extLst>
              </p:cNvPr>
              <p:cNvSpPr/>
              <p:nvPr/>
            </p:nvSpPr>
            <p:spPr>
              <a:xfrm>
                <a:off x="7202487" y="1306610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6FFB6157-233C-6927-A0F0-5120074B569E}"/>
                  </a:ext>
                </a:extLst>
              </p:cNvPr>
              <p:cNvGrpSpPr/>
              <p:nvPr/>
            </p:nvGrpSpPr>
            <p:grpSpPr>
              <a:xfrm>
                <a:off x="7192860" y="962557"/>
                <a:ext cx="1335622" cy="2470842"/>
                <a:chOff x="7044090" y="596593"/>
                <a:chExt cx="1587848" cy="2937449"/>
              </a:xfrm>
            </p:grpSpPr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0262E6F3-37D1-7CA2-E86D-DC6DF2313D45}"/>
                    </a:ext>
                  </a:extLst>
                </p:cNvPr>
                <p:cNvGrpSpPr/>
                <p:nvPr/>
              </p:nvGrpSpPr>
              <p:grpSpPr>
                <a:xfrm>
                  <a:off x="7186318" y="1912280"/>
                  <a:ext cx="1445620" cy="1621762"/>
                  <a:chOff x="7931254" y="1911536"/>
                  <a:chExt cx="1445620" cy="1621762"/>
                </a:xfrm>
              </p:grpSpPr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49303FEB-8395-E7BB-17F9-629E2CA79D25}"/>
                      </a:ext>
                    </a:extLst>
                  </p:cNvPr>
                  <p:cNvSpPr/>
                  <p:nvPr/>
                </p:nvSpPr>
                <p:spPr>
                  <a:xfrm>
                    <a:off x="8521897" y="1911536"/>
                    <a:ext cx="287605" cy="342701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54426 w 519777"/>
                      <a:gd name="connsiteY0" fmla="*/ 0 h 380846"/>
                      <a:gd name="connsiteX1" fmla="*/ 355870 w 519777"/>
                      <a:gd name="connsiteY1" fmla="*/ 0 h 380846"/>
                      <a:gd name="connsiteX2" fmla="*/ 380100 w 519777"/>
                      <a:gd name="connsiteY2" fmla="*/ 240006 h 380846"/>
                      <a:gd name="connsiteX3" fmla="*/ 513563 w 519777"/>
                      <a:gd name="connsiteY3" fmla="*/ 240006 h 380846"/>
                      <a:gd name="connsiteX4" fmla="*/ 519777 w 519777"/>
                      <a:gd name="connsiteY4" fmla="*/ 254756 h 380846"/>
                      <a:gd name="connsiteX5" fmla="*/ 256781 w 519777"/>
                      <a:gd name="connsiteY5" fmla="*/ 380772 h 380846"/>
                      <a:gd name="connsiteX6" fmla="*/ 0 w 519777"/>
                      <a:gd name="connsiteY6" fmla="*/ 240006 h 380846"/>
                      <a:gd name="connsiteX7" fmla="*/ 130196 w 519777"/>
                      <a:gd name="connsiteY7" fmla="*/ 240006 h 380846"/>
                      <a:gd name="connsiteX8" fmla="*/ 154426 w 519777"/>
                      <a:gd name="connsiteY8" fmla="*/ 0 h 380846"/>
                      <a:gd name="connsiteX0" fmla="*/ 24230 w 389581"/>
                      <a:gd name="connsiteY0" fmla="*/ 0 h 380846"/>
                      <a:gd name="connsiteX1" fmla="*/ 225674 w 389581"/>
                      <a:gd name="connsiteY1" fmla="*/ 0 h 380846"/>
                      <a:gd name="connsiteX2" fmla="*/ 249904 w 389581"/>
                      <a:gd name="connsiteY2" fmla="*/ 240006 h 380846"/>
                      <a:gd name="connsiteX3" fmla="*/ 383367 w 389581"/>
                      <a:gd name="connsiteY3" fmla="*/ 240006 h 380846"/>
                      <a:gd name="connsiteX4" fmla="*/ 389581 w 389581"/>
                      <a:gd name="connsiteY4" fmla="*/ 254756 h 380846"/>
                      <a:gd name="connsiteX5" fmla="*/ 126585 w 389581"/>
                      <a:gd name="connsiteY5" fmla="*/ 380772 h 380846"/>
                      <a:gd name="connsiteX6" fmla="*/ 0 w 389581"/>
                      <a:gd name="connsiteY6" fmla="*/ 240006 h 380846"/>
                      <a:gd name="connsiteX7" fmla="*/ 24230 w 389581"/>
                      <a:gd name="connsiteY7" fmla="*/ 0 h 380846"/>
                      <a:gd name="connsiteX0" fmla="*/ 24230 w 383367"/>
                      <a:gd name="connsiteY0" fmla="*/ 0 h 380772"/>
                      <a:gd name="connsiteX1" fmla="*/ 225674 w 383367"/>
                      <a:gd name="connsiteY1" fmla="*/ 0 h 380772"/>
                      <a:gd name="connsiteX2" fmla="*/ 249904 w 383367"/>
                      <a:gd name="connsiteY2" fmla="*/ 240006 h 380772"/>
                      <a:gd name="connsiteX3" fmla="*/ 383367 w 383367"/>
                      <a:gd name="connsiteY3" fmla="*/ 240006 h 380772"/>
                      <a:gd name="connsiteX4" fmla="*/ 126585 w 383367"/>
                      <a:gd name="connsiteY4" fmla="*/ 380772 h 380772"/>
                      <a:gd name="connsiteX5" fmla="*/ 0 w 383367"/>
                      <a:gd name="connsiteY5" fmla="*/ 240006 h 380772"/>
                      <a:gd name="connsiteX6" fmla="*/ 24230 w 383367"/>
                      <a:gd name="connsiteY6" fmla="*/ 0 h 380772"/>
                      <a:gd name="connsiteX0" fmla="*/ 24230 w 249904"/>
                      <a:gd name="connsiteY0" fmla="*/ 0 h 380772"/>
                      <a:gd name="connsiteX1" fmla="*/ 225674 w 249904"/>
                      <a:gd name="connsiteY1" fmla="*/ 0 h 380772"/>
                      <a:gd name="connsiteX2" fmla="*/ 249904 w 249904"/>
                      <a:gd name="connsiteY2" fmla="*/ 240006 h 380772"/>
                      <a:gd name="connsiteX3" fmla="*/ 126585 w 249904"/>
                      <a:gd name="connsiteY3" fmla="*/ 380772 h 380772"/>
                      <a:gd name="connsiteX4" fmla="*/ 0 w 249904"/>
                      <a:gd name="connsiteY4" fmla="*/ 240006 h 380772"/>
                      <a:gd name="connsiteX5" fmla="*/ 24230 w 249904"/>
                      <a:gd name="connsiteY5" fmla="*/ 0 h 380772"/>
                      <a:gd name="connsiteX0" fmla="*/ 24230 w 249904"/>
                      <a:gd name="connsiteY0" fmla="*/ 0 h 240006"/>
                      <a:gd name="connsiteX1" fmla="*/ 225674 w 249904"/>
                      <a:gd name="connsiteY1" fmla="*/ 0 h 240006"/>
                      <a:gd name="connsiteX2" fmla="*/ 249904 w 249904"/>
                      <a:gd name="connsiteY2" fmla="*/ 240006 h 240006"/>
                      <a:gd name="connsiteX3" fmla="*/ 0 w 249904"/>
                      <a:gd name="connsiteY3" fmla="*/ 240006 h 240006"/>
                      <a:gd name="connsiteX4" fmla="*/ 24230 w 249904"/>
                      <a:gd name="connsiteY4" fmla="*/ 0 h 240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9904" h="240006">
                        <a:moveTo>
                          <a:pt x="24230" y="0"/>
                        </a:moveTo>
                        <a:lnTo>
                          <a:pt x="225674" y="0"/>
                        </a:lnTo>
                        <a:lnTo>
                          <a:pt x="249904" y="240006"/>
                        </a:lnTo>
                        <a:lnTo>
                          <a:pt x="0" y="240006"/>
                        </a:lnTo>
                        <a:lnTo>
                          <a:pt x="2423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9" name="片側の 2 つの角を丸めた四角形 144">
                    <a:extLst>
                      <a:ext uri="{FF2B5EF4-FFF2-40B4-BE49-F238E27FC236}">
                        <a16:creationId xmlns:a16="http://schemas.microsoft.com/office/drawing/2014/main" id="{0A5A2C8B-D4D9-00B6-B898-1CE954B7D046}"/>
                      </a:ext>
                    </a:extLst>
                  </p:cNvPr>
                  <p:cNvSpPr/>
                  <p:nvPr/>
                </p:nvSpPr>
                <p:spPr>
                  <a:xfrm>
                    <a:off x="7931254" y="2234866"/>
                    <a:ext cx="1445620" cy="1298432"/>
                  </a:xfrm>
                  <a:prstGeom prst="round2SameRect">
                    <a:avLst>
                      <a:gd name="adj1" fmla="val 34484"/>
                      <a:gd name="adj2" fmla="val 0"/>
                    </a:avLst>
                  </a:prstGeom>
                  <a:pattFill prst="plaid">
                    <a:fgClr>
                      <a:srgbClr val="0070C0"/>
                    </a:fgClr>
                    <a:bgClr>
                      <a:srgbClr val="00B0F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" name="片側の 2 つの角を丸めた四角形 144">
                    <a:extLst>
                      <a:ext uri="{FF2B5EF4-FFF2-40B4-BE49-F238E27FC236}">
                        <a16:creationId xmlns:a16="http://schemas.microsoft.com/office/drawing/2014/main" id="{58B70587-D03E-326A-FB6A-D13AD7AFB9E4}"/>
                      </a:ext>
                    </a:extLst>
                  </p:cNvPr>
                  <p:cNvSpPr/>
                  <p:nvPr/>
                </p:nvSpPr>
                <p:spPr>
                  <a:xfrm>
                    <a:off x="8047281" y="221231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pattFill prst="plaid">
                    <a:fgClr>
                      <a:srgbClr val="0070C0"/>
                    </a:fgClr>
                    <a:bgClr>
                      <a:srgbClr val="00B0F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" name="正方形/長方形 170">
                    <a:extLst>
                      <a:ext uri="{FF2B5EF4-FFF2-40B4-BE49-F238E27FC236}">
                        <a16:creationId xmlns:a16="http://schemas.microsoft.com/office/drawing/2014/main" id="{D859CE1C-FFED-5C9C-49F2-48CAB2B895A0}"/>
                      </a:ext>
                    </a:extLst>
                  </p:cNvPr>
                  <p:cNvSpPr/>
                  <p:nvPr/>
                </p:nvSpPr>
                <p:spPr>
                  <a:xfrm>
                    <a:off x="8609238" y="2217394"/>
                    <a:ext cx="94536" cy="1313309"/>
                  </a:xfrm>
                  <a:prstGeom prst="rect">
                    <a:avLst/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72" name="グループ化 171">
                    <a:extLst>
                      <a:ext uri="{FF2B5EF4-FFF2-40B4-BE49-F238E27FC236}">
                        <a16:creationId xmlns:a16="http://schemas.microsoft.com/office/drawing/2014/main" id="{C50DFA6A-C7D1-9E75-00F7-C28361732677}"/>
                      </a:ext>
                    </a:extLst>
                  </p:cNvPr>
                  <p:cNvGrpSpPr/>
                  <p:nvPr/>
                </p:nvGrpSpPr>
                <p:grpSpPr>
                  <a:xfrm>
                    <a:off x="8259740" y="2198290"/>
                    <a:ext cx="793533" cy="191636"/>
                    <a:chOff x="7504242" y="2198290"/>
                    <a:chExt cx="793533" cy="191636"/>
                  </a:xfrm>
                </p:grpSpPr>
                <p:sp>
                  <p:nvSpPr>
                    <p:cNvPr id="179" name="平行四辺形 178">
                      <a:extLst>
                        <a:ext uri="{FF2B5EF4-FFF2-40B4-BE49-F238E27FC236}">
                          <a16:creationId xmlns:a16="http://schemas.microsoft.com/office/drawing/2014/main" id="{0C389B01-D78F-B665-28C3-C9CACABB53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04242" y="2198290"/>
                      <a:ext cx="399209" cy="191636"/>
                    </a:xfrm>
                    <a:prstGeom prst="parallelogram">
                      <a:avLst>
                        <a:gd name="adj" fmla="val 56367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0" name="平行四辺形 179">
                      <a:extLst>
                        <a:ext uri="{FF2B5EF4-FFF2-40B4-BE49-F238E27FC236}">
                          <a16:creationId xmlns:a16="http://schemas.microsoft.com/office/drawing/2014/main" id="{1674AB24-C2DE-7947-B90B-4D8C8CD0D12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7898566" y="2198290"/>
                      <a:ext cx="399209" cy="191636"/>
                    </a:xfrm>
                    <a:prstGeom prst="parallelogram">
                      <a:avLst>
                        <a:gd name="adj" fmla="val 56367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73" name="楕円 172">
                    <a:extLst>
                      <a:ext uri="{FF2B5EF4-FFF2-40B4-BE49-F238E27FC236}">
                        <a16:creationId xmlns:a16="http://schemas.microsoft.com/office/drawing/2014/main" id="{37C31578-4599-7C82-C3B6-E0A4507D3BE4}"/>
                      </a:ext>
                    </a:extLst>
                  </p:cNvPr>
                  <p:cNvSpPr/>
                  <p:nvPr/>
                </p:nvSpPr>
                <p:spPr>
                  <a:xfrm>
                    <a:off x="8622841" y="2493489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" name="楕円 173">
                    <a:extLst>
                      <a:ext uri="{FF2B5EF4-FFF2-40B4-BE49-F238E27FC236}">
                        <a16:creationId xmlns:a16="http://schemas.microsoft.com/office/drawing/2014/main" id="{E5B9E3EE-D5CE-1231-7F6C-067A1530D42E}"/>
                      </a:ext>
                    </a:extLst>
                  </p:cNvPr>
                  <p:cNvSpPr/>
                  <p:nvPr/>
                </p:nvSpPr>
                <p:spPr>
                  <a:xfrm>
                    <a:off x="8622841" y="2719112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5" name="楕円 174">
                    <a:extLst>
                      <a:ext uri="{FF2B5EF4-FFF2-40B4-BE49-F238E27FC236}">
                        <a16:creationId xmlns:a16="http://schemas.microsoft.com/office/drawing/2014/main" id="{858AE6E8-DAF6-BB30-1B87-B45334F98AE3}"/>
                      </a:ext>
                    </a:extLst>
                  </p:cNvPr>
                  <p:cNvSpPr/>
                  <p:nvPr/>
                </p:nvSpPr>
                <p:spPr>
                  <a:xfrm>
                    <a:off x="8622841" y="2944735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6" name="楕円 175">
                    <a:extLst>
                      <a:ext uri="{FF2B5EF4-FFF2-40B4-BE49-F238E27FC236}">
                        <a16:creationId xmlns:a16="http://schemas.microsoft.com/office/drawing/2014/main" id="{250A3405-7662-5202-1544-BD205F260395}"/>
                      </a:ext>
                    </a:extLst>
                  </p:cNvPr>
                  <p:cNvSpPr/>
                  <p:nvPr/>
                </p:nvSpPr>
                <p:spPr>
                  <a:xfrm>
                    <a:off x="8622841" y="3170358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3B37F3C2-EA8E-DAF8-107C-B20B2D25DF06}"/>
                      </a:ext>
                    </a:extLst>
                  </p:cNvPr>
                  <p:cNvSpPr/>
                  <p:nvPr/>
                </p:nvSpPr>
                <p:spPr>
                  <a:xfrm>
                    <a:off x="8622841" y="3395982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370453C3-6397-23BA-A7AE-83CBD10D4955}"/>
                      </a:ext>
                    </a:extLst>
                  </p:cNvPr>
                  <p:cNvSpPr/>
                  <p:nvPr/>
                </p:nvSpPr>
                <p:spPr>
                  <a:xfrm>
                    <a:off x="8622841" y="2274414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39EF2E2F-2291-75CC-12EB-EF9273CF4630}"/>
                    </a:ext>
                  </a:extLst>
                </p:cNvPr>
                <p:cNvGrpSpPr/>
                <p:nvPr/>
              </p:nvGrpSpPr>
              <p:grpSpPr>
                <a:xfrm>
                  <a:off x="7279042" y="927011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161" name="グループ化 160">
                    <a:extLst>
                      <a:ext uri="{FF2B5EF4-FFF2-40B4-BE49-F238E27FC236}">
                        <a16:creationId xmlns:a16="http://schemas.microsoft.com/office/drawing/2014/main" id="{D1905852-02CC-8FC6-955C-87BB56F78EA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166" name="円/楕円 536">
                      <a:extLst>
                        <a:ext uri="{FF2B5EF4-FFF2-40B4-BE49-F238E27FC236}">
                          <a16:creationId xmlns:a16="http://schemas.microsoft.com/office/drawing/2014/main" id="{B859CE8A-D901-A5F9-466B-A4E03EBABB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7" name="円/楕円 537">
                      <a:extLst>
                        <a:ext uri="{FF2B5EF4-FFF2-40B4-BE49-F238E27FC236}">
                          <a16:creationId xmlns:a16="http://schemas.microsoft.com/office/drawing/2014/main" id="{7B904DB9-3A39-513B-1AE5-B32C4915AB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2" name="グループ化 161">
                    <a:extLst>
                      <a:ext uri="{FF2B5EF4-FFF2-40B4-BE49-F238E27FC236}">
                        <a16:creationId xmlns:a16="http://schemas.microsoft.com/office/drawing/2014/main" id="{E76FD04D-F6E4-CDF4-8D22-E2EF0B4D3E8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164" name="円/楕円 534">
                      <a:extLst>
                        <a:ext uri="{FF2B5EF4-FFF2-40B4-BE49-F238E27FC236}">
                          <a16:creationId xmlns:a16="http://schemas.microsoft.com/office/drawing/2014/main" id="{2343AF6B-C903-5DB9-F0F4-F45B9A9E78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5" name="円/楕円 535">
                      <a:extLst>
                        <a:ext uri="{FF2B5EF4-FFF2-40B4-BE49-F238E27FC236}">
                          <a16:creationId xmlns:a16="http://schemas.microsoft.com/office/drawing/2014/main" id="{9BE529DF-91DD-3109-C065-9BFF5CB169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3" name="円/楕円 533">
                    <a:extLst>
                      <a:ext uri="{FF2B5EF4-FFF2-40B4-BE49-F238E27FC236}">
                        <a16:creationId xmlns:a16="http://schemas.microsoft.com/office/drawing/2014/main" id="{E602F077-C549-732C-D26B-6CEC9169DD74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9" name="四角形: 角を丸くする 148">
                  <a:extLst>
                    <a:ext uri="{FF2B5EF4-FFF2-40B4-BE49-F238E27FC236}">
                      <a16:creationId xmlns:a16="http://schemas.microsoft.com/office/drawing/2014/main" id="{FED6DEFB-6976-5BD5-4EEA-A26703439064}"/>
                    </a:ext>
                  </a:extLst>
                </p:cNvPr>
                <p:cNvSpPr/>
                <p:nvPr/>
              </p:nvSpPr>
              <p:spPr>
                <a:xfrm rot="20700000">
                  <a:off x="7494831" y="1266100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" name="四角形: 角を丸くする 149">
                  <a:extLst>
                    <a:ext uri="{FF2B5EF4-FFF2-40B4-BE49-F238E27FC236}">
                      <a16:creationId xmlns:a16="http://schemas.microsoft.com/office/drawing/2014/main" id="{80EB92D4-F2B1-C69A-4CF0-21D5684C042E}"/>
                    </a:ext>
                  </a:extLst>
                </p:cNvPr>
                <p:cNvSpPr/>
                <p:nvPr/>
              </p:nvSpPr>
              <p:spPr>
                <a:xfrm rot="900000">
                  <a:off x="8047281" y="1266100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月 150">
                  <a:extLst>
                    <a:ext uri="{FF2B5EF4-FFF2-40B4-BE49-F238E27FC236}">
                      <a16:creationId xmlns:a16="http://schemas.microsoft.com/office/drawing/2014/main" id="{C360695C-5704-4FAE-6200-0D7ACBC8BC25}"/>
                    </a:ext>
                  </a:extLst>
                </p:cNvPr>
                <p:cNvSpPr/>
                <p:nvPr/>
              </p:nvSpPr>
              <p:spPr>
                <a:xfrm rot="4631141">
                  <a:off x="7472148" y="495688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月 151">
                  <a:extLst>
                    <a:ext uri="{FF2B5EF4-FFF2-40B4-BE49-F238E27FC236}">
                      <a16:creationId xmlns:a16="http://schemas.microsoft.com/office/drawing/2014/main" id="{4659B039-80E4-DF93-CACE-4CFFA0A6477D}"/>
                    </a:ext>
                  </a:extLst>
                </p:cNvPr>
                <p:cNvSpPr/>
                <p:nvPr/>
              </p:nvSpPr>
              <p:spPr>
                <a:xfrm rot="3600000">
                  <a:off x="7404159" y="595743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月 152">
                  <a:extLst>
                    <a:ext uri="{FF2B5EF4-FFF2-40B4-BE49-F238E27FC236}">
                      <a16:creationId xmlns:a16="http://schemas.microsoft.com/office/drawing/2014/main" id="{22CB27D9-DF7B-48A2-D2EE-05377FE7E04B}"/>
                    </a:ext>
                  </a:extLst>
                </p:cNvPr>
                <p:cNvSpPr/>
                <p:nvPr/>
              </p:nvSpPr>
              <p:spPr>
                <a:xfrm rot="5400000">
                  <a:off x="7555583" y="371653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月 153">
                  <a:extLst>
                    <a:ext uri="{FF2B5EF4-FFF2-40B4-BE49-F238E27FC236}">
                      <a16:creationId xmlns:a16="http://schemas.microsoft.com/office/drawing/2014/main" id="{2EEC83F7-6484-ABF5-3185-EDA71B20CD32}"/>
                    </a:ext>
                  </a:extLst>
                </p:cNvPr>
                <p:cNvSpPr/>
                <p:nvPr/>
              </p:nvSpPr>
              <p:spPr>
                <a:xfrm rot="8100000">
                  <a:off x="8075788" y="596593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" name="月 154">
                  <a:extLst>
                    <a:ext uri="{FF2B5EF4-FFF2-40B4-BE49-F238E27FC236}">
                      <a16:creationId xmlns:a16="http://schemas.microsoft.com/office/drawing/2014/main" id="{1E4E1AF6-0585-937E-7562-750AA1267268}"/>
                    </a:ext>
                  </a:extLst>
                </p:cNvPr>
                <p:cNvSpPr/>
                <p:nvPr/>
              </p:nvSpPr>
              <p:spPr>
                <a:xfrm rot="3472113">
                  <a:off x="7590480" y="702612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" name="円/楕円 638">
                  <a:extLst>
                    <a:ext uri="{FF2B5EF4-FFF2-40B4-BE49-F238E27FC236}">
                      <a16:creationId xmlns:a16="http://schemas.microsoft.com/office/drawing/2014/main" id="{1AB13BE1-5F98-E1F8-A060-586F03F5C3D7}"/>
                    </a:ext>
                  </a:extLst>
                </p:cNvPr>
                <p:cNvSpPr/>
                <p:nvPr/>
              </p:nvSpPr>
              <p:spPr>
                <a:xfrm>
                  <a:off x="7837736" y="1794495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" name="月 156">
                  <a:extLst>
                    <a:ext uri="{FF2B5EF4-FFF2-40B4-BE49-F238E27FC236}">
                      <a16:creationId xmlns:a16="http://schemas.microsoft.com/office/drawing/2014/main" id="{F8F1BEDB-CED8-2205-04C0-4EBCA042402C}"/>
                    </a:ext>
                  </a:extLst>
                </p:cNvPr>
                <p:cNvSpPr/>
                <p:nvPr/>
              </p:nvSpPr>
              <p:spPr>
                <a:xfrm rot="3472113">
                  <a:off x="7819962" y="814644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960410F7-EC76-C2BA-B780-94AF8234F2B8}"/>
                    </a:ext>
                  </a:extLst>
                </p:cNvPr>
                <p:cNvSpPr/>
                <p:nvPr/>
              </p:nvSpPr>
              <p:spPr>
                <a:xfrm rot="16200000">
                  <a:off x="7596825" y="139606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1EBF9570-7CFA-A0EE-60F7-A112BD43905B}"/>
                    </a:ext>
                  </a:extLst>
                </p:cNvPr>
                <p:cNvSpPr/>
                <p:nvPr/>
              </p:nvSpPr>
              <p:spPr>
                <a:xfrm rot="16200000">
                  <a:off x="8161181" y="139606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69675B4D-0EC7-FC04-CC25-4667E7EFCC21}"/>
                  </a:ext>
                </a:extLst>
              </p:cNvPr>
              <p:cNvGrpSpPr/>
              <p:nvPr/>
            </p:nvGrpSpPr>
            <p:grpSpPr>
              <a:xfrm>
                <a:off x="6559550" y="2406168"/>
                <a:ext cx="2705100" cy="1132370"/>
                <a:chOff x="6559550" y="2328862"/>
                <a:chExt cx="2705100" cy="1209676"/>
              </a:xfrm>
            </p:grpSpPr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52F203B5-84F6-9C44-4A76-56E84EDBA155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933FF1CE-0F02-A323-0204-172184CDDD37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四角形: 上の 2 つの角を丸める 181">
                    <a:extLst>
                      <a:ext uri="{FF2B5EF4-FFF2-40B4-BE49-F238E27FC236}">
                        <a16:creationId xmlns:a16="http://schemas.microsoft.com/office/drawing/2014/main" id="{56983265-D5AE-8E08-F3EA-82202408AB66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gradFill>
                    <a:gsLst>
                      <a:gs pos="0">
                        <a:schemeClr val="accent2">
                          <a:lumMod val="0"/>
                          <a:lumOff val="100000"/>
                        </a:schemeClr>
                      </a:gs>
                      <a:gs pos="3500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path path="circle">
                      <a:fillToRect l="50000" t="-80000" r="50000" b="18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9" name="四角形: 上の 2 つの角を丸める 181">
                  <a:extLst>
                    <a:ext uri="{FF2B5EF4-FFF2-40B4-BE49-F238E27FC236}">
                      <a16:creationId xmlns:a16="http://schemas.microsoft.com/office/drawing/2014/main" id="{8305FF4A-8647-6996-E41A-E7D618FB4BCA}"/>
                    </a:ext>
                  </a:extLst>
                </p:cNvPr>
                <p:cNvSpPr/>
                <p:nvPr/>
              </p:nvSpPr>
              <p:spPr>
                <a:xfrm>
                  <a:off x="6559550" y="232886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0D8AB82E-F1A8-C71A-ACEF-3F026C8DB934}"/>
                </a:ext>
              </a:extLst>
            </p:cNvPr>
            <p:cNvGrpSpPr/>
            <p:nvPr/>
          </p:nvGrpSpPr>
          <p:grpSpPr>
            <a:xfrm>
              <a:off x="7280485" y="2349400"/>
              <a:ext cx="221455" cy="172195"/>
              <a:chOff x="1314450" y="2280493"/>
              <a:chExt cx="212372" cy="182066"/>
            </a:xfrm>
          </p:grpSpPr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E5B2FC04-8CA7-BB96-E335-16B54E0643C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427921A3-3B30-2DDF-B58E-9C0D66E672D8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7B2100CF-987F-417A-21FA-B7ED6D0A832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F84F9C3A-5669-33C8-2CB7-E1AEE98504A1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E584A24A-050F-3F3A-1217-EB37850EBF57}"/>
                </a:ext>
              </a:extLst>
            </p:cNvPr>
            <p:cNvGrpSpPr/>
            <p:nvPr/>
          </p:nvGrpSpPr>
          <p:grpSpPr>
            <a:xfrm flipH="1">
              <a:off x="8373049" y="2349400"/>
              <a:ext cx="221455" cy="172195"/>
              <a:chOff x="1314450" y="2280493"/>
              <a:chExt cx="212372" cy="182066"/>
            </a:xfrm>
          </p:grpSpPr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D5A2A2E4-37BE-156C-D927-CF7D16081B15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B5FB6000-AF28-CE0F-9064-FD5D6268D3F4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四角形: 上の 2 つの角を丸める 68">
                <a:extLst>
                  <a:ext uri="{FF2B5EF4-FFF2-40B4-BE49-F238E27FC236}">
                    <a16:creationId xmlns:a16="http://schemas.microsoft.com/office/drawing/2014/main" id="{D5372578-7E96-D205-4D65-711C1DFD11B9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943BA627-0E42-7D66-2061-94735B024F50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64692641-140F-FF42-83E1-C4393EC72D35}"/>
                </a:ext>
              </a:extLst>
            </p:cNvPr>
            <p:cNvGrpSpPr/>
            <p:nvPr/>
          </p:nvGrpSpPr>
          <p:grpSpPr>
            <a:xfrm>
              <a:off x="7813912" y="2058845"/>
              <a:ext cx="212250" cy="81990"/>
              <a:chOff x="334566" y="1660922"/>
              <a:chExt cx="176212" cy="126206"/>
            </a:xfrm>
          </p:grpSpPr>
          <p:sp>
            <p:nvSpPr>
              <p:cNvPr id="78" name="月 77">
                <a:extLst>
                  <a:ext uri="{FF2B5EF4-FFF2-40B4-BE49-F238E27FC236}">
                    <a16:creationId xmlns:a16="http://schemas.microsoft.com/office/drawing/2014/main" id="{915C16A4-89E7-0BA8-5072-F16F5248B840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88CC18CF-59A6-7053-2EC1-F9521D716FB5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4D5BF329-4498-270B-6482-22AADAFF4153}"/>
                </a:ext>
              </a:extLst>
            </p:cNvPr>
            <p:cNvGrpSpPr/>
            <p:nvPr/>
          </p:nvGrpSpPr>
          <p:grpSpPr>
            <a:xfrm>
              <a:off x="7905923" y="1466595"/>
              <a:ext cx="86897" cy="112004"/>
              <a:chOff x="207192" y="1641123"/>
              <a:chExt cx="368618" cy="475123"/>
            </a:xfrm>
          </p:grpSpPr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EE1312F5-8B60-4311-207C-5926E7661954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F4020159-4AF3-34F2-3A3A-AC4855047CAF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3" name="楕円 503">
              <a:extLst>
                <a:ext uri="{FF2B5EF4-FFF2-40B4-BE49-F238E27FC236}">
                  <a16:creationId xmlns:a16="http://schemas.microsoft.com/office/drawing/2014/main" id="{2712309B-2ED1-B7D6-4B69-3596BB09EF9F}"/>
                </a:ext>
              </a:extLst>
            </p:cNvPr>
            <p:cNvSpPr/>
            <p:nvPr/>
          </p:nvSpPr>
          <p:spPr>
            <a:xfrm>
              <a:off x="8019525" y="135512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4" name="楕円 503">
              <a:extLst>
                <a:ext uri="{FF2B5EF4-FFF2-40B4-BE49-F238E27FC236}">
                  <a16:creationId xmlns:a16="http://schemas.microsoft.com/office/drawing/2014/main" id="{05771982-FF95-6162-231E-979BD46DF827}"/>
                </a:ext>
              </a:extLst>
            </p:cNvPr>
            <p:cNvSpPr/>
            <p:nvPr/>
          </p:nvSpPr>
          <p:spPr>
            <a:xfrm>
              <a:off x="7552800" y="181867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5" name="楕円 503">
              <a:extLst>
                <a:ext uri="{FF2B5EF4-FFF2-40B4-BE49-F238E27FC236}">
                  <a16:creationId xmlns:a16="http://schemas.microsoft.com/office/drawing/2014/main" id="{90F443EE-6F3B-5CD8-1653-4FC821D0695E}"/>
                </a:ext>
              </a:extLst>
            </p:cNvPr>
            <p:cNvSpPr/>
            <p:nvPr/>
          </p:nvSpPr>
          <p:spPr>
            <a:xfrm>
              <a:off x="8149700" y="2031402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69D62012-FE05-2BC9-9A9A-D788DBAAE9F5}"/>
                </a:ext>
              </a:extLst>
            </p:cNvPr>
            <p:cNvGrpSpPr/>
            <p:nvPr/>
          </p:nvGrpSpPr>
          <p:grpSpPr>
            <a:xfrm>
              <a:off x="8377816" y="1753077"/>
              <a:ext cx="712237" cy="179780"/>
              <a:chOff x="3830065" y="494951"/>
              <a:chExt cx="815966" cy="205963"/>
            </a:xfrm>
          </p:grpSpPr>
          <p:sp>
            <p:nvSpPr>
              <p:cNvPr id="422" name="テキスト ボックス 421">
                <a:extLst>
                  <a:ext uri="{FF2B5EF4-FFF2-40B4-BE49-F238E27FC236}">
                    <a16:creationId xmlns:a16="http://schemas.microsoft.com/office/drawing/2014/main" id="{31045FFF-D963-645A-948D-58B550574CA9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423" name="テキスト ボックス 422">
                <a:extLst>
                  <a:ext uri="{FF2B5EF4-FFF2-40B4-BE49-F238E27FC236}">
                    <a16:creationId xmlns:a16="http://schemas.microsoft.com/office/drawing/2014/main" id="{AA296948-49EC-A781-8B45-36D76F015231}"/>
                  </a:ext>
                </a:extLst>
              </p:cNvPr>
              <p:cNvSpPr txBox="1"/>
              <p:nvPr/>
            </p:nvSpPr>
            <p:spPr>
              <a:xfrm rot="20382159">
                <a:off x="3830065" y="494953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grpSp>
        <p:nvGrpSpPr>
          <p:cNvPr id="433" name="グループ化 432">
            <a:extLst>
              <a:ext uri="{FF2B5EF4-FFF2-40B4-BE49-F238E27FC236}">
                <a16:creationId xmlns:a16="http://schemas.microsoft.com/office/drawing/2014/main" id="{ADE83680-B0B4-988C-1253-00C9F7E6EC70}"/>
              </a:ext>
            </a:extLst>
          </p:cNvPr>
          <p:cNvGrpSpPr/>
          <p:nvPr/>
        </p:nvGrpSpPr>
        <p:grpSpPr>
          <a:xfrm>
            <a:off x="6559550" y="3953828"/>
            <a:ext cx="2705100" cy="2495550"/>
            <a:chOff x="6559550" y="3953828"/>
            <a:chExt cx="2705100" cy="2495550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0F24799D-7B1A-1189-C1C9-406B5785D50C}"/>
                </a:ext>
              </a:extLst>
            </p:cNvPr>
            <p:cNvGrpSpPr/>
            <p:nvPr/>
          </p:nvGrpSpPr>
          <p:grpSpPr>
            <a:xfrm>
              <a:off x="6559550" y="3953828"/>
              <a:ext cx="2705100" cy="2495550"/>
              <a:chOff x="6559550" y="3953828"/>
              <a:chExt cx="2705100" cy="2495550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BBF77413-72BD-8606-BDE5-E4F9AFA2B07C}"/>
                  </a:ext>
                </a:extLst>
              </p:cNvPr>
              <p:cNvGrpSpPr/>
              <p:nvPr/>
            </p:nvGrpSpPr>
            <p:grpSpPr>
              <a:xfrm>
                <a:off x="6611937" y="395382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73684C8C-741A-7449-AD78-5943AA4072D3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01" name="四角形: 上の 2 つの角を丸める 100">
                    <a:extLst>
                      <a:ext uri="{FF2B5EF4-FFF2-40B4-BE49-F238E27FC236}">
                        <a16:creationId xmlns:a16="http://schemas.microsoft.com/office/drawing/2014/main" id="{D6FD5B1A-15C3-3D3D-8E1C-CCFA6CF11025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2" name="四角形: 上の 2 つの角を丸める 101">
                    <a:extLst>
                      <a:ext uri="{FF2B5EF4-FFF2-40B4-BE49-F238E27FC236}">
                        <a16:creationId xmlns:a16="http://schemas.microsoft.com/office/drawing/2014/main" id="{88CF9C2C-C637-A67F-A8D7-9BDAA6845B22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9" name="四角形: 角を丸くする 98">
                  <a:extLst>
                    <a:ext uri="{FF2B5EF4-FFF2-40B4-BE49-F238E27FC236}">
                      <a16:creationId xmlns:a16="http://schemas.microsoft.com/office/drawing/2014/main" id="{A56C7370-DD02-B580-5268-7694DC59173A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9" name="四角形: 角を丸くする 118">
                <a:extLst>
                  <a:ext uri="{FF2B5EF4-FFF2-40B4-BE49-F238E27FC236}">
                    <a16:creationId xmlns:a16="http://schemas.microsoft.com/office/drawing/2014/main" id="{7FA36FC9-B810-A4F0-0305-DB8A5CA90A20}"/>
                  </a:ext>
                </a:extLst>
              </p:cNvPr>
              <p:cNvSpPr/>
              <p:nvPr/>
            </p:nvSpPr>
            <p:spPr>
              <a:xfrm>
                <a:off x="7202487" y="4217450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50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422331EB-DE1B-17B0-6500-0D8523C24E40}"/>
                  </a:ext>
                </a:extLst>
              </p:cNvPr>
              <p:cNvGrpSpPr/>
              <p:nvPr/>
            </p:nvGrpSpPr>
            <p:grpSpPr>
              <a:xfrm>
                <a:off x="7388759" y="3997415"/>
                <a:ext cx="1074706" cy="2198728"/>
                <a:chOff x="7339193" y="3836972"/>
                <a:chExt cx="1277659" cy="2613948"/>
              </a:xfrm>
            </p:grpSpPr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AB77E8D6-388E-058A-3E7A-54AC2E98CE0F}"/>
                    </a:ext>
                  </a:extLst>
                </p:cNvPr>
                <p:cNvGrpSpPr/>
                <p:nvPr/>
              </p:nvGrpSpPr>
              <p:grpSpPr>
                <a:xfrm>
                  <a:off x="7352346" y="4957009"/>
                  <a:ext cx="1213577" cy="1493911"/>
                  <a:chOff x="7352346" y="4957009"/>
                  <a:chExt cx="1213577" cy="1493911"/>
                </a:xfrm>
              </p:grpSpPr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89D4CA31-BEA4-4410-5743-08D45CDEAED2}"/>
                      </a:ext>
                    </a:extLst>
                  </p:cNvPr>
                  <p:cNvSpPr/>
                  <p:nvPr/>
                </p:nvSpPr>
                <p:spPr>
                  <a:xfrm flipH="1">
                    <a:off x="8385763" y="5945981"/>
                    <a:ext cx="172568" cy="504938"/>
                  </a:xfrm>
                  <a:custGeom>
                    <a:avLst/>
                    <a:gdLst>
                      <a:gd name="connsiteX0" fmla="*/ 0 w 172568"/>
                      <a:gd name="connsiteY0" fmla="*/ 0 h 504938"/>
                      <a:gd name="connsiteX1" fmla="*/ 172568 w 172568"/>
                      <a:gd name="connsiteY1" fmla="*/ 0 h 504938"/>
                      <a:gd name="connsiteX2" fmla="*/ 172568 w 172568"/>
                      <a:gd name="connsiteY2" fmla="*/ 504938 h 504938"/>
                      <a:gd name="connsiteX3" fmla="*/ 0 w 172568"/>
                      <a:gd name="connsiteY3" fmla="*/ 504938 h 504938"/>
                      <a:gd name="connsiteX4" fmla="*/ 0 w 172568"/>
                      <a:gd name="connsiteY4" fmla="*/ 0 h 504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2568" h="504938">
                        <a:moveTo>
                          <a:pt x="0" y="0"/>
                        </a:moveTo>
                        <a:lnTo>
                          <a:pt x="172568" y="0"/>
                        </a:lnTo>
                        <a:lnTo>
                          <a:pt x="172568" y="504938"/>
                        </a:lnTo>
                        <a:lnTo>
                          <a:pt x="0" y="50493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FE42FAD6-ECE5-726E-F9BE-B5457257CE3A}"/>
                      </a:ext>
                    </a:extLst>
                  </p:cNvPr>
                  <p:cNvSpPr/>
                  <p:nvPr/>
                </p:nvSpPr>
                <p:spPr>
                  <a:xfrm flipH="1">
                    <a:off x="8393355" y="5348525"/>
                    <a:ext cx="172568" cy="597456"/>
                  </a:xfrm>
                  <a:custGeom>
                    <a:avLst/>
                    <a:gdLst>
                      <a:gd name="connsiteX0" fmla="*/ 172568 w 172568"/>
                      <a:gd name="connsiteY0" fmla="*/ 0 h 597456"/>
                      <a:gd name="connsiteX1" fmla="*/ 172568 w 172568"/>
                      <a:gd name="connsiteY1" fmla="*/ 597456 h 597456"/>
                      <a:gd name="connsiteX2" fmla="*/ 0 w 172568"/>
                      <a:gd name="connsiteY2" fmla="*/ 597456 h 597456"/>
                      <a:gd name="connsiteX3" fmla="*/ 0 w 172568"/>
                      <a:gd name="connsiteY3" fmla="*/ 357725 h 597456"/>
                      <a:gd name="connsiteX4" fmla="*/ 142749 w 172568"/>
                      <a:gd name="connsiteY4" fmla="*/ 23837 h 597456"/>
                      <a:gd name="connsiteX5" fmla="*/ 172568 w 172568"/>
                      <a:gd name="connsiteY5" fmla="*/ 0 h 597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2568" h="597456">
                        <a:moveTo>
                          <a:pt x="172568" y="0"/>
                        </a:moveTo>
                        <a:lnTo>
                          <a:pt x="172568" y="597456"/>
                        </a:lnTo>
                        <a:lnTo>
                          <a:pt x="0" y="597456"/>
                        </a:lnTo>
                        <a:lnTo>
                          <a:pt x="0" y="357725"/>
                        </a:lnTo>
                        <a:cubicBezTo>
                          <a:pt x="0" y="227334"/>
                          <a:pt x="54552" y="109286"/>
                          <a:pt x="142749" y="23837"/>
                        </a:cubicBezTo>
                        <a:lnTo>
                          <a:pt x="172568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70C0"/>
                    </a:fgClr>
                    <a:bgClr>
                      <a:schemeClr val="accent5">
                        <a:lumMod val="40000"/>
                        <a:lumOff val="6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44C57179-904A-62BD-5AF1-C5BFF72E9AC7}"/>
                      </a:ext>
                    </a:extLst>
                  </p:cNvPr>
                  <p:cNvSpPr/>
                  <p:nvPr/>
                </p:nvSpPr>
                <p:spPr>
                  <a:xfrm>
                    <a:off x="7369799" y="5945981"/>
                    <a:ext cx="172568" cy="504938"/>
                  </a:xfrm>
                  <a:custGeom>
                    <a:avLst/>
                    <a:gdLst>
                      <a:gd name="connsiteX0" fmla="*/ 0 w 172568"/>
                      <a:gd name="connsiteY0" fmla="*/ 0 h 504938"/>
                      <a:gd name="connsiteX1" fmla="*/ 172568 w 172568"/>
                      <a:gd name="connsiteY1" fmla="*/ 0 h 504938"/>
                      <a:gd name="connsiteX2" fmla="*/ 172568 w 172568"/>
                      <a:gd name="connsiteY2" fmla="*/ 504938 h 504938"/>
                      <a:gd name="connsiteX3" fmla="*/ 0 w 172568"/>
                      <a:gd name="connsiteY3" fmla="*/ 504938 h 504938"/>
                      <a:gd name="connsiteX4" fmla="*/ 0 w 172568"/>
                      <a:gd name="connsiteY4" fmla="*/ 0 h 504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2568" h="504938">
                        <a:moveTo>
                          <a:pt x="0" y="0"/>
                        </a:moveTo>
                        <a:lnTo>
                          <a:pt x="172568" y="0"/>
                        </a:lnTo>
                        <a:lnTo>
                          <a:pt x="172568" y="504938"/>
                        </a:lnTo>
                        <a:lnTo>
                          <a:pt x="0" y="50493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9BAC7CA9-3768-6089-EE2F-4C1F10B76154}"/>
                      </a:ext>
                    </a:extLst>
                  </p:cNvPr>
                  <p:cNvSpPr/>
                  <p:nvPr/>
                </p:nvSpPr>
                <p:spPr>
                  <a:xfrm>
                    <a:off x="7352346" y="5348525"/>
                    <a:ext cx="172568" cy="597456"/>
                  </a:xfrm>
                  <a:custGeom>
                    <a:avLst/>
                    <a:gdLst>
                      <a:gd name="connsiteX0" fmla="*/ 172568 w 172568"/>
                      <a:gd name="connsiteY0" fmla="*/ 0 h 597456"/>
                      <a:gd name="connsiteX1" fmla="*/ 172568 w 172568"/>
                      <a:gd name="connsiteY1" fmla="*/ 597456 h 597456"/>
                      <a:gd name="connsiteX2" fmla="*/ 0 w 172568"/>
                      <a:gd name="connsiteY2" fmla="*/ 597456 h 597456"/>
                      <a:gd name="connsiteX3" fmla="*/ 0 w 172568"/>
                      <a:gd name="connsiteY3" fmla="*/ 357725 h 597456"/>
                      <a:gd name="connsiteX4" fmla="*/ 142749 w 172568"/>
                      <a:gd name="connsiteY4" fmla="*/ 23837 h 597456"/>
                      <a:gd name="connsiteX5" fmla="*/ 172568 w 172568"/>
                      <a:gd name="connsiteY5" fmla="*/ 0 h 597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2568" h="597456">
                        <a:moveTo>
                          <a:pt x="172568" y="0"/>
                        </a:moveTo>
                        <a:lnTo>
                          <a:pt x="172568" y="597456"/>
                        </a:lnTo>
                        <a:lnTo>
                          <a:pt x="0" y="597456"/>
                        </a:lnTo>
                        <a:lnTo>
                          <a:pt x="0" y="357725"/>
                        </a:lnTo>
                        <a:cubicBezTo>
                          <a:pt x="0" y="227334"/>
                          <a:pt x="54552" y="109286"/>
                          <a:pt x="142749" y="23837"/>
                        </a:cubicBezTo>
                        <a:lnTo>
                          <a:pt x="172568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70C0"/>
                    </a:fgClr>
                    <a:bgClr>
                      <a:schemeClr val="accent5">
                        <a:lumMod val="40000"/>
                        <a:lumOff val="6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4" name="片側の 2 つの角を丸めた四角形 144">
                    <a:extLst>
                      <a:ext uri="{FF2B5EF4-FFF2-40B4-BE49-F238E27FC236}">
                        <a16:creationId xmlns:a16="http://schemas.microsoft.com/office/drawing/2014/main" id="{73EC7F95-E2D0-A75B-03C9-EB25561973D0}"/>
                      </a:ext>
                    </a:extLst>
                  </p:cNvPr>
                  <p:cNvSpPr/>
                  <p:nvPr/>
                </p:nvSpPr>
                <p:spPr>
                  <a:xfrm>
                    <a:off x="7445122" y="5223466"/>
                    <a:ext cx="1037886" cy="1227454"/>
                  </a:xfrm>
                  <a:prstGeom prst="round2SameRect">
                    <a:avLst>
                      <a:gd name="adj1" fmla="val 33213"/>
                      <a:gd name="adj2" fmla="val 0"/>
                    </a:avLst>
                  </a:prstGeom>
                  <a:pattFill prst="dkVert">
                    <a:fgClr>
                      <a:srgbClr val="0070C0"/>
                    </a:fgClr>
                    <a:bgClr>
                      <a:schemeClr val="accent5">
                        <a:lumMod val="40000"/>
                        <a:lumOff val="6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D7C80457-96F8-F43B-6261-70593AB8B185}"/>
                      </a:ext>
                    </a:extLst>
                  </p:cNvPr>
                  <p:cNvSpPr/>
                  <p:nvPr/>
                </p:nvSpPr>
                <p:spPr>
                  <a:xfrm>
                    <a:off x="7732388" y="4957009"/>
                    <a:ext cx="463354" cy="43176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200FDD95-FCE5-57A1-DF86-5D2CFD1BCAEB}"/>
                    </a:ext>
                  </a:extLst>
                </p:cNvPr>
                <p:cNvGrpSpPr/>
                <p:nvPr/>
              </p:nvGrpSpPr>
              <p:grpSpPr>
                <a:xfrm>
                  <a:off x="7339193" y="3836972"/>
                  <a:ext cx="1277659" cy="1304905"/>
                  <a:chOff x="5142933" y="2186951"/>
                  <a:chExt cx="1277659" cy="1304905"/>
                </a:xfrm>
              </p:grpSpPr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F138C39F-3AC9-C130-89C6-3E1513FA8794}"/>
                      </a:ext>
                    </a:extLst>
                  </p:cNvPr>
                  <p:cNvSpPr/>
                  <p:nvPr/>
                </p:nvSpPr>
                <p:spPr>
                  <a:xfrm>
                    <a:off x="5189967" y="2186951"/>
                    <a:ext cx="1184640" cy="746442"/>
                  </a:xfrm>
                  <a:custGeom>
                    <a:avLst/>
                    <a:gdLst>
                      <a:gd name="connsiteX0" fmla="*/ 592320 w 1184640"/>
                      <a:gd name="connsiteY0" fmla="*/ 0 h 746442"/>
                      <a:gd name="connsiteX1" fmla="*/ 665324 w 1184640"/>
                      <a:gd name="connsiteY1" fmla="*/ 37815 h 746442"/>
                      <a:gd name="connsiteX2" fmla="*/ 745624 w 1184640"/>
                      <a:gd name="connsiteY2" fmla="*/ 20183 h 746442"/>
                      <a:gd name="connsiteX3" fmla="*/ 806350 w 1184640"/>
                      <a:gd name="connsiteY3" fmla="*/ 75601 h 746442"/>
                      <a:gd name="connsiteX4" fmla="*/ 888480 w 1184640"/>
                      <a:gd name="connsiteY4" fmla="*/ 79356 h 746442"/>
                      <a:gd name="connsiteX5" fmla="*/ 932795 w 1184640"/>
                      <a:gd name="connsiteY5" fmla="*/ 148605 h 746442"/>
                      <a:gd name="connsiteX6" fmla="*/ 1011153 w 1184640"/>
                      <a:gd name="connsiteY6" fmla="*/ 173486 h 746442"/>
                      <a:gd name="connsiteX7" fmla="*/ 1036034 w 1184640"/>
                      <a:gd name="connsiteY7" fmla="*/ 251845 h 746442"/>
                      <a:gd name="connsiteX8" fmla="*/ 1105284 w 1184640"/>
                      <a:gd name="connsiteY8" fmla="*/ 296160 h 746442"/>
                      <a:gd name="connsiteX9" fmla="*/ 1109039 w 1184640"/>
                      <a:gd name="connsiteY9" fmla="*/ 378289 h 746442"/>
                      <a:gd name="connsiteX10" fmla="*/ 1164457 w 1184640"/>
                      <a:gd name="connsiteY10" fmla="*/ 439016 h 746442"/>
                      <a:gd name="connsiteX11" fmla="*/ 1146825 w 1184640"/>
                      <a:gd name="connsiteY11" fmla="*/ 519315 h 746442"/>
                      <a:gd name="connsiteX12" fmla="*/ 1184640 w 1184640"/>
                      <a:gd name="connsiteY12" fmla="*/ 592319 h 746442"/>
                      <a:gd name="connsiteX13" fmla="*/ 1146825 w 1184640"/>
                      <a:gd name="connsiteY13" fmla="*/ 665323 h 746442"/>
                      <a:gd name="connsiteX14" fmla="*/ 1164457 w 1184640"/>
                      <a:gd name="connsiteY14" fmla="*/ 745622 h 746442"/>
                      <a:gd name="connsiteX15" fmla="*/ 1163709 w 1184640"/>
                      <a:gd name="connsiteY15" fmla="*/ 746442 h 746442"/>
                      <a:gd name="connsiteX16" fmla="*/ 20932 w 1184640"/>
                      <a:gd name="connsiteY16" fmla="*/ 746442 h 746442"/>
                      <a:gd name="connsiteX17" fmla="*/ 20183 w 1184640"/>
                      <a:gd name="connsiteY17" fmla="*/ 745622 h 746442"/>
                      <a:gd name="connsiteX18" fmla="*/ 37815 w 1184640"/>
                      <a:gd name="connsiteY18" fmla="*/ 665323 h 746442"/>
                      <a:gd name="connsiteX19" fmla="*/ 0 w 1184640"/>
                      <a:gd name="connsiteY19" fmla="*/ 592319 h 746442"/>
                      <a:gd name="connsiteX20" fmla="*/ 37815 w 1184640"/>
                      <a:gd name="connsiteY20" fmla="*/ 519315 h 746442"/>
                      <a:gd name="connsiteX21" fmla="*/ 20183 w 1184640"/>
                      <a:gd name="connsiteY21" fmla="*/ 439016 h 746442"/>
                      <a:gd name="connsiteX22" fmla="*/ 75601 w 1184640"/>
                      <a:gd name="connsiteY22" fmla="*/ 378289 h 746442"/>
                      <a:gd name="connsiteX23" fmla="*/ 79356 w 1184640"/>
                      <a:gd name="connsiteY23" fmla="*/ 296160 h 746442"/>
                      <a:gd name="connsiteX24" fmla="*/ 148606 w 1184640"/>
                      <a:gd name="connsiteY24" fmla="*/ 251845 h 746442"/>
                      <a:gd name="connsiteX25" fmla="*/ 173487 w 1184640"/>
                      <a:gd name="connsiteY25" fmla="*/ 173486 h 746442"/>
                      <a:gd name="connsiteX26" fmla="*/ 251845 w 1184640"/>
                      <a:gd name="connsiteY26" fmla="*/ 148605 h 746442"/>
                      <a:gd name="connsiteX27" fmla="*/ 296160 w 1184640"/>
                      <a:gd name="connsiteY27" fmla="*/ 79356 h 746442"/>
                      <a:gd name="connsiteX28" fmla="*/ 378290 w 1184640"/>
                      <a:gd name="connsiteY28" fmla="*/ 75601 h 746442"/>
                      <a:gd name="connsiteX29" fmla="*/ 439016 w 1184640"/>
                      <a:gd name="connsiteY29" fmla="*/ 20183 h 746442"/>
                      <a:gd name="connsiteX30" fmla="*/ 519316 w 1184640"/>
                      <a:gd name="connsiteY30" fmla="*/ 37815 h 7464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1184640" h="746442">
                        <a:moveTo>
                          <a:pt x="592320" y="0"/>
                        </a:moveTo>
                        <a:lnTo>
                          <a:pt x="665324" y="37815"/>
                        </a:lnTo>
                        <a:lnTo>
                          <a:pt x="745624" y="20183"/>
                        </a:lnTo>
                        <a:lnTo>
                          <a:pt x="806350" y="75601"/>
                        </a:lnTo>
                        <a:lnTo>
                          <a:pt x="888480" y="79356"/>
                        </a:lnTo>
                        <a:lnTo>
                          <a:pt x="932795" y="148605"/>
                        </a:lnTo>
                        <a:lnTo>
                          <a:pt x="1011153" y="173486"/>
                        </a:lnTo>
                        <a:lnTo>
                          <a:pt x="1036034" y="251845"/>
                        </a:lnTo>
                        <a:lnTo>
                          <a:pt x="1105284" y="296160"/>
                        </a:lnTo>
                        <a:lnTo>
                          <a:pt x="1109039" y="378289"/>
                        </a:lnTo>
                        <a:lnTo>
                          <a:pt x="1164457" y="439016"/>
                        </a:lnTo>
                        <a:lnTo>
                          <a:pt x="1146825" y="519315"/>
                        </a:lnTo>
                        <a:lnTo>
                          <a:pt x="1184640" y="592319"/>
                        </a:lnTo>
                        <a:lnTo>
                          <a:pt x="1146825" y="665323"/>
                        </a:lnTo>
                        <a:lnTo>
                          <a:pt x="1164457" y="745622"/>
                        </a:lnTo>
                        <a:lnTo>
                          <a:pt x="1163709" y="746442"/>
                        </a:lnTo>
                        <a:lnTo>
                          <a:pt x="20932" y="746442"/>
                        </a:lnTo>
                        <a:lnTo>
                          <a:pt x="20183" y="745622"/>
                        </a:lnTo>
                        <a:lnTo>
                          <a:pt x="37815" y="665323"/>
                        </a:lnTo>
                        <a:lnTo>
                          <a:pt x="0" y="592319"/>
                        </a:lnTo>
                        <a:lnTo>
                          <a:pt x="37815" y="519315"/>
                        </a:lnTo>
                        <a:lnTo>
                          <a:pt x="20183" y="439016"/>
                        </a:lnTo>
                        <a:lnTo>
                          <a:pt x="75601" y="378289"/>
                        </a:lnTo>
                        <a:lnTo>
                          <a:pt x="79356" y="296160"/>
                        </a:lnTo>
                        <a:lnTo>
                          <a:pt x="148606" y="251845"/>
                        </a:lnTo>
                        <a:lnTo>
                          <a:pt x="173487" y="173486"/>
                        </a:lnTo>
                        <a:lnTo>
                          <a:pt x="251845" y="148605"/>
                        </a:lnTo>
                        <a:lnTo>
                          <a:pt x="296160" y="79356"/>
                        </a:lnTo>
                        <a:lnTo>
                          <a:pt x="378290" y="75601"/>
                        </a:lnTo>
                        <a:lnTo>
                          <a:pt x="439016" y="20183"/>
                        </a:lnTo>
                        <a:lnTo>
                          <a:pt x="519316" y="37815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8" name="グループ化 187">
                    <a:extLst>
                      <a:ext uri="{FF2B5EF4-FFF2-40B4-BE49-F238E27FC236}">
                        <a16:creationId xmlns:a16="http://schemas.microsoft.com/office/drawing/2014/main" id="{8C70797C-4A7D-733D-BAB7-A3062814B227}"/>
                      </a:ext>
                    </a:extLst>
                  </p:cNvPr>
                  <p:cNvGrpSpPr/>
                  <p:nvPr/>
                </p:nvGrpSpPr>
                <p:grpSpPr>
                  <a:xfrm>
                    <a:off x="5142933" y="2331750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92" name="グループ化 191">
                      <a:extLst>
                        <a:ext uri="{FF2B5EF4-FFF2-40B4-BE49-F238E27FC236}">
                          <a16:creationId xmlns:a16="http://schemas.microsoft.com/office/drawing/2014/main" id="{B3752187-C749-AB92-F087-B8AC55A1EDB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98" name="円/楕円 514">
                        <a:extLst>
                          <a:ext uri="{FF2B5EF4-FFF2-40B4-BE49-F238E27FC236}">
                            <a16:creationId xmlns:a16="http://schemas.microsoft.com/office/drawing/2014/main" id="{BD4EB8A0-737A-7E6F-2B78-82311CAB7FB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9" name="円/楕円 515">
                        <a:extLst>
                          <a:ext uri="{FF2B5EF4-FFF2-40B4-BE49-F238E27FC236}">
                            <a16:creationId xmlns:a16="http://schemas.microsoft.com/office/drawing/2014/main" id="{9D6D11C0-17DD-D5DC-10DA-5C136698D8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3" name="グループ化 192">
                      <a:extLst>
                        <a:ext uri="{FF2B5EF4-FFF2-40B4-BE49-F238E27FC236}">
                          <a16:creationId xmlns:a16="http://schemas.microsoft.com/office/drawing/2014/main" id="{AF5BAC2B-83F5-8A92-DD39-02A4B935926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95" name="円/楕円 512">
                        <a:extLst>
                          <a:ext uri="{FF2B5EF4-FFF2-40B4-BE49-F238E27FC236}">
                            <a16:creationId xmlns:a16="http://schemas.microsoft.com/office/drawing/2014/main" id="{B9A010F5-C70F-5B5D-04D6-F1DEDCADD0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7" name="円/楕円 513">
                        <a:extLst>
                          <a:ext uri="{FF2B5EF4-FFF2-40B4-BE49-F238E27FC236}">
                            <a16:creationId xmlns:a16="http://schemas.microsoft.com/office/drawing/2014/main" id="{8A8DB652-087A-6531-0AA8-C899EDFB32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4" name="円/楕円 511">
                      <a:extLst>
                        <a:ext uri="{FF2B5EF4-FFF2-40B4-BE49-F238E27FC236}">
                          <a16:creationId xmlns:a16="http://schemas.microsoft.com/office/drawing/2014/main" id="{D6816377-3B6E-6DF4-4CBB-12D1A77C6A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9" name="円/楕円 505">
                    <a:extLst>
                      <a:ext uri="{FF2B5EF4-FFF2-40B4-BE49-F238E27FC236}">
                        <a16:creationId xmlns:a16="http://schemas.microsoft.com/office/drawing/2014/main" id="{B10EEA87-7408-AD32-90DA-5D755D180A08}"/>
                      </a:ext>
                    </a:extLst>
                  </p:cNvPr>
                  <p:cNvSpPr/>
                  <p:nvPr/>
                </p:nvSpPr>
                <p:spPr>
                  <a:xfrm>
                    <a:off x="5666768" y="3028284"/>
                    <a:ext cx="226008" cy="14041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0" name="月 189">
                    <a:extLst>
                      <a:ext uri="{FF2B5EF4-FFF2-40B4-BE49-F238E27FC236}">
                        <a16:creationId xmlns:a16="http://schemas.microsoft.com/office/drawing/2014/main" id="{82A460F8-EFB3-CEDE-D82B-B29B94ADF6E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455087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1" name="月 190">
                    <a:extLst>
                      <a:ext uri="{FF2B5EF4-FFF2-40B4-BE49-F238E27FC236}">
                        <a16:creationId xmlns:a16="http://schemas.microsoft.com/office/drawing/2014/main" id="{9C9A7874-D2C2-6566-6E1D-241F45D83DD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039002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B5FDF632-5DE2-7EE7-7CC3-58C4F6B1FC65}"/>
                    </a:ext>
                  </a:extLst>
                </p:cNvPr>
                <p:cNvSpPr/>
                <p:nvPr/>
              </p:nvSpPr>
              <p:spPr>
                <a:xfrm rot="16200000">
                  <a:off x="7650339" y="4457434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E8C74F1A-4901-6F4E-9E31-3D8D5631EAAE}"/>
                    </a:ext>
                  </a:extLst>
                </p:cNvPr>
                <p:cNvSpPr/>
                <p:nvPr/>
              </p:nvSpPr>
              <p:spPr>
                <a:xfrm rot="16200000">
                  <a:off x="8258952" y="4457434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550FA287-5227-5345-ADD9-1256ED8E207F}"/>
                  </a:ext>
                </a:extLst>
              </p:cNvPr>
              <p:cNvGrpSpPr/>
              <p:nvPr/>
            </p:nvGrpSpPr>
            <p:grpSpPr>
              <a:xfrm>
                <a:off x="6559550" y="5317006"/>
                <a:ext cx="2705100" cy="1132372"/>
                <a:chOff x="6559550" y="2328860"/>
                <a:chExt cx="2705100" cy="1209678"/>
              </a:xfrm>
            </p:grpSpPr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D564F791-AE51-E48E-AE97-1D71B4A17061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DAB929A0-BD13-2140-9FA4-F08005429740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四角形: 上の 2 つの角を丸める 181">
                    <a:extLst>
                      <a:ext uri="{FF2B5EF4-FFF2-40B4-BE49-F238E27FC236}">
                        <a16:creationId xmlns:a16="http://schemas.microsoft.com/office/drawing/2014/main" id="{06998770-CE6B-3C6B-141B-FB5D7FC3E5FE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3500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4" name="四角形: 上の 2 つの角を丸める 181">
                  <a:extLst>
                    <a:ext uri="{FF2B5EF4-FFF2-40B4-BE49-F238E27FC236}">
                      <a16:creationId xmlns:a16="http://schemas.microsoft.com/office/drawing/2014/main" id="{F0F92B96-9E7A-E22D-E719-B97E8378497B}"/>
                    </a:ext>
                  </a:extLst>
                </p:cNvPr>
                <p:cNvSpPr/>
                <p:nvPr/>
              </p:nvSpPr>
              <p:spPr>
                <a:xfrm>
                  <a:off x="6559550" y="2328860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0B684C47-5782-43CD-9F04-EC16EECB9B4C}"/>
                </a:ext>
              </a:extLst>
            </p:cNvPr>
            <p:cNvGrpSpPr/>
            <p:nvPr/>
          </p:nvGrpSpPr>
          <p:grpSpPr>
            <a:xfrm>
              <a:off x="7267785" y="5251350"/>
              <a:ext cx="221455" cy="172195"/>
              <a:chOff x="1314450" y="2280493"/>
              <a:chExt cx="212372" cy="182066"/>
            </a:xfrm>
          </p:grpSpPr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C916DF11-9C2F-0B71-A98E-AEE9E47D90E6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3129DA73-FE96-84E3-0FD2-3E3230E6795C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A5521B94-381B-B9B4-4E06-CD6F41F6000C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5" name="四角形: 上の 2 つの角を丸める 224">
                <a:extLst>
                  <a:ext uri="{FF2B5EF4-FFF2-40B4-BE49-F238E27FC236}">
                    <a16:creationId xmlns:a16="http://schemas.microsoft.com/office/drawing/2014/main" id="{A54F6E16-33A2-3510-FC5C-818B67C77E06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84AE76BD-2BFC-E84D-D713-75088FFF593C}"/>
                </a:ext>
              </a:extLst>
            </p:cNvPr>
            <p:cNvGrpSpPr/>
            <p:nvPr/>
          </p:nvGrpSpPr>
          <p:grpSpPr>
            <a:xfrm flipH="1">
              <a:off x="8360349" y="5251350"/>
              <a:ext cx="221455" cy="172195"/>
              <a:chOff x="1314450" y="2280493"/>
              <a:chExt cx="212372" cy="182066"/>
            </a:xfrm>
          </p:grpSpPr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3C7289F6-C629-8919-9DDF-DB7DE09235BE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四角形: 上の 2 つの角を丸める 35">
                <a:extLst>
                  <a:ext uri="{FF2B5EF4-FFF2-40B4-BE49-F238E27FC236}">
                    <a16:creationId xmlns:a16="http://schemas.microsoft.com/office/drawing/2014/main" id="{B001E778-A024-44E0-67F9-074F79C582FA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A03876B9-8BBB-7EE3-6D39-626E797596CD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C637B1AC-93E2-E75D-3743-69EFFE9EE9C8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F69BBF70-EC75-DBB3-0E74-353153B86E93}"/>
                </a:ext>
              </a:extLst>
            </p:cNvPr>
            <p:cNvGrpSpPr/>
            <p:nvPr/>
          </p:nvGrpSpPr>
          <p:grpSpPr>
            <a:xfrm>
              <a:off x="7782968" y="4905907"/>
              <a:ext cx="300582" cy="113058"/>
              <a:chOff x="334566" y="1660922"/>
              <a:chExt cx="176212" cy="126206"/>
            </a:xfrm>
          </p:grpSpPr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75402B07-FAC0-CE85-5D88-237C22399C78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9FF77F8C-FBDB-177B-EAED-4D77DB9FB2FC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361EF058-8D4A-FF25-C0D3-D946899CF998}"/>
                </a:ext>
              </a:extLst>
            </p:cNvPr>
            <p:cNvGrpSpPr/>
            <p:nvPr/>
          </p:nvGrpSpPr>
          <p:grpSpPr>
            <a:xfrm>
              <a:off x="7905923" y="4317745"/>
              <a:ext cx="86897" cy="112004"/>
              <a:chOff x="207192" y="1641123"/>
              <a:chExt cx="368618" cy="475123"/>
            </a:xfrm>
          </p:grpSpPr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B465C615-336F-3742-919F-28126F43913B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2F396E76-02AB-EAF5-248D-09380C7698E8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6" name="楕円 503">
              <a:extLst>
                <a:ext uri="{FF2B5EF4-FFF2-40B4-BE49-F238E27FC236}">
                  <a16:creationId xmlns:a16="http://schemas.microsoft.com/office/drawing/2014/main" id="{D78186B4-7BBD-A077-2343-D46036D8C7F4}"/>
                </a:ext>
              </a:extLst>
            </p:cNvPr>
            <p:cNvSpPr/>
            <p:nvPr/>
          </p:nvSpPr>
          <p:spPr>
            <a:xfrm>
              <a:off x="7794893" y="4103089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7" name="楕円 503">
              <a:extLst>
                <a:ext uri="{FF2B5EF4-FFF2-40B4-BE49-F238E27FC236}">
                  <a16:creationId xmlns:a16="http://schemas.microsoft.com/office/drawing/2014/main" id="{CBEF3979-C607-1290-AF03-A3DE3036BFE6}"/>
                </a:ext>
              </a:extLst>
            </p:cNvPr>
            <p:cNvSpPr/>
            <p:nvPr/>
          </p:nvSpPr>
          <p:spPr>
            <a:xfrm>
              <a:off x="8230662" y="468887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8" name="楕円 503">
              <a:extLst>
                <a:ext uri="{FF2B5EF4-FFF2-40B4-BE49-F238E27FC236}">
                  <a16:creationId xmlns:a16="http://schemas.microsoft.com/office/drawing/2014/main" id="{A4C1C8F2-FA37-C027-AB2A-DB2897FF4F24}"/>
                </a:ext>
              </a:extLst>
            </p:cNvPr>
            <p:cNvSpPr/>
            <p:nvPr/>
          </p:nvSpPr>
          <p:spPr>
            <a:xfrm>
              <a:off x="7630587" y="4800795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24" name="グループ化 423">
              <a:extLst>
                <a:ext uri="{FF2B5EF4-FFF2-40B4-BE49-F238E27FC236}">
                  <a16:creationId xmlns:a16="http://schemas.microsoft.com/office/drawing/2014/main" id="{6F0E7D02-3839-656C-CA7E-32F2F78593A0}"/>
                </a:ext>
              </a:extLst>
            </p:cNvPr>
            <p:cNvGrpSpPr/>
            <p:nvPr/>
          </p:nvGrpSpPr>
          <p:grpSpPr>
            <a:xfrm>
              <a:off x="6602356" y="4122897"/>
              <a:ext cx="712237" cy="179780"/>
              <a:chOff x="3830065" y="494951"/>
              <a:chExt cx="815966" cy="205963"/>
            </a:xfrm>
          </p:grpSpPr>
          <p:sp>
            <p:nvSpPr>
              <p:cNvPr id="425" name="テキスト ボックス 424">
                <a:extLst>
                  <a:ext uri="{FF2B5EF4-FFF2-40B4-BE49-F238E27FC236}">
                    <a16:creationId xmlns:a16="http://schemas.microsoft.com/office/drawing/2014/main" id="{01FF094A-09A3-03AC-FDDD-3C1DA0D01DFB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426" name="テキスト ボックス 425">
                <a:extLst>
                  <a:ext uri="{FF2B5EF4-FFF2-40B4-BE49-F238E27FC236}">
                    <a16:creationId xmlns:a16="http://schemas.microsoft.com/office/drawing/2014/main" id="{210505F9-B109-1931-7F4C-FA05EBBCCBB4}"/>
                  </a:ext>
                </a:extLst>
              </p:cNvPr>
              <p:cNvSpPr txBox="1"/>
              <p:nvPr/>
            </p:nvSpPr>
            <p:spPr>
              <a:xfrm rot="20382159">
                <a:off x="3830065" y="494953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grpSp>
        <p:nvGrpSpPr>
          <p:cNvPr id="438" name="グループ化 437">
            <a:extLst>
              <a:ext uri="{FF2B5EF4-FFF2-40B4-BE49-F238E27FC236}">
                <a16:creationId xmlns:a16="http://schemas.microsoft.com/office/drawing/2014/main" id="{69E273E4-5F47-4BB1-F316-7048DBB1DDCD}"/>
              </a:ext>
            </a:extLst>
          </p:cNvPr>
          <p:cNvGrpSpPr/>
          <p:nvPr/>
        </p:nvGrpSpPr>
        <p:grpSpPr>
          <a:xfrm>
            <a:off x="3613150" y="3953828"/>
            <a:ext cx="2705100" cy="2495550"/>
            <a:chOff x="3613150" y="3953828"/>
            <a:chExt cx="2705100" cy="2495550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5C96337D-6AAD-236B-7FCC-2B22CEFB86A2}"/>
                </a:ext>
              </a:extLst>
            </p:cNvPr>
            <p:cNvGrpSpPr/>
            <p:nvPr/>
          </p:nvGrpSpPr>
          <p:grpSpPr>
            <a:xfrm>
              <a:off x="3613150" y="3953828"/>
              <a:ext cx="2705100" cy="2495550"/>
              <a:chOff x="3613150" y="3953828"/>
              <a:chExt cx="2705100" cy="2495550"/>
            </a:xfrm>
          </p:grpSpPr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78A3B5D9-A94C-5CC0-B4A3-236B9125F5FD}"/>
                  </a:ext>
                </a:extLst>
              </p:cNvPr>
              <p:cNvGrpSpPr/>
              <p:nvPr/>
            </p:nvGrpSpPr>
            <p:grpSpPr>
              <a:xfrm>
                <a:off x="3665537" y="395382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A2275C6C-CA5B-CC65-D93A-AB5E2BA87630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95" name="四角形: 上の 2 つの角を丸める 94">
                    <a:extLst>
                      <a:ext uri="{FF2B5EF4-FFF2-40B4-BE49-F238E27FC236}">
                        <a16:creationId xmlns:a16="http://schemas.microsoft.com/office/drawing/2014/main" id="{BB505CE3-8FEA-9585-20E5-7A6325A2CF6A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四角形: 上の 2 つの角を丸める 95">
                    <a:extLst>
                      <a:ext uri="{FF2B5EF4-FFF2-40B4-BE49-F238E27FC236}">
                        <a16:creationId xmlns:a16="http://schemas.microsoft.com/office/drawing/2014/main" id="{0FB7F1E1-177C-3085-3B0D-3213AB4EB6A5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3" name="四角形: 角を丸くする 92">
                  <a:extLst>
                    <a:ext uri="{FF2B5EF4-FFF2-40B4-BE49-F238E27FC236}">
                      <a16:creationId xmlns:a16="http://schemas.microsoft.com/office/drawing/2014/main" id="{79EADBA7-799D-9ED9-36C8-55435B6C477F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四角形: 角を丸くする 93">
                  <a:extLst>
                    <a:ext uri="{FF2B5EF4-FFF2-40B4-BE49-F238E27FC236}">
                      <a16:creationId xmlns:a16="http://schemas.microsoft.com/office/drawing/2014/main" id="{1607DCE4-2E32-C256-AB5D-2B8963D8A7BA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DE6B7B48-5747-643E-F22F-BF6C0D5DA5B1}"/>
                  </a:ext>
                </a:extLst>
              </p:cNvPr>
              <p:cNvGrpSpPr/>
              <p:nvPr/>
            </p:nvGrpSpPr>
            <p:grpSpPr>
              <a:xfrm>
                <a:off x="4384024" y="4050182"/>
                <a:ext cx="1128426" cy="2141886"/>
                <a:chOff x="4277475" y="3902474"/>
                <a:chExt cx="1341524" cy="2546373"/>
              </a:xfrm>
            </p:grpSpPr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6903A082-A935-46F2-10E7-70E769D1FA2B}"/>
                    </a:ext>
                  </a:extLst>
                </p:cNvPr>
                <p:cNvGrpSpPr/>
                <p:nvPr/>
              </p:nvGrpSpPr>
              <p:grpSpPr>
                <a:xfrm>
                  <a:off x="4314065" y="4999690"/>
                  <a:ext cx="1261889" cy="1449157"/>
                  <a:chOff x="1447746" y="5146878"/>
                  <a:chExt cx="1139046" cy="1308084"/>
                </a:xfrm>
              </p:grpSpPr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B97DE588-BE37-DCCF-A36E-81ECE1509EFC}"/>
                      </a:ext>
                    </a:extLst>
                  </p:cNvPr>
                  <p:cNvSpPr/>
                  <p:nvPr/>
                </p:nvSpPr>
                <p:spPr>
                  <a:xfrm>
                    <a:off x="1755523" y="5146878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383FC7D3-9157-8F53-ABAB-7B7DB8C1F413}"/>
                      </a:ext>
                    </a:extLst>
                  </p:cNvPr>
                  <p:cNvSpPr/>
                  <p:nvPr/>
                </p:nvSpPr>
                <p:spPr>
                  <a:xfrm flipH="1">
                    <a:off x="2438311" y="5541886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DCA7CA28-3298-551D-38C9-19BAF665FA09}"/>
                      </a:ext>
                    </a:extLst>
                  </p:cNvPr>
                  <p:cNvSpPr/>
                  <p:nvPr/>
                </p:nvSpPr>
                <p:spPr>
                  <a:xfrm>
                    <a:off x="1447746" y="5538054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14B2CACD-8EDC-F018-DEAD-D63EB9F90BD3}"/>
                      </a:ext>
                    </a:extLst>
                  </p:cNvPr>
                  <p:cNvSpPr/>
                  <p:nvPr/>
                </p:nvSpPr>
                <p:spPr>
                  <a:xfrm>
                    <a:off x="1531690" y="5437869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88890 w 974009"/>
                      <a:gd name="connsiteY2" fmla="*/ 341486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91271 w 974009"/>
                      <a:gd name="connsiteY2" fmla="*/ 248617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345788" y="0"/>
                        </a:lnTo>
                        <a:lnTo>
                          <a:pt x="491271" y="248617"/>
                        </a:lnTo>
                        <a:lnTo>
                          <a:pt x="631992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9" name="正方形/長方形 258">
                    <a:extLst>
                      <a:ext uri="{FF2B5EF4-FFF2-40B4-BE49-F238E27FC236}">
                        <a16:creationId xmlns:a16="http://schemas.microsoft.com/office/drawing/2014/main" id="{3EDCFB02-3C4A-71BA-1EAB-0FEB26AE183E}"/>
                      </a:ext>
                    </a:extLst>
                  </p:cNvPr>
                  <p:cNvSpPr/>
                  <p:nvPr/>
                </p:nvSpPr>
                <p:spPr>
                  <a:xfrm>
                    <a:off x="1997330" y="5682515"/>
                    <a:ext cx="45719" cy="772447"/>
                  </a:xfrm>
                  <a:prstGeom prst="rect">
                    <a:avLst/>
                  </a:prstGeom>
                  <a:solidFill>
                    <a:srgbClr val="00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31E288B7-0928-AC75-B639-7D91688F4C34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1701728" y="5399878"/>
                    <a:ext cx="638952" cy="303842"/>
                  </a:xfrm>
                  <a:custGeom>
                    <a:avLst/>
                    <a:gdLst>
                      <a:gd name="connsiteX0" fmla="*/ 582625 w 638952"/>
                      <a:gd name="connsiteY0" fmla="*/ 0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0 w 638952"/>
                      <a:gd name="connsiteY4" fmla="*/ 52384 h 398788"/>
                      <a:gd name="connsiteX5" fmla="*/ 98164 w 638952"/>
                      <a:gd name="connsiteY5" fmla="*/ 158822 h 398788"/>
                      <a:gd name="connsiteX6" fmla="*/ 193841 w 638952"/>
                      <a:gd name="connsiteY6" fmla="*/ 182900 h 398788"/>
                      <a:gd name="connsiteX7" fmla="*/ 176526 w 638952"/>
                      <a:gd name="connsiteY7" fmla="*/ 243789 h 398788"/>
                      <a:gd name="connsiteX8" fmla="*/ 319476 w 638952"/>
                      <a:gd name="connsiteY8" fmla="*/ 398788 h 398788"/>
                      <a:gd name="connsiteX9" fmla="*/ 459002 w 638952"/>
                      <a:gd name="connsiteY9" fmla="*/ 247502 h 398788"/>
                      <a:gd name="connsiteX10" fmla="*/ 440631 w 638952"/>
                      <a:gd name="connsiteY10" fmla="*/ 182900 h 398788"/>
                      <a:gd name="connsiteX11" fmla="*/ 542143 w 638952"/>
                      <a:gd name="connsiteY11" fmla="*/ 157353 h 398788"/>
                      <a:gd name="connsiteX12" fmla="*/ 638952 w 638952"/>
                      <a:gd name="connsiteY12" fmla="*/ 52384 h 398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38952" h="398788">
                        <a:moveTo>
                          <a:pt x="638952" y="52384"/>
                        </a:moveTo>
                        <a:lnTo>
                          <a:pt x="460772" y="0"/>
                        </a:lnTo>
                        <a:lnTo>
                          <a:pt x="320100" y="365560"/>
                        </a:lnTo>
                        <a:lnTo>
                          <a:pt x="179428" y="0"/>
                        </a:lnTo>
                        <a:lnTo>
                          <a:pt x="0" y="52384"/>
                        </a:lnTo>
                        <a:lnTo>
                          <a:pt x="98164" y="158822"/>
                        </a:lnTo>
                        <a:lnTo>
                          <a:pt x="193841" y="182900"/>
                        </a:lnTo>
                        <a:lnTo>
                          <a:pt x="176526" y="243789"/>
                        </a:lnTo>
                        <a:lnTo>
                          <a:pt x="319476" y="398788"/>
                        </a:lnTo>
                        <a:lnTo>
                          <a:pt x="459002" y="247502"/>
                        </a:lnTo>
                        <a:lnTo>
                          <a:pt x="440631" y="182900"/>
                        </a:lnTo>
                        <a:lnTo>
                          <a:pt x="542143" y="157353"/>
                        </a:lnTo>
                        <a:lnTo>
                          <a:pt x="638952" y="52384"/>
                        </a:lnTo>
                        <a:close/>
                      </a:path>
                    </a:pathLst>
                  </a:custGeom>
                  <a:solidFill>
                    <a:srgbClr val="00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8" name="グループ化 237">
                  <a:extLst>
                    <a:ext uri="{FF2B5EF4-FFF2-40B4-BE49-F238E27FC236}">
                      <a16:creationId xmlns:a16="http://schemas.microsoft.com/office/drawing/2014/main" id="{CE8620E8-93F6-F398-59D7-A2EF7D8C2673}"/>
                    </a:ext>
                  </a:extLst>
                </p:cNvPr>
                <p:cNvGrpSpPr/>
                <p:nvPr/>
              </p:nvGrpSpPr>
              <p:grpSpPr>
                <a:xfrm>
                  <a:off x="4277475" y="3902474"/>
                  <a:ext cx="1341524" cy="1316229"/>
                  <a:chOff x="4265647" y="3835565"/>
                  <a:chExt cx="1341524" cy="1316229"/>
                </a:xfrm>
              </p:grpSpPr>
              <p:sp>
                <p:nvSpPr>
                  <p:cNvPr id="240" name="円/楕円 608">
                    <a:extLst>
                      <a:ext uri="{FF2B5EF4-FFF2-40B4-BE49-F238E27FC236}">
                        <a16:creationId xmlns:a16="http://schemas.microsoft.com/office/drawing/2014/main" id="{D70293E3-5840-D8B4-B017-69CD0C45C8E6}"/>
                      </a:ext>
                    </a:extLst>
                  </p:cNvPr>
                  <p:cNvSpPr/>
                  <p:nvPr/>
                </p:nvSpPr>
                <p:spPr>
                  <a:xfrm>
                    <a:off x="4305271" y="3835565"/>
                    <a:ext cx="1262270" cy="10534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041" h="700220">
                        <a:moveTo>
                          <a:pt x="350110" y="0"/>
                        </a:moveTo>
                        <a:lnTo>
                          <a:pt x="419521" y="6997"/>
                        </a:lnTo>
                        <a:cubicBezTo>
                          <a:pt x="441940" y="2369"/>
                          <a:pt x="465159" y="0"/>
                          <a:pt x="488931" y="0"/>
                        </a:cubicBezTo>
                        <a:cubicBezTo>
                          <a:pt x="682291" y="0"/>
                          <a:pt x="839041" y="156750"/>
                          <a:pt x="839041" y="350110"/>
                        </a:cubicBezTo>
                        <a:cubicBezTo>
                          <a:pt x="839041" y="543470"/>
                          <a:pt x="682291" y="700220"/>
                          <a:pt x="488931" y="700220"/>
                        </a:cubicBezTo>
                        <a:lnTo>
                          <a:pt x="419521" y="693223"/>
                        </a:lnTo>
                        <a:cubicBezTo>
                          <a:pt x="397101" y="697851"/>
                          <a:pt x="373882" y="700220"/>
                          <a:pt x="350110" y="700220"/>
                        </a:cubicBezTo>
                        <a:cubicBezTo>
                          <a:pt x="156750" y="700220"/>
                          <a:pt x="0" y="543470"/>
                          <a:pt x="0" y="350110"/>
                        </a:cubicBezTo>
                        <a:cubicBezTo>
                          <a:pt x="0" y="156750"/>
                          <a:pt x="156750" y="0"/>
                          <a:pt x="35011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1" name="円/楕円 646">
                    <a:extLst>
                      <a:ext uri="{FF2B5EF4-FFF2-40B4-BE49-F238E27FC236}">
                        <a16:creationId xmlns:a16="http://schemas.microsoft.com/office/drawing/2014/main" id="{57D9AD61-2B02-89FF-10A6-870F88A8FAB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265647" y="4448682"/>
                    <a:ext cx="258772" cy="388157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2" name="円/楕円 647">
                    <a:extLst>
                      <a:ext uri="{FF2B5EF4-FFF2-40B4-BE49-F238E27FC236}">
                        <a16:creationId xmlns:a16="http://schemas.microsoft.com/office/drawing/2014/main" id="{7B269C25-7F79-F84B-4C64-C1CFCDA5807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12493" y="4516350"/>
                    <a:ext cx="165081" cy="252823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3" name="円/楕円 644">
                    <a:extLst>
                      <a:ext uri="{FF2B5EF4-FFF2-40B4-BE49-F238E27FC236}">
                        <a16:creationId xmlns:a16="http://schemas.microsoft.com/office/drawing/2014/main" id="{3BAE048B-385A-DC2B-ECAC-BB727A90A7E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348399" y="4448682"/>
                    <a:ext cx="258772" cy="388157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4" name="円/楕円 645">
                    <a:extLst>
                      <a:ext uri="{FF2B5EF4-FFF2-40B4-BE49-F238E27FC236}">
                        <a16:creationId xmlns:a16="http://schemas.microsoft.com/office/drawing/2014/main" id="{E0AEFB6B-8CD8-A7BB-0752-73724D05A3A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395244" y="4516350"/>
                    <a:ext cx="165081" cy="252823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5" name="円/楕円 643">
                    <a:extLst>
                      <a:ext uri="{FF2B5EF4-FFF2-40B4-BE49-F238E27FC236}">
                        <a16:creationId xmlns:a16="http://schemas.microsoft.com/office/drawing/2014/main" id="{9144985D-F5B3-40D3-2D85-60770C4F317D}"/>
                      </a:ext>
                    </a:extLst>
                  </p:cNvPr>
                  <p:cNvSpPr/>
                  <p:nvPr/>
                </p:nvSpPr>
                <p:spPr>
                  <a:xfrm>
                    <a:off x="4395033" y="3933701"/>
                    <a:ext cx="1082753" cy="1218093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6" name="円/楕円 638">
                    <a:extLst>
                      <a:ext uri="{FF2B5EF4-FFF2-40B4-BE49-F238E27FC236}">
                        <a16:creationId xmlns:a16="http://schemas.microsoft.com/office/drawing/2014/main" id="{5D71AD2F-33C3-FA8C-8F7F-F0A01C4633D9}"/>
                      </a:ext>
                    </a:extLst>
                  </p:cNvPr>
                  <p:cNvSpPr/>
                  <p:nvPr/>
                </p:nvSpPr>
                <p:spPr>
                  <a:xfrm>
                    <a:off x="4828906" y="4762065"/>
                    <a:ext cx="205751" cy="101649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円/楕円 50">
                    <a:extLst>
                      <a:ext uri="{FF2B5EF4-FFF2-40B4-BE49-F238E27FC236}">
                        <a16:creationId xmlns:a16="http://schemas.microsoft.com/office/drawing/2014/main" id="{96771D13-7652-8D72-3954-EFADD170F6CF}"/>
                      </a:ext>
                    </a:extLst>
                  </p:cNvPr>
                  <p:cNvSpPr/>
                  <p:nvPr/>
                </p:nvSpPr>
                <p:spPr>
                  <a:xfrm>
                    <a:off x="4479601" y="3923172"/>
                    <a:ext cx="928540" cy="4337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208" h="288310">
                        <a:moveTo>
                          <a:pt x="306540" y="0"/>
                        </a:moveTo>
                        <a:cubicBezTo>
                          <a:pt x="469326" y="0"/>
                          <a:pt x="601290" y="44625"/>
                          <a:pt x="601290" y="99673"/>
                        </a:cubicBezTo>
                        <a:lnTo>
                          <a:pt x="601154" y="100130"/>
                        </a:lnTo>
                        <a:cubicBezTo>
                          <a:pt x="626273" y="136691"/>
                          <a:pt x="621686" y="186815"/>
                          <a:pt x="589012" y="219488"/>
                        </a:cubicBezTo>
                        <a:lnTo>
                          <a:pt x="520191" y="288310"/>
                        </a:lnTo>
                        <a:lnTo>
                          <a:pt x="451370" y="219488"/>
                        </a:lnTo>
                        <a:lnTo>
                          <a:pt x="448184" y="214690"/>
                        </a:lnTo>
                        <a:cubicBezTo>
                          <a:pt x="447656" y="216752"/>
                          <a:pt x="446351" y="218135"/>
                          <a:pt x="444997" y="219488"/>
                        </a:cubicBezTo>
                        <a:lnTo>
                          <a:pt x="376176" y="288310"/>
                        </a:lnTo>
                        <a:lnTo>
                          <a:pt x="310859" y="222992"/>
                        </a:lnTo>
                        <a:lnTo>
                          <a:pt x="245541" y="288310"/>
                        </a:lnTo>
                        <a:lnTo>
                          <a:pt x="176720" y="219488"/>
                        </a:lnTo>
                        <a:lnTo>
                          <a:pt x="171280" y="211297"/>
                        </a:lnTo>
                        <a:cubicBezTo>
                          <a:pt x="170367" y="214728"/>
                          <a:pt x="168176" y="217153"/>
                          <a:pt x="165840" y="219488"/>
                        </a:cubicBezTo>
                        <a:lnTo>
                          <a:pt x="97019" y="288310"/>
                        </a:lnTo>
                        <a:lnTo>
                          <a:pt x="28198" y="219488"/>
                        </a:lnTo>
                        <a:cubicBezTo>
                          <a:pt x="-3184" y="188108"/>
                          <a:pt x="-8656" y="140630"/>
                          <a:pt x="13206" y="104422"/>
                        </a:cubicBezTo>
                        <a:cubicBezTo>
                          <a:pt x="11908" y="102951"/>
                          <a:pt x="11790" y="101317"/>
                          <a:pt x="11790" y="99673"/>
                        </a:cubicBezTo>
                        <a:cubicBezTo>
                          <a:pt x="11790" y="44625"/>
                          <a:pt x="143754" y="0"/>
                          <a:pt x="30654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8" name="円/楕円 631">
                    <a:extLst>
                      <a:ext uri="{FF2B5EF4-FFF2-40B4-BE49-F238E27FC236}">
                        <a16:creationId xmlns:a16="http://schemas.microsoft.com/office/drawing/2014/main" id="{607A47B5-5B8F-56B4-C578-8A8739810134}"/>
                      </a:ext>
                    </a:extLst>
                  </p:cNvPr>
                  <p:cNvSpPr/>
                  <p:nvPr/>
                </p:nvSpPr>
                <p:spPr>
                  <a:xfrm>
                    <a:off x="5247615" y="4733869"/>
                    <a:ext cx="136304" cy="73962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9" name="円/楕円 632">
                    <a:extLst>
                      <a:ext uri="{FF2B5EF4-FFF2-40B4-BE49-F238E27FC236}">
                        <a16:creationId xmlns:a16="http://schemas.microsoft.com/office/drawing/2014/main" id="{4A004C02-856C-D036-0665-A3DBC728ED92}"/>
                      </a:ext>
                    </a:extLst>
                  </p:cNvPr>
                  <p:cNvSpPr/>
                  <p:nvPr/>
                </p:nvSpPr>
                <p:spPr>
                  <a:xfrm>
                    <a:off x="4504489" y="4733869"/>
                    <a:ext cx="136304" cy="73962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0" name="フリーフォーム: 図形 249">
                    <a:extLst>
                      <a:ext uri="{FF2B5EF4-FFF2-40B4-BE49-F238E27FC236}">
                        <a16:creationId xmlns:a16="http://schemas.microsoft.com/office/drawing/2014/main" id="{DB6D66A2-C640-00D3-21A7-279A754DB31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37425" y="4334755"/>
                    <a:ext cx="214607" cy="51189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718E44DA-D605-A874-E1AF-8AE5C418CED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139993" y="4334755"/>
                    <a:ext cx="214607" cy="51189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2" name="フリーフォーム: 図形 251">
                    <a:extLst>
                      <a:ext uri="{FF2B5EF4-FFF2-40B4-BE49-F238E27FC236}">
                        <a16:creationId xmlns:a16="http://schemas.microsoft.com/office/drawing/2014/main" id="{B372A526-BA4F-DB69-9A11-DEE04547B46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17853" y="4457434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3" name="フリーフォーム: 図形 252">
                    <a:extLst>
                      <a:ext uri="{FF2B5EF4-FFF2-40B4-BE49-F238E27FC236}">
                        <a16:creationId xmlns:a16="http://schemas.microsoft.com/office/drawing/2014/main" id="{66E541A7-7616-2D2A-A823-D8838725971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226466" y="4457434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9" name="四角形: 上の 2 つの角を丸める 238">
                  <a:extLst>
                    <a:ext uri="{FF2B5EF4-FFF2-40B4-BE49-F238E27FC236}">
                      <a16:creationId xmlns:a16="http://schemas.microsoft.com/office/drawing/2014/main" id="{73A801C8-1977-0F4F-D763-A1EC8ED8D6D1}"/>
                    </a:ext>
                  </a:extLst>
                </p:cNvPr>
                <p:cNvSpPr/>
                <p:nvPr/>
              </p:nvSpPr>
              <p:spPr>
                <a:xfrm>
                  <a:off x="5100556" y="5677858"/>
                  <a:ext cx="283353" cy="277437"/>
                </a:xfrm>
                <a:prstGeom prst="round2SameRect">
                  <a:avLst>
                    <a:gd name="adj1" fmla="val 0"/>
                    <a:gd name="adj2" fmla="val 29182"/>
                  </a:avLst>
                </a:prstGeom>
                <a:solidFill>
                  <a:srgbClr val="00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75F9B70C-1F57-30EF-BA3B-AA6DE2988C8B}"/>
                  </a:ext>
                </a:extLst>
              </p:cNvPr>
              <p:cNvGrpSpPr/>
              <p:nvPr/>
            </p:nvGrpSpPr>
            <p:grpSpPr>
              <a:xfrm>
                <a:off x="3613150" y="5317006"/>
                <a:ext cx="2705100" cy="1132372"/>
                <a:chOff x="3613150" y="2328860"/>
                <a:chExt cx="2705100" cy="1209678"/>
              </a:xfrm>
            </p:grpSpPr>
            <p:grpSp>
              <p:nvGrpSpPr>
                <p:cNvPr id="338" name="グループ化 337">
                  <a:extLst>
                    <a:ext uri="{FF2B5EF4-FFF2-40B4-BE49-F238E27FC236}">
                      <a16:creationId xmlns:a16="http://schemas.microsoft.com/office/drawing/2014/main" id="{A3D84780-F825-C8F8-2926-816493DA1842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F36E20FF-BDDB-FB6F-443D-B1F9D307E2E7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四角形: 上の 2 つの角を丸める 181">
                    <a:extLst>
                      <a:ext uri="{FF2B5EF4-FFF2-40B4-BE49-F238E27FC236}">
                        <a16:creationId xmlns:a16="http://schemas.microsoft.com/office/drawing/2014/main" id="{5E2C83A7-7C52-99A1-AB80-4EBDF6A610BF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5">
                        <a:lumMod val="75000"/>
                      </a:schemeClr>
                    </a:fgClr>
                    <a:bgClr>
                      <a:schemeClr val="accent5">
                        <a:lumMod val="5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9" name="四角形: 上の 2 つの角を丸める 181">
                  <a:extLst>
                    <a:ext uri="{FF2B5EF4-FFF2-40B4-BE49-F238E27FC236}">
                      <a16:creationId xmlns:a16="http://schemas.microsoft.com/office/drawing/2014/main" id="{F83C88AD-FF10-D55E-4983-A11ADA96F0C6}"/>
                    </a:ext>
                  </a:extLst>
                </p:cNvPr>
                <p:cNvSpPr/>
                <p:nvPr/>
              </p:nvSpPr>
              <p:spPr>
                <a:xfrm>
                  <a:off x="3613150" y="2328860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BEC36BE-489F-6C37-AD20-61D239062AC8}"/>
                </a:ext>
              </a:extLst>
            </p:cNvPr>
            <p:cNvGrpSpPr/>
            <p:nvPr/>
          </p:nvGrpSpPr>
          <p:grpSpPr>
            <a:xfrm>
              <a:off x="4300747" y="5251350"/>
              <a:ext cx="221455" cy="172195"/>
              <a:chOff x="1314450" y="2280493"/>
              <a:chExt cx="212372" cy="182066"/>
            </a:xfrm>
          </p:grpSpPr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32D813E9-7E77-9C83-1913-EA04A82AD5FE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C2CD3174-5459-0657-DC42-EBFEFB9BB08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1CA9B233-FA1E-1451-2D76-CD5C670EE24A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四角形: 上の 2 つの角を丸める 21">
                <a:extLst>
                  <a:ext uri="{FF2B5EF4-FFF2-40B4-BE49-F238E27FC236}">
                    <a16:creationId xmlns:a16="http://schemas.microsoft.com/office/drawing/2014/main" id="{D6EA5B23-A49E-4E98-0786-57132676309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A55DC9CD-82D5-D4B9-B3B7-C80F78C040CC}"/>
                </a:ext>
              </a:extLst>
            </p:cNvPr>
            <p:cNvGrpSpPr/>
            <p:nvPr/>
          </p:nvGrpSpPr>
          <p:grpSpPr>
            <a:xfrm flipH="1">
              <a:off x="5393311" y="5251350"/>
              <a:ext cx="221455" cy="172195"/>
              <a:chOff x="1314450" y="2280493"/>
              <a:chExt cx="212372" cy="182066"/>
            </a:xfrm>
          </p:grpSpPr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51D95099-F9ED-7350-C3C1-00DB6470A336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四角形: 上の 2 つの角を丸める 24">
                <a:extLst>
                  <a:ext uri="{FF2B5EF4-FFF2-40B4-BE49-F238E27FC236}">
                    <a16:creationId xmlns:a16="http://schemas.microsoft.com/office/drawing/2014/main" id="{A2FCF60B-3C07-9D2D-9601-9E90C7777C4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82BD0F38-F4A0-5189-B95C-3DDE90EF686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四角形: 上の 2 つの角を丸める 26">
                <a:extLst>
                  <a:ext uri="{FF2B5EF4-FFF2-40B4-BE49-F238E27FC236}">
                    <a16:creationId xmlns:a16="http://schemas.microsoft.com/office/drawing/2014/main" id="{8860CECF-C128-3B2F-C24E-832E67ACBA00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AF0478B6-53B9-8606-ACC8-4ABA304E9810}"/>
                </a:ext>
              </a:extLst>
            </p:cNvPr>
            <p:cNvGrpSpPr/>
            <p:nvPr/>
          </p:nvGrpSpPr>
          <p:grpSpPr>
            <a:xfrm>
              <a:off x="4802709" y="4978613"/>
              <a:ext cx="300582" cy="113058"/>
              <a:chOff x="334566" y="1660922"/>
              <a:chExt cx="176212" cy="126206"/>
            </a:xfrm>
          </p:grpSpPr>
          <p:sp>
            <p:nvSpPr>
              <p:cNvPr id="90" name="月 89">
                <a:extLst>
                  <a:ext uri="{FF2B5EF4-FFF2-40B4-BE49-F238E27FC236}">
                    <a16:creationId xmlns:a16="http://schemas.microsoft.com/office/drawing/2014/main" id="{51550F70-2A09-8BB3-C5DA-CDC44286958E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77B26D7A-98F6-1325-23C9-9B52128E0B04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3272073C-BF19-3DF2-E51A-FBA146EC13DA}"/>
                </a:ext>
              </a:extLst>
            </p:cNvPr>
            <p:cNvGrpSpPr/>
            <p:nvPr/>
          </p:nvGrpSpPr>
          <p:grpSpPr>
            <a:xfrm>
              <a:off x="4934123" y="4438821"/>
              <a:ext cx="86897" cy="112004"/>
              <a:chOff x="207192" y="1641123"/>
              <a:chExt cx="368618" cy="475123"/>
            </a:xfrm>
          </p:grpSpPr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68EC054F-964C-07ED-7E54-21A5AF7E7250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76B34F05-6174-8601-7BE4-68AC1ADA0EED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9" name="楕円 503">
              <a:extLst>
                <a:ext uri="{FF2B5EF4-FFF2-40B4-BE49-F238E27FC236}">
                  <a16:creationId xmlns:a16="http://schemas.microsoft.com/office/drawing/2014/main" id="{2EDFC8AE-76E3-8BDF-5E97-0069A5B7265E}"/>
                </a:ext>
              </a:extLst>
            </p:cNvPr>
            <p:cNvSpPr/>
            <p:nvPr/>
          </p:nvSpPr>
          <p:spPr>
            <a:xfrm>
              <a:off x="5036609" y="4279301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0" name="楕円 503">
              <a:extLst>
                <a:ext uri="{FF2B5EF4-FFF2-40B4-BE49-F238E27FC236}">
                  <a16:creationId xmlns:a16="http://schemas.microsoft.com/office/drawing/2014/main" id="{49EEF5E0-A82E-F850-2A15-0F29C16EC336}"/>
                </a:ext>
              </a:extLst>
            </p:cNvPr>
            <p:cNvSpPr/>
            <p:nvPr/>
          </p:nvSpPr>
          <p:spPr>
            <a:xfrm>
              <a:off x="5322359" y="472221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1" name="楕円 503">
              <a:extLst>
                <a:ext uri="{FF2B5EF4-FFF2-40B4-BE49-F238E27FC236}">
                  <a16:creationId xmlns:a16="http://schemas.microsoft.com/office/drawing/2014/main" id="{737BDB1C-714D-1DA4-869A-41736DE356F5}"/>
                </a:ext>
              </a:extLst>
            </p:cNvPr>
            <p:cNvSpPr/>
            <p:nvPr/>
          </p:nvSpPr>
          <p:spPr>
            <a:xfrm>
              <a:off x="4646084" y="4950814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BB952FC4-29A1-8147-0259-AC7FF2230D6A}"/>
                </a:ext>
              </a:extLst>
            </p:cNvPr>
            <p:cNvGrpSpPr/>
            <p:nvPr/>
          </p:nvGrpSpPr>
          <p:grpSpPr>
            <a:xfrm>
              <a:off x="5403806" y="4860632"/>
              <a:ext cx="712237" cy="179780"/>
              <a:chOff x="3830065" y="494951"/>
              <a:chExt cx="815966" cy="205963"/>
            </a:xfrm>
          </p:grpSpPr>
          <p:sp>
            <p:nvSpPr>
              <p:cNvPr id="428" name="テキスト ボックス 427">
                <a:extLst>
                  <a:ext uri="{FF2B5EF4-FFF2-40B4-BE49-F238E27FC236}">
                    <a16:creationId xmlns:a16="http://schemas.microsoft.com/office/drawing/2014/main" id="{1982B8AD-683B-16E5-C90C-47F7FA78B63F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429" name="テキスト ボックス 428">
                <a:extLst>
                  <a:ext uri="{FF2B5EF4-FFF2-40B4-BE49-F238E27FC236}">
                    <a16:creationId xmlns:a16="http://schemas.microsoft.com/office/drawing/2014/main" id="{4E0AC944-C818-7E03-0E21-5A390CA707FB}"/>
                  </a:ext>
                </a:extLst>
              </p:cNvPr>
              <p:cNvSpPr txBox="1"/>
              <p:nvPr/>
            </p:nvSpPr>
            <p:spPr>
              <a:xfrm rot="20382159">
                <a:off x="3830065" y="494953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grpSp>
        <p:nvGrpSpPr>
          <p:cNvPr id="437" name="グループ化 436">
            <a:extLst>
              <a:ext uri="{FF2B5EF4-FFF2-40B4-BE49-F238E27FC236}">
                <a16:creationId xmlns:a16="http://schemas.microsoft.com/office/drawing/2014/main" id="{0F135467-9D60-A7B1-64D7-7CA6FE7CD761}"/>
              </a:ext>
            </a:extLst>
          </p:cNvPr>
          <p:cNvGrpSpPr/>
          <p:nvPr/>
        </p:nvGrpSpPr>
        <p:grpSpPr>
          <a:xfrm>
            <a:off x="654050" y="3953828"/>
            <a:ext cx="2705100" cy="2495550"/>
            <a:chOff x="654050" y="3953828"/>
            <a:chExt cx="2705100" cy="2495550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7B57AEB-01C8-AA17-78D8-9E824AC035B1}"/>
                </a:ext>
              </a:extLst>
            </p:cNvPr>
            <p:cNvGrpSpPr/>
            <p:nvPr/>
          </p:nvGrpSpPr>
          <p:grpSpPr>
            <a:xfrm>
              <a:off x="654050" y="3953828"/>
              <a:ext cx="2705100" cy="2495550"/>
              <a:chOff x="654050" y="3953828"/>
              <a:chExt cx="2705100" cy="2495550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E8FB9063-F3B5-C0AE-1C2B-A6CD490C1A34}"/>
                  </a:ext>
                </a:extLst>
              </p:cNvPr>
              <p:cNvGrpSpPr/>
              <p:nvPr/>
            </p:nvGrpSpPr>
            <p:grpSpPr>
              <a:xfrm>
                <a:off x="706437" y="395382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8C2EA7B3-265C-5BA2-4E48-A91C1B52A74C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83" name="四角形: 上の 2 つの角を丸める 82">
                    <a:extLst>
                      <a:ext uri="{FF2B5EF4-FFF2-40B4-BE49-F238E27FC236}">
                        <a16:creationId xmlns:a16="http://schemas.microsoft.com/office/drawing/2014/main" id="{9B586E8F-4FEB-E522-8DD6-4063A969D3F5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4" name="四角形: 上の 2 つの角を丸める 83">
                    <a:extLst>
                      <a:ext uri="{FF2B5EF4-FFF2-40B4-BE49-F238E27FC236}">
                        <a16:creationId xmlns:a16="http://schemas.microsoft.com/office/drawing/2014/main" id="{F99242A6-CB0F-8B0C-3377-9BDDD4C4734B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1" name="四角形: 角を丸くする 80">
                  <a:extLst>
                    <a:ext uri="{FF2B5EF4-FFF2-40B4-BE49-F238E27FC236}">
                      <a16:creationId xmlns:a16="http://schemas.microsoft.com/office/drawing/2014/main" id="{D142E0F8-353D-00E3-9968-11C1674DC321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C9D6B15E-CF40-D768-7EF9-C806F491B105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FA7078CD-C5F5-B5A8-10AC-CFF441B3DCB4}"/>
                  </a:ext>
                </a:extLst>
              </p:cNvPr>
              <p:cNvGrpSpPr/>
              <p:nvPr/>
            </p:nvGrpSpPr>
            <p:grpSpPr>
              <a:xfrm>
                <a:off x="1427754" y="4062469"/>
                <a:ext cx="1170426" cy="2189722"/>
                <a:chOff x="1317239" y="3846327"/>
                <a:chExt cx="1391456" cy="2603242"/>
              </a:xfrm>
            </p:grpSpPr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13165DBD-3C95-03A8-604E-07F739EC91FC}"/>
                    </a:ext>
                  </a:extLst>
                </p:cNvPr>
                <p:cNvGrpSpPr/>
                <p:nvPr/>
              </p:nvGrpSpPr>
              <p:grpSpPr>
                <a:xfrm>
                  <a:off x="1364598" y="4984109"/>
                  <a:ext cx="1296738" cy="1465460"/>
                  <a:chOff x="1531401" y="5107714"/>
                  <a:chExt cx="999127" cy="1286462"/>
                </a:xfrm>
              </p:grpSpPr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CF904A51-C26F-7231-EDFA-2B9E309D8352}"/>
                      </a:ext>
                    </a:extLst>
                  </p:cNvPr>
                  <p:cNvSpPr/>
                  <p:nvPr/>
                </p:nvSpPr>
                <p:spPr>
                  <a:xfrm flipH="1">
                    <a:off x="2383030" y="5453445"/>
                    <a:ext cx="147498" cy="940730"/>
                  </a:xfrm>
                  <a:custGeom>
                    <a:avLst/>
                    <a:gdLst>
                      <a:gd name="connsiteX0" fmla="*/ 147498 w 147498"/>
                      <a:gd name="connsiteY0" fmla="*/ 0 h 940730"/>
                      <a:gd name="connsiteX1" fmla="*/ 147498 w 147498"/>
                      <a:gd name="connsiteY1" fmla="*/ 940730 h 940730"/>
                      <a:gd name="connsiteX2" fmla="*/ 0 w 147498"/>
                      <a:gd name="connsiteY2" fmla="*/ 940730 h 940730"/>
                      <a:gd name="connsiteX3" fmla="*/ 0 w 147498"/>
                      <a:gd name="connsiteY3" fmla="*/ 321357 h 940730"/>
                      <a:gd name="connsiteX4" fmla="*/ 118335 w 147498"/>
                      <a:gd name="connsiteY4" fmla="*/ 24388 h 940730"/>
                      <a:gd name="connsiteX5" fmla="*/ 147498 w 147498"/>
                      <a:gd name="connsiteY5" fmla="*/ 0 h 94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7498" h="940730">
                        <a:moveTo>
                          <a:pt x="147498" y="0"/>
                        </a:moveTo>
                        <a:lnTo>
                          <a:pt x="147498" y="940730"/>
                        </a:lnTo>
                        <a:lnTo>
                          <a:pt x="0" y="940730"/>
                        </a:lnTo>
                        <a:lnTo>
                          <a:pt x="0" y="321357"/>
                        </a:lnTo>
                        <a:cubicBezTo>
                          <a:pt x="0" y="202738"/>
                          <a:pt x="45851" y="96401"/>
                          <a:pt x="118335" y="24388"/>
                        </a:cubicBezTo>
                        <a:lnTo>
                          <a:pt x="147498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1DB1B783-3E98-B0FC-6B74-2B15B37881FA}"/>
                      </a:ext>
                    </a:extLst>
                  </p:cNvPr>
                  <p:cNvSpPr/>
                  <p:nvPr/>
                </p:nvSpPr>
                <p:spPr>
                  <a:xfrm>
                    <a:off x="1788471" y="5107714"/>
                    <a:ext cx="456610" cy="440816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C5728B52-8758-1736-32AE-CD48A3FCD22C}"/>
                      </a:ext>
                    </a:extLst>
                  </p:cNvPr>
                  <p:cNvSpPr/>
                  <p:nvPr/>
                </p:nvSpPr>
                <p:spPr>
                  <a:xfrm>
                    <a:off x="1531401" y="5453445"/>
                    <a:ext cx="147498" cy="940730"/>
                  </a:xfrm>
                  <a:custGeom>
                    <a:avLst/>
                    <a:gdLst>
                      <a:gd name="connsiteX0" fmla="*/ 147498 w 147498"/>
                      <a:gd name="connsiteY0" fmla="*/ 0 h 940730"/>
                      <a:gd name="connsiteX1" fmla="*/ 147498 w 147498"/>
                      <a:gd name="connsiteY1" fmla="*/ 940730 h 940730"/>
                      <a:gd name="connsiteX2" fmla="*/ 0 w 147498"/>
                      <a:gd name="connsiteY2" fmla="*/ 940730 h 940730"/>
                      <a:gd name="connsiteX3" fmla="*/ 0 w 147498"/>
                      <a:gd name="connsiteY3" fmla="*/ 321357 h 940730"/>
                      <a:gd name="connsiteX4" fmla="*/ 118335 w 147498"/>
                      <a:gd name="connsiteY4" fmla="*/ 24388 h 940730"/>
                      <a:gd name="connsiteX5" fmla="*/ 147498 w 147498"/>
                      <a:gd name="connsiteY5" fmla="*/ 0 h 94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7498" h="940730">
                        <a:moveTo>
                          <a:pt x="147498" y="0"/>
                        </a:moveTo>
                        <a:lnTo>
                          <a:pt x="147498" y="940730"/>
                        </a:lnTo>
                        <a:lnTo>
                          <a:pt x="0" y="940730"/>
                        </a:lnTo>
                        <a:lnTo>
                          <a:pt x="0" y="321357"/>
                        </a:lnTo>
                        <a:cubicBezTo>
                          <a:pt x="0" y="202738"/>
                          <a:pt x="45851" y="96401"/>
                          <a:pt x="118335" y="24388"/>
                        </a:cubicBezTo>
                        <a:lnTo>
                          <a:pt x="147498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8FA8FF16-6C36-CD4D-74D5-81999030B1AC}"/>
                      </a:ext>
                    </a:extLst>
                  </p:cNvPr>
                  <p:cNvSpPr/>
                  <p:nvPr/>
                </p:nvSpPr>
                <p:spPr>
                  <a:xfrm>
                    <a:off x="1607603" y="5377994"/>
                    <a:ext cx="840208" cy="1016182"/>
                  </a:xfrm>
                  <a:custGeom>
                    <a:avLst/>
                    <a:gdLst>
                      <a:gd name="connsiteX0" fmla="*/ 743127 w 974009"/>
                      <a:gd name="connsiteY0" fmla="*/ 0 h 1016182"/>
                      <a:gd name="connsiteX1" fmla="*/ 752081 w 974009"/>
                      <a:gd name="connsiteY1" fmla="*/ 903 h 1016182"/>
                      <a:gd name="connsiteX2" fmla="*/ 974009 w 974009"/>
                      <a:gd name="connsiteY2" fmla="*/ 273199 h 1016182"/>
                      <a:gd name="connsiteX3" fmla="*/ 974009 w 974009"/>
                      <a:gd name="connsiteY3" fmla="*/ 1016182 h 1016182"/>
                      <a:gd name="connsiteX4" fmla="*/ 0 w 974009"/>
                      <a:gd name="connsiteY4" fmla="*/ 1016182 h 1016182"/>
                      <a:gd name="connsiteX5" fmla="*/ 0 w 974009"/>
                      <a:gd name="connsiteY5" fmla="*/ 273199 h 1016182"/>
                      <a:gd name="connsiteX6" fmla="*/ 221928 w 974009"/>
                      <a:gd name="connsiteY6" fmla="*/ 903 h 1016182"/>
                      <a:gd name="connsiteX7" fmla="*/ 230881 w 974009"/>
                      <a:gd name="connsiteY7" fmla="*/ 0 h 1016182"/>
                      <a:gd name="connsiteX8" fmla="*/ 235401 w 974009"/>
                      <a:gd name="connsiteY8" fmla="*/ 7436 h 1016182"/>
                      <a:gd name="connsiteX9" fmla="*/ 487004 w 974009"/>
                      <a:gd name="connsiteY9" fmla="*/ 126882 h 1016182"/>
                      <a:gd name="connsiteX10" fmla="*/ 738607 w 974009"/>
                      <a:gd name="connsiteY10" fmla="*/ 7436 h 1016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974009" h="1016182">
                        <a:moveTo>
                          <a:pt x="743127" y="0"/>
                        </a:moveTo>
                        <a:lnTo>
                          <a:pt x="752081" y="903"/>
                        </a:lnTo>
                        <a:cubicBezTo>
                          <a:pt x="878735" y="26820"/>
                          <a:pt x="974009" y="138883"/>
                          <a:pt x="974009" y="273199"/>
                        </a:cubicBezTo>
                        <a:lnTo>
                          <a:pt x="974009" y="1016182"/>
                        </a:lnTo>
                        <a:lnTo>
                          <a:pt x="0" y="1016182"/>
                        </a:lnTo>
                        <a:lnTo>
                          <a:pt x="0" y="273199"/>
                        </a:lnTo>
                        <a:cubicBezTo>
                          <a:pt x="0" y="138883"/>
                          <a:pt x="95274" y="26820"/>
                          <a:pt x="221928" y="903"/>
                        </a:cubicBezTo>
                        <a:lnTo>
                          <a:pt x="230881" y="0"/>
                        </a:lnTo>
                        <a:lnTo>
                          <a:pt x="235401" y="7436"/>
                        </a:lnTo>
                        <a:cubicBezTo>
                          <a:pt x="289928" y="79501"/>
                          <a:pt x="382269" y="126882"/>
                          <a:pt x="487004" y="126882"/>
                        </a:cubicBezTo>
                        <a:cubicBezTo>
                          <a:pt x="591739" y="126882"/>
                          <a:pt x="684080" y="79501"/>
                          <a:pt x="738607" y="7436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91BCDFBA-BFA5-0C92-46F5-41064B850BEB}"/>
                    </a:ext>
                  </a:extLst>
                </p:cNvPr>
                <p:cNvGrpSpPr/>
                <p:nvPr/>
              </p:nvGrpSpPr>
              <p:grpSpPr>
                <a:xfrm>
                  <a:off x="1317239" y="3846327"/>
                  <a:ext cx="1391456" cy="1340222"/>
                  <a:chOff x="1317239" y="3791943"/>
                  <a:chExt cx="1391456" cy="1340222"/>
                </a:xfrm>
              </p:grpSpPr>
              <p:grpSp>
                <p:nvGrpSpPr>
                  <p:cNvPr id="210" name="グループ化 209">
                    <a:extLst>
                      <a:ext uri="{FF2B5EF4-FFF2-40B4-BE49-F238E27FC236}">
                        <a16:creationId xmlns:a16="http://schemas.microsoft.com/office/drawing/2014/main" id="{83A05C22-7D30-A5E3-911B-D3BF29858F55}"/>
                      </a:ext>
                    </a:extLst>
                  </p:cNvPr>
                  <p:cNvGrpSpPr/>
                  <p:nvPr/>
                </p:nvGrpSpPr>
                <p:grpSpPr>
                  <a:xfrm>
                    <a:off x="1317239" y="3791943"/>
                    <a:ext cx="1391456" cy="1340222"/>
                    <a:chOff x="2791855" y="1953969"/>
                    <a:chExt cx="1150919" cy="1108544"/>
                  </a:xfrm>
                  <a:solidFill>
                    <a:srgbClr val="FFCC99"/>
                  </a:solidFill>
                </p:grpSpPr>
                <p:sp>
                  <p:nvSpPr>
                    <p:cNvPr id="222" name="円/楕円 668">
                      <a:extLst>
                        <a:ext uri="{FF2B5EF4-FFF2-40B4-BE49-F238E27FC236}">
                          <a16:creationId xmlns:a16="http://schemas.microsoft.com/office/drawing/2014/main" id="{C9BE8F80-5F76-0A13-5C5F-B062FE87D9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9213" y="1953969"/>
                      <a:ext cx="916203" cy="1006091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23" name="グループ化 222">
                      <a:extLst>
                        <a:ext uri="{FF2B5EF4-FFF2-40B4-BE49-F238E27FC236}">
                          <a16:creationId xmlns:a16="http://schemas.microsoft.com/office/drawing/2014/main" id="{877A334A-7019-5009-B8A4-1998286F5BD1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30" name="円/楕円 671">
                        <a:extLst>
                          <a:ext uri="{FF2B5EF4-FFF2-40B4-BE49-F238E27FC236}">
                            <a16:creationId xmlns:a16="http://schemas.microsoft.com/office/drawing/2014/main" id="{CBB3FB9F-F7A3-CB56-DCAC-8147A5CC5BD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1" name="円/楕円 672">
                        <a:extLst>
                          <a:ext uri="{FF2B5EF4-FFF2-40B4-BE49-F238E27FC236}">
                            <a16:creationId xmlns:a16="http://schemas.microsoft.com/office/drawing/2014/main" id="{758F3316-CAB2-ECEF-5D92-A4A351DCA11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24" name="グループ化 223">
                      <a:extLst>
                        <a:ext uri="{FF2B5EF4-FFF2-40B4-BE49-F238E27FC236}">
                          <a16:creationId xmlns:a16="http://schemas.microsoft.com/office/drawing/2014/main" id="{03AA5231-5DC0-1D55-F827-3947EB37D9E1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8" name="円/楕円 669">
                        <a:extLst>
                          <a:ext uri="{FF2B5EF4-FFF2-40B4-BE49-F238E27FC236}">
                            <a16:creationId xmlns:a16="http://schemas.microsoft.com/office/drawing/2014/main" id="{481EC606-7C77-DD02-8140-EC8946D48C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9" name="円/楕円 670">
                        <a:extLst>
                          <a:ext uri="{FF2B5EF4-FFF2-40B4-BE49-F238E27FC236}">
                            <a16:creationId xmlns:a16="http://schemas.microsoft.com/office/drawing/2014/main" id="{DA1E6B31-5263-5150-8C9A-45F97848B4A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6" name="円/楕円 668">
                      <a:extLst>
                        <a:ext uri="{FF2B5EF4-FFF2-40B4-BE49-F238E27FC236}">
                          <a16:creationId xmlns:a16="http://schemas.microsoft.com/office/drawing/2014/main" id="{25D94EF0-0F93-E6FB-6B28-296EA5B9A1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6422"/>
                      <a:ext cx="928914" cy="1006091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1" name="月 210">
                    <a:extLst>
                      <a:ext uri="{FF2B5EF4-FFF2-40B4-BE49-F238E27FC236}">
                        <a16:creationId xmlns:a16="http://schemas.microsoft.com/office/drawing/2014/main" id="{E1778688-F913-65B1-E627-7B92996BDBC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671451" y="4142344"/>
                    <a:ext cx="49791" cy="18731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2" name="月 211">
                    <a:extLst>
                      <a:ext uri="{FF2B5EF4-FFF2-40B4-BE49-F238E27FC236}">
                        <a16:creationId xmlns:a16="http://schemas.microsoft.com/office/drawing/2014/main" id="{C4A5756F-6BED-019E-9803-073935DE06B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312330" y="4142344"/>
                    <a:ext cx="49791" cy="18731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3" name="円/楕円 655">
                    <a:extLst>
                      <a:ext uri="{FF2B5EF4-FFF2-40B4-BE49-F238E27FC236}">
                        <a16:creationId xmlns:a16="http://schemas.microsoft.com/office/drawing/2014/main" id="{8C19A8AF-1290-E4FC-7CBA-EB5FE3989962}"/>
                      </a:ext>
                    </a:extLst>
                  </p:cNvPr>
                  <p:cNvSpPr/>
                  <p:nvPr/>
                </p:nvSpPr>
                <p:spPr>
                  <a:xfrm>
                    <a:off x="1571305" y="4740319"/>
                    <a:ext cx="141377" cy="76715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" name="円/楕円 656">
                    <a:extLst>
                      <a:ext uri="{FF2B5EF4-FFF2-40B4-BE49-F238E27FC236}">
                        <a16:creationId xmlns:a16="http://schemas.microsoft.com/office/drawing/2014/main" id="{692DAA62-2B5F-6331-0872-FA30734D4401}"/>
                      </a:ext>
                    </a:extLst>
                  </p:cNvPr>
                  <p:cNvSpPr/>
                  <p:nvPr/>
                </p:nvSpPr>
                <p:spPr>
                  <a:xfrm>
                    <a:off x="2316484" y="4740319"/>
                    <a:ext cx="141377" cy="76715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6" name="グループ化 215">
                    <a:extLst>
                      <a:ext uri="{FF2B5EF4-FFF2-40B4-BE49-F238E27FC236}">
                        <a16:creationId xmlns:a16="http://schemas.microsoft.com/office/drawing/2014/main" id="{46A80B96-8FA6-99E3-7E8F-CB76A54CCEB7}"/>
                      </a:ext>
                    </a:extLst>
                  </p:cNvPr>
                  <p:cNvGrpSpPr/>
                  <p:nvPr/>
                </p:nvGrpSpPr>
                <p:grpSpPr>
                  <a:xfrm>
                    <a:off x="1880097" y="4641946"/>
                    <a:ext cx="261404" cy="221549"/>
                    <a:chOff x="7084627" y="3040652"/>
                    <a:chExt cx="240026" cy="203430"/>
                  </a:xfrm>
                </p:grpSpPr>
                <p:sp>
                  <p:nvSpPr>
                    <p:cNvPr id="220" name="円/楕円 662">
                      <a:extLst>
                        <a:ext uri="{FF2B5EF4-FFF2-40B4-BE49-F238E27FC236}">
                          <a16:creationId xmlns:a16="http://schemas.microsoft.com/office/drawing/2014/main" id="{29DBDFB2-8B5E-F49A-775F-7A97EC9AFD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1" name="フリーフォーム: 図形 220">
                      <a:extLst>
                        <a:ext uri="{FF2B5EF4-FFF2-40B4-BE49-F238E27FC236}">
                          <a16:creationId xmlns:a16="http://schemas.microsoft.com/office/drawing/2014/main" id="{96101F27-44CC-489F-E672-A50970CD1F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542C6199-4C1F-1AD6-FDF7-9C18875035A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674628" y="4376472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8" name="フリーフォーム: 図形 217">
                    <a:extLst>
                      <a:ext uri="{FF2B5EF4-FFF2-40B4-BE49-F238E27FC236}">
                        <a16:creationId xmlns:a16="http://schemas.microsoft.com/office/drawing/2014/main" id="{0447177A-E816-B4E1-9EE5-609A1FB02F8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83241" y="4376472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67134FE4-06F7-D36F-7E13-7BDDF7AA8390}"/>
                  </a:ext>
                </a:extLst>
              </p:cNvPr>
              <p:cNvGrpSpPr/>
              <p:nvPr/>
            </p:nvGrpSpPr>
            <p:grpSpPr>
              <a:xfrm>
                <a:off x="654050" y="5317007"/>
                <a:ext cx="2705100" cy="1132371"/>
                <a:chOff x="654050" y="2328861"/>
                <a:chExt cx="2705100" cy="1209677"/>
              </a:xfrm>
            </p:grpSpPr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455F713B-9A56-B48F-13B7-DA8D2370EBA2}"/>
                    </a:ext>
                  </a:extLst>
                </p:cNvPr>
                <p:cNvGrpSpPr/>
                <p:nvPr/>
              </p:nvGrpSpPr>
              <p:grpSpPr>
                <a:xfrm>
                  <a:off x="6540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9C7F47A8-AFCA-9882-4AE0-E6C909D6056A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四角形: 上の 2 つの角を丸める 181">
                    <a:extLst>
                      <a:ext uri="{FF2B5EF4-FFF2-40B4-BE49-F238E27FC236}">
                        <a16:creationId xmlns:a16="http://schemas.microsoft.com/office/drawing/2014/main" id="{EB30996A-FA97-2544-5AC1-996E260A59F2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chemeClr val="accent5">
                        <a:lumMod val="50000"/>
                      </a:schemeClr>
                    </a:fgClr>
                    <a:bgClr>
                      <a:srgbClr val="0070C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4" name="四角形: 上の 2 つの角を丸める 181">
                  <a:extLst>
                    <a:ext uri="{FF2B5EF4-FFF2-40B4-BE49-F238E27FC236}">
                      <a16:creationId xmlns:a16="http://schemas.microsoft.com/office/drawing/2014/main" id="{9536EFDF-8A16-9A36-143F-C375E6F25CF1}"/>
                    </a:ext>
                  </a:extLst>
                </p:cNvPr>
                <p:cNvSpPr/>
                <p:nvPr/>
              </p:nvSpPr>
              <p:spPr>
                <a:xfrm>
                  <a:off x="654050" y="2328861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51D8193A-128B-18DC-8946-ECDA52D23E2F}"/>
                </a:ext>
              </a:extLst>
            </p:cNvPr>
            <p:cNvGrpSpPr/>
            <p:nvPr/>
          </p:nvGrpSpPr>
          <p:grpSpPr>
            <a:xfrm>
              <a:off x="1338472" y="5251350"/>
              <a:ext cx="221455" cy="172195"/>
              <a:chOff x="1314450" y="2280493"/>
              <a:chExt cx="212372" cy="182066"/>
            </a:xfrm>
          </p:grpSpPr>
          <p:sp>
            <p:nvSpPr>
              <p:cNvPr id="3" name="四角形: 上の 2 つの角を丸める 2">
                <a:extLst>
                  <a:ext uri="{FF2B5EF4-FFF2-40B4-BE49-F238E27FC236}">
                    <a16:creationId xmlns:a16="http://schemas.microsoft.com/office/drawing/2014/main" id="{4EF90693-6A36-482F-4CA7-0E92AFE69709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" name="四角形: 上の 2 つの角を丸める 3">
                <a:extLst>
                  <a:ext uri="{FF2B5EF4-FFF2-40B4-BE49-F238E27FC236}">
                    <a16:creationId xmlns:a16="http://schemas.microsoft.com/office/drawing/2014/main" id="{4E379507-D5C8-FF61-A89F-D5AFF73486EC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" name="四角形: 上の 2 つの角を丸める 4">
                <a:extLst>
                  <a:ext uri="{FF2B5EF4-FFF2-40B4-BE49-F238E27FC236}">
                    <a16:creationId xmlns:a16="http://schemas.microsoft.com/office/drawing/2014/main" id="{D85B50A7-E01A-388A-ABD3-2A918CCF96DD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四角形: 上の 2 つの角を丸める 5">
                <a:extLst>
                  <a:ext uri="{FF2B5EF4-FFF2-40B4-BE49-F238E27FC236}">
                    <a16:creationId xmlns:a16="http://schemas.microsoft.com/office/drawing/2014/main" id="{59F8BEA1-5C6D-D850-8E0E-768EA79EF539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6EA9D82-8C01-13C3-767C-0FF3A5EC377D}"/>
                </a:ext>
              </a:extLst>
            </p:cNvPr>
            <p:cNvGrpSpPr/>
            <p:nvPr/>
          </p:nvGrpSpPr>
          <p:grpSpPr>
            <a:xfrm flipH="1">
              <a:off x="2431036" y="5251350"/>
              <a:ext cx="221455" cy="172195"/>
              <a:chOff x="1314450" y="2280493"/>
              <a:chExt cx="212372" cy="182066"/>
            </a:xfrm>
          </p:grpSpPr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4A8A85AD-646D-3171-CE87-4687C685F4A2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0D5D7F29-B781-41BF-49AB-FA11A7458F24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AF41ED2F-6928-9E2C-64C1-C3E18F99086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B61B4741-C669-8F6F-AED6-ED66C2E83DBC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5C34E3DA-2337-F2AB-02BA-A0B46B6A01C2}"/>
                </a:ext>
              </a:extLst>
            </p:cNvPr>
            <p:cNvGrpSpPr/>
            <p:nvPr/>
          </p:nvGrpSpPr>
          <p:grpSpPr>
            <a:xfrm>
              <a:off x="1870006" y="5022850"/>
              <a:ext cx="288994" cy="96278"/>
              <a:chOff x="334566" y="1660922"/>
              <a:chExt cx="176212" cy="126206"/>
            </a:xfrm>
          </p:grpSpPr>
          <p:sp>
            <p:nvSpPr>
              <p:cNvPr id="104" name="月 103">
                <a:extLst>
                  <a:ext uri="{FF2B5EF4-FFF2-40B4-BE49-F238E27FC236}">
                    <a16:creationId xmlns:a16="http://schemas.microsoft.com/office/drawing/2014/main" id="{B4343588-CCDB-B80C-9A27-770F5A8E8B89}"/>
                  </a:ext>
                </a:extLst>
              </p:cNvPr>
              <p:cNvSpPr/>
              <p:nvPr/>
            </p:nvSpPr>
            <p:spPr>
              <a:xfrm rot="5400000">
                <a:off x="359569" y="1635919"/>
                <a:ext cx="126206" cy="17621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3159A6C6-30D9-E718-73F4-84E6D29536F7}"/>
                  </a:ext>
                </a:extLst>
              </p:cNvPr>
              <p:cNvSpPr/>
              <p:nvPr/>
            </p:nvSpPr>
            <p:spPr>
              <a:xfrm rot="5400000">
                <a:off x="388436" y="1664953"/>
                <a:ext cx="68473" cy="154260"/>
              </a:xfrm>
              <a:custGeom>
                <a:avLst/>
                <a:gdLst>
                  <a:gd name="connsiteX0" fmla="*/ 0 w 68472"/>
                  <a:gd name="connsiteY0" fmla="*/ 77130 h 154260"/>
                  <a:gd name="connsiteX1" fmla="*/ 36965 w 68472"/>
                  <a:gd name="connsiteY1" fmla="*/ 14830 h 154260"/>
                  <a:gd name="connsiteX2" fmla="*/ 68472 w 68472"/>
                  <a:gd name="connsiteY2" fmla="*/ 0 h 154260"/>
                  <a:gd name="connsiteX3" fmla="*/ 59605 w 68472"/>
                  <a:gd name="connsiteY3" fmla="*/ 32819 h 154260"/>
                  <a:gd name="connsiteX4" fmla="*/ 59605 w 68472"/>
                  <a:gd name="connsiteY4" fmla="*/ 121441 h 154260"/>
                  <a:gd name="connsiteX5" fmla="*/ 68472 w 68472"/>
                  <a:gd name="connsiteY5" fmla="*/ 154260 h 154260"/>
                  <a:gd name="connsiteX6" fmla="*/ 36965 w 68472"/>
                  <a:gd name="connsiteY6" fmla="*/ 139431 h 154260"/>
                  <a:gd name="connsiteX7" fmla="*/ 0 w 68472"/>
                  <a:gd name="connsiteY7" fmla="*/ 77130 h 154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472" h="154260">
                    <a:moveTo>
                      <a:pt x="0" y="77130"/>
                    </a:moveTo>
                    <a:cubicBezTo>
                      <a:pt x="0" y="52800"/>
                      <a:pt x="14126" y="30774"/>
                      <a:pt x="36965" y="14830"/>
                    </a:cubicBezTo>
                    <a:lnTo>
                      <a:pt x="68472" y="0"/>
                    </a:lnTo>
                    <a:lnTo>
                      <a:pt x="59605" y="32819"/>
                    </a:lnTo>
                    <a:cubicBezTo>
                      <a:pt x="54347" y="62245"/>
                      <a:pt x="54347" y="92015"/>
                      <a:pt x="59605" y="121441"/>
                    </a:cubicBezTo>
                    <a:lnTo>
                      <a:pt x="68472" y="154260"/>
                    </a:lnTo>
                    <a:lnTo>
                      <a:pt x="36965" y="139431"/>
                    </a:lnTo>
                    <a:cubicBezTo>
                      <a:pt x="14126" y="123487"/>
                      <a:pt x="0" y="101460"/>
                      <a:pt x="0" y="7713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D6DFA910-9ADB-319C-159B-9C4005D1D2A2}"/>
                </a:ext>
              </a:extLst>
            </p:cNvPr>
            <p:cNvGrpSpPr/>
            <p:nvPr/>
          </p:nvGrpSpPr>
          <p:grpSpPr>
            <a:xfrm>
              <a:off x="2014503" y="4319967"/>
              <a:ext cx="86897" cy="112004"/>
              <a:chOff x="207192" y="1641123"/>
              <a:chExt cx="368618" cy="475123"/>
            </a:xfrm>
          </p:grpSpPr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2769937C-E872-39A8-04B8-CEDE088A078B}"/>
                  </a:ext>
                </a:extLst>
              </p:cNvPr>
              <p:cNvSpPr/>
              <p:nvPr/>
            </p:nvSpPr>
            <p:spPr>
              <a:xfrm>
                <a:off x="207192" y="1650676"/>
                <a:ext cx="308602" cy="46557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0 w 62553"/>
                  <a:gd name="connsiteY0" fmla="*/ 0 h 78988"/>
                  <a:gd name="connsiteX1" fmla="*/ 62553 w 62553"/>
                  <a:gd name="connsiteY1" fmla="*/ 54853 h 78988"/>
                  <a:gd name="connsiteX2" fmla="*/ 52357 w 62553"/>
                  <a:gd name="connsiteY2" fmla="*/ 78988 h 78988"/>
                  <a:gd name="connsiteX3" fmla="*/ 0 w 62553"/>
                  <a:gd name="connsiteY3" fmla="*/ 0 h 78988"/>
                  <a:gd name="connsiteX0" fmla="*/ 0 w 52357"/>
                  <a:gd name="connsiteY0" fmla="*/ 0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0 w 52357"/>
                  <a:gd name="connsiteY0" fmla="*/ 0 h 78988"/>
                  <a:gd name="connsiteX1" fmla="*/ 47264 w 52357"/>
                  <a:gd name="connsiteY1" fmla="*/ 28604 h 78988"/>
                  <a:gd name="connsiteX2" fmla="*/ 52357 w 52357"/>
                  <a:gd name="connsiteY2" fmla="*/ 78988 h 78988"/>
                  <a:gd name="connsiteX3" fmla="*/ 0 w 52357"/>
                  <a:gd name="connsiteY3" fmla="*/ 0 h 78988"/>
                  <a:gd name="connsiteX0" fmla="*/ 47264 w 62778"/>
                  <a:gd name="connsiteY0" fmla="*/ 28604 h 78988"/>
                  <a:gd name="connsiteX1" fmla="*/ 52357 w 62778"/>
                  <a:gd name="connsiteY1" fmla="*/ 78988 h 78988"/>
                  <a:gd name="connsiteX2" fmla="*/ 0 w 62778"/>
                  <a:gd name="connsiteY2" fmla="*/ 0 h 78988"/>
                  <a:gd name="connsiteX3" fmla="*/ 62778 w 62778"/>
                  <a:gd name="connsiteY3" fmla="*/ 44118 h 78988"/>
                  <a:gd name="connsiteX0" fmla="*/ 47264 w 52357"/>
                  <a:gd name="connsiteY0" fmla="*/ 28604 h 78988"/>
                  <a:gd name="connsiteX1" fmla="*/ 52357 w 52357"/>
                  <a:gd name="connsiteY1" fmla="*/ 78988 h 78988"/>
                  <a:gd name="connsiteX2" fmla="*/ 0 w 52357"/>
                  <a:gd name="connsiteY2" fmla="*/ 0 h 78988"/>
                  <a:gd name="connsiteX0" fmla="*/ 52357 w 52357"/>
                  <a:gd name="connsiteY0" fmla="*/ 78988 h 78988"/>
                  <a:gd name="connsiteX1" fmla="*/ 0 w 52357"/>
                  <a:gd name="connsiteY1" fmla="*/ 0 h 78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357" h="78988">
                    <a:moveTo>
                      <a:pt x="52357" y="78988"/>
                    </a:moveTo>
                    <a:cubicBezTo>
                      <a:pt x="21589" y="65975"/>
                      <a:pt x="0" y="35509"/>
                      <a:pt x="0" y="0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88ED6F81-3D27-54FC-48A2-781F96B0D248}"/>
                  </a:ext>
                </a:extLst>
              </p:cNvPr>
              <p:cNvSpPr/>
              <p:nvPr/>
            </p:nvSpPr>
            <p:spPr>
              <a:xfrm>
                <a:off x="381865" y="1641123"/>
                <a:ext cx="193945" cy="323310"/>
              </a:xfrm>
              <a:custGeom>
                <a:avLst/>
                <a:gdLst>
                  <a:gd name="connsiteX0" fmla="*/ 3708 w 69080"/>
                  <a:gd name="connsiteY0" fmla="*/ 0 h 98816"/>
                  <a:gd name="connsiteX1" fmla="*/ 29119 w 69080"/>
                  <a:gd name="connsiteY1" fmla="*/ 3877 h 98816"/>
                  <a:gd name="connsiteX2" fmla="*/ 26194 w 69080"/>
                  <a:gd name="connsiteY2" fmla="*/ 18365 h 98816"/>
                  <a:gd name="connsiteX3" fmla="*/ 62553 w 69080"/>
                  <a:gd name="connsiteY3" fmla="*/ 73218 h 98816"/>
                  <a:gd name="connsiteX4" fmla="*/ 69080 w 69080"/>
                  <a:gd name="connsiteY4" fmla="*/ 74536 h 98816"/>
                  <a:gd name="connsiteX5" fmla="*/ 59602 w 69080"/>
                  <a:gd name="connsiteY5" fmla="*/ 98816 h 98816"/>
                  <a:gd name="connsiteX6" fmla="*/ 52357 w 69080"/>
                  <a:gd name="connsiteY6" fmla="*/ 97353 h 98816"/>
                  <a:gd name="connsiteX7" fmla="*/ 0 w 69080"/>
                  <a:gd name="connsiteY7" fmla="*/ 18365 h 98816"/>
                  <a:gd name="connsiteX8" fmla="*/ 3708 w 69080"/>
                  <a:gd name="connsiteY8" fmla="*/ 0 h 98816"/>
                  <a:gd name="connsiteX0" fmla="*/ 0 w 69080"/>
                  <a:gd name="connsiteY0" fmla="*/ 14488 h 94939"/>
                  <a:gd name="connsiteX1" fmla="*/ 29119 w 69080"/>
                  <a:gd name="connsiteY1" fmla="*/ 0 h 94939"/>
                  <a:gd name="connsiteX2" fmla="*/ 26194 w 69080"/>
                  <a:gd name="connsiteY2" fmla="*/ 14488 h 94939"/>
                  <a:gd name="connsiteX3" fmla="*/ 62553 w 69080"/>
                  <a:gd name="connsiteY3" fmla="*/ 69341 h 94939"/>
                  <a:gd name="connsiteX4" fmla="*/ 69080 w 69080"/>
                  <a:gd name="connsiteY4" fmla="*/ 70659 h 94939"/>
                  <a:gd name="connsiteX5" fmla="*/ 59602 w 69080"/>
                  <a:gd name="connsiteY5" fmla="*/ 94939 h 94939"/>
                  <a:gd name="connsiteX6" fmla="*/ 52357 w 69080"/>
                  <a:gd name="connsiteY6" fmla="*/ 93476 h 94939"/>
                  <a:gd name="connsiteX7" fmla="*/ 0 w 69080"/>
                  <a:gd name="connsiteY7" fmla="*/ 14488 h 94939"/>
                  <a:gd name="connsiteX0" fmla="*/ 0 w 69080"/>
                  <a:gd name="connsiteY0" fmla="*/ 0 h 80451"/>
                  <a:gd name="connsiteX1" fmla="*/ 26194 w 69080"/>
                  <a:gd name="connsiteY1" fmla="*/ 0 h 80451"/>
                  <a:gd name="connsiteX2" fmla="*/ 62553 w 69080"/>
                  <a:gd name="connsiteY2" fmla="*/ 54853 h 80451"/>
                  <a:gd name="connsiteX3" fmla="*/ 69080 w 69080"/>
                  <a:gd name="connsiteY3" fmla="*/ 56171 h 80451"/>
                  <a:gd name="connsiteX4" fmla="*/ 59602 w 69080"/>
                  <a:gd name="connsiteY4" fmla="*/ 80451 h 80451"/>
                  <a:gd name="connsiteX5" fmla="*/ 52357 w 69080"/>
                  <a:gd name="connsiteY5" fmla="*/ 78988 h 80451"/>
                  <a:gd name="connsiteX6" fmla="*/ 0 w 69080"/>
                  <a:gd name="connsiteY6" fmla="*/ 0 h 80451"/>
                  <a:gd name="connsiteX0" fmla="*/ 0 w 62553"/>
                  <a:gd name="connsiteY0" fmla="*/ 0 h 80451"/>
                  <a:gd name="connsiteX1" fmla="*/ 26194 w 62553"/>
                  <a:gd name="connsiteY1" fmla="*/ 0 h 80451"/>
                  <a:gd name="connsiteX2" fmla="*/ 62553 w 62553"/>
                  <a:gd name="connsiteY2" fmla="*/ 54853 h 80451"/>
                  <a:gd name="connsiteX3" fmla="*/ 59602 w 62553"/>
                  <a:gd name="connsiteY3" fmla="*/ 80451 h 80451"/>
                  <a:gd name="connsiteX4" fmla="*/ 52357 w 62553"/>
                  <a:gd name="connsiteY4" fmla="*/ 78988 h 80451"/>
                  <a:gd name="connsiteX5" fmla="*/ 0 w 62553"/>
                  <a:gd name="connsiteY5" fmla="*/ 0 h 80451"/>
                  <a:gd name="connsiteX0" fmla="*/ 0 w 62553"/>
                  <a:gd name="connsiteY0" fmla="*/ 0 h 78988"/>
                  <a:gd name="connsiteX1" fmla="*/ 26194 w 62553"/>
                  <a:gd name="connsiteY1" fmla="*/ 0 h 78988"/>
                  <a:gd name="connsiteX2" fmla="*/ 62553 w 62553"/>
                  <a:gd name="connsiteY2" fmla="*/ 54853 h 78988"/>
                  <a:gd name="connsiteX3" fmla="*/ 52357 w 62553"/>
                  <a:gd name="connsiteY3" fmla="*/ 78988 h 78988"/>
                  <a:gd name="connsiteX4" fmla="*/ 0 w 62553"/>
                  <a:gd name="connsiteY4" fmla="*/ 0 h 78988"/>
                  <a:gd name="connsiteX0" fmla="*/ 52357 w 67871"/>
                  <a:gd name="connsiteY0" fmla="*/ 78988 h 94502"/>
                  <a:gd name="connsiteX1" fmla="*/ 0 w 67871"/>
                  <a:gd name="connsiteY1" fmla="*/ 0 h 94502"/>
                  <a:gd name="connsiteX2" fmla="*/ 26194 w 67871"/>
                  <a:gd name="connsiteY2" fmla="*/ 0 h 94502"/>
                  <a:gd name="connsiteX3" fmla="*/ 62553 w 67871"/>
                  <a:gd name="connsiteY3" fmla="*/ 54853 h 94502"/>
                  <a:gd name="connsiteX4" fmla="*/ 67871 w 67871"/>
                  <a:gd name="connsiteY4" fmla="*/ 94502 h 94502"/>
                  <a:gd name="connsiteX0" fmla="*/ 0 w 67871"/>
                  <a:gd name="connsiteY0" fmla="*/ 0 h 94502"/>
                  <a:gd name="connsiteX1" fmla="*/ 26194 w 67871"/>
                  <a:gd name="connsiteY1" fmla="*/ 0 h 94502"/>
                  <a:gd name="connsiteX2" fmla="*/ 62553 w 67871"/>
                  <a:gd name="connsiteY2" fmla="*/ 54853 h 94502"/>
                  <a:gd name="connsiteX3" fmla="*/ 67871 w 67871"/>
                  <a:gd name="connsiteY3" fmla="*/ 94502 h 94502"/>
                  <a:gd name="connsiteX0" fmla="*/ 0 w 62553"/>
                  <a:gd name="connsiteY0" fmla="*/ 0 h 54853"/>
                  <a:gd name="connsiteX1" fmla="*/ 26194 w 62553"/>
                  <a:gd name="connsiteY1" fmla="*/ 0 h 54853"/>
                  <a:gd name="connsiteX2" fmla="*/ 62553 w 62553"/>
                  <a:gd name="connsiteY2" fmla="*/ 54853 h 54853"/>
                  <a:gd name="connsiteX0" fmla="*/ 0 w 36359"/>
                  <a:gd name="connsiteY0" fmla="*/ 0 h 54853"/>
                  <a:gd name="connsiteX1" fmla="*/ 36359 w 36359"/>
                  <a:gd name="connsiteY1" fmla="*/ 54853 h 5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359" h="54853">
                    <a:moveTo>
                      <a:pt x="0" y="0"/>
                    </a:moveTo>
                    <a:cubicBezTo>
                      <a:pt x="0" y="24659"/>
                      <a:pt x="14992" y="45816"/>
                      <a:pt x="36359" y="54853"/>
                    </a:cubicBezTo>
                  </a:path>
                </a:pathLst>
              </a:custGeom>
              <a:noFill/>
              <a:ln w="22225" cap="rnd">
                <a:noFill/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2" name="楕円 503">
              <a:extLst>
                <a:ext uri="{FF2B5EF4-FFF2-40B4-BE49-F238E27FC236}">
                  <a16:creationId xmlns:a16="http://schemas.microsoft.com/office/drawing/2014/main" id="{A040CA12-194A-3272-7ED6-A8FA78897494}"/>
                </a:ext>
              </a:extLst>
            </p:cNvPr>
            <p:cNvSpPr/>
            <p:nvPr/>
          </p:nvSpPr>
          <p:spPr>
            <a:xfrm>
              <a:off x="1845717" y="4182267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3" name="楕円 503">
              <a:extLst>
                <a:ext uri="{FF2B5EF4-FFF2-40B4-BE49-F238E27FC236}">
                  <a16:creationId xmlns:a16="http://schemas.microsoft.com/office/drawing/2014/main" id="{26B117E1-BFBC-272A-C495-0E9C6D71BAE5}"/>
                </a:ext>
              </a:extLst>
            </p:cNvPr>
            <p:cNvSpPr/>
            <p:nvPr/>
          </p:nvSpPr>
          <p:spPr>
            <a:xfrm>
              <a:off x="2383880" y="4722811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4" name="楕円 503">
              <a:extLst>
                <a:ext uri="{FF2B5EF4-FFF2-40B4-BE49-F238E27FC236}">
                  <a16:creationId xmlns:a16="http://schemas.microsoft.com/office/drawing/2014/main" id="{80DCAAFA-87EA-7279-0D68-BB8FA4182D11}"/>
                </a:ext>
              </a:extLst>
            </p:cNvPr>
            <p:cNvSpPr/>
            <p:nvPr/>
          </p:nvSpPr>
          <p:spPr>
            <a:xfrm>
              <a:off x="1729036" y="4977605"/>
              <a:ext cx="66681" cy="97034"/>
            </a:xfrm>
            <a:custGeom>
              <a:avLst/>
              <a:gdLst>
                <a:gd name="connsiteX0" fmla="*/ 0 w 319088"/>
                <a:gd name="connsiteY0" fmla="*/ 159544 h 319088"/>
                <a:gd name="connsiteX1" fmla="*/ 159544 w 319088"/>
                <a:gd name="connsiteY1" fmla="*/ 0 h 319088"/>
                <a:gd name="connsiteX2" fmla="*/ 319088 w 319088"/>
                <a:gd name="connsiteY2" fmla="*/ 159544 h 319088"/>
                <a:gd name="connsiteX3" fmla="*/ 159544 w 319088"/>
                <a:gd name="connsiteY3" fmla="*/ 319088 h 319088"/>
                <a:gd name="connsiteX4" fmla="*/ 0 w 319088"/>
                <a:gd name="connsiteY4" fmla="*/ 159544 h 319088"/>
                <a:gd name="connsiteX0" fmla="*/ 6 w 319094"/>
                <a:gd name="connsiteY0" fmla="*/ 304801 h 464345"/>
                <a:gd name="connsiteX1" fmla="*/ 154787 w 319094"/>
                <a:gd name="connsiteY1" fmla="*/ 0 h 464345"/>
                <a:gd name="connsiteX2" fmla="*/ 319094 w 319094"/>
                <a:gd name="connsiteY2" fmla="*/ 304801 h 464345"/>
                <a:gd name="connsiteX3" fmla="*/ 159550 w 319094"/>
                <a:gd name="connsiteY3" fmla="*/ 464345 h 464345"/>
                <a:gd name="connsiteX4" fmla="*/ 6 w 319094"/>
                <a:gd name="connsiteY4" fmla="*/ 304801 h 464345"/>
                <a:gd name="connsiteX0" fmla="*/ 4 w 319092"/>
                <a:gd name="connsiteY0" fmla="*/ 304801 h 464345"/>
                <a:gd name="connsiteX1" fmla="*/ 154785 w 319092"/>
                <a:gd name="connsiteY1" fmla="*/ 0 h 464345"/>
                <a:gd name="connsiteX2" fmla="*/ 319092 w 319092"/>
                <a:gd name="connsiteY2" fmla="*/ 304801 h 464345"/>
                <a:gd name="connsiteX3" fmla="*/ 159548 w 319092"/>
                <a:gd name="connsiteY3" fmla="*/ 464345 h 464345"/>
                <a:gd name="connsiteX4" fmla="*/ 4 w 319092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  <a:gd name="connsiteX0" fmla="*/ 5 w 319093"/>
                <a:gd name="connsiteY0" fmla="*/ 304801 h 464345"/>
                <a:gd name="connsiteX1" fmla="*/ 154786 w 319093"/>
                <a:gd name="connsiteY1" fmla="*/ 0 h 464345"/>
                <a:gd name="connsiteX2" fmla="*/ 319093 w 319093"/>
                <a:gd name="connsiteY2" fmla="*/ 304801 h 464345"/>
                <a:gd name="connsiteX3" fmla="*/ 159549 w 319093"/>
                <a:gd name="connsiteY3" fmla="*/ 464345 h 464345"/>
                <a:gd name="connsiteX4" fmla="*/ 5 w 319093"/>
                <a:gd name="connsiteY4" fmla="*/ 304801 h 46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93" h="464345">
                  <a:moveTo>
                    <a:pt x="5" y="304801"/>
                  </a:moveTo>
                  <a:cubicBezTo>
                    <a:pt x="-789" y="227410"/>
                    <a:pt x="97628" y="116682"/>
                    <a:pt x="154786" y="0"/>
                  </a:cubicBezTo>
                  <a:cubicBezTo>
                    <a:pt x="207181" y="114300"/>
                    <a:pt x="319093" y="216687"/>
                    <a:pt x="319093" y="304801"/>
                  </a:cubicBezTo>
                  <a:cubicBezTo>
                    <a:pt x="319093" y="392915"/>
                    <a:pt x="247663" y="464345"/>
                    <a:pt x="159549" y="464345"/>
                  </a:cubicBezTo>
                  <a:cubicBezTo>
                    <a:pt x="71435" y="464345"/>
                    <a:pt x="799" y="382192"/>
                    <a:pt x="5" y="304801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03E269AF-6637-C319-8422-16ECEBCBA2EF}"/>
                </a:ext>
              </a:extLst>
            </p:cNvPr>
            <p:cNvGrpSpPr/>
            <p:nvPr/>
          </p:nvGrpSpPr>
          <p:grpSpPr>
            <a:xfrm>
              <a:off x="2477726" y="4814912"/>
              <a:ext cx="712237" cy="179780"/>
              <a:chOff x="3830065" y="494951"/>
              <a:chExt cx="815966" cy="205963"/>
            </a:xfrm>
          </p:grpSpPr>
          <p:sp>
            <p:nvSpPr>
              <p:cNvPr id="431" name="テキスト ボックス 430">
                <a:extLst>
                  <a:ext uri="{FF2B5EF4-FFF2-40B4-BE49-F238E27FC236}">
                    <a16:creationId xmlns:a16="http://schemas.microsoft.com/office/drawing/2014/main" id="{A168BC66-0FFE-2A32-58DD-E8403BABAE09}"/>
                  </a:ext>
                </a:extLst>
              </p:cNvPr>
              <p:cNvSpPr txBox="1"/>
              <p:nvPr/>
            </p:nvSpPr>
            <p:spPr>
              <a:xfrm rot="20382159">
                <a:off x="3833894" y="494951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  <p:sp>
            <p:nvSpPr>
              <p:cNvPr id="432" name="テキスト ボックス 431">
                <a:extLst>
                  <a:ext uri="{FF2B5EF4-FFF2-40B4-BE49-F238E27FC236}">
                    <a16:creationId xmlns:a16="http://schemas.microsoft.com/office/drawing/2014/main" id="{D2909970-57CE-19CB-AA6F-10DEBA211A3B}"/>
                  </a:ext>
                </a:extLst>
              </p:cNvPr>
              <p:cNvSpPr txBox="1"/>
              <p:nvPr/>
            </p:nvSpPr>
            <p:spPr>
              <a:xfrm rot="20382159">
                <a:off x="3830065" y="494953"/>
                <a:ext cx="812137" cy="2059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う～んう～ん</a:t>
                </a:r>
              </a:p>
            </p:txBody>
          </p:sp>
        </p:grp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6C8BF474-C4B7-7C71-E7AD-91FB3C705BDA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夢にうなされる男の子のイラスト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266411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1391</TotalTime>
  <Words>134</Words>
  <Application>Microsoft Office PowerPoint</Application>
  <PresentationFormat>A4 210 x 297 mm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pptx278_夢にうなされる男性、男の子のイラスト</dc:title>
  <dc:subject>pptx278_夢にうなされる男性、男の子のイラスト</dc:subject>
  <dc:creator>でじけろお</dc:creator>
  <cp:revision>1</cp:revision>
  <dcterms:created xsi:type="dcterms:W3CDTF">2018-05-20T00:31:01Z</dcterms:created>
  <dcterms:modified xsi:type="dcterms:W3CDTF">2025-03-24T13:56:51Z</dcterms:modified>
  <cp:version>1</cp:version>
</cp:coreProperties>
</file>