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2" r:id="rId2"/>
    <p:sldId id="4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37079-8A46-62C1-2D6A-BF484AAED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7" name="グループ化 616">
            <a:extLst>
              <a:ext uri="{FF2B5EF4-FFF2-40B4-BE49-F238E27FC236}">
                <a16:creationId xmlns:a16="http://schemas.microsoft.com/office/drawing/2014/main" id="{75894CA0-1BDA-8321-CFC2-E82F7B54D941}"/>
              </a:ext>
            </a:extLst>
          </p:cNvPr>
          <p:cNvGrpSpPr>
            <a:grpSpLocks noChangeAspect="1"/>
          </p:cNvGrpSpPr>
          <p:nvPr/>
        </p:nvGrpSpPr>
        <p:grpSpPr>
          <a:xfrm>
            <a:off x="654050" y="3785007"/>
            <a:ext cx="2607608" cy="2444000"/>
            <a:chOff x="654050" y="3785007"/>
            <a:chExt cx="2840021" cy="2661831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5B6BF6A-C15B-8114-D374-51227930FD50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939467D0-C813-1022-AC45-7B3053078A36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880EA35-C959-8C2D-6BD5-946DF4B142D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5FAFD459-EBBD-E09A-5E79-572AC5BDACD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D3DD9B7C-03E7-8E09-919E-F49704AD7247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779A2553-AD93-E377-A910-0B090DF31BD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4C157B5D-BEE6-2D30-A651-071F8C521F5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2FC3538A-2F95-1684-BB3F-FD955D758E65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E24E789C-845A-9A9C-6EDD-0CCEFA1C8970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B5B046CB-52C2-F180-3994-92326BD0658A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ACBED9BE-029E-F4CA-108D-0AD7688E919A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D3A5AA1E-0D9F-B1E8-5362-1F1A02B1F834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0D6F1B3F-B041-F93F-32E5-5A04AF47BDB9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C926F9C8-B96F-0078-9B01-2C4159D9B382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F544F0DE-596D-1CC0-7A52-EFB62D9EDE3D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12A061D6-8F7C-F18C-C66D-9BA0FE9A4AAF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AE1E30B3-932B-A0A6-04D7-11187D59BD66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A0AC408E-7873-1210-E41F-A0842F0DDECF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68A339A1-6F5D-CBB4-A922-4C2BBD43B72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12436230-6B84-D862-1FEF-8C102316C8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F133DEEE-5B05-B530-35E3-22771413F1B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C15CD9FD-045A-7F6C-B24B-FFF20E0331E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DAE6C5D5-F033-0775-96CF-C4C83F56B05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561D2356-BA93-CE6D-2972-35AD89EDD62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77457E8F-CF75-01E3-601E-9379DE4DDA2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A3740F66-028E-ABDF-30E1-826ED3FDB0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FB597B3F-8B6F-E617-86AD-329B06AC453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8FD2AD05-60B9-464B-4C3D-6A6DB7F868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3960B1F7-564F-F1F5-C363-EE72FE3F583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E2BDBBDF-E1E5-DB3A-0C5F-6B6BED5B91C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DDEA11C1-E3B0-2BE3-121D-AAF9F24C1F13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DCB156AE-D913-88DA-CB70-AF037115C184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B33E0C3C-0291-6931-E427-2E2BCCF13A6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DA5645EF-CBCA-6C97-D36E-33E3678476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0B43A19C-1657-8410-A801-89002D54DD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F90A900A-4B7F-5A4D-A0E8-9C2E11C027D5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7BC5E9E0-7580-6CAB-C101-64590D9C5B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D3F9E2F4-A2D2-E7F0-FE11-D807AB3AEB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11AF9CEF-D78B-1171-1787-0954D409DB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E7869F2E-0F51-157F-8E0C-E1CAF4F95C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A182A4FD-DDFE-53D7-E095-A559A9A0D7A7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ECEC4C3B-2199-16DA-8A86-E11AA4D9A81D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50D9579D-8247-1169-D036-D6DAE24427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002763" y="5027005"/>
                    <a:ext cx="55258" cy="22029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5F572750-4EF1-82D3-FF8C-503FBB9FAA33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624B1DB-E988-76E1-21E6-1A8859D01FB4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168F4E01-0E68-F06D-56D4-EC76F4F7CEFB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456C8B1C-475F-5AC3-EDB0-175654031003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D9CFD5D3-29B0-4BE3-21EB-B6BF313E5DD5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611E56DD-9C95-63B3-2140-930974C26B6C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93871367-1106-FB32-CCD1-308046340A9B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0A98D3D3-A01F-0A98-9303-C55761437838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4435F372-C120-1EC7-F07A-2D7A7F483630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E789B7A1-124E-FEA5-C6B2-FC8FEEE81CA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3A9F6512-9172-48AE-EA54-0BFEE02C02D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F23A0087-7650-18DC-7805-96EFC6424285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1951FD5F-3CB4-81E9-5C7E-50E666458706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66BCD5B-A0EF-D532-2678-CA306A171A5A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B61F8BF1-54ED-46CD-76FD-8B38F918581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4F908854-6E43-8E40-97C2-D8FED02E9EC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936DFCCA-8877-013F-4A5F-5254308E7F6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65C1533C-050A-6A5B-FD0E-4EC481A1C36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BB318D8-9274-D704-1F8E-1353EFF3E0C5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2B74505-B7B2-18E1-6076-F3A14BB1D32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D5EDA2EE-6FE8-601C-8D88-0A53A671CF3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6184054D-AA67-8B6D-1180-BB96F631741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6F084D49-73D5-5AEA-C8E1-4C4F4C7F775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64E6DDC5-384B-7D91-B279-F0E2E36E0057}"/>
                </a:ext>
              </a:extLst>
            </p:cNvPr>
            <p:cNvGrpSpPr/>
            <p:nvPr/>
          </p:nvGrpSpPr>
          <p:grpSpPr>
            <a:xfrm>
              <a:off x="2532046" y="3785007"/>
              <a:ext cx="962025" cy="1026463"/>
              <a:chOff x="4008147" y="1069149"/>
              <a:chExt cx="962025" cy="1026463"/>
            </a:xfrm>
          </p:grpSpPr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9CD70F9E-D412-3316-89C2-23A45D992229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3D0290A6-9FD9-F54C-C8F5-E508B894C913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96885699-1B5F-EA08-50D6-657B12A25A4E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58FB6B90-8C36-69FA-567B-ED251A21805A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4B43262E-30AA-28D3-B26C-A513C810DB16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AEBCAE9B-6D41-E3FD-0544-2429BF9901F9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AF73C9D2-3A48-B10E-38D1-3C0C1D7EA07E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A6CB4F41-16AA-152C-5F6C-75BCFC21B5C5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F7FBD11F-24AC-2618-0090-ADC3E47E52E6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2D5C94F8-7C95-4DEB-676B-23D09EFC4C79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FACEAA92-D197-CE4A-2C9A-CB6BB13040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11F983DA-2E95-9B46-25F2-DD9526B6C407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24" name="月 258">
                    <a:extLst>
                      <a:ext uri="{FF2B5EF4-FFF2-40B4-BE49-F238E27FC236}">
                        <a16:creationId xmlns:a16="http://schemas.microsoft.com/office/drawing/2014/main" id="{B8FA21D0-71E0-0523-5F83-B22C23A32E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FCA0DF6E-46E1-CD3A-0302-22C3FED91891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30" name="月 429">
                      <a:extLst>
                        <a:ext uri="{FF2B5EF4-FFF2-40B4-BE49-F238E27FC236}">
                          <a16:creationId xmlns:a16="http://schemas.microsoft.com/office/drawing/2014/main" id="{E02A4DD0-8AFD-B781-1B43-F2D156D6F7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EFFA92A1-7D7B-BAFC-7CC3-204F1E784B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5A6401F9-D9D9-B02A-8A4A-674D1DF0E6F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F85421CE-0D7D-EA7B-15C9-3AB8E6E0AD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19AE8FCC-70B4-AABF-93ED-5D70428BA71C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F7C2732C-A8D4-7712-43C8-206A398FFA43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28" name="フリーフォーム: 図形 427">
                      <a:extLst>
                        <a:ext uri="{FF2B5EF4-FFF2-40B4-BE49-F238E27FC236}">
                          <a16:creationId xmlns:a16="http://schemas.microsoft.com/office/drawing/2014/main" id="{3FFFFAEA-DA4B-BEBA-BF6B-979151800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CFC9A7D8-88E7-BB8E-68E3-0490699CC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F16391B6-D4B9-BCED-EDF4-30EE4351398E}"/>
                </a:ext>
              </a:extLst>
            </p:cNvPr>
            <p:cNvGrpSpPr/>
            <p:nvPr/>
          </p:nvGrpSpPr>
          <p:grpSpPr>
            <a:xfrm rot="2700000">
              <a:off x="942812" y="4730393"/>
              <a:ext cx="599745" cy="134737"/>
              <a:chOff x="1826411" y="4507735"/>
              <a:chExt cx="712236" cy="179779"/>
            </a:xfrm>
          </p:grpSpPr>
          <p:sp>
            <p:nvSpPr>
              <p:cNvPr id="485" name="テキスト ボックス 484">
                <a:extLst>
                  <a:ext uri="{FF2B5EF4-FFF2-40B4-BE49-F238E27FC236}">
                    <a16:creationId xmlns:a16="http://schemas.microsoft.com/office/drawing/2014/main" id="{4CFB522C-EDEA-B967-B5A0-54C29DA86C4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EBE53BD5-5CB7-5C58-1514-6A7CA1D0A425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6BF88E31-AE94-93A2-8299-105096072640}"/>
              </a:ext>
            </a:extLst>
          </p:cNvPr>
          <p:cNvGrpSpPr>
            <a:grpSpLocks noChangeAspect="1"/>
          </p:cNvGrpSpPr>
          <p:nvPr/>
        </p:nvGrpSpPr>
        <p:grpSpPr>
          <a:xfrm>
            <a:off x="654050" y="870357"/>
            <a:ext cx="2607608" cy="2449830"/>
            <a:chOff x="654050" y="870357"/>
            <a:chExt cx="2840021" cy="2668181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5E98762-93A8-9F22-B9C4-14B0983EE26A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43EB5838-6460-BDBB-1228-AE00CE2DEF59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0AA2003E-B042-DFE1-CCD1-392DDC32978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1BB4AB39-19BF-49D4-7EAC-66A6F3C353E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F93A89B5-9F3F-B559-0708-4F8EBAF3A71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2240246C-98A5-49E1-6D13-35484C6B8310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26657AD1-2128-9F70-0417-CACD3BD19ED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534775A0-561E-5128-4D18-707675B613BB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0DB3DBE6-0466-34D3-973B-0784CF02C633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002B6780-2BB6-F218-5D66-EA061B0F0688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1B997326-7605-6AE8-86CF-4F9655F709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EAA9F539-89B4-F8C7-B983-DE73D401F4A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6EDE1973-EB46-14BC-5B9D-4936472008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6A6163A6-4448-5AAE-DD68-AB511C5ED8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42A98139-4528-7900-B477-992BAE262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00CAA633-1FCE-7B44-3A03-AF409B3319C4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F3053C94-7752-FDF4-29DC-451E8296F6B5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ECC5561B-07A4-DBCE-C9D6-4242D7F7570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A26EDB89-6967-B86D-C2C0-DA166EBBC8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B3434D42-87A6-CD07-D644-712D1D18C9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A8360DE1-DB43-486A-7277-7BF42E733F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E345513E-49ED-27EB-8E79-E4DA6B016F6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4EF9FB7F-5F92-4298-F7C3-8BEFC25062E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74149DBF-5B4B-9220-B8D9-9F0200E1E3C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2BACA0F9-0BFE-FEC3-4B6A-399DAA3525E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00F60ABF-5CF0-FC99-974C-0D7EBB0D04B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7F05EADB-3E98-D7A0-B6C5-1EF599C4F06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9377F7E5-6509-C36C-BA21-8A1078B0295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C1FB6B1B-44EC-6281-473A-1C8BB491BC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0D3E2A6E-E735-7FD4-0A2C-9A64DAF56DC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2BB32BD1-1F37-C167-057D-CDE134A04C6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494EA3BE-51E9-B9EB-8C14-95CC743889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6C78459C-CFBD-67DF-7702-F38A1A0E23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445A6149-86E9-8F32-4369-6321CFC6FB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0208AEAC-4BEC-04BC-03D9-F9DA20ACD5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9500" y="2250544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14FE1A5F-42C9-001F-7AB9-4796C91FD351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A1557D37-8993-FAD1-D07F-79A47D046829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A6EED033-EB01-2D3B-D478-FA0115C569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92BCBABC-F87F-11D3-2E32-A164C2666A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D817FF4B-1BD1-8067-381E-0D5811BBE90B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6D77ACE5-B7DA-AAB5-2ABD-EB68E0CD8B05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62179D12-462A-7E4D-C483-4ED5EB15A9A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D371AF5C-6E39-752A-1326-0B1EE4D7193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7D51BE08-7857-5A20-61CE-5D450824BB8D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213A519-8D41-C064-7220-296F94B9C642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B4BC79C8-556A-8447-24B2-6F652A3AB64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8CE7D3A1-9099-B455-4974-708FAC37259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CD59ED64-2FE8-5CB0-6BD2-F189E052AD9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23400254-28FC-51CE-1CD8-C206D61F5F9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C0ACE83-AB24-9402-D699-18F8DD122A74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6387156A-CDC4-28F3-84DB-4BA0299C67F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092D33D2-90DD-B4D0-906E-16956F49F08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F19A7E72-29A4-62BE-3617-6468FFDC575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C591527F-7E31-C06F-2F4F-421A7FFFB6E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49D823FF-369A-A251-85D3-1CF41489AA8F}"/>
                </a:ext>
              </a:extLst>
            </p:cNvPr>
            <p:cNvSpPr/>
            <p:nvPr/>
          </p:nvSpPr>
          <p:spPr>
            <a:xfrm rot="16200000">
              <a:off x="1998494" y="1932316"/>
              <a:ext cx="45720" cy="17687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DD3BEB0-CFF7-2904-17E5-9CCFD32D2954}"/>
                </a:ext>
              </a:extLst>
            </p:cNvPr>
            <p:cNvGrpSpPr/>
            <p:nvPr/>
          </p:nvGrpSpPr>
          <p:grpSpPr>
            <a:xfrm>
              <a:off x="2532046" y="870357"/>
              <a:ext cx="962025" cy="1026463"/>
              <a:chOff x="4008147" y="1069149"/>
              <a:chExt cx="962025" cy="1026463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0DC7C713-1E1F-B76F-A255-E9C84AEB6898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854E51B1-DABB-4E6C-F34A-2CEC47DCCF6C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7B0932FF-45D5-39F2-A337-AF5DE99C5229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4587FAA5-77AF-D5ED-8632-CF3976C0CADB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388AEB4-B00C-0842-BC86-5CBB5BC2493B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CAE420DE-B727-B7D6-36F0-A2EB8434BBBA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8D211656-1D2D-D997-A0BC-B3BFDFA1B65C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5E9A5FFC-21BF-D12C-64F2-E011AD2D0AAF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00EEC1E6-9518-AF77-FF80-99B2B9A5815B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461AF5BE-967F-6FB4-948F-6C924C72396F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EC122642-152D-D1E6-E9F9-27D70BF1B8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E5DF33F4-5EF5-5FD2-2458-23E6A12338C2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17" name="月 258">
                    <a:extLst>
                      <a:ext uri="{FF2B5EF4-FFF2-40B4-BE49-F238E27FC236}">
                        <a16:creationId xmlns:a16="http://schemas.microsoft.com/office/drawing/2014/main" id="{E8F66C08-F700-8879-A23E-989D823C8C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6E0D888B-5D89-D428-39EA-5B2CA47DCD68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63" name="月 362">
                      <a:extLst>
                        <a:ext uri="{FF2B5EF4-FFF2-40B4-BE49-F238E27FC236}">
                          <a16:creationId xmlns:a16="http://schemas.microsoft.com/office/drawing/2014/main" id="{491A6F9D-D415-9586-D58E-18EBE6620E2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64" name="フリーフォーム: 図形 363">
                      <a:extLst>
                        <a:ext uri="{FF2B5EF4-FFF2-40B4-BE49-F238E27FC236}">
                          <a16:creationId xmlns:a16="http://schemas.microsoft.com/office/drawing/2014/main" id="{2073C225-FA36-5E29-04F1-0DCBC294EA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フリーフォーム: 図形 364">
                      <a:extLst>
                        <a:ext uri="{FF2B5EF4-FFF2-40B4-BE49-F238E27FC236}">
                          <a16:creationId xmlns:a16="http://schemas.microsoft.com/office/drawing/2014/main" id="{39397B82-EEF5-D175-AACA-5F8402EE45A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フリーフォーム: 図形 365">
                      <a:extLst>
                        <a:ext uri="{FF2B5EF4-FFF2-40B4-BE49-F238E27FC236}">
                          <a16:creationId xmlns:a16="http://schemas.microsoft.com/office/drawing/2014/main" id="{906E7CD0-5B86-1250-14F5-315ACF9F59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791B2469-7409-8B59-5633-75D41AF878E1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61229202-0E8B-E1DC-C541-FCC16099445F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94C1914C-3B9E-B995-688F-C7EF65B0C5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3DC53557-E5A6-6F0F-5797-AF525E99FB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E6B4A2C4-8203-8A48-31D1-E1B0207BEF6C}"/>
                </a:ext>
              </a:extLst>
            </p:cNvPr>
            <p:cNvGrpSpPr/>
            <p:nvPr/>
          </p:nvGrpSpPr>
          <p:grpSpPr>
            <a:xfrm rot="2700000">
              <a:off x="852074" y="1794875"/>
              <a:ext cx="599745" cy="134737"/>
              <a:chOff x="1826411" y="4507735"/>
              <a:chExt cx="712236" cy="179779"/>
            </a:xfrm>
          </p:grpSpPr>
          <p:sp>
            <p:nvSpPr>
              <p:cNvPr id="488" name="テキスト ボックス 487">
                <a:extLst>
                  <a:ext uri="{FF2B5EF4-FFF2-40B4-BE49-F238E27FC236}">
                    <a16:creationId xmlns:a16="http://schemas.microsoft.com/office/drawing/2014/main" id="{A70833CB-33F0-158E-05F9-D2A36751F839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9" name="テキスト ボックス 488">
                <a:extLst>
                  <a:ext uri="{FF2B5EF4-FFF2-40B4-BE49-F238E27FC236}">
                    <a16:creationId xmlns:a16="http://schemas.microsoft.com/office/drawing/2014/main" id="{93EA46F6-7323-4D5E-FC29-128E70510A95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D591D59B-2323-51DC-BA58-52C776955E50}"/>
              </a:ext>
            </a:extLst>
          </p:cNvPr>
          <p:cNvGrpSpPr>
            <a:grpSpLocks noChangeAspect="1"/>
          </p:cNvGrpSpPr>
          <p:nvPr/>
        </p:nvGrpSpPr>
        <p:grpSpPr>
          <a:xfrm>
            <a:off x="3613150" y="3785007"/>
            <a:ext cx="2601778" cy="2444000"/>
            <a:chOff x="3613150" y="3785007"/>
            <a:chExt cx="2833671" cy="2661831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54F0A2E3-2E9F-2457-1785-6554D0B92096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F404DD8-F43E-05D6-7825-5F657A08E6EB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CF8C4441-3ED6-3DEA-48E6-0AD52209E24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43183AF2-140E-C404-E92B-4EE9DE93F81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95D443CE-E616-57FC-C5B5-6E5FB56809E5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E63BA91D-526F-EAA7-9765-06E2A5B3D84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BC9AFF36-19A7-12A4-BDCB-6A146D003CB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A486DC14-DA81-6E7B-5340-E067056BA68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9132D926-8F4C-A3F1-F0AD-9368206E38BB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D8483C00-7365-F538-6002-DBA520BB4AC2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83475C86-F66A-7D8D-B705-FBF8FE2B5702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FA2B392D-9E31-82DA-020A-E40E46999F06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311DCC5A-229E-928D-227C-5307047A346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3A8A11E4-B944-F19D-CDE7-F0E3873C05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E70F841B-BD7D-38BE-4AC2-B1C89E2808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05AEB23A-794A-56E3-6130-BA659BDB76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040DA829-DC93-5097-CF83-C38E57306F3F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49DE3847-D708-99C1-0B1D-74786892BBF8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5F1ED07E-8DFF-7806-9806-A80916145E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03EC14C4-98AA-9A1F-2BFC-0BDF9FA69B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1E36C673-77A2-2A7A-1448-6FFEC5339CB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B4DEAADD-6538-ABD8-8200-140F4C5989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CCB1BEEC-B588-B24D-4928-1BCFEB8386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6B267A7C-9D76-E8AF-CB40-3DFDDD58D24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EFD9F2B4-6221-F819-416F-5C1C4ADA9F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61650F49-426C-ACA6-C393-1BF40A5A3B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0EDDCA81-8044-1F44-85F1-2A471BC0B7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0C629AA3-FA2E-28A1-2AF7-39D1F20E989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E0A98FF3-FAE1-4807-81AC-340C9DEDFA4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1B1E47E3-43A4-01ED-0BF7-E396281A3F5C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807DDDBD-A36C-744E-1CFF-90A1F2DBDD75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229697EC-CD39-277E-615C-57F4C44C316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463BED7E-D59F-2757-7B25-20BAF982AA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FCC128EB-DAEC-41DB-BC1A-00212BBDE6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AC685EE8-96DB-71C4-9ADF-031ECA5DA17C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83A634CB-F1BF-BFD5-1B8A-529926CF3E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864575C9-FA3D-22FC-AB3D-FCDD8F497A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B2C2F372-501B-3651-696B-D17D2A6028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30643" y="4791969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F180CAE0-52D2-A30B-27EB-A5FC071F53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ED1A1F28-1A91-F84A-B148-0E5AEEE15C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EC53253C-66A0-1519-0F86-E287800B6BB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45413" y="5185451"/>
                      <a:ext cx="55257" cy="195956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48B58F34-7C22-9E3B-CB93-21A09F09DE7A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617891BB-4C17-9D5E-1473-801837FB8E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57C15F8E-86E6-A4F2-F081-A3DAE0313A8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8A8089B3-6560-C55B-C1A2-D41990F4F6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49546392-C6D6-BDE1-B8F0-0EFB4AC30137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9F227560-DC3C-5463-12A6-7D6A42028058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BB4F1C26-3F81-5B6A-A598-7CBB8C1BD491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A0991800-AC4C-D643-A2A5-FAE37F0484A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D51D96D5-E356-A5FA-0D87-3FDDA033D2AA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D768EB66-DEE9-FCB1-9C40-2E7CD25E930C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813670D-3C30-7397-CA26-E33BC60D02C2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244151DA-45F4-8E38-32C1-B77B21CBE0E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3AF27615-00A2-9BD0-11B0-D7A99E431F3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68FF0DC4-83CB-AC75-8E81-12B7800459B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16FA0ABA-639A-9937-FAB6-4F6BF5BDD8F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9F124F15-E87D-B647-006C-2A339B712D60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5B507474-3237-F62D-3EA6-B858590E249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5E76F0B1-37E2-3186-7ED6-755B62B0540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7F6A8630-4740-A7D2-65BF-4DE9EBC891B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E55CCE2B-2337-FA8B-5774-E22F37C44B5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C72303E3-2B65-E804-B551-305FCF94773B}"/>
                </a:ext>
              </a:extLst>
            </p:cNvPr>
            <p:cNvGrpSpPr/>
            <p:nvPr/>
          </p:nvGrpSpPr>
          <p:grpSpPr>
            <a:xfrm>
              <a:off x="5484796" y="3785007"/>
              <a:ext cx="962025" cy="1026463"/>
              <a:chOff x="4008147" y="1069149"/>
              <a:chExt cx="962025" cy="1026463"/>
            </a:xfrm>
          </p:grpSpPr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46D2A2D3-1A58-91D9-A787-FC1B30505CCF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130C1362-D0E5-7879-D339-1EDCAF05751B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EABCF544-1B13-2636-CF5E-C1D582DC0AF6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344FF978-D6CE-FA33-8F82-E4E5472AC48C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21EE703E-1E8B-BF7C-E09E-5B341D3DB85A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99904B05-7ED9-6DEF-DC42-0F4F7E8A484D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7A9D6E81-DCA9-2FC8-A3DD-C3CECAFE127B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9DFD40D6-917A-0D8E-D721-C784FB6268A9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F5F2754C-4132-375D-054A-91F88052722F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A6827E29-12D6-1EEF-78A9-3A5BA1063268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5F07D5F9-1FA0-7F1D-2C5F-654FA2FEEB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4B536D4A-6DD4-BA27-F3A0-6CAEC4727898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47" name="月 258">
                    <a:extLst>
                      <a:ext uri="{FF2B5EF4-FFF2-40B4-BE49-F238E27FC236}">
                        <a16:creationId xmlns:a16="http://schemas.microsoft.com/office/drawing/2014/main" id="{DC72E835-290B-EBD3-27C5-63842743ED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8" name="グループ化 447">
                    <a:extLst>
                      <a:ext uri="{FF2B5EF4-FFF2-40B4-BE49-F238E27FC236}">
                        <a16:creationId xmlns:a16="http://schemas.microsoft.com/office/drawing/2014/main" id="{616FE775-6E31-1F82-7F14-A63ED07FF6C8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53" name="月 452">
                      <a:extLst>
                        <a:ext uri="{FF2B5EF4-FFF2-40B4-BE49-F238E27FC236}">
                          <a16:creationId xmlns:a16="http://schemas.microsoft.com/office/drawing/2014/main" id="{48F450DE-3923-61BB-551A-4707BBE48E9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54" name="フリーフォーム: 図形 453">
                      <a:extLst>
                        <a:ext uri="{FF2B5EF4-FFF2-40B4-BE49-F238E27FC236}">
                          <a16:creationId xmlns:a16="http://schemas.microsoft.com/office/drawing/2014/main" id="{D665C3B1-AEB7-A22D-5807-F525DA1037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7E53CE76-6968-9CE7-88DB-4E54522F186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9D0920C0-7AB4-144E-99B4-C93FBBA12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D4687311-832A-4069-4AF9-1F8A31FACAD4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6F501CE5-9060-E6A0-9B34-4AFF70F9C269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51" name="フリーフォーム: 図形 450">
                      <a:extLst>
                        <a:ext uri="{FF2B5EF4-FFF2-40B4-BE49-F238E27FC236}">
                          <a16:creationId xmlns:a16="http://schemas.microsoft.com/office/drawing/2014/main" id="{CB19E66D-F36C-6E00-5230-304B3635BC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2" name="フリーフォーム: 図形 451">
                      <a:extLst>
                        <a:ext uri="{FF2B5EF4-FFF2-40B4-BE49-F238E27FC236}">
                          <a16:creationId xmlns:a16="http://schemas.microsoft.com/office/drawing/2014/main" id="{7D21ADC9-494D-FE40-E411-C28E889F06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DB2FC8B6-BDF4-DAD2-D16F-161F5446B5F1}"/>
                </a:ext>
              </a:extLst>
            </p:cNvPr>
            <p:cNvGrpSpPr/>
            <p:nvPr/>
          </p:nvGrpSpPr>
          <p:grpSpPr>
            <a:xfrm rot="2700000">
              <a:off x="3835481" y="4747977"/>
              <a:ext cx="599745" cy="134737"/>
              <a:chOff x="1826411" y="4507735"/>
              <a:chExt cx="712236" cy="179779"/>
            </a:xfrm>
          </p:grpSpPr>
          <p:sp>
            <p:nvSpPr>
              <p:cNvPr id="550" name="テキスト ボックス 549">
                <a:extLst>
                  <a:ext uri="{FF2B5EF4-FFF2-40B4-BE49-F238E27FC236}">
                    <a16:creationId xmlns:a16="http://schemas.microsoft.com/office/drawing/2014/main" id="{3EFBDC49-226D-633E-B896-964246F117FA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1" name="テキスト ボックス 550">
                <a:extLst>
                  <a:ext uri="{FF2B5EF4-FFF2-40B4-BE49-F238E27FC236}">
                    <a16:creationId xmlns:a16="http://schemas.microsoft.com/office/drawing/2014/main" id="{FF2D616A-96E7-7A06-68F8-8E14F5F87125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B98DF8A8-3941-EDAD-09E2-529B0FF56640}"/>
              </a:ext>
            </a:extLst>
          </p:cNvPr>
          <p:cNvGrpSpPr>
            <a:grpSpLocks noChangeAspect="1"/>
          </p:cNvGrpSpPr>
          <p:nvPr/>
        </p:nvGrpSpPr>
        <p:grpSpPr>
          <a:xfrm>
            <a:off x="3613150" y="870357"/>
            <a:ext cx="2601778" cy="2449830"/>
            <a:chOff x="3613150" y="870357"/>
            <a:chExt cx="2833671" cy="2668181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E9ACDAD-F558-BAA7-5ECC-56D0E6DB5D2D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23DF5F0F-EF15-668F-8C53-D3E0C72279D1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6A1B3BDC-7742-00D2-52AD-E9968529875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7AFA4EAB-F70D-49B3-424D-089D20192B7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ECE4440A-1480-2DAA-87DB-72A07113BF9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90FC66D4-9BC2-401F-DD5E-D1AB5287734B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E984EBE2-7C1A-F0DE-682A-24C738B7A8B6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3229842-24FD-F497-6932-37CFE4ADC554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BF6BB5DA-0BE6-B424-8843-1AFA42473D02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9E6F34C9-A35B-734A-E06C-12EBC885E0FD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AA5F585-3F49-CCB2-5D14-785537D12A00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EF3B74C-7069-5661-A49E-69A89093BD40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D3117E20-7AEB-989F-1E61-BB008F1E2113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C32E6C98-B425-D64A-299A-E20B61D42F01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0312230D-C554-9F2F-386F-B55F686CCEC8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35BA3A16-1161-41B2-7C74-F9046321EF8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CDAF07BF-1864-1F93-0F5A-CAB79579F0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E0453802-B797-C687-AD9E-D0704117F2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E6C1AE23-9810-FB01-D94A-97BA28406A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FE7A6BBF-6371-83EA-B2E0-DF1F862E79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7CCAC54B-E5E5-5334-2FCF-801AB6BC2C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14735E33-91B4-9BDD-EB83-6EB8750B7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0B80F375-48E5-6CDB-5FD2-EC3044E7F4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7EA9A998-F9FD-42CE-8C99-3036D4A74A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37DCB149-F897-8112-C238-157813E970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84B5C11D-4AEB-34B6-98CA-B697C65526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080DAC1C-8A93-6488-C9C0-1BCF19C687A3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296063F1-DB83-30F3-4D71-1CE487ED5C6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C599D287-6463-870A-0C24-48E3CD1CE7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C63D560C-08BA-7EA7-95A4-247767DB00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AE13B4F8-9D20-42C3-BC67-020988209BB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F5E5C02E-19CE-1B5E-9D40-2078073028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CE5E1C6C-B725-7D0B-7751-D1F39057AF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8B7EFA09-DF4B-18D2-2CBD-752BE19BAEB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31447759-59C8-8AF6-33CE-B4DF18CB8983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F2A3D1C3-DCE1-77DE-34CA-267E50B77B22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C4638DDD-1DB5-2BB8-452C-F9086E3BB24A}"/>
                    </a:ext>
                  </a:extLst>
                </p:cNvPr>
                <p:cNvSpPr/>
                <p:nvPr/>
              </p:nvSpPr>
              <p:spPr>
                <a:xfrm>
                  <a:off x="4919652" y="215242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C1DEB704-99D6-2036-7B82-8016283D8E64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3B3E6E2D-9481-1A2D-4826-36E137B32DC0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BE46B8B2-5D0C-9BC6-8C8C-688BDE4AD778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79200DDE-A7E0-F661-C52A-4BC5DB891EB5}"/>
                    </a:ext>
                  </a:extLst>
                </p:cNvPr>
                <p:cNvSpPr/>
                <p:nvPr/>
              </p:nvSpPr>
              <p:spPr>
                <a:xfrm>
                  <a:off x="4850805" y="2242204"/>
                  <a:ext cx="201787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5EFF0E99-3873-5C2F-A3BF-3EA3782D12A7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314398E-158E-B0FC-9FBC-685A1A4FB513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A1FD4E1B-5BFF-66AA-6953-0104DA77F43B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E62732C5-62C1-1008-6DAD-053AC535724F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95256866-5165-83B0-B4E2-E75C7E1DE258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EC8505F9-53C1-FC70-65DB-922515C08FEB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4DAFB0D9-398E-531E-3826-107F172CB7F0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585B639-0086-CE17-409F-72A52CB37105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52904DE9-0E3E-649B-E434-7E147411CD1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C25E211D-1084-BEE3-8F2B-A7EFDB429064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E8FBA608-1E98-680F-415F-4E88C9D3C31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422187C5-39C7-6236-3494-C979CD07F3A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6DE25709-B02B-6294-C40A-24BFA74817D3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7C588F18-423C-4DFB-B86C-26FEB4F6725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DED95D2C-4AA1-2A76-1E49-4BE793E93C9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35E0FB0-FBFF-D5A0-295C-5AA209CED19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CBC05F16-AE82-4786-9328-62C31838970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8023D775-D779-5D74-C121-78A6A6678364}"/>
                </a:ext>
              </a:extLst>
            </p:cNvPr>
            <p:cNvSpPr/>
            <p:nvPr/>
          </p:nvSpPr>
          <p:spPr>
            <a:xfrm rot="16200000">
              <a:off x="4925378" y="1915967"/>
              <a:ext cx="45719" cy="15716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91BB62A6-E2B4-E357-B98D-C544F618913F}"/>
                </a:ext>
              </a:extLst>
            </p:cNvPr>
            <p:cNvGrpSpPr/>
            <p:nvPr/>
          </p:nvGrpSpPr>
          <p:grpSpPr>
            <a:xfrm>
              <a:off x="5484796" y="870357"/>
              <a:ext cx="962025" cy="1026463"/>
              <a:chOff x="4008147" y="1069149"/>
              <a:chExt cx="962025" cy="1026463"/>
            </a:xfrm>
          </p:grpSpPr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1EEAC831-75EC-78F1-B043-8E96B1644136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944E45E5-D1F0-BEC5-A0B8-F0AC1BB98DD6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32198FDF-423F-2063-6874-EB7698786EB1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52B31589-546F-0E14-59CA-7A203029102A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F7840677-4A28-06D7-2C8D-171B2AA1CC3D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618184E7-2AD4-2B2F-F054-C1EFC20A0424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9A203B23-0F74-E101-3FA0-D55AF3B3203A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D9930DF7-12EE-35BB-CD66-7E96FDCC7614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455FDCC5-B8D2-8529-A52D-C17C305DC81F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07E08567-9F3F-2F26-E471-10919595E7C6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F602B5AC-D271-9F4A-9005-464AC865DD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5056309D-0BB5-846A-8030-0B46A6845433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80" name="月 258">
                    <a:extLst>
                      <a:ext uri="{FF2B5EF4-FFF2-40B4-BE49-F238E27FC236}">
                        <a16:creationId xmlns:a16="http://schemas.microsoft.com/office/drawing/2014/main" id="{71FF7904-F292-0995-21FC-7373E0A223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F4EEC897-1304-6B15-5B47-DA2F86EDF264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84" name="月 383">
                      <a:extLst>
                        <a:ext uri="{FF2B5EF4-FFF2-40B4-BE49-F238E27FC236}">
                          <a16:creationId xmlns:a16="http://schemas.microsoft.com/office/drawing/2014/main" id="{867DD5C9-6D46-ECC1-81EB-E417F77B64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92232B0E-6DC7-6659-AFCC-EC7B53A4D1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802FA56F-4569-3A18-C8F2-DF0C10382E0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5C3C9D69-4C27-2E79-E9E0-5C561236B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6BA5F734-C3C9-5592-80E8-D141C5E2730D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C3A1B390-5A2B-3A2C-AF53-9A2A3C56F4A3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184" name="フリーフォーム: 図形 183">
                      <a:extLst>
                        <a:ext uri="{FF2B5EF4-FFF2-40B4-BE49-F238E27FC236}">
                          <a16:creationId xmlns:a16="http://schemas.microsoft.com/office/drawing/2014/main" id="{7BC9DEE0-46B7-0122-FE1A-E9E4C5B839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" name="フリーフォーム: 図形 186">
                      <a:extLst>
                        <a:ext uri="{FF2B5EF4-FFF2-40B4-BE49-F238E27FC236}">
                          <a16:creationId xmlns:a16="http://schemas.microsoft.com/office/drawing/2014/main" id="{DDA195EB-73FE-E2F6-8296-C2852BA43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7034CD06-65BE-F433-B3BC-8463C4C638AC}"/>
                </a:ext>
              </a:extLst>
            </p:cNvPr>
            <p:cNvGrpSpPr/>
            <p:nvPr/>
          </p:nvGrpSpPr>
          <p:grpSpPr>
            <a:xfrm rot="2700000">
              <a:off x="3806290" y="1583859"/>
              <a:ext cx="599745" cy="134737"/>
              <a:chOff x="1826411" y="4507735"/>
              <a:chExt cx="712236" cy="179779"/>
            </a:xfrm>
          </p:grpSpPr>
          <p:sp>
            <p:nvSpPr>
              <p:cNvPr id="553" name="テキスト ボックス 552">
                <a:extLst>
                  <a:ext uri="{FF2B5EF4-FFF2-40B4-BE49-F238E27FC236}">
                    <a16:creationId xmlns:a16="http://schemas.microsoft.com/office/drawing/2014/main" id="{3DAF1767-CA8A-26E5-A106-779DB649602D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4" name="テキスト ボックス 553">
                <a:extLst>
                  <a:ext uri="{FF2B5EF4-FFF2-40B4-BE49-F238E27FC236}">
                    <a16:creationId xmlns:a16="http://schemas.microsoft.com/office/drawing/2014/main" id="{FFEC4D9B-AD3E-1B22-67F3-700E329AE6B6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32138BE8-49D1-F7A9-A125-C5688D3437E9}"/>
              </a:ext>
            </a:extLst>
          </p:cNvPr>
          <p:cNvGrpSpPr>
            <a:grpSpLocks noChangeAspect="1"/>
          </p:cNvGrpSpPr>
          <p:nvPr/>
        </p:nvGrpSpPr>
        <p:grpSpPr>
          <a:xfrm>
            <a:off x="6559551" y="3785007"/>
            <a:ext cx="2581371" cy="2444000"/>
            <a:chOff x="6559550" y="3785007"/>
            <a:chExt cx="2811446" cy="2661831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F846F05-116F-F7B0-F1DF-3A40EA0259F4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B24C2E26-9D36-A1CE-FD32-1FED13EA8F43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4CC6B77B-5024-9989-9186-C27E25DCB74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DAC33816-524E-3A93-B524-B4648903860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C0285159-DBE0-FAF2-C23C-DC30004D64D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21D0053C-A2E1-2E02-4BB6-70303A5BA1E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A0CBA297-20CF-6473-ACD2-26EEA3D3409A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2C9CDECD-A6CE-705F-2DEC-DCD686992E85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E37CD199-F8DD-5350-F5F4-A193FB09A219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1005E173-5049-6B66-D72A-ED8D2E00204C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9210B0D-557B-FEB4-A9A4-2A0641DE1642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5F802DCE-E6B9-D680-63FB-DC1ED6E4931B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2848DF16-1903-AF4A-0105-F4021E7D6756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0B4F24D4-04C8-5112-E870-6CA8D7AC626F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0F00D00A-0214-43FA-EAB4-F8CD8E1DB747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2994158E-18CA-1029-97D5-7CE517A00E0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5B2B5542-00DB-D2C5-6F9B-C31812F606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0ED803BB-DA7F-1AEE-067C-72BD421150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73CA2BE1-AAB6-F6C8-CBF2-CFA2D567A9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D2EA010B-D505-3601-7E74-D9114E495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E7E0CE62-EB0E-A81B-6738-B532ADC468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EB5BBA13-C96A-07BD-D9F8-8F2BA01D35D9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788B0944-2ABD-355F-D9EA-77F0952C311F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DF599DEB-4B58-4237-EC1B-10BF17080A6F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B4BC6779-E47E-C76F-FB32-7DDC9DF5DBBB}"/>
                    </a:ext>
                  </a:extLst>
                </p:cNvPr>
                <p:cNvSpPr/>
                <p:nvPr/>
              </p:nvSpPr>
              <p:spPr>
                <a:xfrm>
                  <a:off x="7823520" y="4984116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F30DE7CC-61F0-6C5F-64F7-51EA48C5A105}"/>
                    </a:ext>
                  </a:extLst>
                </p:cNvPr>
                <p:cNvSpPr/>
                <p:nvPr/>
              </p:nvSpPr>
              <p:spPr>
                <a:xfrm rot="1800000">
                  <a:off x="7699840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011FBB0B-CF7F-7D70-4834-B679539B4CD7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2FE7AF4E-E052-59DC-3299-B46C800B3A9C}"/>
                    </a:ext>
                  </a:extLst>
                </p:cNvPr>
                <p:cNvSpPr/>
                <p:nvPr/>
              </p:nvSpPr>
              <p:spPr>
                <a:xfrm>
                  <a:off x="7850972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AF869F43-FB5B-2562-A832-49C92B9D7A35}"/>
                    </a:ext>
                  </a:extLst>
                </p:cNvPr>
                <p:cNvSpPr/>
                <p:nvPr/>
              </p:nvSpPr>
              <p:spPr>
                <a:xfrm rot="16200000">
                  <a:off x="7884658" y="5084562"/>
                  <a:ext cx="55258" cy="22044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D65E6EB4-B0FD-F935-5B20-BEDFFBF16D02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654775EE-55F1-557E-B6C6-F303A1BDBDEC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EE24138A-E594-2C36-E377-36DC6FA2D76A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08EB7632-44B6-AB17-97E1-6820A5DBD9A9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D8550A79-1FF9-627D-915D-620016343FC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F685A4F0-9C8F-08F9-4AD0-C6C592D5710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01EA58E2-6FEA-6328-4882-521A430FA8E9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426A1069-09C1-BF1F-D6C8-09886A582D82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A14C08E-4244-828F-09EA-4B041F960A8B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E6601207-CE73-A2AF-B4D9-DC6D4F5C2D9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9F627261-1E52-9E6E-B54A-13E26E1CFF9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49747D67-F851-ADE2-B6FE-03B07BAFE4C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655AC533-4BA1-3E6E-7D97-4B9D7372FF5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97D28F88-6349-4C7C-0DB8-3D1F03EA86A4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1857883B-13A7-DC52-F346-417393B8541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9F3952F1-AD33-A96F-58B6-4B5BBD1664E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9FB757DE-1776-60AC-6E7F-7AF5F70FA68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8CB65F86-9D91-2BA4-2E73-DD17003C9FD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B418D051-9EAB-BFC5-1C88-400CF05BE6CD}"/>
                </a:ext>
              </a:extLst>
            </p:cNvPr>
            <p:cNvGrpSpPr/>
            <p:nvPr/>
          </p:nvGrpSpPr>
          <p:grpSpPr>
            <a:xfrm>
              <a:off x="8408971" y="3785007"/>
              <a:ext cx="962025" cy="1026463"/>
              <a:chOff x="4008147" y="1069149"/>
              <a:chExt cx="962025" cy="1026463"/>
            </a:xfrm>
          </p:grpSpPr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5C90A9D1-2354-413A-AF7E-56EBF60737B9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A9CC59CF-4562-63B2-A0E7-1D192D6A2F5C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8A22319B-4A5E-92A0-F744-363F0DB5F151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0E13797C-FF42-175C-0BEC-13658A846737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638A0861-1F68-79FD-7A88-656FC99485F8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46EB3EE8-16C6-585D-7E86-152F8496036B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E19FE940-D774-C5F7-0915-B87402436498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E3868855-9AC3-CD92-BB53-F8925E9BC204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AA94AF2B-2378-9A5D-75C8-0CAFF334E35E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CDCE90B2-70DF-FB88-3A3E-5A266E0FF802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22E5E86E-BCCF-2C68-0BC6-A5EE37A275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0D0611C1-CDF4-9B06-0646-82EC88D037AA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70" name="月 258">
                    <a:extLst>
                      <a:ext uri="{FF2B5EF4-FFF2-40B4-BE49-F238E27FC236}">
                        <a16:creationId xmlns:a16="http://schemas.microsoft.com/office/drawing/2014/main" id="{41C2E6BC-27C1-7BB6-C8B7-000F3FFADFC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8C879571-AA2B-92A8-2FCB-2908F615F253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76" name="月 475">
                      <a:extLst>
                        <a:ext uri="{FF2B5EF4-FFF2-40B4-BE49-F238E27FC236}">
                          <a16:creationId xmlns:a16="http://schemas.microsoft.com/office/drawing/2014/main" id="{7F18810B-C8A1-95C4-F67D-064EEE79F38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77" name="フリーフォーム: 図形 476">
                      <a:extLst>
                        <a:ext uri="{FF2B5EF4-FFF2-40B4-BE49-F238E27FC236}">
                          <a16:creationId xmlns:a16="http://schemas.microsoft.com/office/drawing/2014/main" id="{98CB6854-091A-D492-698F-D3576C5EE2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8" name="フリーフォーム: 図形 477">
                      <a:extLst>
                        <a:ext uri="{FF2B5EF4-FFF2-40B4-BE49-F238E27FC236}">
                          <a16:creationId xmlns:a16="http://schemas.microsoft.com/office/drawing/2014/main" id="{483DACF1-5AE7-1880-55BC-66AF1E3F5DE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9" name="フリーフォーム: 図形 478">
                      <a:extLst>
                        <a:ext uri="{FF2B5EF4-FFF2-40B4-BE49-F238E27FC236}">
                          <a16:creationId xmlns:a16="http://schemas.microsoft.com/office/drawing/2014/main" id="{74DBA8EB-160F-7082-5E89-5623644493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2AF74D50-2A4B-BC7D-15C1-49D95A8F8AF4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73" name="グループ化 472">
                    <a:extLst>
                      <a:ext uri="{FF2B5EF4-FFF2-40B4-BE49-F238E27FC236}">
                        <a16:creationId xmlns:a16="http://schemas.microsoft.com/office/drawing/2014/main" id="{D7BBA87D-55CC-3F7E-C004-8F3F5DCFC3B6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74" name="フリーフォーム: 図形 473">
                      <a:extLst>
                        <a:ext uri="{FF2B5EF4-FFF2-40B4-BE49-F238E27FC236}">
                          <a16:creationId xmlns:a16="http://schemas.microsoft.com/office/drawing/2014/main" id="{31991962-68B6-B6F5-C9A3-1CEA8E07EE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フリーフォーム: 図形 474">
                      <a:extLst>
                        <a:ext uri="{FF2B5EF4-FFF2-40B4-BE49-F238E27FC236}">
                          <a16:creationId xmlns:a16="http://schemas.microsoft.com/office/drawing/2014/main" id="{0C30653D-102E-1616-1D48-E11E801BCC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83B0F9AD-AB2E-AF3D-8C7E-21F286DA76BB}"/>
                </a:ext>
              </a:extLst>
            </p:cNvPr>
            <p:cNvGrpSpPr/>
            <p:nvPr/>
          </p:nvGrpSpPr>
          <p:grpSpPr>
            <a:xfrm rot="2700000">
              <a:off x="6666603" y="4633677"/>
              <a:ext cx="599745" cy="134737"/>
              <a:chOff x="1826411" y="4507735"/>
              <a:chExt cx="712236" cy="179779"/>
            </a:xfrm>
          </p:grpSpPr>
          <p:sp>
            <p:nvSpPr>
              <p:cNvPr id="607" name="テキスト ボックス 606">
                <a:extLst>
                  <a:ext uri="{FF2B5EF4-FFF2-40B4-BE49-F238E27FC236}">
                    <a16:creationId xmlns:a16="http://schemas.microsoft.com/office/drawing/2014/main" id="{E4989F9F-AD85-8932-54E8-B1118144015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8" name="テキスト ボックス 607">
                <a:extLst>
                  <a:ext uri="{FF2B5EF4-FFF2-40B4-BE49-F238E27FC236}">
                    <a16:creationId xmlns:a16="http://schemas.microsoft.com/office/drawing/2014/main" id="{5587E221-D3F8-84D7-3C1C-89E10CA77A87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14" name="グループ化 613">
            <a:extLst>
              <a:ext uri="{FF2B5EF4-FFF2-40B4-BE49-F238E27FC236}">
                <a16:creationId xmlns:a16="http://schemas.microsoft.com/office/drawing/2014/main" id="{DF9F0676-E29B-59A3-DB14-2D1DFD9F7E16}"/>
              </a:ext>
            </a:extLst>
          </p:cNvPr>
          <p:cNvGrpSpPr>
            <a:grpSpLocks noChangeAspect="1"/>
          </p:cNvGrpSpPr>
          <p:nvPr/>
        </p:nvGrpSpPr>
        <p:grpSpPr>
          <a:xfrm>
            <a:off x="6559551" y="870357"/>
            <a:ext cx="2581371" cy="2449830"/>
            <a:chOff x="6559550" y="870357"/>
            <a:chExt cx="2811446" cy="2668181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91D2D7E-BFFF-E8B6-DF78-E905052C1520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CEC22ECC-2E60-8C35-438F-0C6D7F4A2D7C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CCB58AA0-486D-EBC7-E473-062032190C5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044B4EAC-2E97-DCE9-1B6B-05741639CFF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E84C87B1-3511-80C7-A93B-BFE7FD11011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6B701D84-84CF-A4AD-255D-09DEA953744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6C6A705E-D2AF-3896-854E-D42A074D78A6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4158417-170C-070B-E3B1-3A082E8CAABF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0CEF1AFF-E3F7-E56A-6427-42E91D460B03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EE32BF12-C81E-8C21-71EE-B99296E3B092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B9E87A86-CBB5-4B59-F44E-D3789EA71D32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B51C4640-658E-0E55-F07B-CA9D7C23C2AB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C666E857-E3A6-2095-BBEF-4B5409875ECF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6B49404E-9225-D3BA-8C88-4A8ECB63A60D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37ADEC96-682E-5490-D7F5-87099A81D08B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B298C3B7-78D0-703D-9733-A436683C035E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0D1D66B4-A12F-FAD9-7633-A1ADAEAEED5E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C3BA5A7C-6C46-8F78-2FE5-2006279950E1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8246E5F6-6023-A1D8-05F5-8092566664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D95B0CC3-DEEB-FE1C-C860-4DFD94F749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D7A9E659-D4CA-2210-905D-B5668452A6B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EB6A7271-4F05-715C-7385-87695E369FC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3E7FA7AA-9424-BDE1-4FE5-CD844E49B28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DC1AF295-FE69-AC44-FFD7-DE7FF09A9C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2772986D-E30E-F26D-54C9-439F011501B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59EE9AE4-3F7E-37DC-CFE8-2BC6B82DCC7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1160290D-D808-5DE3-9365-AC02108686D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C5D60EC0-4C1E-B637-4482-8F842CDF92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4D82CBD9-8889-2085-F998-A8F39E6F5E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55355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5369F679-F49D-C28B-B937-943289C5EE5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A1172BDE-8F05-B80C-8403-38359C8DC5DC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D13A9FAD-4E50-D2D8-B8D4-986C0B71C1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060A0044-E132-1B08-ADC4-8D4286AF35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99110D7F-587F-1D4D-580F-1C6CB0F5F979}"/>
                      </a:ext>
                    </a:extLst>
                  </p:cNvPr>
                  <p:cNvSpPr/>
                  <p:nvPr/>
                </p:nvSpPr>
                <p:spPr>
                  <a:xfrm>
                    <a:off x="7817675" y="2319012"/>
                    <a:ext cx="201785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B87491E5-B878-4EAF-4394-E8D447554576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04C5BCEF-3E68-04AB-E410-011943E77EAE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87621CF5-AACF-17CB-62EE-77C40C6E7006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6DA63591-DBED-D692-09E4-3D8C3C4563F9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8D788449-5DC7-1786-715C-17483F7B4DF1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2468C598-9849-5F5E-9862-1B6FBD202B94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BAD2193-7859-FD92-55B6-CA65C6A27FD3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8F835F28-3D2E-5528-F448-3EECA5169984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9A81EAE6-7E3A-DC9E-B9D1-39B798BA658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D42CE16C-F864-C433-EB84-2B57572CE97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83314385-E9AA-3429-45F7-BEA06417BCE7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48F29B9E-8F0C-9277-2C9F-69A61C243E58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1DBBCC40-A3B4-8EA4-F74C-B4FC83C0500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29C41300-9829-F6C2-5F3B-4BFDC37FB5E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9FB2B42-3758-5B09-58E1-5822AE7D34A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E061CB50-906D-45E5-10FB-B0CEC9EE491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8334B32-0B76-076B-6365-874EA895C70D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640E630-A68C-4519-41C1-8EA43AE27B1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FF1430A2-6DDE-8C20-2DC1-937ECD29E6C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7F3391F8-22D1-DB78-22DC-9689B577BD0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24A6CEF-4669-C5A2-4E8E-897FEA47CA8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8E5938F7-847A-E5FF-279C-5F6AECC5BBCF}"/>
                </a:ext>
              </a:extLst>
            </p:cNvPr>
            <p:cNvSpPr/>
            <p:nvPr/>
          </p:nvSpPr>
          <p:spPr>
            <a:xfrm rot="16200000">
              <a:off x="7875614" y="1931428"/>
              <a:ext cx="45719" cy="171719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8C13277A-4884-449F-A245-CD2EF300D9EF}"/>
                </a:ext>
              </a:extLst>
            </p:cNvPr>
            <p:cNvGrpSpPr/>
            <p:nvPr/>
          </p:nvGrpSpPr>
          <p:grpSpPr>
            <a:xfrm>
              <a:off x="8408971" y="870357"/>
              <a:ext cx="962025" cy="1026463"/>
              <a:chOff x="4008147" y="1069149"/>
              <a:chExt cx="962025" cy="1026463"/>
            </a:xfrm>
          </p:grpSpPr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9B70099D-158F-E0D1-0733-E7F0CE706BAE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C3C09169-5B9D-72E8-422D-8DDD01DA96A1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4957B687-6EC7-8F22-AD8E-79F9A4930FA0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4C641429-7194-5166-8231-B45B6E1A0677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99BEDC38-7E6D-9211-F80D-20A19CEEB9A4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E2A33186-A339-78BB-796B-5F4B6B1E6A1D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DE67124E-8236-E2A8-E4CB-F211837F2215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830EA316-5152-6AFF-51AE-494065283F64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5131F34D-6681-8E15-6613-6586273B696A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37782028-DD61-80AF-2B15-7F3132C84868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4F322734-048C-A23B-685A-BD8DC2C8F2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920D332D-75C2-42D4-F9E2-14FFFCFF3186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01" name="月 258">
                    <a:extLst>
                      <a:ext uri="{FF2B5EF4-FFF2-40B4-BE49-F238E27FC236}">
                        <a16:creationId xmlns:a16="http://schemas.microsoft.com/office/drawing/2014/main" id="{EFFC5C26-9099-5FB6-2476-4C3277B6F2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FA74E36F-2249-E23F-2606-99CC95DD151E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07" name="月 406">
                      <a:extLst>
                        <a:ext uri="{FF2B5EF4-FFF2-40B4-BE49-F238E27FC236}">
                          <a16:creationId xmlns:a16="http://schemas.microsoft.com/office/drawing/2014/main" id="{CE7F6DA7-2077-FD88-FC32-123B7FDD652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08" name="フリーフォーム: 図形 407">
                      <a:extLst>
                        <a:ext uri="{FF2B5EF4-FFF2-40B4-BE49-F238E27FC236}">
                          <a16:creationId xmlns:a16="http://schemas.microsoft.com/office/drawing/2014/main" id="{B361CD8B-D686-86BE-863D-8BBCD35D5F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9" name="フリーフォーム: 図形 408">
                      <a:extLst>
                        <a:ext uri="{FF2B5EF4-FFF2-40B4-BE49-F238E27FC236}">
                          <a16:creationId xmlns:a16="http://schemas.microsoft.com/office/drawing/2014/main" id="{A880E353-CC60-539C-CC19-7B7B9748DFC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0" name="フリーフォーム: 図形 409">
                      <a:extLst>
                        <a:ext uri="{FF2B5EF4-FFF2-40B4-BE49-F238E27FC236}">
                          <a16:creationId xmlns:a16="http://schemas.microsoft.com/office/drawing/2014/main" id="{C3CD6F11-AF71-8B54-E902-06BA3F2C31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B5A320F5-9CD8-DE18-AA8E-56F7B6CC0A3D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4" name="グループ化 403">
                    <a:extLst>
                      <a:ext uri="{FF2B5EF4-FFF2-40B4-BE49-F238E27FC236}">
                        <a16:creationId xmlns:a16="http://schemas.microsoft.com/office/drawing/2014/main" id="{EEE480AB-A84F-FE0A-A9F3-BAD14581AF21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05" name="フリーフォーム: 図形 404">
                      <a:extLst>
                        <a:ext uri="{FF2B5EF4-FFF2-40B4-BE49-F238E27FC236}">
                          <a16:creationId xmlns:a16="http://schemas.microsoft.com/office/drawing/2014/main" id="{C09CE9FC-F30E-F8CE-2539-7DF79D07CB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79179A26-F091-DB20-900C-64E2796C8D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9F0D07AB-937F-985F-DAA6-DA35B95DF354}"/>
                </a:ext>
              </a:extLst>
            </p:cNvPr>
            <p:cNvGrpSpPr/>
            <p:nvPr/>
          </p:nvGrpSpPr>
          <p:grpSpPr>
            <a:xfrm rot="2700000">
              <a:off x="6772110" y="1749800"/>
              <a:ext cx="599745" cy="134737"/>
              <a:chOff x="1826411" y="4507735"/>
              <a:chExt cx="712236" cy="179779"/>
            </a:xfrm>
          </p:grpSpPr>
          <p:sp>
            <p:nvSpPr>
              <p:cNvPr id="610" name="テキスト ボックス 609">
                <a:extLst>
                  <a:ext uri="{FF2B5EF4-FFF2-40B4-BE49-F238E27FC236}">
                    <a16:creationId xmlns:a16="http://schemas.microsoft.com/office/drawing/2014/main" id="{40488D9E-C9A8-6C16-8D27-FC023EEDF8BD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1" name="テキスト ボックス 610">
                <a:extLst>
                  <a:ext uri="{FF2B5EF4-FFF2-40B4-BE49-F238E27FC236}">
                    <a16:creationId xmlns:a16="http://schemas.microsoft.com/office/drawing/2014/main" id="{88FFFB30-07A5-20F9-FFA3-1F89EC51F39D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490" name="テキスト ボックス 489">
            <a:extLst>
              <a:ext uri="{FF2B5EF4-FFF2-40B4-BE49-F238E27FC236}">
                <a16:creationId xmlns:a16="http://schemas.microsoft.com/office/drawing/2014/main" id="{C0618B4B-A693-4FEA-938E-FFBD0DC7B953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初夢を見る女性のイラスト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261087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272F94A0-3B7B-4A0F-3269-428760033E72}"/>
              </a:ext>
            </a:extLst>
          </p:cNvPr>
          <p:cNvGrpSpPr>
            <a:grpSpLocks noChangeAspect="1"/>
          </p:cNvGrpSpPr>
          <p:nvPr/>
        </p:nvGrpSpPr>
        <p:grpSpPr>
          <a:xfrm>
            <a:off x="715596" y="3837761"/>
            <a:ext cx="2596485" cy="2449830"/>
            <a:chOff x="654050" y="3785007"/>
            <a:chExt cx="2840021" cy="2679611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81EAFAB-5118-48EC-98CC-B2EEE28DF82D}"/>
                </a:ext>
              </a:extLst>
            </p:cNvPr>
            <p:cNvGrpSpPr/>
            <p:nvPr/>
          </p:nvGrpSpPr>
          <p:grpSpPr>
            <a:xfrm>
              <a:off x="654050" y="3969068"/>
              <a:ext cx="2705100" cy="2495550"/>
              <a:chOff x="654050" y="396906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A7E1BA71-12F7-4FCE-8330-D9AF32287D18}"/>
                  </a:ext>
                </a:extLst>
              </p:cNvPr>
              <p:cNvGrpSpPr/>
              <p:nvPr/>
            </p:nvGrpSpPr>
            <p:grpSpPr>
              <a:xfrm>
                <a:off x="7064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BDAB51B3-F88E-4FC6-B974-FDA557524521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DD2C8D57-3652-4E88-B204-A50A24D14A7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D2646347-FD92-4DA0-93B6-4B235DD1050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66059E81-F220-4E0F-B623-D29212E5255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C00591A8-5382-49B5-909A-8AD0BC1744F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8D672EF5-B2CE-43BE-ACAB-2A5EEABF6F6D}"/>
                  </a:ext>
                </a:extLst>
              </p:cNvPr>
              <p:cNvGrpSpPr/>
              <p:nvPr/>
            </p:nvGrpSpPr>
            <p:grpSpPr>
              <a:xfrm>
                <a:off x="1548418" y="4118523"/>
                <a:ext cx="921254" cy="1868162"/>
                <a:chOff x="1501933" y="4281317"/>
                <a:chExt cx="1041922" cy="2112859"/>
              </a:xfrm>
            </p:grpSpPr>
            <p:sp>
              <p:nvSpPr>
                <p:cNvPr id="119" name="小波 118">
                  <a:extLst>
                    <a:ext uri="{FF2B5EF4-FFF2-40B4-BE49-F238E27FC236}">
                      <a16:creationId xmlns:a16="http://schemas.microsoft.com/office/drawing/2014/main" id="{DB1F9BFA-A716-405E-ADE5-8E907C773B92}"/>
                    </a:ext>
                  </a:extLst>
                </p:cNvPr>
                <p:cNvSpPr/>
                <p:nvPr/>
              </p:nvSpPr>
              <p:spPr>
                <a:xfrm rot="16200000" flipH="1">
                  <a:off x="1503166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小波 119">
                  <a:extLst>
                    <a:ext uri="{FF2B5EF4-FFF2-40B4-BE49-F238E27FC236}">
                      <a16:creationId xmlns:a16="http://schemas.microsoft.com/office/drawing/2014/main" id="{7BD14F70-4598-49CE-8A36-DDAF70197A15}"/>
                    </a:ext>
                  </a:extLst>
                </p:cNvPr>
                <p:cNvSpPr/>
                <p:nvPr/>
              </p:nvSpPr>
              <p:spPr>
                <a:xfrm rot="5400000">
                  <a:off x="1982324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89A561CD-059B-4CCC-95E7-322EC01784A5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46E137F7-55B3-4F34-BADA-64F2892108C2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2C6329E-4232-494D-B3DE-6BA2E601A2F5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3E28DB29-C99C-4AE7-B94F-57A6A89EEBE2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488AE38A-85BA-4032-92C1-81083588BEC0}"/>
                    </a:ext>
                  </a:extLst>
                </p:cNvPr>
                <p:cNvSpPr/>
                <p:nvPr/>
              </p:nvSpPr>
              <p:spPr>
                <a:xfrm>
                  <a:off x="1754245" y="5378430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217">
                  <a:extLst>
                    <a:ext uri="{FF2B5EF4-FFF2-40B4-BE49-F238E27FC236}">
                      <a16:creationId xmlns:a16="http://schemas.microsoft.com/office/drawing/2014/main" id="{64C961C0-E3E9-421B-BE1A-3A56904A530D}"/>
                    </a:ext>
                  </a:extLst>
                </p:cNvPr>
                <p:cNvSpPr/>
                <p:nvPr/>
              </p:nvSpPr>
              <p:spPr>
                <a:xfrm>
                  <a:off x="1514098" y="4281317"/>
                  <a:ext cx="1008317" cy="1038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2720A87E-1D67-4B4C-90E6-C52C692BD125}"/>
                    </a:ext>
                  </a:extLst>
                </p:cNvPr>
                <p:cNvGrpSpPr/>
                <p:nvPr/>
              </p:nvGrpSpPr>
              <p:grpSpPr>
                <a:xfrm>
                  <a:off x="1501933" y="4378841"/>
                  <a:ext cx="1041922" cy="943553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F2924DE8-7E05-457F-8A8B-D114AEAE6F7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1" name="円/楕円 232">
                      <a:extLst>
                        <a:ext uri="{FF2B5EF4-FFF2-40B4-BE49-F238E27FC236}">
                          <a16:creationId xmlns:a16="http://schemas.microsoft.com/office/drawing/2014/main" id="{A5C00A64-1FA3-4C9E-B61A-14B9093C8E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" name="円/楕円 233">
                      <a:extLst>
                        <a:ext uri="{FF2B5EF4-FFF2-40B4-BE49-F238E27FC236}">
                          <a16:creationId xmlns:a16="http://schemas.microsoft.com/office/drawing/2014/main" id="{8E79F97C-5608-437B-8993-7FFE4668A3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7F0CA20C-D0D1-4296-88C3-07678BC0983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9" name="円/楕円 230">
                      <a:extLst>
                        <a:ext uri="{FF2B5EF4-FFF2-40B4-BE49-F238E27FC236}">
                          <a16:creationId xmlns:a16="http://schemas.microsoft.com/office/drawing/2014/main" id="{DC343630-C396-49BB-A64D-866E6FD8AA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231">
                      <a:extLst>
                        <a:ext uri="{FF2B5EF4-FFF2-40B4-BE49-F238E27FC236}">
                          <a16:creationId xmlns:a16="http://schemas.microsoft.com/office/drawing/2014/main" id="{630CEAB2-15C4-49DA-B068-C3D643604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8" name="円/楕円 229">
                    <a:extLst>
                      <a:ext uri="{FF2B5EF4-FFF2-40B4-BE49-F238E27FC236}">
                        <a16:creationId xmlns:a16="http://schemas.microsoft.com/office/drawing/2014/main" id="{A3B3CB25-3CE7-41A3-B902-FFE019F36DB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" name="円/楕円 27">
                  <a:extLst>
                    <a:ext uri="{FF2B5EF4-FFF2-40B4-BE49-F238E27FC236}">
                      <a16:creationId xmlns:a16="http://schemas.microsoft.com/office/drawing/2014/main" id="{42D9CECB-A113-4EBC-A090-10BE9F1E7116}"/>
                    </a:ext>
                  </a:extLst>
                </p:cNvPr>
                <p:cNvSpPr/>
                <p:nvPr/>
              </p:nvSpPr>
              <p:spPr>
                <a:xfrm rot="10800000">
                  <a:off x="1680878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CE4F3437-62A6-479E-ADE9-9B4C4B1C9E2A}"/>
                    </a:ext>
                  </a:extLst>
                </p:cNvPr>
                <p:cNvSpPr/>
                <p:nvPr/>
              </p:nvSpPr>
              <p:spPr>
                <a:xfrm rot="10800000">
                  <a:off x="2150173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正方形/長方形 67">
                  <a:extLst>
                    <a:ext uri="{FF2B5EF4-FFF2-40B4-BE49-F238E27FC236}">
                      <a16:creationId xmlns:a16="http://schemas.microsoft.com/office/drawing/2014/main" id="{924D2AF3-5C80-4B00-A8D3-FA547EEAB3F7}"/>
                    </a:ext>
                  </a:extLst>
                </p:cNvPr>
                <p:cNvSpPr/>
                <p:nvPr/>
              </p:nvSpPr>
              <p:spPr>
                <a:xfrm>
                  <a:off x="1994336" y="5057051"/>
                  <a:ext cx="62584" cy="32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225">
                  <a:extLst>
                    <a:ext uri="{FF2B5EF4-FFF2-40B4-BE49-F238E27FC236}">
                      <a16:creationId xmlns:a16="http://schemas.microsoft.com/office/drawing/2014/main" id="{6CFD73F8-0614-469A-A274-38BEB7F41980}"/>
                    </a:ext>
                  </a:extLst>
                </p:cNvPr>
                <p:cNvSpPr/>
                <p:nvPr/>
              </p:nvSpPr>
              <p:spPr>
                <a:xfrm>
                  <a:off x="1690410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226">
                  <a:extLst>
                    <a:ext uri="{FF2B5EF4-FFF2-40B4-BE49-F238E27FC236}">
                      <a16:creationId xmlns:a16="http://schemas.microsoft.com/office/drawing/2014/main" id="{CADCF7EA-51E6-4CCB-A329-F4FCA1D63910}"/>
                    </a:ext>
                  </a:extLst>
                </p:cNvPr>
                <p:cNvSpPr/>
                <p:nvPr/>
              </p:nvSpPr>
              <p:spPr>
                <a:xfrm>
                  <a:off x="2251476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6672959B-290B-49F1-8B6C-DDB0BB208FA6}"/>
                    </a:ext>
                  </a:extLst>
                </p:cNvPr>
                <p:cNvSpPr/>
                <p:nvPr/>
              </p:nvSpPr>
              <p:spPr>
                <a:xfrm rot="16200000">
                  <a:off x="1779141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FC3E9CF-D450-4D29-99A0-C943DB23A0D7}"/>
                    </a:ext>
                  </a:extLst>
                </p:cNvPr>
                <p:cNvSpPr/>
                <p:nvPr/>
              </p:nvSpPr>
              <p:spPr>
                <a:xfrm rot="16200000">
                  <a:off x="2239447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6B3AFF5-4E43-40BA-9C30-6CD8BB9F2C83}"/>
                    </a:ext>
                  </a:extLst>
                </p:cNvPr>
                <p:cNvSpPr/>
                <p:nvPr/>
              </p:nvSpPr>
              <p:spPr>
                <a:xfrm rot="16200000">
                  <a:off x="2004881" y="5057486"/>
                  <a:ext cx="51709" cy="20143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D264CACE-700B-4EF8-8EE0-85591091AC4B}"/>
                  </a:ext>
                </a:extLst>
              </p:cNvPr>
              <p:cNvGrpSpPr/>
              <p:nvPr/>
            </p:nvGrpSpPr>
            <p:grpSpPr>
              <a:xfrm>
                <a:off x="654050" y="524943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4C6BA88D-BD0A-4C31-846E-0532176DC0AD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29A7386E-9FB4-4DD4-AEB4-678F746B530B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上の 2 つの角を丸める 181">
                    <a:extLst>
                      <a:ext uri="{FF2B5EF4-FFF2-40B4-BE49-F238E27FC236}">
                        <a16:creationId xmlns:a16="http://schemas.microsoft.com/office/drawing/2014/main" id="{7A8B1899-010C-488D-BF18-D463F2878F4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EA86CF44-7FDB-4873-BD0B-7911FD5D974C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09A08B1-B109-D9B6-D075-D78B6E75CB67}"/>
                </a:ext>
              </a:extLst>
            </p:cNvPr>
            <p:cNvGrpSpPr/>
            <p:nvPr/>
          </p:nvGrpSpPr>
          <p:grpSpPr>
            <a:xfrm>
              <a:off x="1357522" y="5200550"/>
              <a:ext cx="221455" cy="172195"/>
              <a:chOff x="1314450" y="2280493"/>
              <a:chExt cx="212372" cy="182066"/>
            </a:xfrm>
          </p:grpSpPr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B5C2570F-B098-FBB8-51C8-03CE92D5D9E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981889A7-9B36-A3AB-7647-42DC4A7FB15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A6527490-6056-F7A8-2A1F-A595E77B426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D29F800E-10D8-F10F-929A-4F3FC1C6FBD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337D084-E426-C174-27A6-9607D1AE0EA4}"/>
                </a:ext>
              </a:extLst>
            </p:cNvPr>
            <p:cNvGrpSpPr/>
            <p:nvPr/>
          </p:nvGrpSpPr>
          <p:grpSpPr>
            <a:xfrm flipH="1">
              <a:off x="2450086" y="520055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40211005-95DC-40FF-2CF3-9F90346651D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B363B946-1189-B2B3-694D-FC61340A1F1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555877E6-B4EC-D3FA-A8AD-970F288AC3F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A3C52B33-DE86-4C06-3C60-6AB7D5D6FE9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DA932958-8C4B-1A9A-521C-78522B53A1DB}"/>
                </a:ext>
              </a:extLst>
            </p:cNvPr>
            <p:cNvGrpSpPr/>
            <p:nvPr/>
          </p:nvGrpSpPr>
          <p:grpSpPr>
            <a:xfrm>
              <a:off x="2532046" y="3785007"/>
              <a:ext cx="962025" cy="1026463"/>
              <a:chOff x="4008147" y="1069149"/>
              <a:chExt cx="962025" cy="1026463"/>
            </a:xfrm>
          </p:grpSpPr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63385A3C-EB80-F5B0-4EB2-6C1461FD2311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D00F5207-168A-17D5-A294-CC800EE02805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9B3A7E81-E8EB-5202-5600-4386BB198AC6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E05B27DF-2191-BF55-55B6-248850BA4760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FEACAAFB-7ACD-9258-0809-3031B70F4200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5BD526FC-7B0D-FEFD-E599-5623FFE2E175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BDDB0391-BE16-CF34-6813-05D562849C8F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ABC63974-6640-0094-C88D-BA633609A9B6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41A81D2B-3B4A-886F-A2DB-A32B31BF4BD8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9462D3C5-AA76-228F-300A-B971DF1953C2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B6934CB0-A011-E4E9-9AB7-BE18ABABB4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288B87AD-C684-D949-3CC8-D82E98A273D6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02" name="月 258">
                    <a:extLst>
                      <a:ext uri="{FF2B5EF4-FFF2-40B4-BE49-F238E27FC236}">
                        <a16:creationId xmlns:a16="http://schemas.microsoft.com/office/drawing/2014/main" id="{BCEF244C-359C-FFA3-0A66-C2F7F7E722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C3F1947E-A5AD-3CA8-9CD5-6E743790B695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08" name="月 407">
                      <a:extLst>
                        <a:ext uri="{FF2B5EF4-FFF2-40B4-BE49-F238E27FC236}">
                          <a16:creationId xmlns:a16="http://schemas.microsoft.com/office/drawing/2014/main" id="{467934ED-F5ED-4D34-9E42-15CA58C7A1A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09" name="フリーフォーム: 図形 408">
                      <a:extLst>
                        <a:ext uri="{FF2B5EF4-FFF2-40B4-BE49-F238E27FC236}">
                          <a16:creationId xmlns:a16="http://schemas.microsoft.com/office/drawing/2014/main" id="{0FBB7A52-F074-EA7A-1DBB-EA97F9F214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0" name="フリーフォーム: 図形 409">
                      <a:extLst>
                        <a:ext uri="{FF2B5EF4-FFF2-40B4-BE49-F238E27FC236}">
                          <a16:creationId xmlns:a16="http://schemas.microsoft.com/office/drawing/2014/main" id="{79841B80-B5ED-1D41-4C63-2D05938FE7E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1" name="フリーフォーム: 図形 410">
                      <a:extLst>
                        <a:ext uri="{FF2B5EF4-FFF2-40B4-BE49-F238E27FC236}">
                          <a16:creationId xmlns:a16="http://schemas.microsoft.com/office/drawing/2014/main" id="{909EA8E9-77C2-264D-7ED8-C7B6F9540F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3AF17A89-386C-7A26-712A-B9B2EB7B4EF6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5" name="グループ化 404">
                    <a:extLst>
                      <a:ext uri="{FF2B5EF4-FFF2-40B4-BE49-F238E27FC236}">
                        <a16:creationId xmlns:a16="http://schemas.microsoft.com/office/drawing/2014/main" id="{795B00CC-2E32-8054-C842-EA665C5A849C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3FDBC368-9072-115B-87CF-FD93F465F1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7" name="フリーフォーム: 図形 406">
                      <a:extLst>
                        <a:ext uri="{FF2B5EF4-FFF2-40B4-BE49-F238E27FC236}">
                          <a16:creationId xmlns:a16="http://schemas.microsoft.com/office/drawing/2014/main" id="{2E3B2FD7-B4F7-99E4-6856-807BD226B6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6739EB07-B347-3E03-96A6-22B7B74B57BA}"/>
                </a:ext>
              </a:extLst>
            </p:cNvPr>
            <p:cNvGrpSpPr/>
            <p:nvPr/>
          </p:nvGrpSpPr>
          <p:grpSpPr>
            <a:xfrm rot="2700000">
              <a:off x="942812" y="4730393"/>
              <a:ext cx="599745" cy="134737"/>
              <a:chOff x="1826411" y="4507735"/>
              <a:chExt cx="712236" cy="179779"/>
            </a:xfrm>
          </p:grpSpPr>
          <p:sp>
            <p:nvSpPr>
              <p:cNvPr id="463" name="テキスト ボックス 462">
                <a:extLst>
                  <a:ext uri="{FF2B5EF4-FFF2-40B4-BE49-F238E27FC236}">
                    <a16:creationId xmlns:a16="http://schemas.microsoft.com/office/drawing/2014/main" id="{5756BA40-3ECA-B307-FB09-E17092458AB3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4" name="テキスト ボックス 463">
                <a:extLst>
                  <a:ext uri="{FF2B5EF4-FFF2-40B4-BE49-F238E27FC236}">
                    <a16:creationId xmlns:a16="http://schemas.microsoft.com/office/drawing/2014/main" id="{6EF493B3-9866-C6C7-0A81-8261F2BDD001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4A58A312-77CC-1AEE-64F2-DA3A1EAC1B26}"/>
              </a:ext>
            </a:extLst>
          </p:cNvPr>
          <p:cNvGrpSpPr>
            <a:grpSpLocks noChangeAspect="1"/>
          </p:cNvGrpSpPr>
          <p:nvPr/>
        </p:nvGrpSpPr>
        <p:grpSpPr>
          <a:xfrm>
            <a:off x="715596" y="923111"/>
            <a:ext cx="2596485" cy="2439381"/>
            <a:chOff x="654050" y="870357"/>
            <a:chExt cx="2840021" cy="2668181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0A90233-1159-45C1-9C3A-C2C9F0F20644}"/>
                </a:ext>
              </a:extLst>
            </p:cNvPr>
            <p:cNvGrpSpPr/>
            <p:nvPr/>
          </p:nvGrpSpPr>
          <p:grpSpPr>
            <a:xfrm>
              <a:off x="654050" y="1042988"/>
              <a:ext cx="2705100" cy="2495550"/>
              <a:chOff x="654050" y="1042988"/>
              <a:chExt cx="2705100" cy="249555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813E2277-AD30-4898-BCFF-75D1AFB4C400}"/>
                  </a:ext>
                </a:extLst>
              </p:cNvPr>
              <p:cNvGrpSpPr/>
              <p:nvPr/>
            </p:nvGrpSpPr>
            <p:grpSpPr>
              <a:xfrm>
                <a:off x="7064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6BCC4C67-3AD1-4CF3-BD30-DABC9E74502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C9F9BDF6-6D3E-4038-9AFF-9A6482C80E0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B9489A58-658F-4A3F-A944-6710CC18D5A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33BB9D16-FBE1-4926-9177-FE63E067DA7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830A1A3F-D1B3-44B1-A00C-5BAD42167D5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BEFED7F7-FFD8-45C8-8C59-ABA09D668031}"/>
                  </a:ext>
                </a:extLst>
              </p:cNvPr>
              <p:cNvGrpSpPr/>
              <p:nvPr/>
            </p:nvGrpSpPr>
            <p:grpSpPr>
              <a:xfrm>
                <a:off x="1449419" y="1128089"/>
                <a:ext cx="1146952" cy="2125400"/>
                <a:chOff x="1374304" y="1140658"/>
                <a:chExt cx="1297181" cy="240379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C2EFFEBA-B25B-4C52-BF8E-56C913347162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33FE96F4-C961-4EEB-904F-9962F092F15D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5F587E43-3F0B-4170-B7F0-FCD1AECFB0E1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44EBDFD0-D30A-4D52-86CB-55D48548687C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2AE616D0-73FE-42FF-8C9B-60FF2DED36E3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896AA3A3-7403-470D-8C87-2B607D78980E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5172EFDF-C594-4E06-A168-8C69527CB593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264F150F-7632-44BC-ABD4-F3616C4C0343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149" name="月 823">
                    <a:extLst>
                      <a:ext uri="{FF2B5EF4-FFF2-40B4-BE49-F238E27FC236}">
                        <a16:creationId xmlns:a16="http://schemas.microsoft.com/office/drawing/2014/main" id="{0F9BDF6E-BB35-4998-BBA3-77A62DA1165C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月 823">
                    <a:extLst>
                      <a:ext uri="{FF2B5EF4-FFF2-40B4-BE49-F238E27FC236}">
                        <a16:creationId xmlns:a16="http://schemas.microsoft.com/office/drawing/2014/main" id="{DF443D4D-2340-4877-8D62-675A8057DCE7}"/>
                      </a:ext>
                    </a:extLst>
                  </p:cNvPr>
                  <p:cNvSpPr/>
                  <p:nvPr/>
                </p:nvSpPr>
                <p:spPr>
                  <a:xfrm>
                    <a:off x="4913102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73">
                    <a:extLst>
                      <a:ext uri="{FF2B5EF4-FFF2-40B4-BE49-F238E27FC236}">
                        <a16:creationId xmlns:a16="http://schemas.microsoft.com/office/drawing/2014/main" id="{6076B2A0-7E4B-40AC-B172-C2F27BF898A1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月 823">
                    <a:extLst>
                      <a:ext uri="{FF2B5EF4-FFF2-40B4-BE49-F238E27FC236}">
                        <a16:creationId xmlns:a16="http://schemas.microsoft.com/office/drawing/2014/main" id="{E7E6C2C7-DE8F-4483-B6FB-6E4006202504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月 823">
                    <a:extLst>
                      <a:ext uri="{FF2B5EF4-FFF2-40B4-BE49-F238E27FC236}">
                        <a16:creationId xmlns:a16="http://schemas.microsoft.com/office/drawing/2014/main" id="{78525783-B5A1-4CA6-ADC7-46F9AA66A825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CE8A4793-E782-45CD-8809-E0C81789260A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74A27E03-1A9F-4D63-8C60-EBFAC897814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7" name="円/楕円 407">
                        <a:extLst>
                          <a:ext uri="{FF2B5EF4-FFF2-40B4-BE49-F238E27FC236}">
                            <a16:creationId xmlns:a16="http://schemas.microsoft.com/office/drawing/2014/main" id="{97683CD3-9491-4646-B277-83E7F4BD86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" name="円/楕円 408">
                        <a:extLst>
                          <a:ext uri="{FF2B5EF4-FFF2-40B4-BE49-F238E27FC236}">
                            <a16:creationId xmlns:a16="http://schemas.microsoft.com/office/drawing/2014/main" id="{AE8453A0-E318-43F6-9960-7F86EAA44B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3" name="グループ化 162">
                      <a:extLst>
                        <a:ext uri="{FF2B5EF4-FFF2-40B4-BE49-F238E27FC236}">
                          <a16:creationId xmlns:a16="http://schemas.microsoft.com/office/drawing/2014/main" id="{1B126388-1B78-41E8-81E4-A83C37C4270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5" name="円/楕円 405">
                        <a:extLst>
                          <a:ext uri="{FF2B5EF4-FFF2-40B4-BE49-F238E27FC236}">
                            <a16:creationId xmlns:a16="http://schemas.microsoft.com/office/drawing/2014/main" id="{DAA1735F-6E60-4BD5-9809-D84A802478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円/楕円 406">
                        <a:extLst>
                          <a:ext uri="{FF2B5EF4-FFF2-40B4-BE49-F238E27FC236}">
                            <a16:creationId xmlns:a16="http://schemas.microsoft.com/office/drawing/2014/main" id="{33071DF2-297F-41B2-8A94-43C99878E3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4" name="円/楕円 404">
                      <a:extLst>
                        <a:ext uri="{FF2B5EF4-FFF2-40B4-BE49-F238E27FC236}">
                          <a16:creationId xmlns:a16="http://schemas.microsoft.com/office/drawing/2014/main" id="{43C50742-DFD9-4E20-B1A7-B7CD92DA06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" name="円/楕円 27">
                    <a:extLst>
                      <a:ext uri="{FF2B5EF4-FFF2-40B4-BE49-F238E27FC236}">
                        <a16:creationId xmlns:a16="http://schemas.microsoft.com/office/drawing/2014/main" id="{C913CA81-9A19-4451-A789-6E1DCF4B62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8650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27">
                    <a:extLst>
                      <a:ext uri="{FF2B5EF4-FFF2-40B4-BE49-F238E27FC236}">
                        <a16:creationId xmlns:a16="http://schemas.microsoft.com/office/drawing/2014/main" id="{A2942696-AABE-44BD-8572-882B91743F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1737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正方形/長方形 67">
                    <a:extLst>
                      <a:ext uri="{FF2B5EF4-FFF2-40B4-BE49-F238E27FC236}">
                        <a16:creationId xmlns:a16="http://schemas.microsoft.com/office/drawing/2014/main" id="{EF249035-5751-4B06-9CAB-ACB8B5EC7840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7A60992B-5F06-4D53-8F64-1853345BC08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61852" y="1113904"/>
                    <a:ext cx="220452" cy="633470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648DEAC7-9656-4899-BBE2-107233C67C62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月 159">
                    <a:extLst>
                      <a:ext uri="{FF2B5EF4-FFF2-40B4-BE49-F238E27FC236}">
                        <a16:creationId xmlns:a16="http://schemas.microsoft.com/office/drawing/2014/main" id="{721B210A-B6E0-4DE8-A504-93B9704A40EF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4C3B6CDA-2028-4D76-B04B-830DC1F17F42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0FE772E-ADF4-4DF4-B6EB-9074EAA02756}"/>
                    </a:ext>
                  </a:extLst>
                </p:cNvPr>
                <p:cNvSpPr/>
                <p:nvPr/>
              </p:nvSpPr>
              <p:spPr>
                <a:xfrm rot="10800000">
                  <a:off x="2188863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AD30ECBD-BF8F-415D-8F84-8B0AD0CC9208}"/>
                    </a:ext>
                  </a:extLst>
                </p:cNvPr>
                <p:cNvSpPr/>
                <p:nvPr/>
              </p:nvSpPr>
              <p:spPr>
                <a:xfrm rot="10800000" flipH="1">
                  <a:off x="1626076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0018564-F64A-4985-B47D-5DF1D5B9ABB4}"/>
                    </a:ext>
                  </a:extLst>
                </p:cNvPr>
                <p:cNvSpPr/>
                <p:nvPr/>
              </p:nvSpPr>
              <p:spPr>
                <a:xfrm rot="16200000">
                  <a:off x="1998634" y="2126939"/>
                  <a:ext cx="51709" cy="23107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8CA15D25-E86F-4D75-8070-7A86F8C441EA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64442E07-9C28-4DC2-B5D2-4EE8353C6C55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41FE0926-EC20-4A67-B028-08CBD394ADE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上の 2 つの角を丸める 181">
                    <a:extLst>
                      <a:ext uri="{FF2B5EF4-FFF2-40B4-BE49-F238E27FC236}">
                        <a16:creationId xmlns:a16="http://schemas.microsoft.com/office/drawing/2014/main" id="{68ED9EEF-395E-4A92-9DF2-5F1A2BD6583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四角形: 上の 2 つの角を丸める 181">
                  <a:extLst>
                    <a:ext uri="{FF2B5EF4-FFF2-40B4-BE49-F238E27FC236}">
                      <a16:creationId xmlns:a16="http://schemas.microsoft.com/office/drawing/2014/main" id="{B3A132B7-22CC-4641-99AF-625B1301293D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8F5E019-E74E-C15E-E64E-447047D1D598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6D8BA934-220E-3D9A-D0DE-713A9086A0B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8DABCC01-6B61-3963-EF7E-CE1798B9219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A160A0D1-D44C-AD5F-E093-6768D0F1023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7F1E3FEE-16ED-52A5-1540-E8F3ECCCEB9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2A32EA5-8934-F07E-3814-44524A8F850B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BA1AA1BB-0992-A5AE-E79D-F669E58A8C9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5CEB8E41-3214-F8AC-F09E-7DB3CF379FA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1D458736-3B82-8A17-729E-FB6E64AF701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F9554E33-CC86-91FF-BD92-9A7F33AC7C1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F409055-7F83-333D-1CEF-B094D3E4EB78}"/>
                </a:ext>
              </a:extLst>
            </p:cNvPr>
            <p:cNvGrpSpPr/>
            <p:nvPr/>
          </p:nvGrpSpPr>
          <p:grpSpPr>
            <a:xfrm>
              <a:off x="2532046" y="870357"/>
              <a:ext cx="962025" cy="1026463"/>
              <a:chOff x="4008147" y="1069149"/>
              <a:chExt cx="962025" cy="1026463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AB9EAF94-50E4-5767-39F1-8B3C6DDD6B63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9D40811C-936F-CB6E-F92B-FD2E50A4C0D8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D7C39DF-8A31-9637-E3B0-4E9747DB0DC8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D89EDF54-8F8F-92E7-88FE-A76F615022EB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D771E72B-F657-C1D1-DBD0-0DD64BC7FF14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433C4E5A-FC47-54C1-8C27-F40EF84D769E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DDFB26CE-319F-1B66-BDA7-7980235ADC62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A0249327-C9CD-F909-CF21-C63245F5827F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D80140C6-A7DB-E1D4-AA4A-6A8254304C93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F4741C22-3301-590A-90A2-2C52FE98B456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B295831B-9AE8-66A7-54A1-47256E5B90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EA2A50ED-AB82-390E-96E9-54CA77264FC7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50" name="月 258">
                    <a:extLst>
                      <a:ext uri="{FF2B5EF4-FFF2-40B4-BE49-F238E27FC236}">
                        <a16:creationId xmlns:a16="http://schemas.microsoft.com/office/drawing/2014/main" id="{16EF249E-E191-0925-058C-8BE9910F7A1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6B9CD27B-E0CF-747A-58F5-7FA53CD1E85D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105" name="月 104">
                      <a:extLst>
                        <a:ext uri="{FF2B5EF4-FFF2-40B4-BE49-F238E27FC236}">
                          <a16:creationId xmlns:a16="http://schemas.microsoft.com/office/drawing/2014/main" id="{93A95C9D-3704-956C-051E-8225F117BF2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6DFA6FE1-6B02-2A85-CE1A-16BD0B59E8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30FFFD7F-E7D4-84E9-057B-2D9F42EE8BD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358A3ABB-26B9-71E3-A7E8-F06A0D842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C2C7B6A1-8A73-3028-321D-B5132B7E6100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98966A41-0D15-A5AF-6FDD-179C8359C446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3A618CAE-F142-EA9A-C288-ECA5AB250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6EF29C20-A430-8E35-70C3-76455A5D53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D2E9A72E-803F-A248-666E-6E923B138445}"/>
                </a:ext>
              </a:extLst>
            </p:cNvPr>
            <p:cNvGrpSpPr/>
            <p:nvPr/>
          </p:nvGrpSpPr>
          <p:grpSpPr>
            <a:xfrm rot="2700000">
              <a:off x="852074" y="1794875"/>
              <a:ext cx="599745" cy="134737"/>
              <a:chOff x="1826411" y="4507735"/>
              <a:chExt cx="712236" cy="179779"/>
            </a:xfrm>
          </p:grpSpPr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5C68216E-8C71-2464-453F-31923B9BAA61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" name="テキスト ボックス 466">
                <a:extLst>
                  <a:ext uri="{FF2B5EF4-FFF2-40B4-BE49-F238E27FC236}">
                    <a16:creationId xmlns:a16="http://schemas.microsoft.com/office/drawing/2014/main" id="{D330A6C3-58C8-91DF-2CBD-6FDA17A85141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B124ADBA-A582-6C5D-731F-BD454552A877}"/>
              </a:ext>
            </a:extLst>
          </p:cNvPr>
          <p:cNvGrpSpPr>
            <a:grpSpLocks noChangeAspect="1"/>
          </p:cNvGrpSpPr>
          <p:nvPr/>
        </p:nvGrpSpPr>
        <p:grpSpPr>
          <a:xfrm>
            <a:off x="3674696" y="3837761"/>
            <a:ext cx="2590680" cy="2449830"/>
            <a:chOff x="3613150" y="3785007"/>
            <a:chExt cx="2833671" cy="2679611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3F367F7-ED8E-4208-8490-6BFB73C1BE28}"/>
                </a:ext>
              </a:extLst>
            </p:cNvPr>
            <p:cNvGrpSpPr/>
            <p:nvPr/>
          </p:nvGrpSpPr>
          <p:grpSpPr>
            <a:xfrm>
              <a:off x="3613150" y="3969068"/>
              <a:ext cx="2705100" cy="2495550"/>
              <a:chOff x="3613150" y="3969068"/>
              <a:chExt cx="2705100" cy="249555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801DF53-2259-4405-9FB7-0528A07C8D93}"/>
                  </a:ext>
                </a:extLst>
              </p:cNvPr>
              <p:cNvGrpSpPr/>
              <p:nvPr/>
            </p:nvGrpSpPr>
            <p:grpSpPr>
              <a:xfrm>
                <a:off x="36655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DF91F556-086F-46E8-A5F4-0FF832E8186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3F699276-15FC-49F6-89B0-A4B02B8EB9F5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F89E7D61-B8D8-4DD0-B3BE-95DC78C7B37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98D88EA0-34FE-4A48-BCF3-5518B32D144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88225E06-FB5A-4746-B81C-5618350D0AB1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01681E5D-E4DC-4474-9C82-5C2561174670}"/>
                  </a:ext>
                </a:extLst>
              </p:cNvPr>
              <p:cNvGrpSpPr/>
              <p:nvPr/>
            </p:nvGrpSpPr>
            <p:grpSpPr>
              <a:xfrm>
                <a:off x="4387890" y="4091556"/>
                <a:ext cx="1080920" cy="1893472"/>
                <a:chOff x="4330949" y="4252693"/>
                <a:chExt cx="1222499" cy="2141483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0F8153AE-3A8E-4D9F-B5C3-19D98E985ABC}"/>
                    </a:ext>
                  </a:extLst>
                </p:cNvPr>
                <p:cNvSpPr/>
                <p:nvPr/>
              </p:nvSpPr>
              <p:spPr>
                <a:xfrm>
                  <a:off x="4330949" y="4252693"/>
                  <a:ext cx="1222499" cy="1092733"/>
                </a:xfrm>
                <a:custGeom>
                  <a:avLst/>
                  <a:gdLst>
                    <a:gd name="connsiteX0" fmla="*/ 608261 w 1222499"/>
                    <a:gd name="connsiteY0" fmla="*/ 0 h 1092733"/>
                    <a:gd name="connsiteX1" fmla="*/ 651981 w 1222499"/>
                    <a:gd name="connsiteY1" fmla="*/ 0 h 1092733"/>
                    <a:gd name="connsiteX2" fmla="*/ 1145860 w 1222499"/>
                    <a:gd name="connsiteY2" fmla="*/ 493879 h 1092733"/>
                    <a:gd name="connsiteX3" fmla="*/ 1145860 w 1222499"/>
                    <a:gd name="connsiteY3" fmla="*/ 914964 h 1092733"/>
                    <a:gd name="connsiteX4" fmla="*/ 1148116 w 1222499"/>
                    <a:gd name="connsiteY4" fmla="*/ 937105 h 1092733"/>
                    <a:gd name="connsiteX5" fmla="*/ 1222499 w 1222499"/>
                    <a:gd name="connsiteY5" fmla="*/ 1088170 h 1092733"/>
                    <a:gd name="connsiteX6" fmla="*/ 1108852 w 1222499"/>
                    <a:gd name="connsiteY6" fmla="*/ 1000308 h 1092733"/>
                    <a:gd name="connsiteX7" fmla="*/ 1102472 w 1222499"/>
                    <a:gd name="connsiteY7" fmla="*/ 987758 h 1092733"/>
                    <a:gd name="connsiteX8" fmla="*/ 1100273 w 1222499"/>
                    <a:gd name="connsiteY8" fmla="*/ 987758 h 1092733"/>
                    <a:gd name="connsiteX9" fmla="*/ 1103266 w 1222499"/>
                    <a:gd name="connsiteY9" fmla="*/ 1009321 h 1092733"/>
                    <a:gd name="connsiteX10" fmla="*/ 1121080 w 1222499"/>
                    <a:gd name="connsiteY10" fmla="*/ 1055379 h 1092733"/>
                    <a:gd name="connsiteX11" fmla="*/ 1066391 w 1222499"/>
                    <a:gd name="connsiteY11" fmla="*/ 1014471 h 1092733"/>
                    <a:gd name="connsiteX12" fmla="*/ 1050329 w 1222499"/>
                    <a:gd name="connsiteY12" fmla="*/ 987758 h 1092733"/>
                    <a:gd name="connsiteX13" fmla="*/ 1013791 w 1222499"/>
                    <a:gd name="connsiteY13" fmla="*/ 987758 h 1092733"/>
                    <a:gd name="connsiteX14" fmla="*/ 1023903 w 1222499"/>
                    <a:gd name="connsiteY14" fmla="*/ 1007581 h 1092733"/>
                    <a:gd name="connsiteX15" fmla="*/ 1099669 w 1222499"/>
                    <a:gd name="connsiteY15" fmla="*/ 1092732 h 1092733"/>
                    <a:gd name="connsiteX16" fmla="*/ 971732 w 1222499"/>
                    <a:gd name="connsiteY16" fmla="*/ 1027407 h 1092733"/>
                    <a:gd name="connsiteX17" fmla="*/ 959067 w 1222499"/>
                    <a:gd name="connsiteY17" fmla="*/ 1010965 h 1092733"/>
                    <a:gd name="connsiteX18" fmla="*/ 967909 w 1222499"/>
                    <a:gd name="connsiteY18" fmla="*/ 1037297 h 1092733"/>
                    <a:gd name="connsiteX19" fmla="*/ 993936 w 1222499"/>
                    <a:gd name="connsiteY19" fmla="*/ 1079266 h 1092733"/>
                    <a:gd name="connsiteX20" fmla="*/ 932624 w 1222499"/>
                    <a:gd name="connsiteY20" fmla="*/ 1049180 h 1092733"/>
                    <a:gd name="connsiteX21" fmla="*/ 897957 w 1222499"/>
                    <a:gd name="connsiteY21" fmla="*/ 1010238 h 1092733"/>
                    <a:gd name="connsiteX22" fmla="*/ 898036 w 1222499"/>
                    <a:gd name="connsiteY22" fmla="*/ 1010594 h 1092733"/>
                    <a:gd name="connsiteX23" fmla="*/ 922089 w 1222499"/>
                    <a:gd name="connsiteY23" fmla="*/ 1066167 h 1092733"/>
                    <a:gd name="connsiteX24" fmla="*/ 864296 w 1222499"/>
                    <a:gd name="connsiteY24" fmla="*/ 998112 h 1092733"/>
                    <a:gd name="connsiteX25" fmla="*/ 861052 w 1222499"/>
                    <a:gd name="connsiteY25" fmla="*/ 988391 h 1092733"/>
                    <a:gd name="connsiteX26" fmla="*/ 859933 w 1222499"/>
                    <a:gd name="connsiteY26" fmla="*/ 988391 h 1092733"/>
                    <a:gd name="connsiteX27" fmla="*/ 861455 w 1222499"/>
                    <a:gd name="connsiteY27" fmla="*/ 1005093 h 1092733"/>
                    <a:gd name="connsiteX28" fmla="*/ 870514 w 1222499"/>
                    <a:gd name="connsiteY28" fmla="*/ 1040768 h 1092733"/>
                    <a:gd name="connsiteX29" fmla="*/ 842703 w 1222499"/>
                    <a:gd name="connsiteY29" fmla="*/ 1009082 h 1092733"/>
                    <a:gd name="connsiteX30" fmla="*/ 834535 w 1222499"/>
                    <a:gd name="connsiteY30" fmla="*/ 988391 h 1092733"/>
                    <a:gd name="connsiteX31" fmla="*/ 815955 w 1222499"/>
                    <a:gd name="connsiteY31" fmla="*/ 988391 h 1092733"/>
                    <a:gd name="connsiteX32" fmla="*/ 821097 w 1222499"/>
                    <a:gd name="connsiteY32" fmla="*/ 1003745 h 1092733"/>
                    <a:gd name="connsiteX33" fmla="*/ 859626 w 1222499"/>
                    <a:gd name="connsiteY33" fmla="*/ 1069700 h 1092733"/>
                    <a:gd name="connsiteX34" fmla="*/ 794566 w 1222499"/>
                    <a:gd name="connsiteY34" fmla="*/ 1019102 h 1092733"/>
                    <a:gd name="connsiteX35" fmla="*/ 788126 w 1222499"/>
                    <a:gd name="connsiteY35" fmla="*/ 1006366 h 1092733"/>
                    <a:gd name="connsiteX36" fmla="*/ 792622 w 1222499"/>
                    <a:gd name="connsiteY36" fmla="*/ 1026762 h 1092733"/>
                    <a:gd name="connsiteX37" fmla="*/ 805858 w 1222499"/>
                    <a:gd name="connsiteY37" fmla="*/ 1059270 h 1092733"/>
                    <a:gd name="connsiteX38" fmla="*/ 752534 w 1222499"/>
                    <a:gd name="connsiteY38" fmla="*/ 998078 h 1092733"/>
                    <a:gd name="connsiteX39" fmla="*/ 750262 w 1222499"/>
                    <a:gd name="connsiteY39" fmla="*/ 988391 h 1092733"/>
                    <a:gd name="connsiteX40" fmla="*/ 472913 w 1222499"/>
                    <a:gd name="connsiteY40" fmla="*/ 988391 h 1092733"/>
                    <a:gd name="connsiteX41" fmla="*/ 464745 w 1222499"/>
                    <a:gd name="connsiteY41" fmla="*/ 1009083 h 1092733"/>
                    <a:gd name="connsiteX42" fmla="*/ 436933 w 1222499"/>
                    <a:gd name="connsiteY42" fmla="*/ 1040769 h 1092733"/>
                    <a:gd name="connsiteX43" fmla="*/ 445993 w 1222499"/>
                    <a:gd name="connsiteY43" fmla="*/ 1005094 h 1092733"/>
                    <a:gd name="connsiteX44" fmla="*/ 447515 w 1222499"/>
                    <a:gd name="connsiteY44" fmla="*/ 988391 h 1092733"/>
                    <a:gd name="connsiteX45" fmla="*/ 446397 w 1222499"/>
                    <a:gd name="connsiteY45" fmla="*/ 988391 h 1092733"/>
                    <a:gd name="connsiteX46" fmla="*/ 443152 w 1222499"/>
                    <a:gd name="connsiteY46" fmla="*/ 998112 h 1092733"/>
                    <a:gd name="connsiteX47" fmla="*/ 385359 w 1222499"/>
                    <a:gd name="connsiteY47" fmla="*/ 1066168 h 1092733"/>
                    <a:gd name="connsiteX48" fmla="*/ 415214 w 1222499"/>
                    <a:gd name="connsiteY48" fmla="*/ 990495 h 1092733"/>
                    <a:gd name="connsiteX49" fmla="*/ 415620 w 1222499"/>
                    <a:gd name="connsiteY49" fmla="*/ 988391 h 1092733"/>
                    <a:gd name="connsiteX50" fmla="*/ 409774 w 1222499"/>
                    <a:gd name="connsiteY50" fmla="*/ 988391 h 1092733"/>
                    <a:gd name="connsiteX51" fmla="*/ 407502 w 1222499"/>
                    <a:gd name="connsiteY51" fmla="*/ 998079 h 1092733"/>
                    <a:gd name="connsiteX52" fmla="*/ 354178 w 1222499"/>
                    <a:gd name="connsiteY52" fmla="*/ 1059271 h 1092733"/>
                    <a:gd name="connsiteX53" fmla="*/ 367413 w 1222499"/>
                    <a:gd name="connsiteY53" fmla="*/ 1026763 h 1092733"/>
                    <a:gd name="connsiteX54" fmla="*/ 371910 w 1222499"/>
                    <a:gd name="connsiteY54" fmla="*/ 1006367 h 1092733"/>
                    <a:gd name="connsiteX55" fmla="*/ 365469 w 1222499"/>
                    <a:gd name="connsiteY55" fmla="*/ 1019103 h 1092733"/>
                    <a:gd name="connsiteX56" fmla="*/ 300409 w 1222499"/>
                    <a:gd name="connsiteY56" fmla="*/ 1069701 h 1092733"/>
                    <a:gd name="connsiteX57" fmla="*/ 330795 w 1222499"/>
                    <a:gd name="connsiteY57" fmla="*/ 1021863 h 1092733"/>
                    <a:gd name="connsiteX58" fmla="*/ 343470 w 1222499"/>
                    <a:gd name="connsiteY58" fmla="*/ 987758 h 1092733"/>
                    <a:gd name="connsiteX59" fmla="*/ 339219 w 1222499"/>
                    <a:gd name="connsiteY59" fmla="*/ 987758 h 1092733"/>
                    <a:gd name="connsiteX60" fmla="*/ 323157 w 1222499"/>
                    <a:gd name="connsiteY60" fmla="*/ 1014472 h 1092733"/>
                    <a:gd name="connsiteX61" fmla="*/ 268467 w 1222499"/>
                    <a:gd name="connsiteY61" fmla="*/ 1055380 h 1092733"/>
                    <a:gd name="connsiteX62" fmla="*/ 286282 w 1222499"/>
                    <a:gd name="connsiteY62" fmla="*/ 1009322 h 1092733"/>
                    <a:gd name="connsiteX63" fmla="*/ 289275 w 1222499"/>
                    <a:gd name="connsiteY63" fmla="*/ 987758 h 1092733"/>
                    <a:gd name="connsiteX64" fmla="*/ 287076 w 1222499"/>
                    <a:gd name="connsiteY64" fmla="*/ 987758 h 1092733"/>
                    <a:gd name="connsiteX65" fmla="*/ 280695 w 1222499"/>
                    <a:gd name="connsiteY65" fmla="*/ 1000309 h 1092733"/>
                    <a:gd name="connsiteX66" fmla="*/ 167049 w 1222499"/>
                    <a:gd name="connsiteY66" fmla="*/ 1088171 h 1092733"/>
                    <a:gd name="connsiteX67" fmla="*/ 225758 w 1222499"/>
                    <a:gd name="connsiteY67" fmla="*/ 990475 h 1092733"/>
                    <a:gd name="connsiteX68" fmla="*/ 226556 w 1222499"/>
                    <a:gd name="connsiteY68" fmla="*/ 987758 h 1092733"/>
                    <a:gd name="connsiteX69" fmla="*/ 215060 w 1222499"/>
                    <a:gd name="connsiteY69" fmla="*/ 987758 h 1092733"/>
                    <a:gd name="connsiteX70" fmla="*/ 210591 w 1222499"/>
                    <a:gd name="connsiteY70" fmla="*/ 1000266 h 1092733"/>
                    <a:gd name="connsiteX71" fmla="*/ 105733 w 1222499"/>
                    <a:gd name="connsiteY71" fmla="*/ 1079267 h 1092733"/>
                    <a:gd name="connsiteX72" fmla="*/ 131760 w 1222499"/>
                    <a:gd name="connsiteY72" fmla="*/ 1037298 h 1092733"/>
                    <a:gd name="connsiteX73" fmla="*/ 140602 w 1222499"/>
                    <a:gd name="connsiteY73" fmla="*/ 1010966 h 1092733"/>
                    <a:gd name="connsiteX74" fmla="*/ 127937 w 1222499"/>
                    <a:gd name="connsiteY74" fmla="*/ 1027408 h 1092733"/>
                    <a:gd name="connsiteX75" fmla="*/ 0 w 1222499"/>
                    <a:gd name="connsiteY75" fmla="*/ 1092733 h 1092733"/>
                    <a:gd name="connsiteX76" fmla="*/ 101041 w 1222499"/>
                    <a:gd name="connsiteY76" fmla="*/ 958033 h 1092733"/>
                    <a:gd name="connsiteX77" fmla="*/ 114382 w 1222499"/>
                    <a:gd name="connsiteY77" fmla="*/ 912928 h 1092733"/>
                    <a:gd name="connsiteX78" fmla="*/ 114382 w 1222499"/>
                    <a:gd name="connsiteY78" fmla="*/ 493879 h 1092733"/>
                    <a:gd name="connsiteX79" fmla="*/ 608261 w 1222499"/>
                    <a:gd name="connsiteY79" fmla="*/ 0 h 109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22499" h="1092733">
                      <a:moveTo>
                        <a:pt x="608261" y="0"/>
                      </a:moveTo>
                      <a:lnTo>
                        <a:pt x="651981" y="0"/>
                      </a:lnTo>
                      <a:cubicBezTo>
                        <a:pt x="924743" y="0"/>
                        <a:pt x="1145860" y="221117"/>
                        <a:pt x="1145860" y="493879"/>
                      </a:cubicBezTo>
                      <a:lnTo>
                        <a:pt x="1145860" y="914964"/>
                      </a:lnTo>
                      <a:lnTo>
                        <a:pt x="1148116" y="937105"/>
                      </a:lnTo>
                      <a:cubicBezTo>
                        <a:pt x="1158819" y="990929"/>
                        <a:pt x="1184844" y="1044440"/>
                        <a:pt x="1222499" y="1088170"/>
                      </a:cubicBezTo>
                      <a:cubicBezTo>
                        <a:pt x="1178146" y="1074449"/>
                        <a:pt x="1137965" y="1041878"/>
                        <a:pt x="1108852" y="1000308"/>
                      </a:cubicBezTo>
                      <a:lnTo>
                        <a:pt x="1102472" y="987758"/>
                      </a:lnTo>
                      <a:lnTo>
                        <a:pt x="1100273" y="987758"/>
                      </a:lnTo>
                      <a:lnTo>
                        <a:pt x="1103266" y="1009321"/>
                      </a:lnTo>
                      <a:cubicBezTo>
                        <a:pt x="1107348" y="1025107"/>
                        <a:pt x="1113289" y="1040569"/>
                        <a:pt x="1121080" y="1055379"/>
                      </a:cubicBezTo>
                      <a:cubicBezTo>
                        <a:pt x="1099655" y="1045087"/>
                        <a:pt x="1081278" y="1031047"/>
                        <a:pt x="1066391" y="1014471"/>
                      </a:cubicBezTo>
                      <a:lnTo>
                        <a:pt x="1050329" y="987758"/>
                      </a:lnTo>
                      <a:lnTo>
                        <a:pt x="1013791" y="987758"/>
                      </a:lnTo>
                      <a:lnTo>
                        <a:pt x="1023903" y="1007581"/>
                      </a:lnTo>
                      <a:cubicBezTo>
                        <a:pt x="1043820" y="1039490"/>
                        <a:pt x="1069607" y="1068725"/>
                        <a:pt x="1099669" y="1092732"/>
                      </a:cubicBezTo>
                      <a:cubicBezTo>
                        <a:pt x="1053544" y="1087451"/>
                        <a:pt x="1008031" y="1062874"/>
                        <a:pt x="971732" y="1027407"/>
                      </a:cubicBezTo>
                      <a:lnTo>
                        <a:pt x="959067" y="1010965"/>
                      </a:lnTo>
                      <a:lnTo>
                        <a:pt x="967909" y="1037297"/>
                      </a:lnTo>
                      <a:cubicBezTo>
                        <a:pt x="974841" y="1052057"/>
                        <a:pt x="983540" y="1066152"/>
                        <a:pt x="993936" y="1079266"/>
                      </a:cubicBezTo>
                      <a:cubicBezTo>
                        <a:pt x="970976" y="1073114"/>
                        <a:pt x="950319" y="1062716"/>
                        <a:pt x="932624" y="1049180"/>
                      </a:cubicBezTo>
                      <a:lnTo>
                        <a:pt x="897957" y="1010238"/>
                      </a:lnTo>
                      <a:lnTo>
                        <a:pt x="898036" y="1010594"/>
                      </a:lnTo>
                      <a:cubicBezTo>
                        <a:pt x="904419" y="1030401"/>
                        <a:pt x="912515" y="1049231"/>
                        <a:pt x="922089" y="1066167"/>
                      </a:cubicBezTo>
                      <a:cubicBezTo>
                        <a:pt x="899534" y="1055539"/>
                        <a:pt x="879101" y="1030311"/>
                        <a:pt x="864296" y="998112"/>
                      </a:cubicBezTo>
                      <a:lnTo>
                        <a:pt x="861052" y="988391"/>
                      </a:lnTo>
                      <a:lnTo>
                        <a:pt x="859933" y="988391"/>
                      </a:lnTo>
                      <a:lnTo>
                        <a:pt x="861455" y="1005093"/>
                      </a:lnTo>
                      <a:cubicBezTo>
                        <a:pt x="863531" y="1017320"/>
                        <a:pt x="866552" y="1029297"/>
                        <a:pt x="870514" y="1040768"/>
                      </a:cubicBezTo>
                      <a:cubicBezTo>
                        <a:pt x="859619" y="1032796"/>
                        <a:pt x="850274" y="1021921"/>
                        <a:pt x="842703" y="1009082"/>
                      </a:cubicBezTo>
                      <a:lnTo>
                        <a:pt x="834535" y="988391"/>
                      </a:lnTo>
                      <a:lnTo>
                        <a:pt x="815955" y="988391"/>
                      </a:lnTo>
                      <a:lnTo>
                        <a:pt x="821097" y="1003745"/>
                      </a:lnTo>
                      <a:cubicBezTo>
                        <a:pt x="831225" y="1028461"/>
                        <a:pt x="844339" y="1051105"/>
                        <a:pt x="859626" y="1069700"/>
                      </a:cubicBezTo>
                      <a:cubicBezTo>
                        <a:pt x="836170" y="1065610"/>
                        <a:pt x="813025" y="1046573"/>
                        <a:pt x="794566" y="1019102"/>
                      </a:cubicBezTo>
                      <a:lnTo>
                        <a:pt x="788126" y="1006366"/>
                      </a:lnTo>
                      <a:lnTo>
                        <a:pt x="792622" y="1026762"/>
                      </a:lnTo>
                      <a:cubicBezTo>
                        <a:pt x="796147" y="1038195"/>
                        <a:pt x="800571" y="1049112"/>
                        <a:pt x="805858" y="1059270"/>
                      </a:cubicBezTo>
                      <a:cubicBezTo>
                        <a:pt x="782506" y="1049740"/>
                        <a:pt x="763839" y="1027053"/>
                        <a:pt x="752534" y="998078"/>
                      </a:cubicBezTo>
                      <a:lnTo>
                        <a:pt x="750262" y="988391"/>
                      </a:lnTo>
                      <a:lnTo>
                        <a:pt x="472913" y="988391"/>
                      </a:lnTo>
                      <a:lnTo>
                        <a:pt x="464745" y="1009083"/>
                      </a:lnTo>
                      <a:cubicBezTo>
                        <a:pt x="457174" y="1021922"/>
                        <a:pt x="447829" y="1032797"/>
                        <a:pt x="436933" y="1040769"/>
                      </a:cubicBezTo>
                      <a:cubicBezTo>
                        <a:pt x="440895" y="1029297"/>
                        <a:pt x="443916" y="1017321"/>
                        <a:pt x="445993" y="1005094"/>
                      </a:cubicBezTo>
                      <a:lnTo>
                        <a:pt x="447515" y="988391"/>
                      </a:lnTo>
                      <a:lnTo>
                        <a:pt x="446397" y="988391"/>
                      </a:lnTo>
                      <a:lnTo>
                        <a:pt x="443152" y="998112"/>
                      </a:lnTo>
                      <a:cubicBezTo>
                        <a:pt x="428347" y="1030311"/>
                        <a:pt x="407913" y="1055540"/>
                        <a:pt x="385359" y="1066168"/>
                      </a:cubicBezTo>
                      <a:cubicBezTo>
                        <a:pt x="398125" y="1043587"/>
                        <a:pt x="408262" y="1017638"/>
                        <a:pt x="415214" y="990495"/>
                      </a:cubicBezTo>
                      <a:lnTo>
                        <a:pt x="415620" y="988391"/>
                      </a:lnTo>
                      <a:lnTo>
                        <a:pt x="409774" y="988391"/>
                      </a:lnTo>
                      <a:lnTo>
                        <a:pt x="407502" y="998079"/>
                      </a:lnTo>
                      <a:cubicBezTo>
                        <a:pt x="396197" y="1027054"/>
                        <a:pt x="377530" y="1049741"/>
                        <a:pt x="354178" y="1059271"/>
                      </a:cubicBezTo>
                      <a:cubicBezTo>
                        <a:pt x="359465" y="1049113"/>
                        <a:pt x="363888" y="1038196"/>
                        <a:pt x="367413" y="1026763"/>
                      </a:cubicBezTo>
                      <a:lnTo>
                        <a:pt x="371910" y="1006367"/>
                      </a:lnTo>
                      <a:lnTo>
                        <a:pt x="365469" y="1019103"/>
                      </a:lnTo>
                      <a:cubicBezTo>
                        <a:pt x="347010" y="1046574"/>
                        <a:pt x="323865" y="1065611"/>
                        <a:pt x="300409" y="1069701"/>
                      </a:cubicBezTo>
                      <a:cubicBezTo>
                        <a:pt x="311875" y="1055755"/>
                        <a:pt x="322118" y="1039531"/>
                        <a:pt x="330795" y="1021863"/>
                      </a:cubicBezTo>
                      <a:lnTo>
                        <a:pt x="343470" y="987758"/>
                      </a:lnTo>
                      <a:lnTo>
                        <a:pt x="339219" y="987758"/>
                      </a:lnTo>
                      <a:lnTo>
                        <a:pt x="323157" y="1014472"/>
                      </a:lnTo>
                      <a:cubicBezTo>
                        <a:pt x="308270" y="1031048"/>
                        <a:pt x="289893" y="1045088"/>
                        <a:pt x="268467" y="1055380"/>
                      </a:cubicBezTo>
                      <a:cubicBezTo>
                        <a:pt x="276258" y="1040570"/>
                        <a:pt x="282199" y="1025108"/>
                        <a:pt x="286282" y="1009322"/>
                      </a:cubicBezTo>
                      <a:lnTo>
                        <a:pt x="289275" y="987758"/>
                      </a:lnTo>
                      <a:lnTo>
                        <a:pt x="287076" y="987758"/>
                      </a:lnTo>
                      <a:lnTo>
                        <a:pt x="280695" y="1000309"/>
                      </a:lnTo>
                      <a:cubicBezTo>
                        <a:pt x="251583" y="1041879"/>
                        <a:pt x="211401" y="1074450"/>
                        <a:pt x="167049" y="1088171"/>
                      </a:cubicBezTo>
                      <a:cubicBezTo>
                        <a:pt x="192152" y="1059018"/>
                        <a:pt x="212086" y="1025517"/>
                        <a:pt x="225758" y="990475"/>
                      </a:cubicBezTo>
                      <a:lnTo>
                        <a:pt x="226556" y="987758"/>
                      </a:lnTo>
                      <a:lnTo>
                        <a:pt x="215060" y="987758"/>
                      </a:lnTo>
                      <a:lnTo>
                        <a:pt x="210591" y="1000266"/>
                      </a:lnTo>
                      <a:cubicBezTo>
                        <a:pt x="188362" y="1037674"/>
                        <a:pt x="151653" y="1066963"/>
                        <a:pt x="105733" y="1079267"/>
                      </a:cubicBezTo>
                      <a:cubicBezTo>
                        <a:pt x="116130" y="1066153"/>
                        <a:pt x="124828" y="1052058"/>
                        <a:pt x="131760" y="1037298"/>
                      </a:cubicBezTo>
                      <a:lnTo>
                        <a:pt x="140602" y="1010966"/>
                      </a:lnTo>
                      <a:lnTo>
                        <a:pt x="127937" y="1027408"/>
                      </a:lnTo>
                      <a:cubicBezTo>
                        <a:pt x="91638" y="1062875"/>
                        <a:pt x="46125" y="1087452"/>
                        <a:pt x="0" y="1092733"/>
                      </a:cubicBezTo>
                      <a:cubicBezTo>
                        <a:pt x="45093" y="1056722"/>
                        <a:pt x="80567" y="1008949"/>
                        <a:pt x="101041" y="958033"/>
                      </a:cubicBezTo>
                      <a:lnTo>
                        <a:pt x="114382" y="912928"/>
                      </a:lnTo>
                      <a:lnTo>
                        <a:pt x="114382" y="493879"/>
                      </a:lnTo>
                      <a:cubicBezTo>
                        <a:pt x="114382" y="221117"/>
                        <a:pt x="335499" y="0"/>
                        <a:pt x="6082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719B0B5E-84E3-4EAA-A6DF-15D7269D2E5F}"/>
                    </a:ext>
                  </a:extLst>
                </p:cNvPr>
                <p:cNvSpPr/>
                <p:nvPr/>
              </p:nvSpPr>
              <p:spPr>
                <a:xfrm flipH="1">
                  <a:off x="5303210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5B95B76-88C0-4B77-A7BB-A44FC9CF07FC}"/>
                    </a:ext>
                  </a:extLst>
                </p:cNvPr>
                <p:cNvSpPr/>
                <p:nvPr/>
              </p:nvSpPr>
              <p:spPr>
                <a:xfrm>
                  <a:off x="4714499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F4B36B2-6E2E-4CB1-A86B-F902C3561096}"/>
                    </a:ext>
                  </a:extLst>
                </p:cNvPr>
                <p:cNvSpPr/>
                <p:nvPr/>
              </p:nvSpPr>
              <p:spPr>
                <a:xfrm>
                  <a:off x="4457429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594900CF-5A41-4B1A-9C3E-B809A1A38E6C}"/>
                    </a:ext>
                  </a:extLst>
                </p:cNvPr>
                <p:cNvSpPr/>
                <p:nvPr/>
              </p:nvSpPr>
              <p:spPr>
                <a:xfrm>
                  <a:off x="4533631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7B525124-85D7-46F1-A73B-FFCC76308C80}"/>
                    </a:ext>
                  </a:extLst>
                </p:cNvPr>
                <p:cNvGrpSpPr/>
                <p:nvPr/>
              </p:nvGrpSpPr>
              <p:grpSpPr>
                <a:xfrm rot="20700000">
                  <a:off x="4413612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5" name="円/楕円 204">
                    <a:extLst>
                      <a:ext uri="{FF2B5EF4-FFF2-40B4-BE49-F238E27FC236}">
                        <a16:creationId xmlns:a16="http://schemas.microsoft.com/office/drawing/2014/main" id="{4FB224E4-0EB3-49B2-9003-35BBAFD5108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" name="円/楕円 205">
                    <a:extLst>
                      <a:ext uri="{FF2B5EF4-FFF2-40B4-BE49-F238E27FC236}">
                        <a16:creationId xmlns:a16="http://schemas.microsoft.com/office/drawing/2014/main" id="{E5C5F37C-C2AF-4996-9B9C-90CCFB3FF4C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6222DA0B-DE65-4074-BC8D-F65A1429AFD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97325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3" name="円/楕円 202">
                    <a:extLst>
                      <a:ext uri="{FF2B5EF4-FFF2-40B4-BE49-F238E27FC236}">
                        <a16:creationId xmlns:a16="http://schemas.microsoft.com/office/drawing/2014/main" id="{ABCB5CB2-7FAF-4814-BCD6-930A679A529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円/楕円 203">
                    <a:extLst>
                      <a:ext uri="{FF2B5EF4-FFF2-40B4-BE49-F238E27FC236}">
                        <a16:creationId xmlns:a16="http://schemas.microsoft.com/office/drawing/2014/main" id="{2AFD1D64-F303-44C1-B5CC-AC2FB889FD6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201">
                  <a:extLst>
                    <a:ext uri="{FF2B5EF4-FFF2-40B4-BE49-F238E27FC236}">
                      <a16:creationId xmlns:a16="http://schemas.microsoft.com/office/drawing/2014/main" id="{8570A32E-4783-4144-BBF4-C002F2685828}"/>
                    </a:ext>
                  </a:extLst>
                </p:cNvPr>
                <p:cNvSpPr/>
                <p:nvPr/>
              </p:nvSpPr>
              <p:spPr>
                <a:xfrm>
                  <a:off x="4519213" y="4349889"/>
                  <a:ext cx="883714" cy="978704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27">
                  <a:extLst>
                    <a:ext uri="{FF2B5EF4-FFF2-40B4-BE49-F238E27FC236}">
                      <a16:creationId xmlns:a16="http://schemas.microsoft.com/office/drawing/2014/main" id="{1BFDCD32-C627-4897-913D-289CC97DFB23}"/>
                    </a:ext>
                  </a:extLst>
                </p:cNvPr>
                <p:cNvSpPr/>
                <p:nvPr/>
              </p:nvSpPr>
              <p:spPr>
                <a:xfrm rot="10800000"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9831FB5E-6381-4338-9663-E8591E90C02D}"/>
                    </a:ext>
                  </a:extLst>
                </p:cNvPr>
                <p:cNvSpPr/>
                <p:nvPr/>
              </p:nvSpPr>
              <p:spPr>
                <a:xfrm rot="10800000"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正方形/長方形 67">
                  <a:extLst>
                    <a:ext uri="{FF2B5EF4-FFF2-40B4-BE49-F238E27FC236}">
                      <a16:creationId xmlns:a16="http://schemas.microsoft.com/office/drawing/2014/main" id="{F57EDA00-0213-4AB2-B46B-C2848F28A27A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円/楕円 189">
                  <a:extLst>
                    <a:ext uri="{FF2B5EF4-FFF2-40B4-BE49-F238E27FC236}">
                      <a16:creationId xmlns:a16="http://schemas.microsoft.com/office/drawing/2014/main" id="{4B717A4F-88FA-42E8-99D8-7B27F40837E0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190">
                  <a:extLst>
                    <a:ext uri="{FF2B5EF4-FFF2-40B4-BE49-F238E27FC236}">
                      <a16:creationId xmlns:a16="http://schemas.microsoft.com/office/drawing/2014/main" id="{2108C8E5-A197-4730-85A6-A46DE247B683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EF33B18-0AD1-46A1-9C84-2DDC480FD485}"/>
                    </a:ext>
                  </a:extLst>
                </p:cNvPr>
                <p:cNvSpPr/>
                <p:nvPr/>
              </p:nvSpPr>
              <p:spPr>
                <a:xfrm rot="10800000">
                  <a:off x="5086254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4320E349-9F6C-4289-86CC-D2CEC76BF163}"/>
                    </a:ext>
                  </a:extLst>
                </p:cNvPr>
                <p:cNvSpPr/>
                <p:nvPr/>
              </p:nvSpPr>
              <p:spPr>
                <a:xfrm rot="10800000" flipH="1">
                  <a:off x="4660071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2238A9A-675F-4F67-A29E-3B80FB9AFD34}"/>
                    </a:ext>
                  </a:extLst>
                </p:cNvPr>
                <p:cNvSpPr/>
                <p:nvPr/>
              </p:nvSpPr>
              <p:spPr>
                <a:xfrm rot="16200000">
                  <a:off x="4934586" y="5077214"/>
                  <a:ext cx="51709" cy="20241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1864D578-EF59-4D48-AB96-CD7F34011822}"/>
                    </a:ext>
                  </a:extLst>
                </p:cNvPr>
                <p:cNvSpPr/>
                <p:nvPr/>
              </p:nvSpPr>
              <p:spPr>
                <a:xfrm>
                  <a:off x="4904459" y="5505451"/>
                  <a:ext cx="87144" cy="8887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0FA252B5-2F9F-49C4-B03C-2A13017D67CB}"/>
                    </a:ext>
                  </a:extLst>
                </p:cNvPr>
                <p:cNvGrpSpPr/>
                <p:nvPr/>
              </p:nvGrpSpPr>
              <p:grpSpPr>
                <a:xfrm>
                  <a:off x="4655462" y="5420462"/>
                  <a:ext cx="590432" cy="203788"/>
                  <a:chOff x="4643911" y="5415424"/>
                  <a:chExt cx="613534" cy="212852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A769ADC3-4DA6-423D-8C9B-9932F9E4C7AF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4643911" y="5415424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BC2AC5C3-1C84-4324-ADDD-EE6E7E89B542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4989202" y="5415425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868B72B6-33B0-47C6-A574-A2608C019425}"/>
                    </a:ext>
                  </a:extLst>
                </p:cNvPr>
                <p:cNvSpPr/>
                <p:nvPr/>
              </p:nvSpPr>
              <p:spPr>
                <a:xfrm>
                  <a:off x="4921991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29693405-47C5-47FC-BF26-9E2C7D57CE8E}"/>
                    </a:ext>
                  </a:extLst>
                </p:cNvPr>
                <p:cNvSpPr/>
                <p:nvPr/>
              </p:nvSpPr>
              <p:spPr>
                <a:xfrm>
                  <a:off x="4921991" y="570396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B2368BF1-B8A9-411D-A288-31C0F8B7234F}"/>
                    </a:ext>
                  </a:extLst>
                </p:cNvPr>
                <p:cNvSpPr/>
                <p:nvPr/>
              </p:nvSpPr>
              <p:spPr>
                <a:xfrm>
                  <a:off x="4921991" y="584493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1E03E314-BF29-4C4D-88A5-5CE1DCF3F170}"/>
                    </a:ext>
                  </a:extLst>
                </p:cNvPr>
                <p:cNvSpPr/>
                <p:nvPr/>
              </p:nvSpPr>
              <p:spPr>
                <a:xfrm>
                  <a:off x="4921991" y="598590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61357673-E665-4FCF-AA78-99F278555C55}"/>
                    </a:ext>
                  </a:extLst>
                </p:cNvPr>
                <p:cNvSpPr/>
                <p:nvPr/>
              </p:nvSpPr>
              <p:spPr>
                <a:xfrm>
                  <a:off x="4921991" y="612687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9350D960-9604-4DD7-B42C-E442F24C5E62}"/>
                    </a:ext>
                  </a:extLst>
                </p:cNvPr>
                <p:cNvSpPr/>
                <p:nvPr/>
              </p:nvSpPr>
              <p:spPr>
                <a:xfrm>
                  <a:off x="4921991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AF0AFB73-E3B1-4B71-97B2-655117CEFB98}"/>
                  </a:ext>
                </a:extLst>
              </p:cNvPr>
              <p:cNvGrpSpPr/>
              <p:nvPr/>
            </p:nvGrpSpPr>
            <p:grpSpPr>
              <a:xfrm>
                <a:off x="3613150" y="524943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E6F98722-5F4F-4176-A5D6-2EDEB36BC725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C3CAE92C-DCFF-4574-AD5A-6C337615FEE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181">
                    <a:extLst>
                      <a:ext uri="{FF2B5EF4-FFF2-40B4-BE49-F238E27FC236}">
                        <a16:creationId xmlns:a16="http://schemas.microsoft.com/office/drawing/2014/main" id="{F94368B4-90D2-4017-8309-A392DBDE24A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3" name="四角形: 上の 2 つの角を丸める 181">
                  <a:extLst>
                    <a:ext uri="{FF2B5EF4-FFF2-40B4-BE49-F238E27FC236}">
                      <a16:creationId xmlns:a16="http://schemas.microsoft.com/office/drawing/2014/main" id="{ACEF8048-4457-4216-8EE5-0CA74170C6C5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14B5363-EE98-EC7C-A95B-5EB56EC4E2C5}"/>
                </a:ext>
              </a:extLst>
            </p:cNvPr>
            <p:cNvGrpSpPr/>
            <p:nvPr/>
          </p:nvGrpSpPr>
          <p:grpSpPr>
            <a:xfrm>
              <a:off x="4281697" y="5200550"/>
              <a:ext cx="221455" cy="172195"/>
              <a:chOff x="1314450" y="2280493"/>
              <a:chExt cx="212372" cy="182066"/>
            </a:xfrm>
          </p:grpSpPr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9C6E5A9D-6A86-0AD7-137B-7C9EFAFA3FA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BEAD5BDF-A674-994D-B411-BD290B3BF60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C3A05EDE-B916-32C6-D210-D0C080C0AC9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89AFCA39-1595-FA40-6E94-9D04C08EC46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88C940D-B8D9-9166-0D6E-7F052018E2EF}"/>
                </a:ext>
              </a:extLst>
            </p:cNvPr>
            <p:cNvGrpSpPr/>
            <p:nvPr/>
          </p:nvGrpSpPr>
          <p:grpSpPr>
            <a:xfrm flipH="1">
              <a:off x="5374261" y="5200550"/>
              <a:ext cx="221455" cy="172195"/>
              <a:chOff x="1314450" y="2280493"/>
              <a:chExt cx="212372" cy="182066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8B18F717-578E-124D-EE77-25D645D9D4A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EA2FEA70-8B15-494D-0A87-7CEB9E82FDE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D082650F-B069-1957-D66C-8C6288FA9FB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5240BBE8-138C-6AA3-F046-068C8CEE582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469E1B81-DA19-2351-1D0F-A0A35F15FA43}"/>
                </a:ext>
              </a:extLst>
            </p:cNvPr>
            <p:cNvGrpSpPr/>
            <p:nvPr/>
          </p:nvGrpSpPr>
          <p:grpSpPr>
            <a:xfrm>
              <a:off x="5484796" y="3785007"/>
              <a:ext cx="962025" cy="1026463"/>
              <a:chOff x="4008147" y="1069149"/>
              <a:chExt cx="962025" cy="1026463"/>
            </a:xfrm>
          </p:grpSpPr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90573F24-9294-1142-EDF4-88DDFE9A4C32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7FB7F608-9E3D-BC9C-D23F-F53B2B17F759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C24F4F1C-C41B-D710-53B3-3BF78E55FC6B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78E5E177-2CE5-4093-4633-8DF9F5D9F2D0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5E540180-D9E4-D7FC-893E-3A4BF50745E8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DC65C12A-991C-50B4-3446-8751F32D03DD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B42F0AB2-89CE-67B9-F75C-7905135AB951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753B45CD-B90C-4672-BA0F-B73CD6AE41FB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1FEF1665-476F-57B7-49D5-126976FBE81A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7F10D6EF-E5E8-651B-F3EB-D2438A7E9682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D267B7C9-16DB-9477-2932-8C45E4765A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98B8230E-9F8E-0847-3285-2E9749457377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25" name="月 258">
                    <a:extLst>
                      <a:ext uri="{FF2B5EF4-FFF2-40B4-BE49-F238E27FC236}">
                        <a16:creationId xmlns:a16="http://schemas.microsoft.com/office/drawing/2014/main" id="{FDCAEC93-174C-7C33-27D5-A9C70F15B0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CEAB5BC2-A822-10E3-9AA1-3487E8C32D2D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31" name="月 430">
                      <a:extLst>
                        <a:ext uri="{FF2B5EF4-FFF2-40B4-BE49-F238E27FC236}">
                          <a16:creationId xmlns:a16="http://schemas.microsoft.com/office/drawing/2014/main" id="{25BCD682-6197-6142-471A-DB27CF914C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BB306585-7E28-2AB3-DE22-0B7325583E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3016A3CA-CB80-034C-9F20-5BB92B26308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EC8BDB35-3E3F-8E00-7B0E-EF5113A8E0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CD6ACFB4-3F87-F345-65BB-CCA807C75C1F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07994F3A-0E69-CCC6-1F44-FF5E337CEF21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B2E9AB49-6630-4B86-11C1-A64EA9A854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373BA4FD-6F84-C240-038A-FB19C00FD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1E53CE43-5C42-1B0F-4D24-422A310BF297}"/>
                </a:ext>
              </a:extLst>
            </p:cNvPr>
            <p:cNvGrpSpPr/>
            <p:nvPr/>
          </p:nvGrpSpPr>
          <p:grpSpPr>
            <a:xfrm rot="2700000">
              <a:off x="3835481" y="4747977"/>
              <a:ext cx="599745" cy="134737"/>
              <a:chOff x="1826411" y="4507735"/>
              <a:chExt cx="712236" cy="179779"/>
            </a:xfrm>
          </p:grpSpPr>
          <p:sp>
            <p:nvSpPr>
              <p:cNvPr id="469" name="テキスト ボックス 468">
                <a:extLst>
                  <a:ext uri="{FF2B5EF4-FFF2-40B4-BE49-F238E27FC236}">
                    <a16:creationId xmlns:a16="http://schemas.microsoft.com/office/drawing/2014/main" id="{0BAB7529-7EC6-5633-8C01-4278D54E740F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" name="テキスト ボックス 469">
                <a:extLst>
                  <a:ext uri="{FF2B5EF4-FFF2-40B4-BE49-F238E27FC236}">
                    <a16:creationId xmlns:a16="http://schemas.microsoft.com/office/drawing/2014/main" id="{81CA2867-42C4-F731-2522-42D5ACE4AABB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FCCDF4D8-7810-6C1F-9E24-00C80C743A09}"/>
              </a:ext>
            </a:extLst>
          </p:cNvPr>
          <p:cNvGrpSpPr>
            <a:grpSpLocks noChangeAspect="1"/>
          </p:cNvGrpSpPr>
          <p:nvPr/>
        </p:nvGrpSpPr>
        <p:grpSpPr>
          <a:xfrm>
            <a:off x="3674696" y="923111"/>
            <a:ext cx="2590680" cy="2439381"/>
            <a:chOff x="3613150" y="870357"/>
            <a:chExt cx="2833671" cy="266818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792764C-D452-4C34-AD6A-5D2D8AD72732}"/>
                </a:ext>
              </a:extLst>
            </p:cNvPr>
            <p:cNvGrpSpPr/>
            <p:nvPr/>
          </p:nvGrpSpPr>
          <p:grpSpPr>
            <a:xfrm>
              <a:off x="3613150" y="1042988"/>
              <a:ext cx="2705100" cy="2495550"/>
              <a:chOff x="3613150" y="1042988"/>
              <a:chExt cx="2705100" cy="24955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02752E6-0A21-43DA-98CF-50E3DD4CB639}"/>
                  </a:ext>
                </a:extLst>
              </p:cNvPr>
              <p:cNvGrpSpPr/>
              <p:nvPr/>
            </p:nvGrpSpPr>
            <p:grpSpPr>
              <a:xfrm>
                <a:off x="36655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4D03C75-B0AA-4BC5-A34F-7EB869E3548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5FCF377F-DD55-47DC-ACA1-3C31750DB2A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FA40FA51-529D-4ADE-B794-882B26105F8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B1DF8D7-2B76-4525-B2B2-44F19CA16BF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E855E9A8-C4A3-461B-9F3C-D6107504F37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FFD41564-1E67-43DD-8793-D69B931ACFB8}"/>
                  </a:ext>
                </a:extLst>
              </p:cNvPr>
              <p:cNvGrpSpPr/>
              <p:nvPr/>
            </p:nvGrpSpPr>
            <p:grpSpPr>
              <a:xfrm>
                <a:off x="4441050" y="1090277"/>
                <a:ext cx="1046904" cy="2045120"/>
                <a:chOff x="4372488" y="1231458"/>
                <a:chExt cx="1184027" cy="2312990"/>
              </a:xfrm>
            </p:grpSpPr>
            <p:sp>
              <p:nvSpPr>
                <p:cNvPr id="279" name="小波 278">
                  <a:extLst>
                    <a:ext uri="{FF2B5EF4-FFF2-40B4-BE49-F238E27FC236}">
                      <a16:creationId xmlns:a16="http://schemas.microsoft.com/office/drawing/2014/main" id="{73CF43E5-25C4-43F0-A2C0-CA4EF2CCA799}"/>
                    </a:ext>
                  </a:extLst>
                </p:cNvPr>
                <p:cNvSpPr/>
                <p:nvPr/>
              </p:nvSpPr>
              <p:spPr>
                <a:xfrm rot="16200000" flipH="1">
                  <a:off x="4359458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小波 279">
                  <a:extLst>
                    <a:ext uri="{FF2B5EF4-FFF2-40B4-BE49-F238E27FC236}">
                      <a16:creationId xmlns:a16="http://schemas.microsoft.com/office/drawing/2014/main" id="{AD6691F6-2B05-498B-B3FE-1EB918E7D183}"/>
                    </a:ext>
                  </a:extLst>
                </p:cNvPr>
                <p:cNvSpPr/>
                <p:nvPr/>
              </p:nvSpPr>
              <p:spPr>
                <a:xfrm rot="5400000">
                  <a:off x="4838616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4EDE2BF6-D6FE-4DE6-B2F4-698A6206FF5C}"/>
                    </a:ext>
                  </a:extLst>
                </p:cNvPr>
                <p:cNvGrpSpPr/>
                <p:nvPr/>
              </p:nvGrpSpPr>
              <p:grpSpPr>
                <a:xfrm>
                  <a:off x="4411945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03DE7497-89C7-476F-93C0-AAB43DBA7CD4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411467FE-3633-476B-80F9-21A110AAB166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E9E17B45-5C12-4920-BDFB-CEFC54AF237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FCB5F04D-CD18-4C0D-9FFE-19DAB53BCA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9F10EFF9-876D-4F0C-8C58-3ECC55CC3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B64BD358-A60C-4D6A-88EC-A1EC1181A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5645F439-81E1-4398-808B-77F1D51140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8E293DD3-BEA5-4D72-95A1-BA8160CFEF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7F34C5D3-C22D-43E8-AECC-FF65886A70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BCCB2E93-CC9B-4663-93EC-3B57203185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1E4C11B6-B15E-475C-AFFB-2443ABEF0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6B5170A0-C2C1-4CD3-A9EC-5994B2B2CE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D7CA8F65-B9F8-4C04-B757-526A993BCD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052CFC04-41B0-49A1-BB1B-BCF4EC5ADAF5}"/>
                    </a:ext>
                  </a:extLst>
                </p:cNvPr>
                <p:cNvGrpSpPr/>
                <p:nvPr/>
              </p:nvGrpSpPr>
              <p:grpSpPr>
                <a:xfrm>
                  <a:off x="4372488" y="1267878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291" name="円/楕円 899">
                    <a:extLst>
                      <a:ext uri="{FF2B5EF4-FFF2-40B4-BE49-F238E27FC236}">
                        <a16:creationId xmlns:a16="http://schemas.microsoft.com/office/drawing/2014/main" id="{4916A9BC-1601-4647-BF2B-8B54FAEDC8D0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9BF962E7-EFBC-4AC8-AE1C-80128DFDA456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96" name="グループ化 295">
                      <a:extLst>
                        <a:ext uri="{FF2B5EF4-FFF2-40B4-BE49-F238E27FC236}">
                          <a16:creationId xmlns:a16="http://schemas.microsoft.com/office/drawing/2014/main" id="{9947E8CC-5242-4D96-8FAB-43ADC1D253D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1" name="円/楕円 914">
                        <a:extLst>
                          <a:ext uri="{FF2B5EF4-FFF2-40B4-BE49-F238E27FC236}">
                            <a16:creationId xmlns:a16="http://schemas.microsoft.com/office/drawing/2014/main" id="{31932A0C-BC48-45A9-BFCB-4D514BD93D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2" name="円/楕円 915">
                        <a:extLst>
                          <a:ext uri="{FF2B5EF4-FFF2-40B4-BE49-F238E27FC236}">
                            <a16:creationId xmlns:a16="http://schemas.microsoft.com/office/drawing/2014/main" id="{12E5D6CA-0E6F-43C2-B6BA-E4B2EC775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8CA35794-2C84-4436-812B-9F1DDB5B2E1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9" name="円/楕円 912">
                        <a:extLst>
                          <a:ext uri="{FF2B5EF4-FFF2-40B4-BE49-F238E27FC236}">
                            <a16:creationId xmlns:a16="http://schemas.microsoft.com/office/drawing/2014/main" id="{0E2D16F0-1279-4C6F-9374-26BE696A30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913">
                        <a:extLst>
                          <a:ext uri="{FF2B5EF4-FFF2-40B4-BE49-F238E27FC236}">
                            <a16:creationId xmlns:a16="http://schemas.microsoft.com/office/drawing/2014/main" id="{2442A037-9F06-4E26-988A-A22B3498FC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911">
                      <a:extLst>
                        <a:ext uri="{FF2B5EF4-FFF2-40B4-BE49-F238E27FC236}">
                          <a16:creationId xmlns:a16="http://schemas.microsoft.com/office/drawing/2014/main" id="{D27D69B5-A0B7-4520-BD7E-7653DB94C4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3" name="円/楕円 27">
                    <a:extLst>
                      <a:ext uri="{FF2B5EF4-FFF2-40B4-BE49-F238E27FC236}">
                        <a16:creationId xmlns:a16="http://schemas.microsoft.com/office/drawing/2014/main" id="{E3935BE8-FF4E-4FDE-A9E2-DC940DD3274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円/楕円 27">
                    <a:extLst>
                      <a:ext uri="{FF2B5EF4-FFF2-40B4-BE49-F238E27FC236}">
                        <a16:creationId xmlns:a16="http://schemas.microsoft.com/office/drawing/2014/main" id="{CC2EBDB1-FD05-44AB-BF3F-CEFE2E74704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正方形/長方形 67">
                    <a:extLst>
                      <a:ext uri="{FF2B5EF4-FFF2-40B4-BE49-F238E27FC236}">
                        <a16:creationId xmlns:a16="http://schemas.microsoft.com/office/drawing/2014/main" id="{9BDAB0B6-67F0-40D1-B244-AA7A0510418E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DE212432-77D2-44E6-BE59-D54B5FEA6358}"/>
                    </a:ext>
                  </a:extLst>
                </p:cNvPr>
                <p:cNvSpPr/>
                <p:nvPr/>
              </p:nvSpPr>
              <p:spPr>
                <a:xfrm rot="10800000">
                  <a:off x="51315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9D8296C-410D-404E-B4C0-664232D398D0}"/>
                    </a:ext>
                  </a:extLst>
                </p:cNvPr>
                <p:cNvSpPr/>
                <p:nvPr/>
              </p:nvSpPr>
              <p:spPr>
                <a:xfrm rot="10800000" flipH="1">
                  <a:off x="4568789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5D6A2B1-3783-4C32-8FC9-B2CA880298DF}"/>
                    </a:ext>
                  </a:extLst>
                </p:cNvPr>
                <p:cNvSpPr/>
                <p:nvPr/>
              </p:nvSpPr>
              <p:spPr>
                <a:xfrm rot="16200000">
                  <a:off x="4941753" y="2161460"/>
                  <a:ext cx="51708" cy="258635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6F40FC5E-B385-409E-A094-DBF82BFCAA7D}"/>
                    </a:ext>
                  </a:extLst>
                </p:cNvPr>
                <p:cNvSpPr/>
                <p:nvPr/>
              </p:nvSpPr>
              <p:spPr>
                <a:xfrm rot="1800000">
                  <a:off x="4813258" y="1294464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D51DF89C-E08B-4A74-856E-536E918758CA}"/>
                    </a:ext>
                  </a:extLst>
                </p:cNvPr>
                <p:cNvSpPr/>
                <p:nvPr/>
              </p:nvSpPr>
              <p:spPr>
                <a:xfrm rot="1800000">
                  <a:off x="4736385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0D98A418-1F75-460B-A4CB-206ACB425440}"/>
                    </a:ext>
                  </a:extLst>
                </p:cNvPr>
                <p:cNvSpPr/>
                <p:nvPr/>
              </p:nvSpPr>
              <p:spPr>
                <a:xfrm rot="7200000">
                  <a:off x="5015090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3BA332A2-43F7-4658-A9AA-D2407B234424}"/>
                    </a:ext>
                  </a:extLst>
                </p:cNvPr>
                <p:cNvSpPr/>
                <p:nvPr/>
              </p:nvSpPr>
              <p:spPr>
                <a:xfrm rot="8100000">
                  <a:off x="4935715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7DC5C925-581C-486A-A7EA-1F5B6D06BDB2}"/>
                    </a:ext>
                  </a:extLst>
                </p:cNvPr>
                <p:cNvSpPr/>
                <p:nvPr/>
              </p:nvSpPr>
              <p:spPr>
                <a:xfrm rot="1800000">
                  <a:off x="4663361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42CF914A-38C9-47CA-A365-2AA14ED5270B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207D668C-793A-4509-BBB1-FFEA61DB2165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BBB3F26D-E160-4105-A144-57A704CFD45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四角形: 上の 2 つの角を丸める 181">
                    <a:extLst>
                      <a:ext uri="{FF2B5EF4-FFF2-40B4-BE49-F238E27FC236}">
                        <a16:creationId xmlns:a16="http://schemas.microsoft.com/office/drawing/2014/main" id="{631B0A7F-007C-4158-AEAC-2322130507D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8" name="四角形: 上の 2 つの角を丸める 181">
                  <a:extLst>
                    <a:ext uri="{FF2B5EF4-FFF2-40B4-BE49-F238E27FC236}">
                      <a16:creationId xmlns:a16="http://schemas.microsoft.com/office/drawing/2014/main" id="{C6DD99E7-EE53-4AA4-A7C8-86F33D49B4F6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7F78931-C1A6-F0FF-893D-406CA33792E9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7EB8E3C2-93D6-215F-A423-6F0824D1081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2CEFA909-028E-1A15-9225-8D583699A5D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4B345275-68A3-D86F-5DA9-E6B51485790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5BB4AAC3-C613-FCF8-6035-AED3DBCF1E8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B47A37B3-0E2C-4928-8C9D-6BCA0F88A853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7EC63147-41B4-5A48-04A2-42FE9FE6E49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62A9F86B-F27E-6210-BC35-DC6D9786926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566E1377-163A-27C7-019F-39A102CCE78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27174E75-BA5A-C838-B4BC-E4170CB32C1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28377FC7-492D-577A-8C7D-23B5EDA99047}"/>
                </a:ext>
              </a:extLst>
            </p:cNvPr>
            <p:cNvGrpSpPr/>
            <p:nvPr/>
          </p:nvGrpSpPr>
          <p:grpSpPr>
            <a:xfrm>
              <a:off x="5484796" y="870357"/>
              <a:ext cx="962025" cy="1026463"/>
              <a:chOff x="4008147" y="1069149"/>
              <a:chExt cx="962025" cy="1026463"/>
            </a:xfrm>
          </p:grpSpPr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A5E043AD-B082-6568-D5A7-E14DFF53BF44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954BCFEA-A911-5AAD-763F-861C382137FB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EC44E94D-7778-109D-1895-14607512FE53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670DDF42-EE3F-1415-C435-3053AE27716D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E480904A-9BFC-571B-DD11-E804D609CE22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474A7DA9-A067-7EC2-DA81-4EB84002B19F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B271EA7D-E381-4FD8-42ED-51071DF86BA4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79C4C487-5A74-0AAA-9CF3-DE238AA3CFA1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EFCC1BC9-E038-85F0-A5D4-DAE3933E9BD0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A6F43550-7439-68C5-36C6-4D09E836A0A5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C8F1D356-B5DA-3820-A39A-B5A824A42C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47C1E968-2932-AD9A-CFCB-1603EDAAAE93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56" name="月 258">
                    <a:extLst>
                      <a:ext uri="{FF2B5EF4-FFF2-40B4-BE49-F238E27FC236}">
                        <a16:creationId xmlns:a16="http://schemas.microsoft.com/office/drawing/2014/main" id="{6E320566-BF1A-9CEE-05E6-1C523726AE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7" name="グループ化 356">
                    <a:extLst>
                      <a:ext uri="{FF2B5EF4-FFF2-40B4-BE49-F238E27FC236}">
                        <a16:creationId xmlns:a16="http://schemas.microsoft.com/office/drawing/2014/main" id="{2FC1CC21-1741-3693-3D4C-DF7DDA069A65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62" name="月 361">
                      <a:extLst>
                        <a:ext uri="{FF2B5EF4-FFF2-40B4-BE49-F238E27FC236}">
                          <a16:creationId xmlns:a16="http://schemas.microsoft.com/office/drawing/2014/main" id="{EA5218FE-7004-C021-0E46-DD573E962AD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63" name="フリーフォーム: 図形 362">
                      <a:extLst>
                        <a:ext uri="{FF2B5EF4-FFF2-40B4-BE49-F238E27FC236}">
                          <a16:creationId xmlns:a16="http://schemas.microsoft.com/office/drawing/2014/main" id="{CBAADA2D-E2F4-3232-6619-E03FEFB5BC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フリーフォーム: 図形 363">
                      <a:extLst>
                        <a:ext uri="{FF2B5EF4-FFF2-40B4-BE49-F238E27FC236}">
                          <a16:creationId xmlns:a16="http://schemas.microsoft.com/office/drawing/2014/main" id="{142A4432-6680-2D60-7994-517E39A757C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フリーフォーム: 図形 364">
                      <a:extLst>
                        <a:ext uri="{FF2B5EF4-FFF2-40B4-BE49-F238E27FC236}">
                          <a16:creationId xmlns:a16="http://schemas.microsoft.com/office/drawing/2014/main" id="{B5749C84-69A1-C1C5-D391-6732861F88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348A9A4D-80E8-2721-8BC0-DC75F10609FB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A5C1B92A-2514-9411-2617-4EA3E58DCF96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360" name="フリーフォーム: 図形 359">
                      <a:extLst>
                        <a:ext uri="{FF2B5EF4-FFF2-40B4-BE49-F238E27FC236}">
                          <a16:creationId xmlns:a16="http://schemas.microsoft.com/office/drawing/2014/main" id="{4A0E4138-FE9F-BED9-E12D-9EA4871703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13021253-3317-5243-BA4A-A505EECB01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A1277B50-EED9-ECBC-1DD4-A0B77D9E5711}"/>
                </a:ext>
              </a:extLst>
            </p:cNvPr>
            <p:cNvGrpSpPr/>
            <p:nvPr/>
          </p:nvGrpSpPr>
          <p:grpSpPr>
            <a:xfrm rot="2700000">
              <a:off x="3806290" y="1583859"/>
              <a:ext cx="599745" cy="134737"/>
              <a:chOff x="1826411" y="4507735"/>
              <a:chExt cx="712236" cy="179779"/>
            </a:xfrm>
          </p:grpSpPr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E22C1460-F6EC-271F-9BDF-2B814298BE2F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3" name="テキスト ボックス 472">
                <a:extLst>
                  <a:ext uri="{FF2B5EF4-FFF2-40B4-BE49-F238E27FC236}">
                    <a16:creationId xmlns:a16="http://schemas.microsoft.com/office/drawing/2014/main" id="{E3077321-7545-E4E4-BE30-7234DE1AB8B0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F136E771-E60D-25C6-618D-5462CC132CA3}"/>
              </a:ext>
            </a:extLst>
          </p:cNvPr>
          <p:cNvGrpSpPr>
            <a:grpSpLocks noChangeAspect="1"/>
          </p:cNvGrpSpPr>
          <p:nvPr/>
        </p:nvGrpSpPr>
        <p:grpSpPr>
          <a:xfrm>
            <a:off x="6621096" y="3837761"/>
            <a:ext cx="2570360" cy="2449830"/>
            <a:chOff x="6559550" y="3785007"/>
            <a:chExt cx="2811446" cy="2679611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0476EE3-7F16-4C28-8CEF-2282B9944EDA}"/>
                </a:ext>
              </a:extLst>
            </p:cNvPr>
            <p:cNvGrpSpPr/>
            <p:nvPr/>
          </p:nvGrpSpPr>
          <p:grpSpPr>
            <a:xfrm>
              <a:off x="6559550" y="3969068"/>
              <a:ext cx="2705100" cy="2495550"/>
              <a:chOff x="6559550" y="3969068"/>
              <a:chExt cx="2705100" cy="2495550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32598AFF-09B9-4511-8C68-A7F1B7FD50B3}"/>
                  </a:ext>
                </a:extLst>
              </p:cNvPr>
              <p:cNvGrpSpPr/>
              <p:nvPr/>
            </p:nvGrpSpPr>
            <p:grpSpPr>
              <a:xfrm>
                <a:off x="66119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3268BF43-FF3B-4C27-90FB-6AF66B938098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6A6B5DAA-835E-4006-A902-88CC7E631C4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05353D84-B9A7-4A44-A665-C53D9C6C9B1A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D66E664B-4C22-4641-A173-482F6787A79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DBD10A78-B7A9-4E88-99EC-1C95762CC198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93EF3143-79A9-4A8D-89C0-3B8C89BF466C}"/>
                  </a:ext>
                </a:extLst>
              </p:cNvPr>
              <p:cNvGrpSpPr/>
              <p:nvPr/>
            </p:nvGrpSpPr>
            <p:grpSpPr>
              <a:xfrm>
                <a:off x="7342511" y="4091556"/>
                <a:ext cx="1058314" cy="1893472"/>
                <a:chOff x="7287050" y="4252693"/>
                <a:chExt cx="1196933" cy="2141483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DC1459D4-646C-4329-AD43-B84F62E5B8EC}"/>
                    </a:ext>
                  </a:extLst>
                </p:cNvPr>
                <p:cNvSpPr/>
                <p:nvPr/>
              </p:nvSpPr>
              <p:spPr>
                <a:xfrm rot="10564214" flipH="1">
                  <a:off x="8206213" y="4628730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69CE8D0-0A9A-4A05-80A6-9419728DC333}"/>
                    </a:ext>
                  </a:extLst>
                </p:cNvPr>
                <p:cNvSpPr/>
                <p:nvPr/>
              </p:nvSpPr>
              <p:spPr>
                <a:xfrm rot="11035786">
                  <a:off x="7287050" y="4628729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B00AD47E-37EB-431B-8614-EB5693397075}"/>
                    </a:ext>
                  </a:extLst>
                </p:cNvPr>
                <p:cNvSpPr/>
                <p:nvPr/>
              </p:nvSpPr>
              <p:spPr>
                <a:xfrm>
                  <a:off x="7354043" y="4252693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0007100A-1690-43EC-81E2-058B79BD6887}"/>
                    </a:ext>
                  </a:extLst>
                </p:cNvPr>
                <p:cNvSpPr/>
                <p:nvPr/>
              </p:nvSpPr>
              <p:spPr>
                <a:xfrm flipH="1">
                  <a:off x="8254805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F34D087-C578-4081-B4DA-7DA9FAAFA954}"/>
                    </a:ext>
                  </a:extLst>
                </p:cNvPr>
                <p:cNvSpPr/>
                <p:nvPr/>
              </p:nvSpPr>
              <p:spPr>
                <a:xfrm>
                  <a:off x="7666094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E613562-FFBD-4F7B-9845-EF5AFB9A403A}"/>
                    </a:ext>
                  </a:extLst>
                </p:cNvPr>
                <p:cNvSpPr/>
                <p:nvPr/>
              </p:nvSpPr>
              <p:spPr>
                <a:xfrm>
                  <a:off x="7409024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621F10E-BE19-4B2F-8831-185853BE73C8}"/>
                    </a:ext>
                  </a:extLst>
                </p:cNvPr>
                <p:cNvSpPr/>
                <p:nvPr/>
              </p:nvSpPr>
              <p:spPr>
                <a:xfrm>
                  <a:off x="7485226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正方形/長方形 216">
                  <a:extLst>
                    <a:ext uri="{FF2B5EF4-FFF2-40B4-BE49-F238E27FC236}">
                      <a16:creationId xmlns:a16="http://schemas.microsoft.com/office/drawing/2014/main" id="{EED17E01-332C-4B02-905F-523752C87D4E}"/>
                    </a:ext>
                  </a:extLst>
                </p:cNvPr>
                <p:cNvSpPr/>
                <p:nvPr/>
              </p:nvSpPr>
              <p:spPr>
                <a:xfrm>
                  <a:off x="7856054" y="5505451"/>
                  <a:ext cx="87144" cy="888723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8500062E-255B-4D84-9ACD-6197D0FD40F7}"/>
                    </a:ext>
                  </a:extLst>
                </p:cNvPr>
                <p:cNvSpPr/>
                <p:nvPr/>
              </p:nvSpPr>
              <p:spPr>
                <a:xfrm>
                  <a:off x="7873586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38BA913C-43E0-41B1-AE67-494F8B2C5403}"/>
                    </a:ext>
                  </a:extLst>
                </p:cNvPr>
                <p:cNvSpPr/>
                <p:nvPr/>
              </p:nvSpPr>
              <p:spPr>
                <a:xfrm>
                  <a:off x="7873586" y="57979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9E31DE7B-A657-45CC-8766-56C33EF0B2FC}"/>
                    </a:ext>
                  </a:extLst>
                </p:cNvPr>
                <p:cNvSpPr/>
                <p:nvPr/>
              </p:nvSpPr>
              <p:spPr>
                <a:xfrm>
                  <a:off x="7873586" y="60328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A0059374-2D14-47FA-934F-FAE9B524B8AB}"/>
                    </a:ext>
                  </a:extLst>
                </p:cNvPr>
                <p:cNvSpPr/>
                <p:nvPr/>
              </p:nvSpPr>
              <p:spPr>
                <a:xfrm>
                  <a:off x="7873586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A41CD83B-33F4-4132-8997-5C3F7BEA3F15}"/>
                    </a:ext>
                  </a:extLst>
                </p:cNvPr>
                <p:cNvGrpSpPr/>
                <p:nvPr/>
              </p:nvGrpSpPr>
              <p:grpSpPr>
                <a:xfrm>
                  <a:off x="734932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AE8B0868-A518-4540-930F-1C3B1BC5838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5" name="円/楕円 204">
                      <a:extLst>
                        <a:ext uri="{FF2B5EF4-FFF2-40B4-BE49-F238E27FC236}">
                          <a16:creationId xmlns:a16="http://schemas.microsoft.com/office/drawing/2014/main" id="{F57E1CCA-8E2A-493A-A72E-B49A0AE3DE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6" name="円/楕円 205">
                      <a:extLst>
                        <a:ext uri="{FF2B5EF4-FFF2-40B4-BE49-F238E27FC236}">
                          <a16:creationId xmlns:a16="http://schemas.microsoft.com/office/drawing/2014/main" id="{7D8EB881-B027-48E2-86C9-4CC1C0FBD9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5264C3BF-3D0B-4D88-AA0E-9A4926C502D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3" name="円/楕円 202">
                      <a:extLst>
                        <a:ext uri="{FF2B5EF4-FFF2-40B4-BE49-F238E27FC236}">
                          <a16:creationId xmlns:a16="http://schemas.microsoft.com/office/drawing/2014/main" id="{7D4B0075-EE84-4608-8804-1AB924B958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4" name="円/楕円 203">
                      <a:extLst>
                        <a:ext uri="{FF2B5EF4-FFF2-40B4-BE49-F238E27FC236}">
                          <a16:creationId xmlns:a16="http://schemas.microsoft.com/office/drawing/2014/main" id="{7C6AD6AB-F29A-47D1-8056-36768BBCEA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2" name="円/楕円 201">
                    <a:extLst>
                      <a:ext uri="{FF2B5EF4-FFF2-40B4-BE49-F238E27FC236}">
                        <a16:creationId xmlns:a16="http://schemas.microsoft.com/office/drawing/2014/main" id="{D914A137-C0FA-4F7D-A570-548638B8851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3" name="円/楕円 27">
                  <a:extLst>
                    <a:ext uri="{FF2B5EF4-FFF2-40B4-BE49-F238E27FC236}">
                      <a16:creationId xmlns:a16="http://schemas.microsoft.com/office/drawing/2014/main" id="{F7B35B65-457A-4EEE-A656-0206D8C86C32}"/>
                    </a:ext>
                  </a:extLst>
                </p:cNvPr>
                <p:cNvSpPr/>
                <p:nvPr/>
              </p:nvSpPr>
              <p:spPr>
                <a:xfrm rot="10800000">
                  <a:off x="7537368" y="464357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7">
                  <a:extLst>
                    <a:ext uri="{FF2B5EF4-FFF2-40B4-BE49-F238E27FC236}">
                      <a16:creationId xmlns:a16="http://schemas.microsoft.com/office/drawing/2014/main" id="{08EFE049-29F5-4C34-8548-97D56BA49370}"/>
                    </a:ext>
                  </a:extLst>
                </p:cNvPr>
                <p:cNvSpPr/>
                <p:nvPr/>
              </p:nvSpPr>
              <p:spPr>
                <a:xfrm rot="10800000">
                  <a:off x="8024877" y="464357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正方形/長方形 67">
                  <a:extLst>
                    <a:ext uri="{FF2B5EF4-FFF2-40B4-BE49-F238E27FC236}">
                      <a16:creationId xmlns:a16="http://schemas.microsoft.com/office/drawing/2014/main" id="{764F5C86-B100-4031-8736-95BD555D1064}"/>
                    </a:ext>
                  </a:extLst>
                </p:cNvPr>
                <p:cNvSpPr/>
                <p:nvPr/>
              </p:nvSpPr>
              <p:spPr>
                <a:xfrm>
                  <a:off x="786912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189">
                  <a:extLst>
                    <a:ext uri="{FF2B5EF4-FFF2-40B4-BE49-F238E27FC236}">
                      <a16:creationId xmlns:a16="http://schemas.microsoft.com/office/drawing/2014/main" id="{A5D63C6B-A667-4D80-BFF3-01371ADA97A8}"/>
                    </a:ext>
                  </a:extLst>
                </p:cNvPr>
                <p:cNvSpPr/>
                <p:nvPr/>
              </p:nvSpPr>
              <p:spPr>
                <a:xfrm>
                  <a:off x="753793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190">
                  <a:extLst>
                    <a:ext uri="{FF2B5EF4-FFF2-40B4-BE49-F238E27FC236}">
                      <a16:creationId xmlns:a16="http://schemas.microsoft.com/office/drawing/2014/main" id="{AA33CED8-B66F-4BA7-9A6D-D4D5BFA77DAE}"/>
                    </a:ext>
                  </a:extLst>
                </p:cNvPr>
                <p:cNvSpPr/>
                <p:nvPr/>
              </p:nvSpPr>
              <p:spPr>
                <a:xfrm>
                  <a:off x="812754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ED623D5E-1276-436F-81B4-7397B1C282C6}"/>
                    </a:ext>
                  </a:extLst>
                </p:cNvPr>
                <p:cNvSpPr/>
                <p:nvPr/>
              </p:nvSpPr>
              <p:spPr>
                <a:xfrm>
                  <a:off x="7488548" y="4293890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0E2BD4C8-4225-4E10-B8F3-F0D3AF1DB12D}"/>
                    </a:ext>
                  </a:extLst>
                </p:cNvPr>
                <p:cNvSpPr/>
                <p:nvPr/>
              </p:nvSpPr>
              <p:spPr>
                <a:xfrm rot="16200000">
                  <a:off x="7884160" y="5078190"/>
                  <a:ext cx="51709" cy="20046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F97F79D7-B2F2-4BBB-AED2-3D3E06A84595}"/>
                    </a:ext>
                  </a:extLst>
                </p:cNvPr>
                <p:cNvSpPr/>
                <p:nvPr/>
              </p:nvSpPr>
              <p:spPr>
                <a:xfrm rot="10800000">
                  <a:off x="8052998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2C1F26F7-1B1A-4AFB-A53E-03E82648B326}"/>
                    </a:ext>
                  </a:extLst>
                </p:cNvPr>
                <p:cNvSpPr/>
                <p:nvPr/>
              </p:nvSpPr>
              <p:spPr>
                <a:xfrm rot="10800000" flipH="1">
                  <a:off x="7549139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A41B4268-E76F-43D3-8429-228ECA191C17}"/>
                    </a:ext>
                  </a:extLst>
                </p:cNvPr>
                <p:cNvGrpSpPr/>
                <p:nvPr/>
              </p:nvGrpSpPr>
              <p:grpSpPr>
                <a:xfrm>
                  <a:off x="7625673" y="5412429"/>
                  <a:ext cx="552426" cy="171537"/>
                  <a:chOff x="7625673" y="5412429"/>
                  <a:chExt cx="552426" cy="17153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4FF3E814-C665-4265-BB40-F96C37CCD06B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7625673" y="5412429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D5B411BC-6724-449F-B40C-7F25CA7C4482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7927895" y="5412430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074EAD2D-A005-4AB6-820A-F3825B595784}"/>
                  </a:ext>
                </a:extLst>
              </p:cNvPr>
              <p:cNvGrpSpPr/>
              <p:nvPr/>
            </p:nvGrpSpPr>
            <p:grpSpPr>
              <a:xfrm>
                <a:off x="6559550" y="524943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D90EA04C-F32C-4EF1-8124-6D28582A7ABF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F10B2CD9-101E-446B-826F-DB10905E879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四角形: 上の 2 つの角を丸める 181">
                    <a:extLst>
                      <a:ext uri="{FF2B5EF4-FFF2-40B4-BE49-F238E27FC236}">
                        <a16:creationId xmlns:a16="http://schemas.microsoft.com/office/drawing/2014/main" id="{91329023-FCB3-449A-932E-E45E9A80917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F87DCC40-F4D1-4A65-B84B-A2EE5799A839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F160D20-19C1-D659-9122-BC879AD45FC0}"/>
                </a:ext>
              </a:extLst>
            </p:cNvPr>
            <p:cNvGrpSpPr/>
            <p:nvPr/>
          </p:nvGrpSpPr>
          <p:grpSpPr>
            <a:xfrm>
              <a:off x="7248735" y="5200550"/>
              <a:ext cx="221455" cy="172195"/>
              <a:chOff x="1314450" y="2280493"/>
              <a:chExt cx="212372" cy="182066"/>
            </a:xfrm>
          </p:grpSpPr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B70835FC-31E2-B2D7-B06E-34167AF2EC5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4FE00D00-19CA-BB82-0F1F-A525BDBA6EC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7095C1D5-A0C2-F8A9-7605-8F7F24D7362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30BCC41A-2AD9-1F14-14F6-7C04D7AF289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15F1613-160E-D786-2417-F55325965790}"/>
                </a:ext>
              </a:extLst>
            </p:cNvPr>
            <p:cNvGrpSpPr/>
            <p:nvPr/>
          </p:nvGrpSpPr>
          <p:grpSpPr>
            <a:xfrm flipH="1">
              <a:off x="8341299" y="5200550"/>
              <a:ext cx="221455" cy="172195"/>
              <a:chOff x="1314450" y="2280493"/>
              <a:chExt cx="212372" cy="182066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E9774C6B-8951-17DE-CA62-3D444D10631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A211763A-DCDA-864F-FB60-0A3C09C741B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2B89DE35-7FF0-473C-1B71-85AC0968E0E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A66555DB-EF3F-BD68-C0D8-9F6A7960327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1F150284-AC68-E350-9018-0F4F0CF69B6A}"/>
                </a:ext>
              </a:extLst>
            </p:cNvPr>
            <p:cNvGrpSpPr/>
            <p:nvPr/>
          </p:nvGrpSpPr>
          <p:grpSpPr>
            <a:xfrm>
              <a:off x="8408971" y="3785007"/>
              <a:ext cx="962025" cy="1026463"/>
              <a:chOff x="4008147" y="1069149"/>
              <a:chExt cx="962025" cy="1026463"/>
            </a:xfrm>
          </p:grpSpPr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093C27DE-6DF7-E5B9-6BA3-D9F533891D00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8EADFC94-1AB4-10D3-D6A6-16C00901C9C6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F980F9A4-2A00-4FC9-6FA3-178942627FD7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9D366C10-E2F2-40B4-4E49-1341122EF38B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8C74EA4C-9927-A7A7-EFDF-B7ED7EBEAA30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DAEE5DBC-FD61-B5D1-8FB8-00A5A810089C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AC43269A-6B1F-92C7-3564-5F4FA142F857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C1131EDA-9547-FD5D-5100-7B265208D817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3601CEA2-660A-8101-D3EC-3092BE2D50D4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3F3E482D-A1AD-05DD-3203-48EFE9007FE8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9C336C88-CA08-2217-19CA-4DCB81A3F4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604C717E-7A42-FE56-14B0-D8CB3603B33D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448" name="月 258">
                    <a:extLst>
                      <a:ext uri="{FF2B5EF4-FFF2-40B4-BE49-F238E27FC236}">
                        <a16:creationId xmlns:a16="http://schemas.microsoft.com/office/drawing/2014/main" id="{C7D9C971-DB25-4F93-9EBD-1C67AB8667B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63EF3D09-D35D-86FC-DF43-4CF101A239CE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454" name="月 453">
                      <a:extLst>
                        <a:ext uri="{FF2B5EF4-FFF2-40B4-BE49-F238E27FC236}">
                          <a16:creationId xmlns:a16="http://schemas.microsoft.com/office/drawing/2014/main" id="{C03126B4-4D08-905B-F4C7-FEEBA95B2E3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F1C137B8-A164-F70A-FD70-FCFD8B9B01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26866382-E8A7-A05E-30BB-72ECA933C57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7" name="フリーフォーム: 図形 456">
                      <a:extLst>
                        <a:ext uri="{FF2B5EF4-FFF2-40B4-BE49-F238E27FC236}">
                          <a16:creationId xmlns:a16="http://schemas.microsoft.com/office/drawing/2014/main" id="{C877A7A2-5A58-FF57-A4BF-2004974226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94D806EA-8B70-9569-51BE-0EA19B7FC7B5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A15F3F39-C377-7561-9DB5-2C71F6D53F7D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452" name="フリーフォーム: 図形 451">
                      <a:extLst>
                        <a:ext uri="{FF2B5EF4-FFF2-40B4-BE49-F238E27FC236}">
                          <a16:creationId xmlns:a16="http://schemas.microsoft.com/office/drawing/2014/main" id="{473FDA8E-626E-D23B-8E8F-67A7F2A20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3" name="フリーフォーム: 図形 452">
                      <a:extLst>
                        <a:ext uri="{FF2B5EF4-FFF2-40B4-BE49-F238E27FC236}">
                          <a16:creationId xmlns:a16="http://schemas.microsoft.com/office/drawing/2014/main" id="{595449B8-5E27-AFB8-FF6B-C6C06D6A6A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2ED7C065-90C4-D9C7-D77B-DAAD0B4C3495}"/>
                </a:ext>
              </a:extLst>
            </p:cNvPr>
            <p:cNvGrpSpPr/>
            <p:nvPr/>
          </p:nvGrpSpPr>
          <p:grpSpPr>
            <a:xfrm rot="2700000">
              <a:off x="6666603" y="4633677"/>
              <a:ext cx="599745" cy="134737"/>
              <a:chOff x="1826411" y="4507735"/>
              <a:chExt cx="712236" cy="179779"/>
            </a:xfrm>
          </p:grpSpPr>
          <p:sp>
            <p:nvSpPr>
              <p:cNvPr id="475" name="テキスト ボックス 474">
                <a:extLst>
                  <a:ext uri="{FF2B5EF4-FFF2-40B4-BE49-F238E27FC236}">
                    <a16:creationId xmlns:a16="http://schemas.microsoft.com/office/drawing/2014/main" id="{3C99089D-7D18-1464-F7C6-93D56F066434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6" name="テキスト ボックス 475">
                <a:extLst>
                  <a:ext uri="{FF2B5EF4-FFF2-40B4-BE49-F238E27FC236}">
                    <a16:creationId xmlns:a16="http://schemas.microsoft.com/office/drawing/2014/main" id="{F21E75B8-CA4A-D869-5CC6-4EBB4035275C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8A4C575A-E695-ABA1-C58A-EB099EAC81A5}"/>
              </a:ext>
            </a:extLst>
          </p:cNvPr>
          <p:cNvGrpSpPr>
            <a:grpSpLocks noChangeAspect="1"/>
          </p:cNvGrpSpPr>
          <p:nvPr/>
        </p:nvGrpSpPr>
        <p:grpSpPr>
          <a:xfrm>
            <a:off x="6621096" y="923111"/>
            <a:ext cx="2570360" cy="2439381"/>
            <a:chOff x="6559550" y="870357"/>
            <a:chExt cx="2811446" cy="266818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F8103D0-4959-4F8F-9B4F-692B98499099}"/>
                </a:ext>
              </a:extLst>
            </p:cNvPr>
            <p:cNvGrpSpPr/>
            <p:nvPr/>
          </p:nvGrpSpPr>
          <p:grpSpPr>
            <a:xfrm>
              <a:off x="6559550" y="1042988"/>
              <a:ext cx="2705100" cy="2495550"/>
              <a:chOff x="6559550" y="1042988"/>
              <a:chExt cx="2705100" cy="249555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C8A5C35-B5C0-4825-94BC-87B01E20A6CD}"/>
                  </a:ext>
                </a:extLst>
              </p:cNvPr>
              <p:cNvGrpSpPr/>
              <p:nvPr/>
            </p:nvGrpSpPr>
            <p:grpSpPr>
              <a:xfrm>
                <a:off x="66119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C4805E8-C842-4484-BADC-41A274EC81D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7CBCFC8B-2C1B-464C-96AF-9B84A266364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BB817666-95FA-495F-9A53-1823802F0EF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FE9625AB-8C49-49D1-ADF6-6CEF629CF8A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C6B3C551-6087-4069-AF03-C2595229A02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238D0DE6-4703-43C3-99D2-63D29EB78129}"/>
                  </a:ext>
                </a:extLst>
              </p:cNvPr>
              <p:cNvGrpSpPr/>
              <p:nvPr/>
            </p:nvGrpSpPr>
            <p:grpSpPr>
              <a:xfrm>
                <a:off x="7407820" y="1118442"/>
                <a:ext cx="1012280" cy="2009084"/>
                <a:chOff x="7341525" y="1272209"/>
                <a:chExt cx="1144870" cy="2272239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71DCDE66-A578-4B3A-BEF1-791EAC3D8A0E}"/>
                    </a:ext>
                  </a:extLst>
                </p:cNvPr>
                <p:cNvGrpSpPr/>
                <p:nvPr/>
              </p:nvGrpSpPr>
              <p:grpSpPr>
                <a:xfrm>
                  <a:off x="7347349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46FA460E-C7DD-43E3-AD4E-420480B6892A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19B2822E-1CEF-44E6-8356-77B19AF43F15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50366DDC-23B6-4AFA-8651-AA8F9B741E39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627790AB-2AC1-4279-A038-77C52769F4A4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正方形/長方形 275">
                    <a:extLst>
                      <a:ext uri="{FF2B5EF4-FFF2-40B4-BE49-F238E27FC236}">
                        <a16:creationId xmlns:a16="http://schemas.microsoft.com/office/drawing/2014/main" id="{65ACA038-3D8C-4B13-98DE-09AD7B3AF22F}"/>
                      </a:ext>
                    </a:extLst>
                  </p:cNvPr>
                  <p:cNvSpPr/>
                  <p:nvPr/>
                </p:nvSpPr>
                <p:spPr>
                  <a:xfrm>
                    <a:off x="672247" y="2772001"/>
                    <a:ext cx="48114" cy="772447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A3266EB8-DAC8-4E72-8C99-3AC0DA1A0345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96103CB4-C9B4-43AA-9E79-FAAD9973EA8C}"/>
                    </a:ext>
                  </a:extLst>
                </p:cNvPr>
                <p:cNvGrpSpPr/>
                <p:nvPr/>
              </p:nvGrpSpPr>
              <p:grpSpPr>
                <a:xfrm>
                  <a:off x="7341525" y="1272209"/>
                  <a:ext cx="1136982" cy="1243602"/>
                  <a:chOff x="3900908" y="495108"/>
                  <a:chExt cx="1136982" cy="1243602"/>
                </a:xfrm>
              </p:grpSpPr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1672E4EB-606F-4F70-875D-0C0593F8CFC9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08"/>
                    <a:ext cx="1136982" cy="1243602"/>
                    <a:chOff x="4449879" y="2772559"/>
                    <a:chExt cx="834570" cy="912832"/>
                  </a:xfrm>
                </p:grpSpPr>
                <p:sp>
                  <p:nvSpPr>
                    <p:cNvPr id="258" name="円/楕円 708">
                      <a:extLst>
                        <a:ext uri="{FF2B5EF4-FFF2-40B4-BE49-F238E27FC236}">
                          <a16:creationId xmlns:a16="http://schemas.microsoft.com/office/drawing/2014/main" id="{0BBCE719-11A4-4111-B032-38C960DA1A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0EA3C7C3-E3D3-4407-A065-44F8DBDE00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8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5" name="グループ化 264">
                        <a:extLst>
                          <a:ext uri="{FF2B5EF4-FFF2-40B4-BE49-F238E27FC236}">
                            <a16:creationId xmlns:a16="http://schemas.microsoft.com/office/drawing/2014/main" id="{30739960-AA66-4FD6-8EA0-0EFCEEB989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70" name="円/楕円 302">
                          <a:extLst>
                            <a:ext uri="{FF2B5EF4-FFF2-40B4-BE49-F238E27FC236}">
                              <a16:creationId xmlns:a16="http://schemas.microsoft.com/office/drawing/2014/main" id="{D69871FE-E0C9-492E-B199-1FAA0E67F3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71" name="円/楕円 303">
                          <a:extLst>
                            <a:ext uri="{FF2B5EF4-FFF2-40B4-BE49-F238E27FC236}">
                              <a16:creationId xmlns:a16="http://schemas.microsoft.com/office/drawing/2014/main" id="{0D849CAB-505A-473D-925D-0203CDA758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6" name="グループ化 265">
                        <a:extLst>
                          <a:ext uri="{FF2B5EF4-FFF2-40B4-BE49-F238E27FC236}">
                            <a16:creationId xmlns:a16="http://schemas.microsoft.com/office/drawing/2014/main" id="{51EDB59F-DD5E-421E-9EF2-68F5E4560D4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8" name="円/楕円 300">
                          <a:extLst>
                            <a:ext uri="{FF2B5EF4-FFF2-40B4-BE49-F238E27FC236}">
                              <a16:creationId xmlns:a16="http://schemas.microsoft.com/office/drawing/2014/main" id="{625E560B-C1BD-4525-903E-3C48A5FAF0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9" name="円/楕円 301">
                          <a:extLst>
                            <a:ext uri="{FF2B5EF4-FFF2-40B4-BE49-F238E27FC236}">
                              <a16:creationId xmlns:a16="http://schemas.microsoft.com/office/drawing/2014/main" id="{0E1E1AA4-031C-4483-83C6-9350E4707F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7" name="円/楕円 299">
                        <a:extLst>
                          <a:ext uri="{FF2B5EF4-FFF2-40B4-BE49-F238E27FC236}">
                            <a16:creationId xmlns:a16="http://schemas.microsoft.com/office/drawing/2014/main" id="{A5EB1DE3-6B87-4A66-8E79-CB014BB6C9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D94A8E9E-364E-49F9-82AE-77CC5FEA694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32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B4B892BC-3FF8-476F-B04E-B9DE4F3123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84928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2" name="正方形/長方形 67">
                      <a:extLst>
                        <a:ext uri="{FF2B5EF4-FFF2-40B4-BE49-F238E27FC236}">
                          <a16:creationId xmlns:a16="http://schemas.microsoft.com/office/drawing/2014/main" id="{661ECB09-3CE6-4BA2-BED2-A170FA644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月 262">
                      <a:extLst>
                        <a:ext uri="{FF2B5EF4-FFF2-40B4-BE49-F238E27FC236}">
                          <a16:creationId xmlns:a16="http://schemas.microsoft.com/office/drawing/2014/main" id="{7C6DF6DD-4197-4E34-B2A1-22A1FFFA64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9029" y="2909752"/>
                      <a:ext cx="63424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4" name="月 263">
                      <a:extLst>
                        <a:ext uri="{FF2B5EF4-FFF2-40B4-BE49-F238E27FC236}">
                          <a16:creationId xmlns:a16="http://schemas.microsoft.com/office/drawing/2014/main" id="{719F04A1-C1B6-4E15-ABCC-F7FAFA47423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69936" y="2909752"/>
                      <a:ext cx="56763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0930A288-2CF2-4476-BC42-5B087CB1021F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F5997FC6-E4DA-4A76-83A6-02820528D8DE}"/>
                    </a:ext>
                  </a:extLst>
                </p:cNvPr>
                <p:cNvSpPr/>
                <p:nvPr/>
              </p:nvSpPr>
              <p:spPr>
                <a:xfrm rot="10800000">
                  <a:off x="8079563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7027428-FE15-4172-A33C-2BA5F8299D20}"/>
                    </a:ext>
                  </a:extLst>
                </p:cNvPr>
                <p:cNvSpPr/>
                <p:nvPr/>
              </p:nvSpPr>
              <p:spPr>
                <a:xfrm rot="10800000" flipH="1">
                  <a:off x="75167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FCCF4897-5F06-4EBB-AFB1-57C2CEF9346F}"/>
                    </a:ext>
                  </a:extLst>
                </p:cNvPr>
                <p:cNvSpPr/>
                <p:nvPr/>
              </p:nvSpPr>
              <p:spPr>
                <a:xfrm rot="16200000">
                  <a:off x="7889652" y="2134484"/>
                  <a:ext cx="51709" cy="269205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B55AFD5A-F04C-42A1-BEDC-C46EE3ED87EC}"/>
                    </a:ext>
                  </a:extLst>
                </p:cNvPr>
                <p:cNvSpPr/>
                <p:nvPr/>
              </p:nvSpPr>
              <p:spPr>
                <a:xfrm>
                  <a:off x="7975199" y="2888163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C7C087E5-EEB3-4E36-BE65-8915AD64E409}"/>
                    </a:ext>
                  </a:extLst>
                </p:cNvPr>
                <p:cNvSpPr/>
                <p:nvPr/>
              </p:nvSpPr>
              <p:spPr>
                <a:xfrm>
                  <a:off x="7975199" y="3133464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5EE202E6-75A6-43E9-9B7B-452F6348B021}"/>
                    </a:ext>
                  </a:extLst>
                </p:cNvPr>
                <p:cNvSpPr/>
                <p:nvPr/>
              </p:nvSpPr>
              <p:spPr>
                <a:xfrm>
                  <a:off x="7975199" y="3378765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8A8D7232-D653-4201-B4F2-39AAFE8221D0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567ED8FA-428A-47F1-99F4-C44EA6A624D7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01BF4A2E-9280-4A17-A9F4-0480BC94A7D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上の 2 つの角を丸める 181">
                    <a:extLst>
                      <a:ext uri="{FF2B5EF4-FFF2-40B4-BE49-F238E27FC236}">
                        <a16:creationId xmlns:a16="http://schemas.microsoft.com/office/drawing/2014/main" id="{10125962-3B09-4599-A77D-C4572D8DBA1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8" name="四角形: 上の 2 つの角を丸める 181">
                  <a:extLst>
                    <a:ext uri="{FF2B5EF4-FFF2-40B4-BE49-F238E27FC236}">
                      <a16:creationId xmlns:a16="http://schemas.microsoft.com/office/drawing/2014/main" id="{677CF1D6-F810-46E5-BDFE-A2F22E40733B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2D3EB35-A59C-3B74-DB73-933EC5917C27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D15B17B4-A067-B101-6280-ACBB069B5E8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1E66059D-CDF7-2C2A-7C81-932EBC12921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1E9CAD30-5D74-0113-3EFB-3E42C3292C9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353D5FCA-EA87-7F7A-BF45-0332C3E41D2F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66B0890-1EDC-3F0D-36B1-C64EE56C8ED3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396EA5EE-16C3-C746-5087-147214B6DE9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91B6B7DF-2CA3-9C92-DC99-F1B4A6D2A5A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5964DE5A-1938-B7ED-2D7D-4DC74D52741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69613683-4B54-2EF8-D3F4-3C53658787C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9B838299-6AB0-1922-0021-A0253C2C6715}"/>
                </a:ext>
              </a:extLst>
            </p:cNvPr>
            <p:cNvGrpSpPr/>
            <p:nvPr/>
          </p:nvGrpSpPr>
          <p:grpSpPr>
            <a:xfrm>
              <a:off x="8408971" y="870357"/>
              <a:ext cx="962025" cy="1026463"/>
              <a:chOff x="4008147" y="1069149"/>
              <a:chExt cx="962025" cy="1026463"/>
            </a:xfrm>
          </p:grpSpPr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4BFC708A-4E13-2B43-7874-5CDAF0C9FC79}"/>
                  </a:ext>
                </a:extLst>
              </p:cNvPr>
              <p:cNvSpPr/>
              <p:nvPr/>
            </p:nvSpPr>
            <p:spPr>
              <a:xfrm>
                <a:off x="4008147" y="1069149"/>
                <a:ext cx="962025" cy="854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00B0F0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88FD8F8F-4F49-AB33-820A-D8FFD2FBFD72}"/>
                  </a:ext>
                </a:extLst>
              </p:cNvPr>
              <p:cNvSpPr/>
              <p:nvPr/>
            </p:nvSpPr>
            <p:spPr>
              <a:xfrm>
                <a:off x="4208966" y="1813647"/>
                <a:ext cx="172783" cy="14607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0359BA52-C1E3-B264-586D-6149CFD7F3AC}"/>
                  </a:ext>
                </a:extLst>
              </p:cNvPr>
              <p:cNvSpPr/>
              <p:nvPr/>
            </p:nvSpPr>
            <p:spPr>
              <a:xfrm>
                <a:off x="4121738" y="1956989"/>
                <a:ext cx="109193" cy="970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40AD49EC-17FE-FD5B-FD5E-659573A9B00A}"/>
                  </a:ext>
                </a:extLst>
              </p:cNvPr>
              <p:cNvSpPr/>
              <p:nvPr/>
            </p:nvSpPr>
            <p:spPr>
              <a:xfrm>
                <a:off x="4016501" y="2026461"/>
                <a:ext cx="79527" cy="69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37232B79-6839-48C4-E330-89BE626E49F9}"/>
                  </a:ext>
                </a:extLst>
              </p:cNvPr>
              <p:cNvGrpSpPr/>
              <p:nvPr/>
            </p:nvGrpSpPr>
            <p:grpSpPr>
              <a:xfrm>
                <a:off x="4096028" y="1125027"/>
                <a:ext cx="737412" cy="694480"/>
                <a:chOff x="3206014" y="1144929"/>
                <a:chExt cx="631318" cy="594562"/>
              </a:xfrm>
            </p:grpSpPr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2BB84A50-D3A1-EF30-7F4F-89EDF90B4DD9}"/>
                    </a:ext>
                  </a:extLst>
                </p:cNvPr>
                <p:cNvGrpSpPr/>
                <p:nvPr/>
              </p:nvGrpSpPr>
              <p:grpSpPr>
                <a:xfrm>
                  <a:off x="3206014" y="1381362"/>
                  <a:ext cx="342307" cy="246336"/>
                  <a:chOff x="3127388" y="1303758"/>
                  <a:chExt cx="586398" cy="421992"/>
                </a:xfrm>
              </p:grpSpPr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7238A23D-1744-22D2-F32A-E76BF6F77FE9}"/>
                      </a:ext>
                    </a:extLst>
                  </p:cNvPr>
                  <p:cNvSpPr/>
                  <p:nvPr/>
                </p:nvSpPr>
                <p:spPr>
                  <a:xfrm>
                    <a:off x="3127388" y="1303758"/>
                    <a:ext cx="586398" cy="421992"/>
                  </a:xfrm>
                  <a:custGeom>
                    <a:avLst/>
                    <a:gdLst>
                      <a:gd name="connsiteX0" fmla="*/ 360604 w 586398"/>
                      <a:gd name="connsiteY0" fmla="*/ 0 h 421992"/>
                      <a:gd name="connsiteX1" fmla="*/ 586398 w 586398"/>
                      <a:gd name="connsiteY1" fmla="*/ 389300 h 421992"/>
                      <a:gd name="connsiteX2" fmla="*/ 573688 w 586398"/>
                      <a:gd name="connsiteY2" fmla="*/ 392826 h 421992"/>
                      <a:gd name="connsiteX3" fmla="*/ 290986 w 586398"/>
                      <a:gd name="connsiteY3" fmla="*/ 421992 h 421992"/>
                      <a:gd name="connsiteX4" fmla="*/ 8285 w 586398"/>
                      <a:gd name="connsiteY4" fmla="*/ 392826 h 421992"/>
                      <a:gd name="connsiteX5" fmla="*/ 0 w 586398"/>
                      <a:gd name="connsiteY5" fmla="*/ 390527 h 421992"/>
                      <a:gd name="connsiteX6" fmla="*/ 610 w 586398"/>
                      <a:gd name="connsiteY6" fmla="*/ 390240 h 421992"/>
                      <a:gd name="connsiteX7" fmla="*/ 226950 w 586398"/>
                      <a:gd name="connsiteY7" fmla="*/ 1 h 421992"/>
                      <a:gd name="connsiteX8" fmla="*/ 236641 w 586398"/>
                      <a:gd name="connsiteY8" fmla="*/ 4718 h 421992"/>
                      <a:gd name="connsiteX9" fmla="*/ 293776 w 586398"/>
                      <a:gd name="connsiteY9" fmla="*/ 13045 h 421992"/>
                      <a:gd name="connsiteX10" fmla="*/ 350912 w 586398"/>
                      <a:gd name="connsiteY10" fmla="*/ 4718 h 421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6398" h="421992">
                        <a:moveTo>
                          <a:pt x="360604" y="0"/>
                        </a:moveTo>
                        <a:lnTo>
                          <a:pt x="586398" y="389300"/>
                        </a:lnTo>
                        <a:lnTo>
                          <a:pt x="573688" y="392826"/>
                        </a:lnTo>
                        <a:cubicBezTo>
                          <a:pt x="486797" y="411607"/>
                          <a:pt x="391265" y="421992"/>
                          <a:pt x="290986" y="421992"/>
                        </a:cubicBezTo>
                        <a:cubicBezTo>
                          <a:pt x="190708" y="421992"/>
                          <a:pt x="95176" y="411607"/>
                          <a:pt x="8285" y="392826"/>
                        </a:cubicBezTo>
                        <a:lnTo>
                          <a:pt x="0" y="390527"/>
                        </a:lnTo>
                        <a:lnTo>
                          <a:pt x="610" y="390240"/>
                        </a:lnTo>
                        <a:lnTo>
                          <a:pt x="226950" y="1"/>
                        </a:lnTo>
                        <a:lnTo>
                          <a:pt x="236641" y="4718"/>
                        </a:lnTo>
                        <a:cubicBezTo>
                          <a:pt x="254202" y="10080"/>
                          <a:pt x="273510" y="13045"/>
                          <a:pt x="293776" y="13045"/>
                        </a:cubicBezTo>
                        <a:cubicBezTo>
                          <a:pt x="314043" y="13045"/>
                          <a:pt x="333350" y="10080"/>
                          <a:pt x="350912" y="471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2FADBCE0-0853-5DE1-1852-4F97B9A85832}"/>
                      </a:ext>
                    </a:extLst>
                  </p:cNvPr>
                  <p:cNvSpPr/>
                  <p:nvPr/>
                </p:nvSpPr>
                <p:spPr>
                  <a:xfrm>
                    <a:off x="3285232" y="1303758"/>
                    <a:ext cx="271951" cy="181054"/>
                  </a:xfrm>
                  <a:custGeom>
                    <a:avLst/>
                    <a:gdLst>
                      <a:gd name="connsiteX0" fmla="*/ 202761 w 271951"/>
                      <a:gd name="connsiteY0" fmla="*/ 0 h 181054"/>
                      <a:gd name="connsiteX1" fmla="*/ 271951 w 271951"/>
                      <a:gd name="connsiteY1" fmla="*/ 119293 h 181054"/>
                      <a:gd name="connsiteX2" fmla="*/ 244369 w 271951"/>
                      <a:gd name="connsiteY2" fmla="*/ 116110 h 181054"/>
                      <a:gd name="connsiteX3" fmla="*/ 238862 w 271951"/>
                      <a:gd name="connsiteY3" fmla="*/ 153320 h 181054"/>
                      <a:gd name="connsiteX4" fmla="*/ 203884 w 271951"/>
                      <a:gd name="connsiteY4" fmla="*/ 139485 h 181054"/>
                      <a:gd name="connsiteX5" fmla="*/ 188935 w 271951"/>
                      <a:gd name="connsiteY5" fmla="*/ 174000 h 181054"/>
                      <a:gd name="connsiteX6" fmla="*/ 158730 w 271951"/>
                      <a:gd name="connsiteY6" fmla="*/ 151583 h 181054"/>
                      <a:gd name="connsiteX7" fmla="*/ 135356 w 271951"/>
                      <a:gd name="connsiteY7" fmla="*/ 181054 h 181054"/>
                      <a:gd name="connsiteX8" fmla="*/ 111982 w 271951"/>
                      <a:gd name="connsiteY8" fmla="*/ 151583 h 181054"/>
                      <a:gd name="connsiteX9" fmla="*/ 81777 w 271951"/>
                      <a:gd name="connsiteY9" fmla="*/ 174000 h 181054"/>
                      <a:gd name="connsiteX10" fmla="*/ 66828 w 271951"/>
                      <a:gd name="connsiteY10" fmla="*/ 139485 h 181054"/>
                      <a:gd name="connsiteX11" fmla="*/ 31850 w 271951"/>
                      <a:gd name="connsiteY11" fmla="*/ 153320 h 181054"/>
                      <a:gd name="connsiteX12" fmla="*/ 26343 w 271951"/>
                      <a:gd name="connsiteY12" fmla="*/ 116110 h 181054"/>
                      <a:gd name="connsiteX13" fmla="*/ 0 w 271951"/>
                      <a:gd name="connsiteY13" fmla="*/ 119150 h 181054"/>
                      <a:gd name="connsiteX14" fmla="*/ 69107 w 271951"/>
                      <a:gd name="connsiteY14" fmla="*/ 1 h 181054"/>
                      <a:gd name="connsiteX15" fmla="*/ 78798 w 271951"/>
                      <a:gd name="connsiteY15" fmla="*/ 4718 h 181054"/>
                      <a:gd name="connsiteX16" fmla="*/ 135933 w 271951"/>
                      <a:gd name="connsiteY16" fmla="*/ 13045 h 181054"/>
                      <a:gd name="connsiteX17" fmla="*/ 193069 w 271951"/>
                      <a:gd name="connsiteY17" fmla="*/ 4718 h 181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71951" h="181054">
                        <a:moveTo>
                          <a:pt x="202761" y="0"/>
                        </a:moveTo>
                        <a:lnTo>
                          <a:pt x="271951" y="119293"/>
                        </a:lnTo>
                        <a:lnTo>
                          <a:pt x="244369" y="116110"/>
                        </a:lnTo>
                        <a:lnTo>
                          <a:pt x="238862" y="153320"/>
                        </a:lnTo>
                        <a:lnTo>
                          <a:pt x="203884" y="139485"/>
                        </a:lnTo>
                        <a:lnTo>
                          <a:pt x="188935" y="174000"/>
                        </a:lnTo>
                        <a:lnTo>
                          <a:pt x="158730" y="151583"/>
                        </a:lnTo>
                        <a:lnTo>
                          <a:pt x="135356" y="181054"/>
                        </a:lnTo>
                        <a:lnTo>
                          <a:pt x="111982" y="151583"/>
                        </a:lnTo>
                        <a:lnTo>
                          <a:pt x="81777" y="174000"/>
                        </a:lnTo>
                        <a:lnTo>
                          <a:pt x="66828" y="139485"/>
                        </a:lnTo>
                        <a:lnTo>
                          <a:pt x="31850" y="153320"/>
                        </a:lnTo>
                        <a:lnTo>
                          <a:pt x="26343" y="116110"/>
                        </a:lnTo>
                        <a:lnTo>
                          <a:pt x="0" y="119150"/>
                        </a:lnTo>
                        <a:lnTo>
                          <a:pt x="69107" y="1"/>
                        </a:lnTo>
                        <a:lnTo>
                          <a:pt x="78798" y="4718"/>
                        </a:lnTo>
                        <a:cubicBezTo>
                          <a:pt x="96359" y="10080"/>
                          <a:pt x="115667" y="13045"/>
                          <a:pt x="135933" y="13045"/>
                        </a:cubicBezTo>
                        <a:cubicBezTo>
                          <a:pt x="156200" y="13045"/>
                          <a:pt x="175507" y="10080"/>
                          <a:pt x="193069" y="47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CCAEE7BA-1B33-84C4-6421-E3B02931F2A9}"/>
                    </a:ext>
                  </a:extLst>
                </p:cNvPr>
                <p:cNvGrpSpPr/>
                <p:nvPr/>
              </p:nvGrpSpPr>
              <p:grpSpPr>
                <a:xfrm>
                  <a:off x="3556679" y="1412859"/>
                  <a:ext cx="280653" cy="326632"/>
                  <a:chOff x="3934604" y="1330151"/>
                  <a:chExt cx="480780" cy="559545"/>
                </a:xfrm>
              </p:grpSpPr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E3C7F81E-83A5-23B1-7826-A1292DFD55B2}"/>
                      </a:ext>
                    </a:extLst>
                  </p:cNvPr>
                  <p:cNvSpPr/>
                  <p:nvPr/>
                </p:nvSpPr>
                <p:spPr>
                  <a:xfrm>
                    <a:off x="3934604" y="1416846"/>
                    <a:ext cx="454649" cy="472850"/>
                  </a:xfrm>
                  <a:custGeom>
                    <a:avLst/>
                    <a:gdLst>
                      <a:gd name="connsiteX0" fmla="*/ 312309 w 458395"/>
                      <a:gd name="connsiteY0" fmla="*/ 0 h 472659"/>
                      <a:gd name="connsiteX1" fmla="*/ 411581 w 458395"/>
                      <a:gd name="connsiteY1" fmla="*/ 0 h 472659"/>
                      <a:gd name="connsiteX2" fmla="*/ 412557 w 458395"/>
                      <a:gd name="connsiteY2" fmla="*/ 1609 h 472659"/>
                      <a:gd name="connsiteX3" fmla="*/ 378730 w 458395"/>
                      <a:gd name="connsiteY3" fmla="*/ 390769 h 472659"/>
                      <a:gd name="connsiteX4" fmla="*/ 200717 w 458395"/>
                      <a:gd name="connsiteY4" fmla="*/ 469420 h 472659"/>
                      <a:gd name="connsiteX5" fmla="*/ 132159 w 458395"/>
                      <a:gd name="connsiteY5" fmla="*/ 472659 h 472659"/>
                      <a:gd name="connsiteX6" fmla="*/ 0 w 458395"/>
                      <a:gd name="connsiteY6" fmla="*/ 378583 h 472659"/>
                      <a:gd name="connsiteX7" fmla="*/ 80717 w 458395"/>
                      <a:gd name="connsiteY7" fmla="*/ 291900 h 472659"/>
                      <a:gd name="connsiteX8" fmla="*/ 134832 w 458395"/>
                      <a:gd name="connsiteY8" fmla="*/ 270174 h 472659"/>
                      <a:gd name="connsiteX9" fmla="*/ 279375 w 458395"/>
                      <a:gd name="connsiteY9" fmla="*/ 107524 h 472659"/>
                      <a:gd name="connsiteX0" fmla="*/ 312309 w 445091"/>
                      <a:gd name="connsiteY0" fmla="*/ 0 h 472980"/>
                      <a:gd name="connsiteX1" fmla="*/ 411581 w 445091"/>
                      <a:gd name="connsiteY1" fmla="*/ 0 h 472980"/>
                      <a:gd name="connsiteX2" fmla="*/ 412557 w 445091"/>
                      <a:gd name="connsiteY2" fmla="*/ 1609 h 472980"/>
                      <a:gd name="connsiteX3" fmla="*/ 378730 w 445091"/>
                      <a:gd name="connsiteY3" fmla="*/ 390769 h 472980"/>
                      <a:gd name="connsiteX4" fmla="*/ 132159 w 445091"/>
                      <a:gd name="connsiteY4" fmla="*/ 472659 h 472980"/>
                      <a:gd name="connsiteX5" fmla="*/ 0 w 445091"/>
                      <a:gd name="connsiteY5" fmla="*/ 378583 h 472980"/>
                      <a:gd name="connsiteX6" fmla="*/ 80717 w 445091"/>
                      <a:gd name="connsiteY6" fmla="*/ 291900 h 472980"/>
                      <a:gd name="connsiteX7" fmla="*/ 134832 w 445091"/>
                      <a:gd name="connsiteY7" fmla="*/ 270174 h 472980"/>
                      <a:gd name="connsiteX8" fmla="*/ 279375 w 445091"/>
                      <a:gd name="connsiteY8" fmla="*/ 107524 h 472980"/>
                      <a:gd name="connsiteX9" fmla="*/ 312309 w 445091"/>
                      <a:gd name="connsiteY9" fmla="*/ 0 h 472980"/>
                      <a:gd name="connsiteX0" fmla="*/ 312309 w 453478"/>
                      <a:gd name="connsiteY0" fmla="*/ 0 h 472739"/>
                      <a:gd name="connsiteX1" fmla="*/ 411581 w 453478"/>
                      <a:gd name="connsiteY1" fmla="*/ 0 h 472739"/>
                      <a:gd name="connsiteX2" fmla="*/ 412557 w 453478"/>
                      <a:gd name="connsiteY2" fmla="*/ 1609 h 472739"/>
                      <a:gd name="connsiteX3" fmla="*/ 404923 w 453478"/>
                      <a:gd name="connsiteY3" fmla="*/ 359813 h 472739"/>
                      <a:gd name="connsiteX4" fmla="*/ 132159 w 453478"/>
                      <a:gd name="connsiteY4" fmla="*/ 472659 h 472739"/>
                      <a:gd name="connsiteX5" fmla="*/ 0 w 453478"/>
                      <a:gd name="connsiteY5" fmla="*/ 378583 h 472739"/>
                      <a:gd name="connsiteX6" fmla="*/ 80717 w 453478"/>
                      <a:gd name="connsiteY6" fmla="*/ 291900 h 472739"/>
                      <a:gd name="connsiteX7" fmla="*/ 134832 w 453478"/>
                      <a:gd name="connsiteY7" fmla="*/ 270174 h 472739"/>
                      <a:gd name="connsiteX8" fmla="*/ 279375 w 453478"/>
                      <a:gd name="connsiteY8" fmla="*/ 107524 h 472739"/>
                      <a:gd name="connsiteX9" fmla="*/ 312309 w 453478"/>
                      <a:gd name="connsiteY9" fmla="*/ 0 h 472739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79375 w 458923"/>
                      <a:gd name="connsiteY8" fmla="*/ 107524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134832 w 458923"/>
                      <a:gd name="connsiteY7" fmla="*/ 270174 h 472850"/>
                      <a:gd name="connsiteX8" fmla="*/ 298425 w 458923"/>
                      <a:gd name="connsiteY8" fmla="*/ 114668 h 472850"/>
                      <a:gd name="connsiteX9" fmla="*/ 312309 w 458923"/>
                      <a:gd name="connsiteY9" fmla="*/ 0 h 472850"/>
                      <a:gd name="connsiteX0" fmla="*/ 312309 w 458923"/>
                      <a:gd name="connsiteY0" fmla="*/ 0 h 472850"/>
                      <a:gd name="connsiteX1" fmla="*/ 411581 w 458923"/>
                      <a:gd name="connsiteY1" fmla="*/ 0 h 472850"/>
                      <a:gd name="connsiteX2" fmla="*/ 412557 w 458923"/>
                      <a:gd name="connsiteY2" fmla="*/ 1609 h 472850"/>
                      <a:gd name="connsiteX3" fmla="*/ 404923 w 458923"/>
                      <a:gd name="connsiteY3" fmla="*/ 359813 h 472850"/>
                      <a:gd name="connsiteX4" fmla="*/ 132159 w 458923"/>
                      <a:gd name="connsiteY4" fmla="*/ 472659 h 472850"/>
                      <a:gd name="connsiteX5" fmla="*/ 0 w 458923"/>
                      <a:gd name="connsiteY5" fmla="*/ 378583 h 472850"/>
                      <a:gd name="connsiteX6" fmla="*/ 80717 w 458923"/>
                      <a:gd name="connsiteY6" fmla="*/ 291900 h 472850"/>
                      <a:gd name="connsiteX7" fmla="*/ 298425 w 458923"/>
                      <a:gd name="connsiteY7" fmla="*/ 114668 h 472850"/>
                      <a:gd name="connsiteX8" fmla="*/ 312309 w 458923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13578 w 460192"/>
                      <a:gd name="connsiteY0" fmla="*/ 0 h 472850"/>
                      <a:gd name="connsiteX1" fmla="*/ 412850 w 460192"/>
                      <a:gd name="connsiteY1" fmla="*/ 0 h 472850"/>
                      <a:gd name="connsiteX2" fmla="*/ 413826 w 460192"/>
                      <a:gd name="connsiteY2" fmla="*/ 1609 h 472850"/>
                      <a:gd name="connsiteX3" fmla="*/ 406192 w 460192"/>
                      <a:gd name="connsiteY3" fmla="*/ 359813 h 472850"/>
                      <a:gd name="connsiteX4" fmla="*/ 133428 w 460192"/>
                      <a:gd name="connsiteY4" fmla="*/ 472659 h 472850"/>
                      <a:gd name="connsiteX5" fmla="*/ 1269 w 460192"/>
                      <a:gd name="connsiteY5" fmla="*/ 378583 h 472850"/>
                      <a:gd name="connsiteX6" fmla="*/ 79605 w 460192"/>
                      <a:gd name="connsiteY6" fmla="*/ 265707 h 472850"/>
                      <a:gd name="connsiteX7" fmla="*/ 299694 w 460192"/>
                      <a:gd name="connsiteY7" fmla="*/ 114668 h 472850"/>
                      <a:gd name="connsiteX8" fmla="*/ 313578 w 460192"/>
                      <a:gd name="connsiteY8" fmla="*/ 0 h 472850"/>
                      <a:gd name="connsiteX0" fmla="*/ 306648 w 453262"/>
                      <a:gd name="connsiteY0" fmla="*/ 0 h 472850"/>
                      <a:gd name="connsiteX1" fmla="*/ 405920 w 453262"/>
                      <a:gd name="connsiteY1" fmla="*/ 0 h 472850"/>
                      <a:gd name="connsiteX2" fmla="*/ 406896 w 453262"/>
                      <a:gd name="connsiteY2" fmla="*/ 1609 h 472850"/>
                      <a:gd name="connsiteX3" fmla="*/ 399262 w 453262"/>
                      <a:gd name="connsiteY3" fmla="*/ 359813 h 472850"/>
                      <a:gd name="connsiteX4" fmla="*/ 126498 w 453262"/>
                      <a:gd name="connsiteY4" fmla="*/ 472659 h 472850"/>
                      <a:gd name="connsiteX5" fmla="*/ 1483 w 453262"/>
                      <a:gd name="connsiteY5" fmla="*/ 400014 h 472850"/>
                      <a:gd name="connsiteX6" fmla="*/ 72675 w 453262"/>
                      <a:gd name="connsiteY6" fmla="*/ 265707 h 472850"/>
                      <a:gd name="connsiteX7" fmla="*/ 292764 w 453262"/>
                      <a:gd name="connsiteY7" fmla="*/ 114668 h 472850"/>
                      <a:gd name="connsiteX8" fmla="*/ 306648 w 453262"/>
                      <a:gd name="connsiteY8" fmla="*/ 0 h 472850"/>
                      <a:gd name="connsiteX0" fmla="*/ 311301 w 457915"/>
                      <a:gd name="connsiteY0" fmla="*/ 0 h 472850"/>
                      <a:gd name="connsiteX1" fmla="*/ 410573 w 457915"/>
                      <a:gd name="connsiteY1" fmla="*/ 0 h 472850"/>
                      <a:gd name="connsiteX2" fmla="*/ 411549 w 457915"/>
                      <a:gd name="connsiteY2" fmla="*/ 1609 h 472850"/>
                      <a:gd name="connsiteX3" fmla="*/ 403915 w 457915"/>
                      <a:gd name="connsiteY3" fmla="*/ 359813 h 472850"/>
                      <a:gd name="connsiteX4" fmla="*/ 131151 w 457915"/>
                      <a:gd name="connsiteY4" fmla="*/ 472659 h 472850"/>
                      <a:gd name="connsiteX5" fmla="*/ 6136 w 457915"/>
                      <a:gd name="connsiteY5" fmla="*/ 400014 h 472850"/>
                      <a:gd name="connsiteX6" fmla="*/ 77328 w 457915"/>
                      <a:gd name="connsiteY6" fmla="*/ 265707 h 472850"/>
                      <a:gd name="connsiteX7" fmla="*/ 297417 w 457915"/>
                      <a:gd name="connsiteY7" fmla="*/ 114668 h 472850"/>
                      <a:gd name="connsiteX8" fmla="*/ 311301 w 457915"/>
                      <a:gd name="connsiteY8" fmla="*/ 0 h 472850"/>
                      <a:gd name="connsiteX0" fmla="*/ 308035 w 454649"/>
                      <a:gd name="connsiteY0" fmla="*/ 0 h 472850"/>
                      <a:gd name="connsiteX1" fmla="*/ 407307 w 454649"/>
                      <a:gd name="connsiteY1" fmla="*/ 0 h 472850"/>
                      <a:gd name="connsiteX2" fmla="*/ 408283 w 454649"/>
                      <a:gd name="connsiteY2" fmla="*/ 1609 h 472850"/>
                      <a:gd name="connsiteX3" fmla="*/ 400649 w 454649"/>
                      <a:gd name="connsiteY3" fmla="*/ 359813 h 472850"/>
                      <a:gd name="connsiteX4" fmla="*/ 127885 w 454649"/>
                      <a:gd name="connsiteY4" fmla="*/ 472659 h 472850"/>
                      <a:gd name="connsiteX5" fmla="*/ 2870 w 454649"/>
                      <a:gd name="connsiteY5" fmla="*/ 400014 h 472850"/>
                      <a:gd name="connsiteX6" fmla="*/ 74062 w 454649"/>
                      <a:gd name="connsiteY6" fmla="*/ 265707 h 472850"/>
                      <a:gd name="connsiteX7" fmla="*/ 294151 w 454649"/>
                      <a:gd name="connsiteY7" fmla="*/ 114668 h 472850"/>
                      <a:gd name="connsiteX8" fmla="*/ 308035 w 454649"/>
                      <a:gd name="connsiteY8" fmla="*/ 0 h 472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4649" h="472850">
                        <a:moveTo>
                          <a:pt x="308035" y="0"/>
                        </a:moveTo>
                        <a:lnTo>
                          <a:pt x="407307" y="0"/>
                        </a:lnTo>
                        <a:lnTo>
                          <a:pt x="408283" y="1609"/>
                        </a:lnTo>
                        <a:cubicBezTo>
                          <a:pt x="477845" y="140861"/>
                          <a:pt x="464051" y="257493"/>
                          <a:pt x="400649" y="359813"/>
                        </a:cubicBezTo>
                        <a:cubicBezTo>
                          <a:pt x="337247" y="462133"/>
                          <a:pt x="191007" y="474690"/>
                          <a:pt x="127885" y="472659"/>
                        </a:cubicBezTo>
                        <a:cubicBezTo>
                          <a:pt x="54896" y="472659"/>
                          <a:pt x="16603" y="451175"/>
                          <a:pt x="2870" y="400014"/>
                        </a:cubicBezTo>
                        <a:cubicBezTo>
                          <a:pt x="-10863" y="348853"/>
                          <a:pt x="26628" y="279988"/>
                          <a:pt x="74062" y="265707"/>
                        </a:cubicBezTo>
                        <a:cubicBezTo>
                          <a:pt x="147425" y="215361"/>
                          <a:pt x="275557" y="181683"/>
                          <a:pt x="294151" y="114668"/>
                        </a:cubicBezTo>
                        <a:cubicBezTo>
                          <a:pt x="312745" y="47653"/>
                          <a:pt x="303407" y="38223"/>
                          <a:pt x="308035" y="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2802B14E-FFB3-5E26-8066-D895D5CF3D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94860" y="1330151"/>
                    <a:ext cx="220524" cy="182222"/>
                  </a:xfrm>
                  <a:custGeom>
                    <a:avLst/>
                    <a:gdLst>
                      <a:gd name="connsiteX0" fmla="*/ 133122 w 220524"/>
                      <a:gd name="connsiteY0" fmla="*/ 182222 h 182222"/>
                      <a:gd name="connsiteX1" fmla="*/ 87403 w 220524"/>
                      <a:gd name="connsiteY1" fmla="*/ 182222 h 182222"/>
                      <a:gd name="connsiteX2" fmla="*/ 98836 w 220524"/>
                      <a:gd name="connsiteY2" fmla="*/ 127172 h 182222"/>
                      <a:gd name="connsiteX3" fmla="*/ 57358 w 220524"/>
                      <a:gd name="connsiteY3" fmla="*/ 119474 h 182222"/>
                      <a:gd name="connsiteX4" fmla="*/ 24420 w 220524"/>
                      <a:gd name="connsiteY4" fmla="*/ 99060 h 182222"/>
                      <a:gd name="connsiteX5" fmla="*/ 343 w 220524"/>
                      <a:gd name="connsiteY5" fmla="*/ 76685 h 182222"/>
                      <a:gd name="connsiteX6" fmla="*/ 0 w 220524"/>
                      <a:gd name="connsiteY6" fmla="*/ 76218 h 182222"/>
                      <a:gd name="connsiteX7" fmla="*/ 50612 w 220524"/>
                      <a:gd name="connsiteY7" fmla="*/ 69162 h 182222"/>
                      <a:gd name="connsiteX8" fmla="*/ 42003 w 220524"/>
                      <a:gd name="connsiteY8" fmla="*/ 21071 h 182222"/>
                      <a:gd name="connsiteX9" fmla="*/ 87435 w 220524"/>
                      <a:gd name="connsiteY9" fmla="*/ 43719 h 182222"/>
                      <a:gd name="connsiteX10" fmla="*/ 110192 w 220524"/>
                      <a:gd name="connsiteY10" fmla="*/ 0 h 182222"/>
                      <a:gd name="connsiteX11" fmla="*/ 132950 w 220524"/>
                      <a:gd name="connsiteY11" fmla="*/ 43719 h 182222"/>
                      <a:gd name="connsiteX12" fmla="*/ 178382 w 220524"/>
                      <a:gd name="connsiteY12" fmla="*/ 21071 h 182222"/>
                      <a:gd name="connsiteX13" fmla="*/ 169773 w 220524"/>
                      <a:gd name="connsiteY13" fmla="*/ 69162 h 182222"/>
                      <a:gd name="connsiteX14" fmla="*/ 220524 w 220524"/>
                      <a:gd name="connsiteY14" fmla="*/ 76237 h 182222"/>
                      <a:gd name="connsiteX15" fmla="*/ 183837 w 220524"/>
                      <a:gd name="connsiteY15" fmla="*/ 110331 h 182222"/>
                      <a:gd name="connsiteX16" fmla="*/ 185183 w 220524"/>
                      <a:gd name="connsiteY16" fmla="*/ 111582 h 182222"/>
                      <a:gd name="connsiteX17" fmla="*/ 172450 w 220524"/>
                      <a:gd name="connsiteY17" fmla="*/ 119474 h 182222"/>
                      <a:gd name="connsiteX18" fmla="*/ 122034 w 220524"/>
                      <a:gd name="connsiteY18" fmla="*/ 128831 h 182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20524" h="182222">
                        <a:moveTo>
                          <a:pt x="133122" y="182222"/>
                        </a:moveTo>
                        <a:lnTo>
                          <a:pt x="87403" y="182222"/>
                        </a:lnTo>
                        <a:lnTo>
                          <a:pt x="98836" y="127172"/>
                        </a:lnTo>
                        <a:lnTo>
                          <a:pt x="57358" y="119474"/>
                        </a:lnTo>
                        <a:lnTo>
                          <a:pt x="24420" y="99060"/>
                        </a:lnTo>
                        <a:lnTo>
                          <a:pt x="343" y="76685"/>
                        </a:lnTo>
                        <a:lnTo>
                          <a:pt x="0" y="76218"/>
                        </a:lnTo>
                        <a:lnTo>
                          <a:pt x="50612" y="69162"/>
                        </a:lnTo>
                        <a:lnTo>
                          <a:pt x="42003" y="21071"/>
                        </a:lnTo>
                        <a:lnTo>
                          <a:pt x="87435" y="43719"/>
                        </a:lnTo>
                        <a:lnTo>
                          <a:pt x="110192" y="0"/>
                        </a:lnTo>
                        <a:lnTo>
                          <a:pt x="132950" y="43719"/>
                        </a:lnTo>
                        <a:lnTo>
                          <a:pt x="178382" y="21071"/>
                        </a:lnTo>
                        <a:lnTo>
                          <a:pt x="169773" y="69162"/>
                        </a:lnTo>
                        <a:lnTo>
                          <a:pt x="220524" y="76237"/>
                        </a:lnTo>
                        <a:lnTo>
                          <a:pt x="183837" y="110331"/>
                        </a:lnTo>
                        <a:lnTo>
                          <a:pt x="185183" y="111582"/>
                        </a:lnTo>
                        <a:lnTo>
                          <a:pt x="172450" y="119474"/>
                        </a:lnTo>
                        <a:lnTo>
                          <a:pt x="122034" y="128831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B7F3043A-024E-CFA8-5587-9F04972C2B58}"/>
                    </a:ext>
                  </a:extLst>
                </p:cNvPr>
                <p:cNvGrpSpPr/>
                <p:nvPr/>
              </p:nvGrpSpPr>
              <p:grpSpPr>
                <a:xfrm>
                  <a:off x="3462337" y="1144929"/>
                  <a:ext cx="311066" cy="303963"/>
                  <a:chOff x="3724964" y="958099"/>
                  <a:chExt cx="1218929" cy="1191098"/>
                </a:xfrm>
              </p:grpSpPr>
              <p:sp>
                <p:nvSpPr>
                  <p:cNvPr id="379" name="月 258">
                    <a:extLst>
                      <a:ext uri="{FF2B5EF4-FFF2-40B4-BE49-F238E27FC236}">
                        <a16:creationId xmlns:a16="http://schemas.microsoft.com/office/drawing/2014/main" id="{85CD7B91-70F1-670F-1AB9-B365FC54B1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10092" y="977141"/>
                    <a:ext cx="135092" cy="294896"/>
                  </a:xfrm>
                  <a:custGeom>
                    <a:avLst/>
                    <a:gdLst>
                      <a:gd name="connsiteX0" fmla="*/ 134541 w 134541"/>
                      <a:gd name="connsiteY0" fmla="*/ 416047 h 416047"/>
                      <a:gd name="connsiteX1" fmla="*/ 0 w 134541"/>
                      <a:gd name="connsiteY1" fmla="*/ 208023 h 416047"/>
                      <a:gd name="connsiteX2" fmla="*/ 134541 w 134541"/>
                      <a:gd name="connsiteY2" fmla="*/ -1 h 416047"/>
                      <a:gd name="connsiteX3" fmla="*/ 88703 w 134541"/>
                      <a:gd name="connsiteY3" fmla="*/ 208022 h 416047"/>
                      <a:gd name="connsiteX4" fmla="*/ 134541 w 134541"/>
                      <a:gd name="connsiteY4" fmla="*/ 416045 h 416047"/>
                      <a:gd name="connsiteX5" fmla="*/ 134541 w 134541"/>
                      <a:gd name="connsiteY5" fmla="*/ 416047 h 416047"/>
                      <a:gd name="connsiteX0" fmla="*/ 134541 w 134541"/>
                      <a:gd name="connsiteY0" fmla="*/ 416048 h 416048"/>
                      <a:gd name="connsiteX1" fmla="*/ 0 w 134541"/>
                      <a:gd name="connsiteY1" fmla="*/ 208024 h 416048"/>
                      <a:gd name="connsiteX2" fmla="*/ 134541 w 134541"/>
                      <a:gd name="connsiteY2" fmla="*/ 0 h 416048"/>
                      <a:gd name="connsiteX3" fmla="*/ 88703 w 134541"/>
                      <a:gd name="connsiteY3" fmla="*/ 208023 h 416048"/>
                      <a:gd name="connsiteX4" fmla="*/ 134541 w 134541"/>
                      <a:gd name="connsiteY4" fmla="*/ 416046 h 416048"/>
                      <a:gd name="connsiteX5" fmla="*/ 134541 w 134541"/>
                      <a:gd name="connsiteY5" fmla="*/ 416048 h 416048"/>
                      <a:gd name="connsiteX0" fmla="*/ 135092 w 135092"/>
                      <a:gd name="connsiteY0" fmla="*/ 234028 h 234028"/>
                      <a:gd name="connsiteX1" fmla="*/ 551 w 135092"/>
                      <a:gd name="connsiteY1" fmla="*/ 26004 h 234028"/>
                      <a:gd name="connsiteX2" fmla="*/ 89254 w 135092"/>
                      <a:gd name="connsiteY2" fmla="*/ 26003 h 234028"/>
                      <a:gd name="connsiteX3" fmla="*/ 135092 w 135092"/>
                      <a:gd name="connsiteY3" fmla="*/ 234026 h 234028"/>
                      <a:gd name="connsiteX4" fmla="*/ 135092 w 135092"/>
                      <a:gd name="connsiteY4" fmla="*/ 234028 h 234028"/>
                      <a:gd name="connsiteX0" fmla="*/ 135092 w 135092"/>
                      <a:gd name="connsiteY0" fmla="*/ 234028 h 234121"/>
                      <a:gd name="connsiteX1" fmla="*/ 551 w 135092"/>
                      <a:gd name="connsiteY1" fmla="*/ 26004 h 234121"/>
                      <a:gd name="connsiteX2" fmla="*/ 89254 w 135092"/>
                      <a:gd name="connsiteY2" fmla="*/ 26003 h 234121"/>
                      <a:gd name="connsiteX3" fmla="*/ 135092 w 135092"/>
                      <a:gd name="connsiteY3" fmla="*/ 234026 h 234121"/>
                      <a:gd name="connsiteX4" fmla="*/ 135092 w 135092"/>
                      <a:gd name="connsiteY4" fmla="*/ 234028 h 234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092" h="234121">
                        <a:moveTo>
                          <a:pt x="135092" y="234028"/>
                        </a:moveTo>
                        <a:cubicBezTo>
                          <a:pt x="-24938" y="238791"/>
                          <a:pt x="8191" y="60675"/>
                          <a:pt x="551" y="26004"/>
                        </a:cubicBezTo>
                        <a:cubicBezTo>
                          <a:pt x="-7089" y="-8667"/>
                          <a:pt x="66830" y="-8667"/>
                          <a:pt x="89254" y="26003"/>
                        </a:cubicBezTo>
                        <a:cubicBezTo>
                          <a:pt x="89254" y="101269"/>
                          <a:pt x="105372" y="174417"/>
                          <a:pt x="135092" y="234026"/>
                        </a:cubicBezTo>
                        <a:lnTo>
                          <a:pt x="135092" y="234028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00CC916F-72EE-8C67-7D94-8591A5BA51FB}"/>
                      </a:ext>
                    </a:extLst>
                  </p:cNvPr>
                  <p:cNvGrpSpPr/>
                  <p:nvPr/>
                </p:nvGrpSpPr>
                <p:grpSpPr>
                  <a:xfrm>
                    <a:off x="3724964" y="1167667"/>
                    <a:ext cx="1218929" cy="981530"/>
                    <a:chOff x="4051918" y="1370632"/>
                    <a:chExt cx="565029" cy="454984"/>
                  </a:xfrm>
                </p:grpSpPr>
                <p:sp>
                  <p:nvSpPr>
                    <p:cNvPr id="385" name="月 384">
                      <a:extLst>
                        <a:ext uri="{FF2B5EF4-FFF2-40B4-BE49-F238E27FC236}">
                          <a16:creationId xmlns:a16="http://schemas.microsoft.com/office/drawing/2014/main" id="{E30A27D8-1EF1-8F7C-5B6C-D15A319077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80666" y="1266671"/>
                      <a:ext cx="307533" cy="565029"/>
                    </a:xfrm>
                    <a:prstGeom prst="moon">
                      <a:avLst>
                        <a:gd name="adj" fmla="val 78409"/>
                      </a:avLst>
                    </a:prstGeom>
                    <a:solidFill>
                      <a:schemeClr val="accent2">
                        <a:lumMod val="75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F329A939-9530-9218-DCAE-D0B50D0C1D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8463" y="1739398"/>
                      <a:ext cx="67421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AECF951D-7638-E1B8-0793-784FFD5EEB5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362786" y="1747943"/>
                      <a:ext cx="67420" cy="77673"/>
                    </a:xfrm>
                    <a:custGeom>
                      <a:avLst/>
                      <a:gdLst>
                        <a:gd name="connsiteX0" fmla="*/ 69315 w 165966"/>
                        <a:gd name="connsiteY0" fmla="*/ 0 h 251609"/>
                        <a:gd name="connsiteX1" fmla="*/ 97984 w 165966"/>
                        <a:gd name="connsiteY1" fmla="*/ 0 h 251609"/>
                        <a:gd name="connsiteX2" fmla="*/ 111660 w 165966"/>
                        <a:gd name="connsiteY2" fmla="*/ 125979 h 251609"/>
                        <a:gd name="connsiteX3" fmla="*/ 115284 w 165966"/>
                        <a:gd name="connsiteY3" fmla="*/ 126730 h 251609"/>
                        <a:gd name="connsiteX4" fmla="*/ 165966 w 165966"/>
                        <a:gd name="connsiteY4" fmla="*/ 205179 h 251609"/>
                        <a:gd name="connsiteX5" fmla="*/ 82983 w 165966"/>
                        <a:gd name="connsiteY5" fmla="*/ 162983 h 251609"/>
                        <a:gd name="connsiteX6" fmla="*/ 81261 w 165966"/>
                        <a:gd name="connsiteY6" fmla="*/ 163397 h 251609"/>
                        <a:gd name="connsiteX7" fmla="*/ 63876 w 165966"/>
                        <a:gd name="connsiteY7" fmla="*/ 205047 h 251609"/>
                        <a:gd name="connsiteX8" fmla="*/ 58743 w 165966"/>
                        <a:gd name="connsiteY8" fmla="*/ 251609 h 251609"/>
                        <a:gd name="connsiteX9" fmla="*/ 41343 w 165966"/>
                        <a:gd name="connsiteY9" fmla="*/ 174910 h 251609"/>
                        <a:gd name="connsiteX10" fmla="*/ 42249 w 165966"/>
                        <a:gd name="connsiteY10" fmla="*/ 172771 h 251609"/>
                        <a:gd name="connsiteX11" fmla="*/ 36675 w 165966"/>
                        <a:gd name="connsiteY11" fmla="*/ 174111 h 251609"/>
                        <a:gd name="connsiteX12" fmla="*/ 0 w 165966"/>
                        <a:gd name="connsiteY12" fmla="*/ 205179 h 251609"/>
                        <a:gd name="connsiteX13" fmla="*/ 50682 w 165966"/>
                        <a:gd name="connsiteY13" fmla="*/ 126730 h 251609"/>
                        <a:gd name="connsiteX14" fmla="*/ 55670 w 165966"/>
                        <a:gd name="connsiteY14" fmla="*/ 125697 h 2516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65966" h="251609">
                          <a:moveTo>
                            <a:pt x="69315" y="0"/>
                          </a:moveTo>
                          <a:lnTo>
                            <a:pt x="97984" y="0"/>
                          </a:lnTo>
                          <a:lnTo>
                            <a:pt x="111660" y="125979"/>
                          </a:lnTo>
                          <a:lnTo>
                            <a:pt x="115284" y="126730"/>
                          </a:lnTo>
                          <a:cubicBezTo>
                            <a:pt x="145068" y="139655"/>
                            <a:pt x="165966" y="169913"/>
                            <a:pt x="165966" y="205179"/>
                          </a:cubicBezTo>
                          <a:cubicBezTo>
                            <a:pt x="146244" y="178592"/>
                            <a:pt x="115548" y="162983"/>
                            <a:pt x="82983" y="162983"/>
                          </a:cubicBezTo>
                          <a:lnTo>
                            <a:pt x="81261" y="163397"/>
                          </a:lnTo>
                          <a:lnTo>
                            <a:pt x="63876" y="205047"/>
                          </a:lnTo>
                          <a:cubicBezTo>
                            <a:pt x="59586" y="221160"/>
                            <a:pt x="57782" y="237029"/>
                            <a:pt x="58743" y="251609"/>
                          </a:cubicBezTo>
                          <a:cubicBezTo>
                            <a:pt x="37946" y="239602"/>
                            <a:pt x="32004" y="208687"/>
                            <a:pt x="41343" y="174910"/>
                          </a:cubicBezTo>
                          <a:lnTo>
                            <a:pt x="42249" y="172771"/>
                          </a:lnTo>
                          <a:lnTo>
                            <a:pt x="36675" y="174111"/>
                          </a:lnTo>
                          <a:cubicBezTo>
                            <a:pt x="22465" y="181336"/>
                            <a:pt x="9861" y="191885"/>
                            <a:pt x="0" y="205179"/>
                          </a:cubicBezTo>
                          <a:cubicBezTo>
                            <a:pt x="0" y="169913"/>
                            <a:pt x="20898" y="139655"/>
                            <a:pt x="50682" y="126730"/>
                          </a:cubicBezTo>
                          <a:lnTo>
                            <a:pt x="55670" y="125697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A22582C2-615C-9F6C-7A16-9EBD1C9AFD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23283" y="1370632"/>
                      <a:ext cx="222104" cy="379588"/>
                    </a:xfrm>
                    <a:custGeom>
                      <a:avLst/>
                      <a:gdLst>
                        <a:gd name="connsiteX0" fmla="*/ 111052 w 222104"/>
                        <a:gd name="connsiteY0" fmla="*/ 0 h 379588"/>
                        <a:gd name="connsiteX1" fmla="*/ 222104 w 222104"/>
                        <a:gd name="connsiteY1" fmla="*/ 179861 h 379588"/>
                        <a:gd name="connsiteX2" fmla="*/ 189578 w 222104"/>
                        <a:gd name="connsiteY2" fmla="*/ 307042 h 379588"/>
                        <a:gd name="connsiteX3" fmla="*/ 188229 w 222104"/>
                        <a:gd name="connsiteY3" fmla="*/ 308514 h 379588"/>
                        <a:gd name="connsiteX4" fmla="*/ 195036 w 222104"/>
                        <a:gd name="connsiteY4" fmla="*/ 333331 h 379588"/>
                        <a:gd name="connsiteX5" fmla="*/ 164406 w 222104"/>
                        <a:gd name="connsiteY5" fmla="*/ 379588 h 379588"/>
                        <a:gd name="connsiteX6" fmla="*/ 142748 w 222104"/>
                        <a:gd name="connsiteY6" fmla="*/ 366040 h 379588"/>
                        <a:gd name="connsiteX7" fmla="*/ 138549 w 222104"/>
                        <a:gd name="connsiteY7" fmla="*/ 350731 h 379588"/>
                        <a:gd name="connsiteX8" fmla="*/ 111052 w 222104"/>
                        <a:gd name="connsiteY8" fmla="*/ 359722 h 379588"/>
                        <a:gd name="connsiteX9" fmla="*/ 83144 w 222104"/>
                        <a:gd name="connsiteY9" fmla="*/ 350596 h 379588"/>
                        <a:gd name="connsiteX10" fmla="*/ 78908 w 222104"/>
                        <a:gd name="connsiteY10" fmla="*/ 366040 h 379588"/>
                        <a:gd name="connsiteX11" fmla="*/ 57249 w 222104"/>
                        <a:gd name="connsiteY11" fmla="*/ 379588 h 379588"/>
                        <a:gd name="connsiteX12" fmla="*/ 26619 w 222104"/>
                        <a:gd name="connsiteY12" fmla="*/ 333331 h 379588"/>
                        <a:gd name="connsiteX13" fmla="*/ 33530 w 222104"/>
                        <a:gd name="connsiteY13" fmla="*/ 308137 h 379588"/>
                        <a:gd name="connsiteX14" fmla="*/ 32527 w 222104"/>
                        <a:gd name="connsiteY14" fmla="*/ 307042 h 379588"/>
                        <a:gd name="connsiteX15" fmla="*/ 0 w 222104"/>
                        <a:gd name="connsiteY15" fmla="*/ 179861 h 379588"/>
                        <a:gd name="connsiteX16" fmla="*/ 111052 w 222104"/>
                        <a:gd name="connsiteY16" fmla="*/ 0 h 379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22104" h="379588">
                          <a:moveTo>
                            <a:pt x="111052" y="0"/>
                          </a:moveTo>
                          <a:cubicBezTo>
                            <a:pt x="172384" y="0"/>
                            <a:pt x="222104" y="80527"/>
                            <a:pt x="222104" y="179861"/>
                          </a:cubicBezTo>
                          <a:cubicBezTo>
                            <a:pt x="222104" y="229528"/>
                            <a:pt x="209674" y="274493"/>
                            <a:pt x="189578" y="307042"/>
                          </a:cubicBezTo>
                          <a:lnTo>
                            <a:pt x="188229" y="308514"/>
                          </a:lnTo>
                          <a:lnTo>
                            <a:pt x="195036" y="333331"/>
                          </a:lnTo>
                          <a:cubicBezTo>
                            <a:pt x="195036" y="358878"/>
                            <a:pt x="181322" y="379588"/>
                            <a:pt x="164406" y="379588"/>
                          </a:cubicBezTo>
                          <a:cubicBezTo>
                            <a:pt x="155948" y="379588"/>
                            <a:pt x="148291" y="374411"/>
                            <a:pt x="142748" y="366040"/>
                          </a:cubicBezTo>
                          <a:lnTo>
                            <a:pt x="138549" y="350731"/>
                          </a:lnTo>
                          <a:lnTo>
                            <a:pt x="111052" y="359722"/>
                          </a:lnTo>
                          <a:lnTo>
                            <a:pt x="83144" y="350596"/>
                          </a:lnTo>
                          <a:lnTo>
                            <a:pt x="78908" y="366040"/>
                          </a:lnTo>
                          <a:cubicBezTo>
                            <a:pt x="73365" y="374411"/>
                            <a:pt x="65707" y="379588"/>
                            <a:pt x="57249" y="379588"/>
                          </a:cubicBezTo>
                          <a:cubicBezTo>
                            <a:pt x="40333" y="379588"/>
                            <a:pt x="26619" y="358878"/>
                            <a:pt x="26619" y="333331"/>
                          </a:cubicBezTo>
                          <a:lnTo>
                            <a:pt x="33530" y="308137"/>
                          </a:lnTo>
                          <a:lnTo>
                            <a:pt x="32527" y="307042"/>
                          </a:lnTo>
                          <a:cubicBezTo>
                            <a:pt x="12430" y="274493"/>
                            <a:pt x="0" y="229528"/>
                            <a:pt x="0" y="179861"/>
                          </a:cubicBezTo>
                          <a:cubicBezTo>
                            <a:pt x="0" y="80527"/>
                            <a:pt x="49720" y="0"/>
                            <a:pt x="111052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B11EEFC6-4A27-05DE-F73A-F3EC8100CE18}"/>
                      </a:ext>
                    </a:extLst>
                  </p:cNvPr>
                  <p:cNvSpPr/>
                  <p:nvPr/>
                </p:nvSpPr>
                <p:spPr>
                  <a:xfrm>
                    <a:off x="4167445" y="958099"/>
                    <a:ext cx="347172" cy="386727"/>
                  </a:xfrm>
                  <a:custGeom>
                    <a:avLst/>
                    <a:gdLst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4700 w 362672"/>
                      <a:gd name="connsiteY7" fmla="*/ 297876 h 422364"/>
                      <a:gd name="connsiteX8" fmla="*/ 360292 w 362672"/>
                      <a:gd name="connsiteY8" fmla="*/ 316410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3126 w 362672"/>
                      <a:gd name="connsiteY22" fmla="*/ 316405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8690 w 362672"/>
                      <a:gd name="connsiteY23" fmla="*/ 297966 h 422364"/>
                      <a:gd name="connsiteX24" fmla="*/ 28609 w 362672"/>
                      <a:gd name="connsiteY24" fmla="*/ 297961 h 422364"/>
                      <a:gd name="connsiteX25" fmla="*/ 18147 w 362672"/>
                      <a:gd name="connsiteY25" fmla="*/ 280488 h 422364"/>
                      <a:gd name="connsiteX26" fmla="*/ 4056 w 362672"/>
                      <a:gd name="connsiteY26" fmla="*/ 201900 h 422364"/>
                      <a:gd name="connsiteX27" fmla="*/ 183364 w 362672"/>
                      <a:gd name="connsiteY27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60292 w 362672"/>
                      <a:gd name="connsiteY9" fmla="*/ 316410 h 422364"/>
                      <a:gd name="connsiteX10" fmla="*/ 355295 w 362672"/>
                      <a:gd name="connsiteY10" fmla="*/ 345878 h 422364"/>
                      <a:gd name="connsiteX11" fmla="*/ 314450 w 362672"/>
                      <a:gd name="connsiteY11" fmla="*/ 335252 h 422364"/>
                      <a:gd name="connsiteX12" fmla="*/ 315110 w 362672"/>
                      <a:gd name="connsiteY12" fmla="*/ 389172 h 422364"/>
                      <a:gd name="connsiteX13" fmla="*/ 265153 w 362672"/>
                      <a:gd name="connsiteY13" fmla="*/ 361682 h 422364"/>
                      <a:gd name="connsiteX14" fmla="*/ 250762 w 362672"/>
                      <a:gd name="connsiteY14" fmla="*/ 413922 h 422364"/>
                      <a:gd name="connsiteX15" fmla="*/ 210171 w 362672"/>
                      <a:gd name="connsiteY15" fmla="*/ 375362 h 422364"/>
                      <a:gd name="connsiteX16" fmla="*/ 181708 w 362672"/>
                      <a:gd name="connsiteY16" fmla="*/ 422364 h 422364"/>
                      <a:gd name="connsiteX17" fmla="*/ 153246 w 362672"/>
                      <a:gd name="connsiteY17" fmla="*/ 375362 h 422364"/>
                      <a:gd name="connsiteX18" fmla="*/ 112654 w 362672"/>
                      <a:gd name="connsiteY18" fmla="*/ 413922 h 422364"/>
                      <a:gd name="connsiteX19" fmla="*/ 98264 w 362672"/>
                      <a:gd name="connsiteY19" fmla="*/ 361682 h 422364"/>
                      <a:gd name="connsiteX20" fmla="*/ 48308 w 362672"/>
                      <a:gd name="connsiteY20" fmla="*/ 389172 h 422364"/>
                      <a:gd name="connsiteX21" fmla="*/ 48967 w 362672"/>
                      <a:gd name="connsiteY21" fmla="*/ 335252 h 422364"/>
                      <a:gd name="connsiteX22" fmla="*/ 8123 w 362672"/>
                      <a:gd name="connsiteY22" fmla="*/ 345878 h 422364"/>
                      <a:gd name="connsiteX23" fmla="*/ 28609 w 362672"/>
                      <a:gd name="connsiteY23" fmla="*/ 297961 h 422364"/>
                      <a:gd name="connsiteX24" fmla="*/ 18147 w 362672"/>
                      <a:gd name="connsiteY24" fmla="*/ 280488 h 422364"/>
                      <a:gd name="connsiteX25" fmla="*/ 4056 w 362672"/>
                      <a:gd name="connsiteY25" fmla="*/ 201900 h 422364"/>
                      <a:gd name="connsiteX26" fmla="*/ 183364 w 362672"/>
                      <a:gd name="connsiteY26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4700 w 362672"/>
                      <a:gd name="connsiteY8" fmla="*/ 297876 h 422364"/>
                      <a:gd name="connsiteX9" fmla="*/ 355295 w 362672"/>
                      <a:gd name="connsiteY9" fmla="*/ 345878 h 422364"/>
                      <a:gd name="connsiteX10" fmla="*/ 314450 w 362672"/>
                      <a:gd name="connsiteY10" fmla="*/ 335252 h 422364"/>
                      <a:gd name="connsiteX11" fmla="*/ 315110 w 362672"/>
                      <a:gd name="connsiteY11" fmla="*/ 389172 h 422364"/>
                      <a:gd name="connsiteX12" fmla="*/ 265153 w 362672"/>
                      <a:gd name="connsiteY12" fmla="*/ 361682 h 422364"/>
                      <a:gd name="connsiteX13" fmla="*/ 250762 w 362672"/>
                      <a:gd name="connsiteY13" fmla="*/ 413922 h 422364"/>
                      <a:gd name="connsiteX14" fmla="*/ 210171 w 362672"/>
                      <a:gd name="connsiteY14" fmla="*/ 375362 h 422364"/>
                      <a:gd name="connsiteX15" fmla="*/ 181708 w 362672"/>
                      <a:gd name="connsiteY15" fmla="*/ 422364 h 422364"/>
                      <a:gd name="connsiteX16" fmla="*/ 153246 w 362672"/>
                      <a:gd name="connsiteY16" fmla="*/ 375362 h 422364"/>
                      <a:gd name="connsiteX17" fmla="*/ 112654 w 362672"/>
                      <a:gd name="connsiteY17" fmla="*/ 413922 h 422364"/>
                      <a:gd name="connsiteX18" fmla="*/ 98264 w 362672"/>
                      <a:gd name="connsiteY18" fmla="*/ 361682 h 422364"/>
                      <a:gd name="connsiteX19" fmla="*/ 48308 w 362672"/>
                      <a:gd name="connsiteY19" fmla="*/ 389172 h 422364"/>
                      <a:gd name="connsiteX20" fmla="*/ 48967 w 362672"/>
                      <a:gd name="connsiteY20" fmla="*/ 335252 h 422364"/>
                      <a:gd name="connsiteX21" fmla="*/ 8123 w 362672"/>
                      <a:gd name="connsiteY21" fmla="*/ 345878 h 422364"/>
                      <a:gd name="connsiteX22" fmla="*/ 28609 w 362672"/>
                      <a:gd name="connsiteY22" fmla="*/ 297961 h 422364"/>
                      <a:gd name="connsiteX23" fmla="*/ 18147 w 362672"/>
                      <a:gd name="connsiteY23" fmla="*/ 280488 h 422364"/>
                      <a:gd name="connsiteX24" fmla="*/ 4056 w 362672"/>
                      <a:gd name="connsiteY24" fmla="*/ 201900 h 422364"/>
                      <a:gd name="connsiteX25" fmla="*/ 183364 w 362672"/>
                      <a:gd name="connsiteY25" fmla="*/ 0 h 422364"/>
                      <a:gd name="connsiteX0" fmla="*/ 8717 w 362672"/>
                      <a:gd name="connsiteY0" fmla="*/ 297876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8717 w 362672"/>
                      <a:gd name="connsiteY3" fmla="*/ 297876 h 422364"/>
                      <a:gd name="connsiteX4" fmla="*/ 183364 w 362672"/>
                      <a:gd name="connsiteY4" fmla="*/ 0 h 422364"/>
                      <a:gd name="connsiteX5" fmla="*/ 362672 w 362672"/>
                      <a:gd name="connsiteY5" fmla="*/ 201900 h 422364"/>
                      <a:gd name="connsiteX6" fmla="*/ 348581 w 362672"/>
                      <a:gd name="connsiteY6" fmla="*/ 280488 h 422364"/>
                      <a:gd name="connsiteX7" fmla="*/ 338168 w 362672"/>
                      <a:gd name="connsiteY7" fmla="*/ 297880 h 422364"/>
                      <a:gd name="connsiteX8" fmla="*/ 355295 w 362672"/>
                      <a:gd name="connsiteY8" fmla="*/ 345878 h 422364"/>
                      <a:gd name="connsiteX9" fmla="*/ 314450 w 362672"/>
                      <a:gd name="connsiteY9" fmla="*/ 335252 h 422364"/>
                      <a:gd name="connsiteX10" fmla="*/ 315110 w 362672"/>
                      <a:gd name="connsiteY10" fmla="*/ 389172 h 422364"/>
                      <a:gd name="connsiteX11" fmla="*/ 265153 w 362672"/>
                      <a:gd name="connsiteY11" fmla="*/ 361682 h 422364"/>
                      <a:gd name="connsiteX12" fmla="*/ 250762 w 362672"/>
                      <a:gd name="connsiteY12" fmla="*/ 413922 h 422364"/>
                      <a:gd name="connsiteX13" fmla="*/ 210171 w 362672"/>
                      <a:gd name="connsiteY13" fmla="*/ 375362 h 422364"/>
                      <a:gd name="connsiteX14" fmla="*/ 181708 w 362672"/>
                      <a:gd name="connsiteY14" fmla="*/ 422364 h 422364"/>
                      <a:gd name="connsiteX15" fmla="*/ 153246 w 362672"/>
                      <a:gd name="connsiteY15" fmla="*/ 375362 h 422364"/>
                      <a:gd name="connsiteX16" fmla="*/ 112654 w 362672"/>
                      <a:gd name="connsiteY16" fmla="*/ 413922 h 422364"/>
                      <a:gd name="connsiteX17" fmla="*/ 98264 w 362672"/>
                      <a:gd name="connsiteY17" fmla="*/ 361682 h 422364"/>
                      <a:gd name="connsiteX18" fmla="*/ 48308 w 362672"/>
                      <a:gd name="connsiteY18" fmla="*/ 389172 h 422364"/>
                      <a:gd name="connsiteX19" fmla="*/ 48967 w 362672"/>
                      <a:gd name="connsiteY19" fmla="*/ 335252 h 422364"/>
                      <a:gd name="connsiteX20" fmla="*/ 8123 w 362672"/>
                      <a:gd name="connsiteY20" fmla="*/ 345878 h 422364"/>
                      <a:gd name="connsiteX21" fmla="*/ 28609 w 362672"/>
                      <a:gd name="connsiteY21" fmla="*/ 297961 h 422364"/>
                      <a:gd name="connsiteX22" fmla="*/ 18147 w 362672"/>
                      <a:gd name="connsiteY22" fmla="*/ 280488 h 422364"/>
                      <a:gd name="connsiteX23" fmla="*/ 4056 w 362672"/>
                      <a:gd name="connsiteY23" fmla="*/ 201900 h 422364"/>
                      <a:gd name="connsiteX24" fmla="*/ 183364 w 362672"/>
                      <a:gd name="connsiteY24" fmla="*/ 0 h 422364"/>
                      <a:gd name="connsiteX0" fmla="*/ 0 w 362672"/>
                      <a:gd name="connsiteY0" fmla="*/ 297968 h 422364"/>
                      <a:gd name="connsiteX1" fmla="*/ 8690 w 362672"/>
                      <a:gd name="connsiteY1" fmla="*/ 297966 h 422364"/>
                      <a:gd name="connsiteX2" fmla="*/ 0 w 362672"/>
                      <a:gd name="connsiteY2" fmla="*/ 297968 h 422364"/>
                      <a:gd name="connsiteX3" fmla="*/ 183364 w 362672"/>
                      <a:gd name="connsiteY3" fmla="*/ 0 h 422364"/>
                      <a:gd name="connsiteX4" fmla="*/ 362672 w 362672"/>
                      <a:gd name="connsiteY4" fmla="*/ 201900 h 422364"/>
                      <a:gd name="connsiteX5" fmla="*/ 348581 w 362672"/>
                      <a:gd name="connsiteY5" fmla="*/ 280488 h 422364"/>
                      <a:gd name="connsiteX6" fmla="*/ 338168 w 362672"/>
                      <a:gd name="connsiteY6" fmla="*/ 297880 h 422364"/>
                      <a:gd name="connsiteX7" fmla="*/ 355295 w 362672"/>
                      <a:gd name="connsiteY7" fmla="*/ 345878 h 422364"/>
                      <a:gd name="connsiteX8" fmla="*/ 314450 w 362672"/>
                      <a:gd name="connsiteY8" fmla="*/ 335252 h 422364"/>
                      <a:gd name="connsiteX9" fmla="*/ 315110 w 362672"/>
                      <a:gd name="connsiteY9" fmla="*/ 389172 h 422364"/>
                      <a:gd name="connsiteX10" fmla="*/ 265153 w 362672"/>
                      <a:gd name="connsiteY10" fmla="*/ 361682 h 422364"/>
                      <a:gd name="connsiteX11" fmla="*/ 250762 w 362672"/>
                      <a:gd name="connsiteY11" fmla="*/ 413922 h 422364"/>
                      <a:gd name="connsiteX12" fmla="*/ 210171 w 362672"/>
                      <a:gd name="connsiteY12" fmla="*/ 375362 h 422364"/>
                      <a:gd name="connsiteX13" fmla="*/ 181708 w 362672"/>
                      <a:gd name="connsiteY13" fmla="*/ 422364 h 422364"/>
                      <a:gd name="connsiteX14" fmla="*/ 153246 w 362672"/>
                      <a:gd name="connsiteY14" fmla="*/ 375362 h 422364"/>
                      <a:gd name="connsiteX15" fmla="*/ 112654 w 362672"/>
                      <a:gd name="connsiteY15" fmla="*/ 413922 h 422364"/>
                      <a:gd name="connsiteX16" fmla="*/ 98264 w 362672"/>
                      <a:gd name="connsiteY16" fmla="*/ 361682 h 422364"/>
                      <a:gd name="connsiteX17" fmla="*/ 48308 w 362672"/>
                      <a:gd name="connsiteY17" fmla="*/ 389172 h 422364"/>
                      <a:gd name="connsiteX18" fmla="*/ 48967 w 362672"/>
                      <a:gd name="connsiteY18" fmla="*/ 335252 h 422364"/>
                      <a:gd name="connsiteX19" fmla="*/ 8123 w 362672"/>
                      <a:gd name="connsiteY19" fmla="*/ 345878 h 422364"/>
                      <a:gd name="connsiteX20" fmla="*/ 28609 w 362672"/>
                      <a:gd name="connsiteY20" fmla="*/ 297961 h 422364"/>
                      <a:gd name="connsiteX21" fmla="*/ 18147 w 362672"/>
                      <a:gd name="connsiteY21" fmla="*/ 280488 h 422364"/>
                      <a:gd name="connsiteX22" fmla="*/ 4056 w 362672"/>
                      <a:gd name="connsiteY22" fmla="*/ 201900 h 422364"/>
                      <a:gd name="connsiteX23" fmla="*/ 183364 w 362672"/>
                      <a:gd name="connsiteY23" fmla="*/ 0 h 422364"/>
                      <a:gd name="connsiteX0" fmla="*/ 179308 w 358616"/>
                      <a:gd name="connsiteY0" fmla="*/ 0 h 422364"/>
                      <a:gd name="connsiteX1" fmla="*/ 358616 w 358616"/>
                      <a:gd name="connsiteY1" fmla="*/ 201900 h 422364"/>
                      <a:gd name="connsiteX2" fmla="*/ 344525 w 358616"/>
                      <a:gd name="connsiteY2" fmla="*/ 280488 h 422364"/>
                      <a:gd name="connsiteX3" fmla="*/ 334112 w 358616"/>
                      <a:gd name="connsiteY3" fmla="*/ 297880 h 422364"/>
                      <a:gd name="connsiteX4" fmla="*/ 351239 w 358616"/>
                      <a:gd name="connsiteY4" fmla="*/ 345878 h 422364"/>
                      <a:gd name="connsiteX5" fmla="*/ 310394 w 358616"/>
                      <a:gd name="connsiteY5" fmla="*/ 335252 h 422364"/>
                      <a:gd name="connsiteX6" fmla="*/ 311054 w 358616"/>
                      <a:gd name="connsiteY6" fmla="*/ 389172 h 422364"/>
                      <a:gd name="connsiteX7" fmla="*/ 261097 w 358616"/>
                      <a:gd name="connsiteY7" fmla="*/ 361682 h 422364"/>
                      <a:gd name="connsiteX8" fmla="*/ 246706 w 358616"/>
                      <a:gd name="connsiteY8" fmla="*/ 413922 h 422364"/>
                      <a:gd name="connsiteX9" fmla="*/ 206115 w 358616"/>
                      <a:gd name="connsiteY9" fmla="*/ 375362 h 422364"/>
                      <a:gd name="connsiteX10" fmla="*/ 177652 w 358616"/>
                      <a:gd name="connsiteY10" fmla="*/ 422364 h 422364"/>
                      <a:gd name="connsiteX11" fmla="*/ 149190 w 358616"/>
                      <a:gd name="connsiteY11" fmla="*/ 375362 h 422364"/>
                      <a:gd name="connsiteX12" fmla="*/ 108598 w 358616"/>
                      <a:gd name="connsiteY12" fmla="*/ 413922 h 422364"/>
                      <a:gd name="connsiteX13" fmla="*/ 94208 w 358616"/>
                      <a:gd name="connsiteY13" fmla="*/ 361682 h 422364"/>
                      <a:gd name="connsiteX14" fmla="*/ 44252 w 358616"/>
                      <a:gd name="connsiteY14" fmla="*/ 389172 h 422364"/>
                      <a:gd name="connsiteX15" fmla="*/ 44911 w 358616"/>
                      <a:gd name="connsiteY15" fmla="*/ 335252 h 422364"/>
                      <a:gd name="connsiteX16" fmla="*/ 4067 w 358616"/>
                      <a:gd name="connsiteY16" fmla="*/ 345878 h 422364"/>
                      <a:gd name="connsiteX17" fmla="*/ 24553 w 358616"/>
                      <a:gd name="connsiteY17" fmla="*/ 297961 h 422364"/>
                      <a:gd name="connsiteX18" fmla="*/ 14091 w 358616"/>
                      <a:gd name="connsiteY18" fmla="*/ 280488 h 422364"/>
                      <a:gd name="connsiteX19" fmla="*/ 0 w 358616"/>
                      <a:gd name="connsiteY19" fmla="*/ 201900 h 422364"/>
                      <a:gd name="connsiteX20" fmla="*/ 179308 w 358616"/>
                      <a:gd name="connsiteY20" fmla="*/ 0 h 422364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69104"/>
                      <a:gd name="connsiteY0" fmla="*/ 0 h 389026"/>
                      <a:gd name="connsiteX1" fmla="*/ 358616 w 369104"/>
                      <a:gd name="connsiteY1" fmla="*/ 168562 h 389026"/>
                      <a:gd name="connsiteX2" fmla="*/ 344525 w 369104"/>
                      <a:gd name="connsiteY2" fmla="*/ 247150 h 389026"/>
                      <a:gd name="connsiteX3" fmla="*/ 334112 w 369104"/>
                      <a:gd name="connsiteY3" fmla="*/ 264542 h 389026"/>
                      <a:gd name="connsiteX4" fmla="*/ 351239 w 369104"/>
                      <a:gd name="connsiteY4" fmla="*/ 312540 h 389026"/>
                      <a:gd name="connsiteX5" fmla="*/ 310394 w 369104"/>
                      <a:gd name="connsiteY5" fmla="*/ 301914 h 389026"/>
                      <a:gd name="connsiteX6" fmla="*/ 311054 w 369104"/>
                      <a:gd name="connsiteY6" fmla="*/ 355834 h 389026"/>
                      <a:gd name="connsiteX7" fmla="*/ 261097 w 369104"/>
                      <a:gd name="connsiteY7" fmla="*/ 328344 h 389026"/>
                      <a:gd name="connsiteX8" fmla="*/ 246706 w 369104"/>
                      <a:gd name="connsiteY8" fmla="*/ 380584 h 389026"/>
                      <a:gd name="connsiteX9" fmla="*/ 206115 w 369104"/>
                      <a:gd name="connsiteY9" fmla="*/ 342024 h 389026"/>
                      <a:gd name="connsiteX10" fmla="*/ 177652 w 369104"/>
                      <a:gd name="connsiteY10" fmla="*/ 389026 h 389026"/>
                      <a:gd name="connsiteX11" fmla="*/ 149190 w 369104"/>
                      <a:gd name="connsiteY11" fmla="*/ 342024 h 389026"/>
                      <a:gd name="connsiteX12" fmla="*/ 108598 w 369104"/>
                      <a:gd name="connsiteY12" fmla="*/ 380584 h 389026"/>
                      <a:gd name="connsiteX13" fmla="*/ 94208 w 369104"/>
                      <a:gd name="connsiteY13" fmla="*/ 328344 h 389026"/>
                      <a:gd name="connsiteX14" fmla="*/ 44252 w 369104"/>
                      <a:gd name="connsiteY14" fmla="*/ 355834 h 389026"/>
                      <a:gd name="connsiteX15" fmla="*/ 44911 w 369104"/>
                      <a:gd name="connsiteY15" fmla="*/ 301914 h 389026"/>
                      <a:gd name="connsiteX16" fmla="*/ 4067 w 369104"/>
                      <a:gd name="connsiteY16" fmla="*/ 312540 h 389026"/>
                      <a:gd name="connsiteX17" fmla="*/ 24553 w 369104"/>
                      <a:gd name="connsiteY17" fmla="*/ 264623 h 389026"/>
                      <a:gd name="connsiteX18" fmla="*/ 14091 w 369104"/>
                      <a:gd name="connsiteY18" fmla="*/ 247150 h 389026"/>
                      <a:gd name="connsiteX19" fmla="*/ 0 w 369104"/>
                      <a:gd name="connsiteY19" fmla="*/ 168562 h 389026"/>
                      <a:gd name="connsiteX20" fmla="*/ 184071 w 369104"/>
                      <a:gd name="connsiteY20" fmla="*/ 0 h 389026"/>
                      <a:gd name="connsiteX0" fmla="*/ 184071 w 351239"/>
                      <a:gd name="connsiteY0" fmla="*/ 0 h 389026"/>
                      <a:gd name="connsiteX1" fmla="*/ 344525 w 351239"/>
                      <a:gd name="connsiteY1" fmla="*/ 247150 h 389026"/>
                      <a:gd name="connsiteX2" fmla="*/ 334112 w 351239"/>
                      <a:gd name="connsiteY2" fmla="*/ 264542 h 389026"/>
                      <a:gd name="connsiteX3" fmla="*/ 351239 w 351239"/>
                      <a:gd name="connsiteY3" fmla="*/ 312540 h 389026"/>
                      <a:gd name="connsiteX4" fmla="*/ 310394 w 351239"/>
                      <a:gd name="connsiteY4" fmla="*/ 301914 h 389026"/>
                      <a:gd name="connsiteX5" fmla="*/ 311054 w 351239"/>
                      <a:gd name="connsiteY5" fmla="*/ 355834 h 389026"/>
                      <a:gd name="connsiteX6" fmla="*/ 261097 w 351239"/>
                      <a:gd name="connsiteY6" fmla="*/ 328344 h 389026"/>
                      <a:gd name="connsiteX7" fmla="*/ 246706 w 351239"/>
                      <a:gd name="connsiteY7" fmla="*/ 380584 h 389026"/>
                      <a:gd name="connsiteX8" fmla="*/ 206115 w 351239"/>
                      <a:gd name="connsiteY8" fmla="*/ 342024 h 389026"/>
                      <a:gd name="connsiteX9" fmla="*/ 177652 w 351239"/>
                      <a:gd name="connsiteY9" fmla="*/ 389026 h 389026"/>
                      <a:gd name="connsiteX10" fmla="*/ 149190 w 351239"/>
                      <a:gd name="connsiteY10" fmla="*/ 342024 h 389026"/>
                      <a:gd name="connsiteX11" fmla="*/ 108598 w 351239"/>
                      <a:gd name="connsiteY11" fmla="*/ 380584 h 389026"/>
                      <a:gd name="connsiteX12" fmla="*/ 94208 w 351239"/>
                      <a:gd name="connsiteY12" fmla="*/ 328344 h 389026"/>
                      <a:gd name="connsiteX13" fmla="*/ 44252 w 351239"/>
                      <a:gd name="connsiteY13" fmla="*/ 355834 h 389026"/>
                      <a:gd name="connsiteX14" fmla="*/ 44911 w 351239"/>
                      <a:gd name="connsiteY14" fmla="*/ 301914 h 389026"/>
                      <a:gd name="connsiteX15" fmla="*/ 4067 w 351239"/>
                      <a:gd name="connsiteY15" fmla="*/ 312540 h 389026"/>
                      <a:gd name="connsiteX16" fmla="*/ 24553 w 351239"/>
                      <a:gd name="connsiteY16" fmla="*/ 264623 h 389026"/>
                      <a:gd name="connsiteX17" fmla="*/ 14091 w 351239"/>
                      <a:gd name="connsiteY17" fmla="*/ 247150 h 389026"/>
                      <a:gd name="connsiteX18" fmla="*/ 0 w 351239"/>
                      <a:gd name="connsiteY18" fmla="*/ 168562 h 389026"/>
                      <a:gd name="connsiteX19" fmla="*/ 184071 w 351239"/>
                      <a:gd name="connsiteY19" fmla="*/ 0 h 389026"/>
                      <a:gd name="connsiteX0" fmla="*/ 184071 w 351239"/>
                      <a:gd name="connsiteY0" fmla="*/ 5 h 389031"/>
                      <a:gd name="connsiteX1" fmla="*/ 344525 w 351239"/>
                      <a:gd name="connsiteY1" fmla="*/ 247155 h 389031"/>
                      <a:gd name="connsiteX2" fmla="*/ 334112 w 351239"/>
                      <a:gd name="connsiteY2" fmla="*/ 264547 h 389031"/>
                      <a:gd name="connsiteX3" fmla="*/ 351239 w 351239"/>
                      <a:gd name="connsiteY3" fmla="*/ 312545 h 389031"/>
                      <a:gd name="connsiteX4" fmla="*/ 310394 w 351239"/>
                      <a:gd name="connsiteY4" fmla="*/ 301919 h 389031"/>
                      <a:gd name="connsiteX5" fmla="*/ 311054 w 351239"/>
                      <a:gd name="connsiteY5" fmla="*/ 355839 h 389031"/>
                      <a:gd name="connsiteX6" fmla="*/ 261097 w 351239"/>
                      <a:gd name="connsiteY6" fmla="*/ 328349 h 389031"/>
                      <a:gd name="connsiteX7" fmla="*/ 246706 w 351239"/>
                      <a:gd name="connsiteY7" fmla="*/ 380589 h 389031"/>
                      <a:gd name="connsiteX8" fmla="*/ 206115 w 351239"/>
                      <a:gd name="connsiteY8" fmla="*/ 342029 h 389031"/>
                      <a:gd name="connsiteX9" fmla="*/ 177652 w 351239"/>
                      <a:gd name="connsiteY9" fmla="*/ 389031 h 389031"/>
                      <a:gd name="connsiteX10" fmla="*/ 149190 w 351239"/>
                      <a:gd name="connsiteY10" fmla="*/ 342029 h 389031"/>
                      <a:gd name="connsiteX11" fmla="*/ 108598 w 351239"/>
                      <a:gd name="connsiteY11" fmla="*/ 380589 h 389031"/>
                      <a:gd name="connsiteX12" fmla="*/ 94208 w 351239"/>
                      <a:gd name="connsiteY12" fmla="*/ 328349 h 389031"/>
                      <a:gd name="connsiteX13" fmla="*/ 44252 w 351239"/>
                      <a:gd name="connsiteY13" fmla="*/ 355839 h 389031"/>
                      <a:gd name="connsiteX14" fmla="*/ 44911 w 351239"/>
                      <a:gd name="connsiteY14" fmla="*/ 301919 h 389031"/>
                      <a:gd name="connsiteX15" fmla="*/ 4067 w 351239"/>
                      <a:gd name="connsiteY15" fmla="*/ 312545 h 389031"/>
                      <a:gd name="connsiteX16" fmla="*/ 24553 w 351239"/>
                      <a:gd name="connsiteY16" fmla="*/ 264628 h 389031"/>
                      <a:gd name="connsiteX17" fmla="*/ 14091 w 351239"/>
                      <a:gd name="connsiteY17" fmla="*/ 247155 h 389031"/>
                      <a:gd name="connsiteX18" fmla="*/ 0 w 351239"/>
                      <a:gd name="connsiteY18" fmla="*/ 168567 h 389031"/>
                      <a:gd name="connsiteX19" fmla="*/ 184071 w 351239"/>
                      <a:gd name="connsiteY19" fmla="*/ 5 h 389031"/>
                      <a:gd name="connsiteX0" fmla="*/ 180004 w 347172"/>
                      <a:gd name="connsiteY0" fmla="*/ 5 h 389031"/>
                      <a:gd name="connsiteX1" fmla="*/ 340458 w 347172"/>
                      <a:gd name="connsiteY1" fmla="*/ 247155 h 389031"/>
                      <a:gd name="connsiteX2" fmla="*/ 330045 w 347172"/>
                      <a:gd name="connsiteY2" fmla="*/ 264547 h 389031"/>
                      <a:gd name="connsiteX3" fmla="*/ 347172 w 347172"/>
                      <a:gd name="connsiteY3" fmla="*/ 312545 h 389031"/>
                      <a:gd name="connsiteX4" fmla="*/ 306327 w 347172"/>
                      <a:gd name="connsiteY4" fmla="*/ 301919 h 389031"/>
                      <a:gd name="connsiteX5" fmla="*/ 306987 w 347172"/>
                      <a:gd name="connsiteY5" fmla="*/ 355839 h 389031"/>
                      <a:gd name="connsiteX6" fmla="*/ 257030 w 347172"/>
                      <a:gd name="connsiteY6" fmla="*/ 328349 h 389031"/>
                      <a:gd name="connsiteX7" fmla="*/ 242639 w 347172"/>
                      <a:gd name="connsiteY7" fmla="*/ 380589 h 389031"/>
                      <a:gd name="connsiteX8" fmla="*/ 202048 w 347172"/>
                      <a:gd name="connsiteY8" fmla="*/ 342029 h 389031"/>
                      <a:gd name="connsiteX9" fmla="*/ 173585 w 347172"/>
                      <a:gd name="connsiteY9" fmla="*/ 389031 h 389031"/>
                      <a:gd name="connsiteX10" fmla="*/ 145123 w 347172"/>
                      <a:gd name="connsiteY10" fmla="*/ 342029 h 389031"/>
                      <a:gd name="connsiteX11" fmla="*/ 104531 w 347172"/>
                      <a:gd name="connsiteY11" fmla="*/ 380589 h 389031"/>
                      <a:gd name="connsiteX12" fmla="*/ 90141 w 347172"/>
                      <a:gd name="connsiteY12" fmla="*/ 328349 h 389031"/>
                      <a:gd name="connsiteX13" fmla="*/ 40185 w 347172"/>
                      <a:gd name="connsiteY13" fmla="*/ 355839 h 389031"/>
                      <a:gd name="connsiteX14" fmla="*/ 40844 w 347172"/>
                      <a:gd name="connsiteY14" fmla="*/ 301919 h 389031"/>
                      <a:gd name="connsiteX15" fmla="*/ 0 w 347172"/>
                      <a:gd name="connsiteY15" fmla="*/ 312545 h 389031"/>
                      <a:gd name="connsiteX16" fmla="*/ 20486 w 347172"/>
                      <a:gd name="connsiteY16" fmla="*/ 264628 h 389031"/>
                      <a:gd name="connsiteX17" fmla="*/ 10024 w 347172"/>
                      <a:gd name="connsiteY17" fmla="*/ 247155 h 389031"/>
                      <a:gd name="connsiteX18" fmla="*/ 180004 w 347172"/>
                      <a:gd name="connsiteY18" fmla="*/ 5 h 389031"/>
                      <a:gd name="connsiteX0" fmla="*/ 180004 w 347172"/>
                      <a:gd name="connsiteY0" fmla="*/ 80 h 389106"/>
                      <a:gd name="connsiteX1" fmla="*/ 340458 w 347172"/>
                      <a:gd name="connsiteY1" fmla="*/ 247230 h 389106"/>
                      <a:gd name="connsiteX2" fmla="*/ 330045 w 347172"/>
                      <a:gd name="connsiteY2" fmla="*/ 264622 h 389106"/>
                      <a:gd name="connsiteX3" fmla="*/ 347172 w 347172"/>
                      <a:gd name="connsiteY3" fmla="*/ 312620 h 389106"/>
                      <a:gd name="connsiteX4" fmla="*/ 306327 w 347172"/>
                      <a:gd name="connsiteY4" fmla="*/ 301994 h 389106"/>
                      <a:gd name="connsiteX5" fmla="*/ 306987 w 347172"/>
                      <a:gd name="connsiteY5" fmla="*/ 355914 h 389106"/>
                      <a:gd name="connsiteX6" fmla="*/ 257030 w 347172"/>
                      <a:gd name="connsiteY6" fmla="*/ 328424 h 389106"/>
                      <a:gd name="connsiteX7" fmla="*/ 242639 w 347172"/>
                      <a:gd name="connsiteY7" fmla="*/ 380664 h 389106"/>
                      <a:gd name="connsiteX8" fmla="*/ 202048 w 347172"/>
                      <a:gd name="connsiteY8" fmla="*/ 342104 h 389106"/>
                      <a:gd name="connsiteX9" fmla="*/ 173585 w 347172"/>
                      <a:gd name="connsiteY9" fmla="*/ 389106 h 389106"/>
                      <a:gd name="connsiteX10" fmla="*/ 145123 w 347172"/>
                      <a:gd name="connsiteY10" fmla="*/ 342104 h 389106"/>
                      <a:gd name="connsiteX11" fmla="*/ 104531 w 347172"/>
                      <a:gd name="connsiteY11" fmla="*/ 380664 h 389106"/>
                      <a:gd name="connsiteX12" fmla="*/ 90141 w 347172"/>
                      <a:gd name="connsiteY12" fmla="*/ 328424 h 389106"/>
                      <a:gd name="connsiteX13" fmla="*/ 40185 w 347172"/>
                      <a:gd name="connsiteY13" fmla="*/ 355914 h 389106"/>
                      <a:gd name="connsiteX14" fmla="*/ 40844 w 347172"/>
                      <a:gd name="connsiteY14" fmla="*/ 301994 h 389106"/>
                      <a:gd name="connsiteX15" fmla="*/ 0 w 347172"/>
                      <a:gd name="connsiteY15" fmla="*/ 312620 h 389106"/>
                      <a:gd name="connsiteX16" fmla="*/ 20486 w 347172"/>
                      <a:gd name="connsiteY16" fmla="*/ 264703 h 389106"/>
                      <a:gd name="connsiteX17" fmla="*/ 10024 w 347172"/>
                      <a:gd name="connsiteY17" fmla="*/ 247230 h 389106"/>
                      <a:gd name="connsiteX18" fmla="*/ 180004 w 347172"/>
                      <a:gd name="connsiteY18" fmla="*/ 80 h 389106"/>
                      <a:gd name="connsiteX0" fmla="*/ 163335 w 347172"/>
                      <a:gd name="connsiteY0" fmla="*/ 82 h 386727"/>
                      <a:gd name="connsiteX1" fmla="*/ 340458 w 347172"/>
                      <a:gd name="connsiteY1" fmla="*/ 244851 h 386727"/>
                      <a:gd name="connsiteX2" fmla="*/ 330045 w 347172"/>
                      <a:gd name="connsiteY2" fmla="*/ 262243 h 386727"/>
                      <a:gd name="connsiteX3" fmla="*/ 347172 w 347172"/>
                      <a:gd name="connsiteY3" fmla="*/ 310241 h 386727"/>
                      <a:gd name="connsiteX4" fmla="*/ 306327 w 347172"/>
                      <a:gd name="connsiteY4" fmla="*/ 299615 h 386727"/>
                      <a:gd name="connsiteX5" fmla="*/ 306987 w 347172"/>
                      <a:gd name="connsiteY5" fmla="*/ 353535 h 386727"/>
                      <a:gd name="connsiteX6" fmla="*/ 257030 w 347172"/>
                      <a:gd name="connsiteY6" fmla="*/ 326045 h 386727"/>
                      <a:gd name="connsiteX7" fmla="*/ 242639 w 347172"/>
                      <a:gd name="connsiteY7" fmla="*/ 378285 h 386727"/>
                      <a:gd name="connsiteX8" fmla="*/ 202048 w 347172"/>
                      <a:gd name="connsiteY8" fmla="*/ 339725 h 386727"/>
                      <a:gd name="connsiteX9" fmla="*/ 173585 w 347172"/>
                      <a:gd name="connsiteY9" fmla="*/ 386727 h 386727"/>
                      <a:gd name="connsiteX10" fmla="*/ 145123 w 347172"/>
                      <a:gd name="connsiteY10" fmla="*/ 339725 h 386727"/>
                      <a:gd name="connsiteX11" fmla="*/ 104531 w 347172"/>
                      <a:gd name="connsiteY11" fmla="*/ 378285 h 386727"/>
                      <a:gd name="connsiteX12" fmla="*/ 90141 w 347172"/>
                      <a:gd name="connsiteY12" fmla="*/ 326045 h 386727"/>
                      <a:gd name="connsiteX13" fmla="*/ 40185 w 347172"/>
                      <a:gd name="connsiteY13" fmla="*/ 353535 h 386727"/>
                      <a:gd name="connsiteX14" fmla="*/ 40844 w 347172"/>
                      <a:gd name="connsiteY14" fmla="*/ 299615 h 386727"/>
                      <a:gd name="connsiteX15" fmla="*/ 0 w 347172"/>
                      <a:gd name="connsiteY15" fmla="*/ 310241 h 386727"/>
                      <a:gd name="connsiteX16" fmla="*/ 20486 w 347172"/>
                      <a:gd name="connsiteY16" fmla="*/ 262324 h 386727"/>
                      <a:gd name="connsiteX17" fmla="*/ 10024 w 347172"/>
                      <a:gd name="connsiteY17" fmla="*/ 244851 h 386727"/>
                      <a:gd name="connsiteX18" fmla="*/ 163335 w 347172"/>
                      <a:gd name="connsiteY18" fmla="*/ 82 h 386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47172" h="386727">
                        <a:moveTo>
                          <a:pt x="163335" y="82"/>
                        </a:moveTo>
                        <a:cubicBezTo>
                          <a:pt x="368426" y="4845"/>
                          <a:pt x="315451" y="200761"/>
                          <a:pt x="340458" y="244851"/>
                        </a:cubicBezTo>
                        <a:lnTo>
                          <a:pt x="330045" y="262243"/>
                        </a:lnTo>
                        <a:lnTo>
                          <a:pt x="347172" y="310241"/>
                        </a:lnTo>
                        <a:lnTo>
                          <a:pt x="306327" y="299615"/>
                        </a:lnTo>
                        <a:cubicBezTo>
                          <a:pt x="306546" y="317588"/>
                          <a:pt x="306767" y="335562"/>
                          <a:pt x="306987" y="353535"/>
                        </a:cubicBezTo>
                        <a:lnTo>
                          <a:pt x="257030" y="326045"/>
                        </a:lnTo>
                        <a:lnTo>
                          <a:pt x="242639" y="378285"/>
                        </a:lnTo>
                        <a:lnTo>
                          <a:pt x="202048" y="339725"/>
                        </a:lnTo>
                        <a:lnTo>
                          <a:pt x="173585" y="386727"/>
                        </a:lnTo>
                        <a:lnTo>
                          <a:pt x="145123" y="339725"/>
                        </a:lnTo>
                        <a:lnTo>
                          <a:pt x="104531" y="378285"/>
                        </a:lnTo>
                        <a:lnTo>
                          <a:pt x="90141" y="326045"/>
                        </a:lnTo>
                        <a:lnTo>
                          <a:pt x="40185" y="353535"/>
                        </a:lnTo>
                        <a:cubicBezTo>
                          <a:pt x="40405" y="335562"/>
                          <a:pt x="40624" y="317588"/>
                          <a:pt x="40844" y="299615"/>
                        </a:cubicBezTo>
                        <a:lnTo>
                          <a:pt x="0" y="310241"/>
                        </a:lnTo>
                        <a:lnTo>
                          <a:pt x="20486" y="262324"/>
                        </a:lnTo>
                        <a:lnTo>
                          <a:pt x="10024" y="244851"/>
                        </a:lnTo>
                        <a:cubicBezTo>
                          <a:pt x="36610" y="200747"/>
                          <a:pt x="-41756" y="-4681"/>
                          <a:pt x="163335" y="8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35CBBF2D-BEC1-6FD4-39B4-7F296BB912A7}"/>
                      </a:ext>
                    </a:extLst>
                  </p:cNvPr>
                  <p:cNvGrpSpPr/>
                  <p:nvPr/>
                </p:nvGrpSpPr>
                <p:grpSpPr>
                  <a:xfrm>
                    <a:off x="4231331" y="1052537"/>
                    <a:ext cx="103212" cy="51085"/>
                    <a:chOff x="4231331" y="1052537"/>
                    <a:chExt cx="150418" cy="74450"/>
                  </a:xfrm>
                </p:grpSpPr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2B2B2002-5C3A-4714-F27E-BF8290008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1331" y="1052537"/>
                      <a:ext cx="150418" cy="74450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BCD7F2B5-560D-6CE2-1E1B-CA822E1CDA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5599" y="1052537"/>
                      <a:ext cx="92370" cy="45719"/>
                    </a:xfrm>
                    <a:custGeom>
                      <a:avLst/>
                      <a:gdLst>
                        <a:gd name="connsiteX0" fmla="*/ 0 w 111743"/>
                        <a:gd name="connsiteY0" fmla="*/ 0 h 55308"/>
                        <a:gd name="connsiteX1" fmla="*/ 111743 w 111743"/>
                        <a:gd name="connsiteY1" fmla="*/ 0 h 55308"/>
                        <a:gd name="connsiteX2" fmla="*/ 95660 w 111743"/>
                        <a:gd name="connsiteY2" fmla="*/ 38827 h 55308"/>
                        <a:gd name="connsiteX3" fmla="*/ 55871 w 111743"/>
                        <a:gd name="connsiteY3" fmla="*/ 55308 h 55308"/>
                        <a:gd name="connsiteX4" fmla="*/ 16082 w 111743"/>
                        <a:gd name="connsiteY4" fmla="*/ 38827 h 553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743" h="55308">
                          <a:moveTo>
                            <a:pt x="0" y="0"/>
                          </a:moveTo>
                          <a:lnTo>
                            <a:pt x="111743" y="0"/>
                          </a:lnTo>
                          <a:lnTo>
                            <a:pt x="95660" y="38827"/>
                          </a:lnTo>
                          <a:cubicBezTo>
                            <a:pt x="85477" y="49010"/>
                            <a:pt x="71410" y="55308"/>
                            <a:pt x="55871" y="55308"/>
                          </a:cubicBezTo>
                          <a:cubicBezTo>
                            <a:pt x="40333" y="55308"/>
                            <a:pt x="26265" y="49010"/>
                            <a:pt x="16082" y="38827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709B8C60-75F2-6E98-0AC6-E45F0557F4D9}"/>
                </a:ext>
              </a:extLst>
            </p:cNvPr>
            <p:cNvGrpSpPr/>
            <p:nvPr/>
          </p:nvGrpSpPr>
          <p:grpSpPr>
            <a:xfrm rot="2700000">
              <a:off x="6772110" y="1749800"/>
              <a:ext cx="599745" cy="134737"/>
              <a:chOff x="1826411" y="4507735"/>
              <a:chExt cx="712236" cy="179779"/>
            </a:xfrm>
          </p:grpSpPr>
          <p:sp>
            <p:nvSpPr>
              <p:cNvPr id="478" name="テキスト ボックス 477">
                <a:extLst>
                  <a:ext uri="{FF2B5EF4-FFF2-40B4-BE49-F238E27FC236}">
                    <a16:creationId xmlns:a16="http://schemas.microsoft.com/office/drawing/2014/main" id="{2D862653-C449-ED2B-6A04-77200440ED7C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ln w="28575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9" name="テキスト ボックス 478">
                <a:extLst>
                  <a:ext uri="{FF2B5EF4-FFF2-40B4-BE49-F238E27FC236}">
                    <a16:creationId xmlns:a16="http://schemas.microsoft.com/office/drawing/2014/main" id="{764FEA5A-8E79-FCCC-DC60-764060F2818E}"/>
                  </a:ext>
                </a:extLst>
              </p:cNvPr>
              <p:cNvSpPr txBox="1"/>
              <p:nvPr/>
            </p:nvSpPr>
            <p:spPr>
              <a:xfrm rot="20382159">
                <a:off x="1826411" y="4507736"/>
                <a:ext cx="708896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zzzzzzz</a:t>
                </a:r>
                <a:endParaRPr kumimoji="1" lang="ja-JP" altLang="en-US" b="1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486" name="テキスト ボックス 485">
            <a:extLst>
              <a:ext uri="{FF2B5EF4-FFF2-40B4-BE49-F238E27FC236}">
                <a16:creationId xmlns:a16="http://schemas.microsoft.com/office/drawing/2014/main" id="{A43066E8-F86D-0C6D-4C5B-0463D5EB2C5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初夢を見る女の子のイラスト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125195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38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pptx279_初夢を見る女性、女の子のイラスト</dc:title>
  <dc:subject>pptx279_初夢を見る女性、女の子のイラスト</dc:subject>
  <dc:creator>でじけろお</dc:creator>
  <cp:revision>1</cp:revision>
  <dcterms:created xsi:type="dcterms:W3CDTF">2018-05-20T00:31:01Z</dcterms:created>
  <dcterms:modified xsi:type="dcterms:W3CDTF">2025-03-24T13:57:38Z</dcterms:modified>
  <cp:version>1</cp:version>
</cp:coreProperties>
</file>