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6" r:id="rId2"/>
    <p:sldId id="4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4" name="グループ化 533">
            <a:extLst>
              <a:ext uri="{FF2B5EF4-FFF2-40B4-BE49-F238E27FC236}">
                <a16:creationId xmlns:a16="http://schemas.microsoft.com/office/drawing/2014/main" id="{05141486-AFFB-F758-E2F3-FD55FCA4D6AE}"/>
              </a:ext>
            </a:extLst>
          </p:cNvPr>
          <p:cNvGrpSpPr>
            <a:grpSpLocks noChangeAspect="1"/>
          </p:cNvGrpSpPr>
          <p:nvPr/>
        </p:nvGrpSpPr>
        <p:grpSpPr>
          <a:xfrm>
            <a:off x="909028" y="876611"/>
            <a:ext cx="2244875" cy="2449830"/>
            <a:chOff x="654050" y="586465"/>
            <a:chExt cx="2705100" cy="2952073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2EB395B7-F9F9-462D-8A87-AC7F713B5B37}"/>
                </a:ext>
              </a:extLst>
            </p:cNvPr>
            <p:cNvGrpSpPr/>
            <p:nvPr/>
          </p:nvGrpSpPr>
          <p:grpSpPr>
            <a:xfrm>
              <a:off x="654050" y="1023938"/>
              <a:ext cx="2705100" cy="2514600"/>
              <a:chOff x="654050" y="1023938"/>
              <a:chExt cx="2705100" cy="251460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813E2277-AD30-4898-BCFF-75D1AFB4C400}"/>
                  </a:ext>
                </a:extLst>
              </p:cNvPr>
              <p:cNvGrpSpPr/>
              <p:nvPr/>
            </p:nvGrpSpPr>
            <p:grpSpPr>
              <a:xfrm>
                <a:off x="7064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6BCC4C67-3AD1-4CF3-BD30-DABC9E74502E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96" name="四角形: 上の 2 つの角を丸める 195">
                    <a:extLst>
                      <a:ext uri="{FF2B5EF4-FFF2-40B4-BE49-F238E27FC236}">
                        <a16:creationId xmlns:a16="http://schemas.microsoft.com/office/drawing/2014/main" id="{C9F9BDF6-6D3E-4038-9AFF-9A6482C80E0A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B9489A58-658F-4A3F-A944-6710CC18D5A4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33BB9D16-FBE1-4926-9177-FE63E067DA7E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830A1A3F-D1B3-44B1-A00C-5BAD42167D5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14E4CA1E-61F0-45E8-8614-7E171E7B3A47}"/>
                  </a:ext>
                </a:extLst>
              </p:cNvPr>
              <p:cNvGrpSpPr/>
              <p:nvPr/>
            </p:nvGrpSpPr>
            <p:grpSpPr>
              <a:xfrm>
                <a:off x="1540621" y="1059485"/>
                <a:ext cx="952298" cy="2027362"/>
                <a:chOff x="1441287" y="1094138"/>
                <a:chExt cx="1150965" cy="2450310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53484583-D240-4448-8F15-D57241680508}"/>
                    </a:ext>
                  </a:extLst>
                </p:cNvPr>
                <p:cNvGrpSpPr/>
                <p:nvPr/>
              </p:nvGrpSpPr>
              <p:grpSpPr>
                <a:xfrm>
                  <a:off x="1447746" y="1152475"/>
                  <a:ext cx="1144506" cy="2391973"/>
                  <a:chOff x="1447746" y="1152475"/>
                  <a:chExt cx="1144506" cy="2391973"/>
                </a:xfrm>
              </p:grpSpPr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D7C3D563-93B6-4EDA-8744-A8A61A66A194}"/>
                      </a:ext>
                    </a:extLst>
                  </p:cNvPr>
                  <p:cNvGrpSpPr/>
                  <p:nvPr/>
                </p:nvGrpSpPr>
                <p:grpSpPr>
                  <a:xfrm>
                    <a:off x="1447746" y="2236364"/>
                    <a:ext cx="1139046" cy="1308084"/>
                    <a:chOff x="123860" y="2236364"/>
                    <a:chExt cx="1139046" cy="1308084"/>
                  </a:xfrm>
                </p:grpSpPr>
                <p:sp>
                  <p:nvSpPr>
                    <p:cNvPr id="169" name="フリーフォーム: 図形 168">
                      <a:extLst>
                        <a:ext uri="{FF2B5EF4-FFF2-40B4-BE49-F238E27FC236}">
                          <a16:creationId xmlns:a16="http://schemas.microsoft.com/office/drawing/2014/main" id="{B9F23EE1-12F1-4296-9B45-C1E65CA713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637" y="2236364"/>
                      <a:ext cx="529322" cy="64028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11209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6215 w 525992"/>
                        <a:gd name="connsiteY7" fmla="*/ 240006 h 522674"/>
                        <a:gd name="connsiteX8" fmla="*/ 143510 w 525992"/>
                        <a:gd name="connsiteY8" fmla="*/ 215324 h 522674"/>
                        <a:gd name="connsiteX9" fmla="*/ 160641 w 525992"/>
                        <a:gd name="connsiteY9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143510 w 525992"/>
                        <a:gd name="connsiteY7" fmla="*/ 215324 h 522674"/>
                        <a:gd name="connsiteX8" fmla="*/ 160641 w 525992"/>
                        <a:gd name="connsiteY8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25992 w 525992"/>
                        <a:gd name="connsiteY3" fmla="*/ 254756 h 522674"/>
                        <a:gd name="connsiteX4" fmla="*/ 270095 w 525992"/>
                        <a:gd name="connsiteY4" fmla="*/ 522674 h 522674"/>
                        <a:gd name="connsiteX5" fmla="*/ 0 w 525992"/>
                        <a:gd name="connsiteY5" fmla="*/ 254756 h 522674"/>
                        <a:gd name="connsiteX6" fmla="*/ 143510 w 525992"/>
                        <a:gd name="connsiteY6" fmla="*/ 215324 h 522674"/>
                        <a:gd name="connsiteX7" fmla="*/ 160641 w 525992"/>
                        <a:gd name="connsiteY7" fmla="*/ 0 h 522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25992" h="522674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11209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15344" y="522674"/>
                            <a:pt x="270095" y="522674"/>
                          </a:cubicBezTo>
                          <a:cubicBezTo>
                            <a:pt x="124846" y="522674"/>
                            <a:pt x="0" y="324353"/>
                            <a:pt x="0" y="254756"/>
                          </a:cubicBezTo>
                          <a:lnTo>
                            <a:pt x="143510" y="215324"/>
                          </a:lnTo>
                          <a:cubicBezTo>
                            <a:pt x="151587" y="135322"/>
                            <a:pt x="152564" y="80002"/>
                            <a:pt x="16064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0" name="フリーフォーム: 図形 169">
                      <a:extLst>
                        <a:ext uri="{FF2B5EF4-FFF2-40B4-BE49-F238E27FC236}">
                          <a16:creationId xmlns:a16="http://schemas.microsoft.com/office/drawing/2014/main" id="{228CA2A6-E7EA-4E25-82E5-E1DB39939AC1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14425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1" name="フリーフォーム: 図形 170">
                      <a:extLst>
                        <a:ext uri="{FF2B5EF4-FFF2-40B4-BE49-F238E27FC236}">
                          <a16:creationId xmlns:a16="http://schemas.microsoft.com/office/drawing/2014/main" id="{3CD80361-AF0D-4FAD-A36C-93016C578E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860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2" name="フリーフォーム: 図形 171">
                      <a:extLst>
                        <a:ext uri="{FF2B5EF4-FFF2-40B4-BE49-F238E27FC236}">
                          <a16:creationId xmlns:a16="http://schemas.microsoft.com/office/drawing/2014/main" id="{C09CC59E-F735-4604-94B7-F4A240918B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804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88890 w 974009"/>
                        <a:gd name="connsiteY2" fmla="*/ 341486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91271 w 974009"/>
                        <a:gd name="connsiteY2" fmla="*/ 248617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345788" y="0"/>
                          </a:lnTo>
                          <a:lnTo>
                            <a:pt x="491271" y="248617"/>
                          </a:lnTo>
                          <a:lnTo>
                            <a:pt x="631992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3" name="正方形/長方形 172">
                      <a:extLst>
                        <a:ext uri="{FF2B5EF4-FFF2-40B4-BE49-F238E27FC236}">
                          <a16:creationId xmlns:a16="http://schemas.microsoft.com/office/drawing/2014/main" id="{D1F3F0BA-616D-434D-8840-285D5305CC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3444" y="2772001"/>
                      <a:ext cx="45719" cy="772447"/>
                    </a:xfrm>
                    <a:prstGeom prst="rect">
                      <a:avLst/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4" name="フリーフォーム: 図形 173">
                      <a:extLst>
                        <a:ext uri="{FF2B5EF4-FFF2-40B4-BE49-F238E27FC236}">
                          <a16:creationId xmlns:a16="http://schemas.microsoft.com/office/drawing/2014/main" id="{B86F399C-5BF7-486D-845C-19963E09803F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377842" y="2489364"/>
                      <a:ext cx="638952" cy="303842"/>
                    </a:xfrm>
                    <a:custGeom>
                      <a:avLst/>
                      <a:gdLst>
                        <a:gd name="connsiteX0" fmla="*/ 582625 w 638952"/>
                        <a:gd name="connsiteY0" fmla="*/ 0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0 w 638952"/>
                        <a:gd name="connsiteY4" fmla="*/ 52384 h 398788"/>
                        <a:gd name="connsiteX5" fmla="*/ 98164 w 638952"/>
                        <a:gd name="connsiteY5" fmla="*/ 158822 h 398788"/>
                        <a:gd name="connsiteX6" fmla="*/ 193841 w 638952"/>
                        <a:gd name="connsiteY6" fmla="*/ 182900 h 398788"/>
                        <a:gd name="connsiteX7" fmla="*/ 176526 w 638952"/>
                        <a:gd name="connsiteY7" fmla="*/ 243789 h 398788"/>
                        <a:gd name="connsiteX8" fmla="*/ 319476 w 638952"/>
                        <a:gd name="connsiteY8" fmla="*/ 398788 h 398788"/>
                        <a:gd name="connsiteX9" fmla="*/ 459002 w 638952"/>
                        <a:gd name="connsiteY9" fmla="*/ 247502 h 398788"/>
                        <a:gd name="connsiteX10" fmla="*/ 440631 w 638952"/>
                        <a:gd name="connsiteY10" fmla="*/ 182900 h 398788"/>
                        <a:gd name="connsiteX11" fmla="*/ 542143 w 638952"/>
                        <a:gd name="connsiteY11" fmla="*/ 157353 h 398788"/>
                        <a:gd name="connsiteX12" fmla="*/ 638952 w 638952"/>
                        <a:gd name="connsiteY12" fmla="*/ 52384 h 398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38952" h="398788">
                          <a:moveTo>
                            <a:pt x="638952" y="52384"/>
                          </a:moveTo>
                          <a:lnTo>
                            <a:pt x="460772" y="0"/>
                          </a:lnTo>
                          <a:lnTo>
                            <a:pt x="320100" y="365560"/>
                          </a:lnTo>
                          <a:lnTo>
                            <a:pt x="179428" y="0"/>
                          </a:lnTo>
                          <a:lnTo>
                            <a:pt x="0" y="52384"/>
                          </a:lnTo>
                          <a:lnTo>
                            <a:pt x="98164" y="158822"/>
                          </a:lnTo>
                          <a:lnTo>
                            <a:pt x="193841" y="182900"/>
                          </a:lnTo>
                          <a:lnTo>
                            <a:pt x="176526" y="243789"/>
                          </a:lnTo>
                          <a:lnTo>
                            <a:pt x="319476" y="398788"/>
                          </a:lnTo>
                          <a:lnTo>
                            <a:pt x="459002" y="247502"/>
                          </a:lnTo>
                          <a:lnTo>
                            <a:pt x="440631" y="182900"/>
                          </a:lnTo>
                          <a:lnTo>
                            <a:pt x="542143" y="157353"/>
                          </a:lnTo>
                          <a:lnTo>
                            <a:pt x="638952" y="52384"/>
                          </a:ln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A221722D-5203-4A01-93FC-0353BD10FE92}"/>
                      </a:ext>
                    </a:extLst>
                  </p:cNvPr>
                  <p:cNvGrpSpPr/>
                  <p:nvPr/>
                </p:nvGrpSpPr>
                <p:grpSpPr>
                  <a:xfrm>
                    <a:off x="1453762" y="1152475"/>
                    <a:ext cx="1138490" cy="1298916"/>
                    <a:chOff x="1461845" y="1152475"/>
                    <a:chExt cx="1138490" cy="1298916"/>
                  </a:xfrm>
                </p:grpSpPr>
                <p:sp>
                  <p:nvSpPr>
                    <p:cNvPr id="149" name="月 148">
                      <a:extLst>
                        <a:ext uri="{FF2B5EF4-FFF2-40B4-BE49-F238E27FC236}">
                          <a16:creationId xmlns:a16="http://schemas.microsoft.com/office/drawing/2014/main" id="{4AE17F2A-5C8A-45DB-938D-E01EA8D3380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396682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0" name="月 149">
                      <a:extLst>
                        <a:ext uri="{FF2B5EF4-FFF2-40B4-BE49-F238E27FC236}">
                          <a16:creationId xmlns:a16="http://schemas.microsoft.com/office/drawing/2014/main" id="{2FB96837-46A8-4080-9693-8C674457B1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2871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9D46F7BD-7FBD-45DE-A70D-1E92CD42F9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9680" y="1152475"/>
                      <a:ext cx="1117919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52" name="グループ化 151">
                      <a:extLst>
                        <a:ext uri="{FF2B5EF4-FFF2-40B4-BE49-F238E27FC236}">
                          <a16:creationId xmlns:a16="http://schemas.microsoft.com/office/drawing/2014/main" id="{37E21E42-E094-45AF-85EA-DF695CD9B35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1845" y="1324951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56" name="グループ化 155">
                        <a:extLst>
                          <a:ext uri="{FF2B5EF4-FFF2-40B4-BE49-F238E27FC236}">
                            <a16:creationId xmlns:a16="http://schemas.microsoft.com/office/drawing/2014/main" id="{C115E1AF-F44E-4049-99F1-C790E69CCEF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62" name="グループ化 161">
                          <a:extLst>
                            <a:ext uri="{FF2B5EF4-FFF2-40B4-BE49-F238E27FC236}">
                              <a16:creationId xmlns:a16="http://schemas.microsoft.com/office/drawing/2014/main" id="{AE3DB807-359A-481F-B346-159BCF82826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7" name="円/楕円 177">
                            <a:extLst>
                              <a:ext uri="{FF2B5EF4-FFF2-40B4-BE49-F238E27FC236}">
                                <a16:creationId xmlns:a16="http://schemas.microsoft.com/office/drawing/2014/main" id="{1FC96558-74D9-4900-9A4C-0B0A8B66AC4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8" name="円/楕円 178">
                            <a:extLst>
                              <a:ext uri="{FF2B5EF4-FFF2-40B4-BE49-F238E27FC236}">
                                <a16:creationId xmlns:a16="http://schemas.microsoft.com/office/drawing/2014/main" id="{120A1730-93B2-4373-9393-C0E8789CFD2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63" name="グループ化 162">
                          <a:extLst>
                            <a:ext uri="{FF2B5EF4-FFF2-40B4-BE49-F238E27FC236}">
                              <a16:creationId xmlns:a16="http://schemas.microsoft.com/office/drawing/2014/main" id="{8DFCC69A-39B7-47A2-BF30-D4A4BF39CD5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5" name="円/楕円 175">
                            <a:extLst>
                              <a:ext uri="{FF2B5EF4-FFF2-40B4-BE49-F238E27FC236}">
                                <a16:creationId xmlns:a16="http://schemas.microsoft.com/office/drawing/2014/main" id="{D6BC343C-E8DC-4A19-B331-B039099F06E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6" name="円/楕円 176">
                            <a:extLst>
                              <a:ext uri="{FF2B5EF4-FFF2-40B4-BE49-F238E27FC236}">
                                <a16:creationId xmlns:a16="http://schemas.microsoft.com/office/drawing/2014/main" id="{1BD4A0A0-D56B-4C1B-B3ED-189745EF246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64" name="円/楕円 174">
                          <a:extLst>
                            <a:ext uri="{FF2B5EF4-FFF2-40B4-BE49-F238E27FC236}">
                              <a16:creationId xmlns:a16="http://schemas.microsoft.com/office/drawing/2014/main" id="{D36E044B-81A7-49E1-93A6-57CD7DCE34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2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57" name="円/楕円 27">
                        <a:extLst>
                          <a:ext uri="{FF2B5EF4-FFF2-40B4-BE49-F238E27FC236}">
                            <a16:creationId xmlns:a16="http://schemas.microsoft.com/office/drawing/2014/main" id="{7C72E354-F02D-4A83-B97C-5602FEA6556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8" name="円/楕円 27">
                        <a:extLst>
                          <a:ext uri="{FF2B5EF4-FFF2-40B4-BE49-F238E27FC236}">
                            <a16:creationId xmlns:a16="http://schemas.microsoft.com/office/drawing/2014/main" id="{16F21E1F-B94E-462C-B8C5-A7DDC013A7F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9" name="正方形/長方形 67">
                        <a:extLst>
                          <a:ext uri="{FF2B5EF4-FFF2-40B4-BE49-F238E27FC236}">
                            <a16:creationId xmlns:a16="http://schemas.microsoft.com/office/drawing/2014/main" id="{0E47D072-89FB-4848-AB9E-661D669F54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7514" y="4542354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0" name="円/楕円 27">
                        <a:extLst>
                          <a:ext uri="{FF2B5EF4-FFF2-40B4-BE49-F238E27FC236}">
                            <a16:creationId xmlns:a16="http://schemas.microsoft.com/office/drawing/2014/main" id="{8ACFC55B-8672-4B5F-9965-75CA9C7138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3090" y="4312514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1" name="円/楕円 27">
                        <a:extLst>
                          <a:ext uri="{FF2B5EF4-FFF2-40B4-BE49-F238E27FC236}">
                            <a16:creationId xmlns:a16="http://schemas.microsoft.com/office/drawing/2014/main" id="{E45D8700-C87F-434C-8F9F-E4B225C8852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89490" y="431251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2D8CE26F-B55A-4605-A17C-EA89200081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29500" y="2250544"/>
                      <a:ext cx="201786" cy="33706"/>
                    </a:xfrm>
                    <a:custGeom>
                      <a:avLst/>
                      <a:gdLst>
                        <a:gd name="connsiteX0" fmla="*/ 164771 w 329542"/>
                        <a:gd name="connsiteY0" fmla="*/ 0 h 42863"/>
                        <a:gd name="connsiteX1" fmla="*/ 327104 w 329542"/>
                        <a:gd name="connsiteY1" fmla="*/ 9575 h 42863"/>
                        <a:gd name="connsiteX2" fmla="*/ 329542 w 329542"/>
                        <a:gd name="connsiteY2" fmla="*/ 10414 h 42863"/>
                        <a:gd name="connsiteX3" fmla="*/ 281641 w 329542"/>
                        <a:gd name="connsiteY3" fmla="*/ 33288 h 42863"/>
                        <a:gd name="connsiteX4" fmla="*/ 164771 w 329542"/>
                        <a:gd name="connsiteY4" fmla="*/ 42863 h 42863"/>
                        <a:gd name="connsiteX5" fmla="*/ 47901 w 329542"/>
                        <a:gd name="connsiteY5" fmla="*/ 33288 h 42863"/>
                        <a:gd name="connsiteX6" fmla="*/ 0 w 329542"/>
                        <a:gd name="connsiteY6" fmla="*/ 10414 h 42863"/>
                        <a:gd name="connsiteX7" fmla="*/ 2438 w 329542"/>
                        <a:gd name="connsiteY7" fmla="*/ 9575 h 42863"/>
                        <a:gd name="connsiteX8" fmla="*/ 164771 w 329542"/>
                        <a:gd name="connsiteY8" fmla="*/ 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29542" h="42863">
                          <a:moveTo>
                            <a:pt x="164771" y="0"/>
                          </a:moveTo>
                          <a:cubicBezTo>
                            <a:pt x="228166" y="0"/>
                            <a:pt x="285559" y="3659"/>
                            <a:pt x="327104" y="9575"/>
                          </a:cubicBezTo>
                          <a:lnTo>
                            <a:pt x="329542" y="10414"/>
                          </a:lnTo>
                          <a:lnTo>
                            <a:pt x="281641" y="33288"/>
                          </a:lnTo>
                          <a:cubicBezTo>
                            <a:pt x="251731" y="39204"/>
                            <a:pt x="210412" y="42863"/>
                            <a:pt x="164771" y="42863"/>
                          </a:cubicBezTo>
                          <a:cubicBezTo>
                            <a:pt x="119131" y="42863"/>
                            <a:pt x="77811" y="39204"/>
                            <a:pt x="47901" y="33288"/>
                          </a:cubicBezTo>
                          <a:lnTo>
                            <a:pt x="0" y="10414"/>
                          </a:lnTo>
                          <a:lnTo>
                            <a:pt x="2438" y="9575"/>
                          </a:lnTo>
                          <a:cubicBezTo>
                            <a:pt x="43983" y="3659"/>
                            <a:pt x="101376" y="0"/>
                            <a:pt x="164771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C5CC2182-1989-4CC3-B2BB-9F25D4C10118}"/>
                    </a:ext>
                  </a:extLst>
                </p:cNvPr>
                <p:cNvGrpSpPr/>
                <p:nvPr/>
              </p:nvGrpSpPr>
              <p:grpSpPr>
                <a:xfrm>
                  <a:off x="1441287" y="1094138"/>
                  <a:ext cx="1149514" cy="678459"/>
                  <a:chOff x="1441287" y="1094138"/>
                  <a:chExt cx="1149514" cy="678459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723200E5-C5FC-4A8B-8F82-BEA815226F03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4D5E6353-691B-4C30-B9D4-72E091A338E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FA69D51D-6D11-415B-A812-2FC70878FDC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E7A961D8-FD1F-46D0-9721-05E94702225F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0454B4C5-5120-4D4A-A11F-1E07CB661498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199C187B-ED56-4925-BAB6-AE5614C441F4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四角形: 上の 2 つの角を丸める 181">
                    <a:extLst>
                      <a:ext uri="{FF2B5EF4-FFF2-40B4-BE49-F238E27FC236}">
                        <a16:creationId xmlns:a16="http://schemas.microsoft.com/office/drawing/2014/main" id="{66FF3086-B9B4-41E4-97DB-F3A6799DF105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7" name="四角形: 上の 2 つの角を丸める 181">
                  <a:extLst>
                    <a:ext uri="{FF2B5EF4-FFF2-40B4-BE49-F238E27FC236}">
                      <a16:creationId xmlns:a16="http://schemas.microsoft.com/office/drawing/2014/main" id="{CD4A9978-8CC9-49C0-BB1B-C9A98846A9D0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6CCC895-9743-CCAF-1A1B-393C25FB8227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1823F9C3-C2C8-6B3F-3230-FDB6E96FB11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D6B66219-6A29-7CE4-5C38-AEF8A848B39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12828016-8A25-57DC-1F55-8DDF6C9E36F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56BBE455-C81F-DA63-BD58-DB0042181CE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C53AD7CB-9FDD-6B73-AA4D-7B4AE77A9D1E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E2631015-C8AE-9010-A826-2568A4C8EF51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AD022591-DBAF-EA13-9F5E-9AB18CC70A5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13B28195-7FFD-88F5-70C7-77DC928E1C0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DB1F810A-978A-7D0F-4EAC-322FFC9ACA7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9C8323A0-C4F0-4D5D-96FD-C1195BF10404}"/>
                </a:ext>
              </a:extLst>
            </p:cNvPr>
            <p:cNvSpPr/>
            <p:nvPr/>
          </p:nvSpPr>
          <p:spPr>
            <a:xfrm rot="16200000">
              <a:off x="1998494" y="1932316"/>
              <a:ext cx="45720" cy="176870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7999EF22-2E9F-494D-AF68-CADBB6A91BE5}"/>
                </a:ext>
              </a:extLst>
            </p:cNvPr>
            <p:cNvGrpSpPr/>
            <p:nvPr/>
          </p:nvGrpSpPr>
          <p:grpSpPr>
            <a:xfrm>
              <a:off x="829827" y="586465"/>
              <a:ext cx="2372598" cy="1246124"/>
              <a:chOff x="829827" y="586465"/>
              <a:chExt cx="2372598" cy="1246124"/>
            </a:xfrm>
          </p:grpSpPr>
          <p:sp>
            <p:nvSpPr>
              <p:cNvPr id="381" name="月 380">
                <a:extLst>
                  <a:ext uri="{FF2B5EF4-FFF2-40B4-BE49-F238E27FC236}">
                    <a16:creationId xmlns:a16="http://schemas.microsoft.com/office/drawing/2014/main" id="{8D115CDB-0D4D-DA68-E974-4FDD359579EE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月 382">
                <a:extLst>
                  <a:ext uri="{FF2B5EF4-FFF2-40B4-BE49-F238E27FC236}">
                    <a16:creationId xmlns:a16="http://schemas.microsoft.com/office/drawing/2014/main" id="{098F5A9A-8620-7769-4040-9622B43D39C8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月 427">
                <a:extLst>
                  <a:ext uri="{FF2B5EF4-FFF2-40B4-BE49-F238E27FC236}">
                    <a16:creationId xmlns:a16="http://schemas.microsoft.com/office/drawing/2014/main" id="{A78B3638-D84B-9EA0-6070-69119673083E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月 428">
                <a:extLst>
                  <a:ext uri="{FF2B5EF4-FFF2-40B4-BE49-F238E27FC236}">
                    <a16:creationId xmlns:a16="http://schemas.microsoft.com/office/drawing/2014/main" id="{E728AD27-1BE7-4FC9-1DA5-3DA58B4E554F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月 429">
                <a:extLst>
                  <a:ext uri="{FF2B5EF4-FFF2-40B4-BE49-F238E27FC236}">
                    <a16:creationId xmlns:a16="http://schemas.microsoft.com/office/drawing/2014/main" id="{2E17E6D1-8FE6-F109-D51B-A14EE4B41CDC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月 430">
                <a:extLst>
                  <a:ext uri="{FF2B5EF4-FFF2-40B4-BE49-F238E27FC236}">
                    <a16:creationId xmlns:a16="http://schemas.microsoft.com/office/drawing/2014/main" id="{D1FA58B5-FBCE-52BA-E512-562F9F5FCB26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79C37275-0C52-9C51-AAD4-151861745967}"/>
                </a:ext>
              </a:extLst>
            </p:cNvPr>
            <p:cNvGrpSpPr/>
            <p:nvPr/>
          </p:nvGrpSpPr>
          <p:grpSpPr>
            <a:xfrm>
              <a:off x="891540" y="1971689"/>
              <a:ext cx="583035" cy="161911"/>
              <a:chOff x="1826412" y="4507735"/>
              <a:chExt cx="712235" cy="179779"/>
            </a:xfrm>
          </p:grpSpPr>
          <p:sp>
            <p:nvSpPr>
              <p:cNvPr id="469" name="テキスト ボックス 468">
                <a:extLst>
                  <a:ext uri="{FF2B5EF4-FFF2-40B4-BE49-F238E27FC236}">
                    <a16:creationId xmlns:a16="http://schemas.microsoft.com/office/drawing/2014/main" id="{DAF2BEC1-A593-D7CA-0733-5E6109A831D0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470" name="テキスト ボックス 469">
                <a:extLst>
                  <a:ext uri="{FF2B5EF4-FFF2-40B4-BE49-F238E27FC236}">
                    <a16:creationId xmlns:a16="http://schemas.microsoft.com/office/drawing/2014/main" id="{B3CC64EC-8C99-2FE9-E604-04658E7BB10F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29048B8C-B4B9-38B2-B278-4057F390E887}"/>
              </a:ext>
            </a:extLst>
          </p:cNvPr>
          <p:cNvGrpSpPr>
            <a:grpSpLocks noChangeAspect="1"/>
          </p:cNvGrpSpPr>
          <p:nvPr/>
        </p:nvGrpSpPr>
        <p:grpSpPr>
          <a:xfrm>
            <a:off x="3868128" y="900423"/>
            <a:ext cx="2244875" cy="2430070"/>
            <a:chOff x="3613150" y="610277"/>
            <a:chExt cx="2705100" cy="2928261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55AC18DC-48A8-4E79-AB86-940609245085}"/>
                </a:ext>
              </a:extLst>
            </p:cNvPr>
            <p:cNvGrpSpPr/>
            <p:nvPr/>
          </p:nvGrpSpPr>
          <p:grpSpPr>
            <a:xfrm>
              <a:off x="3613150" y="1023938"/>
              <a:ext cx="2705100" cy="2514600"/>
              <a:chOff x="3613150" y="1023938"/>
              <a:chExt cx="2705100" cy="251460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802752E6-0A21-43DA-98CF-50E3DD4CB639}"/>
                  </a:ext>
                </a:extLst>
              </p:cNvPr>
              <p:cNvGrpSpPr/>
              <p:nvPr/>
            </p:nvGrpSpPr>
            <p:grpSpPr>
              <a:xfrm>
                <a:off x="36655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04D03C75-B0AA-4BC5-A34F-7EB869E35484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5FCF377F-DD55-47DC-ACA1-3C31750DB2A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FA40FA51-529D-4ADE-B794-882B26105F8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8B1DF8D7-2B76-4525-B2B2-44F19CA16BF7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E855E9A8-C4A3-461B-9F3C-D6107504F379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75037777-4BC1-4295-B3DD-28A8674C054D}"/>
                  </a:ext>
                </a:extLst>
              </p:cNvPr>
              <p:cNvGrpSpPr/>
              <p:nvPr/>
            </p:nvGrpSpPr>
            <p:grpSpPr>
              <a:xfrm>
                <a:off x="4363640" y="1142604"/>
                <a:ext cx="1171962" cy="1906974"/>
                <a:chOff x="4241392" y="1239640"/>
                <a:chExt cx="1416458" cy="2304808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090598EF-24FC-4459-837A-86D778E44A25}"/>
                    </a:ext>
                  </a:extLst>
                </p:cNvPr>
                <p:cNvSpPr/>
                <p:nvPr/>
              </p:nvSpPr>
              <p:spPr>
                <a:xfrm>
                  <a:off x="5166070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9BC9FACD-FCA9-4144-BF0D-8D9249447554}"/>
                    </a:ext>
                  </a:extLst>
                </p:cNvPr>
                <p:cNvSpPr/>
                <p:nvPr/>
              </p:nvSpPr>
              <p:spPr>
                <a:xfrm flipH="1">
                  <a:off x="4241392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668F032F-ED4F-4384-BCF0-8DAD6082319C}"/>
                    </a:ext>
                  </a:extLst>
                </p:cNvPr>
                <p:cNvSpPr/>
                <p:nvPr/>
              </p:nvSpPr>
              <p:spPr>
                <a:xfrm flipH="1">
                  <a:off x="4417604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75864955-5A29-4711-88F2-90CC0F9743D4}"/>
                    </a:ext>
                  </a:extLst>
                </p:cNvPr>
                <p:cNvSpPr/>
                <p:nvPr/>
              </p:nvSpPr>
              <p:spPr>
                <a:xfrm>
                  <a:off x="5018432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4B150B14-0446-46C3-8C66-58ADA1369F49}"/>
                    </a:ext>
                  </a:extLst>
                </p:cNvPr>
                <p:cNvGrpSpPr/>
                <p:nvPr/>
              </p:nvGrpSpPr>
              <p:grpSpPr>
                <a:xfrm>
                  <a:off x="4376114" y="2247870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CD389EB6-69B8-4402-A00B-794F66931FCF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7D1F685C-D3EF-4CEC-84A9-176D4150B159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7F66835B-92CE-4C1F-A576-64203927997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1" name="フリーフォーム: 図形 130">
                      <a:extLst>
                        <a:ext uri="{FF2B5EF4-FFF2-40B4-BE49-F238E27FC236}">
                          <a16:creationId xmlns:a16="http://schemas.microsoft.com/office/drawing/2014/main" id="{B270B018-2C0B-4299-807A-A0E17640B5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A96CC9A0-B02D-4E7C-B907-5AB6F1C64C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B87DDC22-41D7-40B4-9573-B10E9E5641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C4F7C200-9B8D-4FF9-9DDE-BA8310FDED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00" y="2727055"/>
                      <a:ext cx="244238" cy="244238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95A4EA03-D5D3-4C99-ABE2-AA04E404BF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5045" y="2853393"/>
                      <a:ext cx="338576" cy="33857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A5B9B7FE-A68E-4005-B309-A4CB4D6612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04453" y="2663611"/>
                      <a:ext cx="259192" cy="259192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6B28BBB9-ED9A-4083-A437-D8FE6EA79D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3848" y="3030774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6084EE0A-DF73-4D71-9973-8DD3E598D6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0457" y="3211366"/>
                      <a:ext cx="284381" cy="284381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B2D39CF3-04D9-4ADC-93D9-30842DE8B3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0499" y="3248951"/>
                      <a:ext cx="233049" cy="233049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25F84DB8-3FF1-4DB7-9A40-D7BFE63BFE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45032" y="3006560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4938AB3D-2B4C-4FD9-9AA0-1560D548FCFB}"/>
                    </a:ext>
                  </a:extLst>
                </p:cNvPr>
                <p:cNvGrpSpPr/>
                <p:nvPr/>
              </p:nvGrpSpPr>
              <p:grpSpPr>
                <a:xfrm>
                  <a:off x="4408557" y="1380611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28232F3B-35F4-45BE-9216-A066908107E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6" name="円/楕円 159">
                      <a:extLst>
                        <a:ext uri="{FF2B5EF4-FFF2-40B4-BE49-F238E27FC236}">
                          <a16:creationId xmlns:a16="http://schemas.microsoft.com/office/drawing/2014/main" id="{1131DBFD-82BE-46F6-BBB0-E26BF14B01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7" name="円/楕円 160">
                      <a:extLst>
                        <a:ext uri="{FF2B5EF4-FFF2-40B4-BE49-F238E27FC236}">
                          <a16:creationId xmlns:a16="http://schemas.microsoft.com/office/drawing/2014/main" id="{C5A4D0D9-D87F-49C5-A19F-7E1949D921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E9BF7DD8-7BB4-47A6-8630-C20066F9BEF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4" name="円/楕円 157">
                      <a:extLst>
                        <a:ext uri="{FF2B5EF4-FFF2-40B4-BE49-F238E27FC236}">
                          <a16:creationId xmlns:a16="http://schemas.microsoft.com/office/drawing/2014/main" id="{3F5D9CA6-A6F0-40CC-9534-88D0D181DC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158">
                      <a:extLst>
                        <a:ext uri="{FF2B5EF4-FFF2-40B4-BE49-F238E27FC236}">
                          <a16:creationId xmlns:a16="http://schemas.microsoft.com/office/drawing/2014/main" id="{05ED8908-0799-4EEA-88CE-BA60FB528D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3" name="円/楕円 156">
                    <a:extLst>
                      <a:ext uri="{FF2B5EF4-FFF2-40B4-BE49-F238E27FC236}">
                        <a16:creationId xmlns:a16="http://schemas.microsoft.com/office/drawing/2014/main" id="{0C94054E-ABF9-4BCF-90E5-A35F167207F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4818D337-15A7-48EA-B947-C5B4B2CC5875}"/>
                    </a:ext>
                  </a:extLst>
                </p:cNvPr>
                <p:cNvSpPr/>
                <p:nvPr/>
              </p:nvSpPr>
              <p:spPr>
                <a:xfrm>
                  <a:off x="4511872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B29204D1-FC05-412C-AAAF-8261B48B3FCC}"/>
                    </a:ext>
                  </a:extLst>
                </p:cNvPr>
                <p:cNvSpPr/>
                <p:nvPr/>
              </p:nvSpPr>
              <p:spPr>
                <a:xfrm flipH="1">
                  <a:off x="5287071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正方形/長方形 67">
                  <a:extLst>
                    <a:ext uri="{FF2B5EF4-FFF2-40B4-BE49-F238E27FC236}">
                      <a16:creationId xmlns:a16="http://schemas.microsoft.com/office/drawing/2014/main" id="{09B28DF0-82DA-479A-BF5C-7619E874C514}"/>
                    </a:ext>
                  </a:extLst>
                </p:cNvPr>
                <p:cNvSpPr/>
                <p:nvPr/>
              </p:nvSpPr>
              <p:spPr>
                <a:xfrm>
                  <a:off x="4919652" y="2152423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94BF465C-F9C9-43E1-B61D-50793A875012}"/>
                    </a:ext>
                  </a:extLst>
                </p:cNvPr>
                <p:cNvSpPr/>
                <p:nvPr/>
              </p:nvSpPr>
              <p:spPr>
                <a:xfrm>
                  <a:off x="4446972" y="1239640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C0E08C14-1B63-4559-B27D-858235D77981}"/>
                    </a:ext>
                  </a:extLst>
                </p:cNvPr>
                <p:cNvSpPr/>
                <p:nvPr/>
              </p:nvSpPr>
              <p:spPr>
                <a:xfrm rot="5400000">
                  <a:off x="4683796" y="1622957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B08F288C-68AB-459C-818A-03224AF57A75}"/>
                    </a:ext>
                  </a:extLst>
                </p:cNvPr>
                <p:cNvSpPr/>
                <p:nvPr/>
              </p:nvSpPr>
              <p:spPr>
                <a:xfrm rot="5400000">
                  <a:off x="5166549" y="16229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FA4D19D8-FDC5-4287-BA25-1F0E64CAEC75}"/>
                    </a:ext>
                  </a:extLst>
                </p:cNvPr>
                <p:cNvSpPr/>
                <p:nvPr/>
              </p:nvSpPr>
              <p:spPr>
                <a:xfrm>
                  <a:off x="4850805" y="2242204"/>
                  <a:ext cx="201787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7F4137C8-5749-4BCE-91C3-F8657543F7D5}"/>
                    </a:ext>
                  </a:extLst>
                </p:cNvPr>
                <p:cNvSpPr/>
                <p:nvPr/>
              </p:nvSpPr>
              <p:spPr>
                <a:xfrm rot="12052275">
                  <a:off x="4616023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A18CF245-AAE4-48E9-9E78-39F794AE8790}"/>
                    </a:ext>
                  </a:extLst>
                </p:cNvPr>
                <p:cNvSpPr/>
                <p:nvPr/>
              </p:nvSpPr>
              <p:spPr>
                <a:xfrm rot="9547725" flipH="1">
                  <a:off x="5081206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6D42F191-EBE8-4094-9232-C27156F5FC67}"/>
                  </a:ext>
                </a:extLst>
              </p:cNvPr>
              <p:cNvGrpSpPr/>
              <p:nvPr/>
            </p:nvGrpSpPr>
            <p:grpSpPr>
              <a:xfrm>
                <a:off x="3613150" y="232335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386CA355-98CC-4AA4-9B56-B2F5939DFB00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FBA64D25-F9A0-4436-BE30-B643E514552C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四角形: 上の 2 つの角を丸める 181">
                    <a:extLst>
                      <a:ext uri="{FF2B5EF4-FFF2-40B4-BE49-F238E27FC236}">
                        <a16:creationId xmlns:a16="http://schemas.microsoft.com/office/drawing/2014/main" id="{D1B62F78-3417-42D5-8CA9-9AB917A90662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4" name="四角形: 上の 2 つの角を丸める 181">
                  <a:extLst>
                    <a:ext uri="{FF2B5EF4-FFF2-40B4-BE49-F238E27FC236}">
                      <a16:creationId xmlns:a16="http://schemas.microsoft.com/office/drawing/2014/main" id="{F0C793B1-D1FC-4942-BD2D-49531E8C801F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9226406-9472-F4EA-8EDF-07A905EB48B9}"/>
                </a:ext>
              </a:extLst>
            </p:cNvPr>
            <p:cNvGrpSpPr/>
            <p:nvPr/>
          </p:nvGrpSpPr>
          <p:grpSpPr>
            <a:xfrm>
              <a:off x="4281697" y="2263920"/>
              <a:ext cx="221455" cy="172195"/>
              <a:chOff x="1314450" y="2280493"/>
              <a:chExt cx="212372" cy="182066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72B3BE02-7A71-D785-267D-AED428772CE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8C716DC2-3E4A-0648-0528-28DE87F8D31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815B9771-684C-95CE-2696-17812F9874E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8ABFD2D2-2110-AD9A-C6C3-8CB9D4DD1AC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E7745CAB-3AF5-73EB-3D75-DC7D4C374488}"/>
                </a:ext>
              </a:extLst>
            </p:cNvPr>
            <p:cNvGrpSpPr/>
            <p:nvPr/>
          </p:nvGrpSpPr>
          <p:grpSpPr>
            <a:xfrm flipH="1">
              <a:off x="5374261" y="2263920"/>
              <a:ext cx="221455" cy="172195"/>
              <a:chOff x="1314450" y="2280493"/>
              <a:chExt cx="212372" cy="182066"/>
            </a:xfrm>
          </p:grpSpPr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1C7C071A-AEDC-9454-3FF2-D9ACC8572F1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85F5EA12-B37E-B1C8-D52A-C1689CDBAF1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7D70F551-324C-FBB4-D65A-E73E33CCE07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06FA265B-C951-70E3-C3F1-CE9A5AF2617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B68C7433-1326-4D57-9853-3F613BEBB5B9}"/>
                </a:ext>
              </a:extLst>
            </p:cNvPr>
            <p:cNvSpPr/>
            <p:nvPr/>
          </p:nvSpPr>
          <p:spPr>
            <a:xfrm rot="16200000">
              <a:off x="4925378" y="1915967"/>
              <a:ext cx="45719" cy="15716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C9CA6EDC-3D6C-52FE-7F7D-1B131FA935DA}"/>
                </a:ext>
              </a:extLst>
            </p:cNvPr>
            <p:cNvGrpSpPr/>
            <p:nvPr/>
          </p:nvGrpSpPr>
          <p:grpSpPr>
            <a:xfrm>
              <a:off x="3782577" y="610277"/>
              <a:ext cx="2372598" cy="1246124"/>
              <a:chOff x="829827" y="586465"/>
              <a:chExt cx="2372598" cy="1246124"/>
            </a:xfrm>
          </p:grpSpPr>
          <p:sp>
            <p:nvSpPr>
              <p:cNvPr id="434" name="月 433">
                <a:extLst>
                  <a:ext uri="{FF2B5EF4-FFF2-40B4-BE49-F238E27FC236}">
                    <a16:creationId xmlns:a16="http://schemas.microsoft.com/office/drawing/2014/main" id="{3B3766AB-6146-A140-AEBF-8E8343B75125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月 434">
                <a:extLst>
                  <a:ext uri="{FF2B5EF4-FFF2-40B4-BE49-F238E27FC236}">
                    <a16:creationId xmlns:a16="http://schemas.microsoft.com/office/drawing/2014/main" id="{9C5447F0-D440-A6E9-0AFC-0C92A403DFED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月 435">
                <a:extLst>
                  <a:ext uri="{FF2B5EF4-FFF2-40B4-BE49-F238E27FC236}">
                    <a16:creationId xmlns:a16="http://schemas.microsoft.com/office/drawing/2014/main" id="{6923061E-25B5-57D1-9523-AF216F393999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月 436">
                <a:extLst>
                  <a:ext uri="{FF2B5EF4-FFF2-40B4-BE49-F238E27FC236}">
                    <a16:creationId xmlns:a16="http://schemas.microsoft.com/office/drawing/2014/main" id="{5A92ADB3-747F-1B4F-D7A4-5403E980A41F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月 437">
                <a:extLst>
                  <a:ext uri="{FF2B5EF4-FFF2-40B4-BE49-F238E27FC236}">
                    <a16:creationId xmlns:a16="http://schemas.microsoft.com/office/drawing/2014/main" id="{33868366-1021-C5E4-37CE-FBE0757E62B9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月 438">
                <a:extLst>
                  <a:ext uri="{FF2B5EF4-FFF2-40B4-BE49-F238E27FC236}">
                    <a16:creationId xmlns:a16="http://schemas.microsoft.com/office/drawing/2014/main" id="{A8BC22FD-9BB1-8BE9-8EDA-F07929DE2A67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52337FD1-C656-E828-F747-521CF8658CF1}"/>
                </a:ext>
              </a:extLst>
            </p:cNvPr>
            <p:cNvGrpSpPr/>
            <p:nvPr/>
          </p:nvGrpSpPr>
          <p:grpSpPr>
            <a:xfrm>
              <a:off x="3817620" y="1956449"/>
              <a:ext cx="583035" cy="161911"/>
              <a:chOff x="1826412" y="4507735"/>
              <a:chExt cx="712235" cy="179779"/>
            </a:xfrm>
          </p:grpSpPr>
          <p:sp>
            <p:nvSpPr>
              <p:cNvPr id="472" name="テキスト ボックス 471">
                <a:extLst>
                  <a:ext uri="{FF2B5EF4-FFF2-40B4-BE49-F238E27FC236}">
                    <a16:creationId xmlns:a16="http://schemas.microsoft.com/office/drawing/2014/main" id="{A055E04F-C5E5-7B82-14BD-D3F480888D1A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473" name="テキスト ボックス 472">
                <a:extLst>
                  <a:ext uri="{FF2B5EF4-FFF2-40B4-BE49-F238E27FC236}">
                    <a16:creationId xmlns:a16="http://schemas.microsoft.com/office/drawing/2014/main" id="{B90E26D8-CE6F-B17E-1356-3717F9E3CB18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536" name="グループ化 535">
            <a:extLst>
              <a:ext uri="{FF2B5EF4-FFF2-40B4-BE49-F238E27FC236}">
                <a16:creationId xmlns:a16="http://schemas.microsoft.com/office/drawing/2014/main" id="{BA06CAAD-1441-586E-26D6-81E2FB221445}"/>
              </a:ext>
            </a:extLst>
          </p:cNvPr>
          <p:cNvGrpSpPr>
            <a:grpSpLocks noChangeAspect="1"/>
          </p:cNvGrpSpPr>
          <p:nvPr/>
        </p:nvGrpSpPr>
        <p:grpSpPr>
          <a:xfrm>
            <a:off x="6814528" y="908043"/>
            <a:ext cx="2244875" cy="2423746"/>
            <a:chOff x="6559550" y="617897"/>
            <a:chExt cx="2705100" cy="2920641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EAE0DCA0-09ED-4B4C-A7E1-29AB770BDA33}"/>
                </a:ext>
              </a:extLst>
            </p:cNvPr>
            <p:cNvGrpSpPr/>
            <p:nvPr/>
          </p:nvGrpSpPr>
          <p:grpSpPr>
            <a:xfrm>
              <a:off x="6559550" y="1023938"/>
              <a:ext cx="2705100" cy="2514600"/>
              <a:chOff x="6559550" y="1023938"/>
              <a:chExt cx="2705100" cy="251460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9C8A5C35-B5C0-4825-94BC-87B01E20A6CD}"/>
                  </a:ext>
                </a:extLst>
              </p:cNvPr>
              <p:cNvGrpSpPr/>
              <p:nvPr/>
            </p:nvGrpSpPr>
            <p:grpSpPr>
              <a:xfrm>
                <a:off x="66119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FC4805E8-C842-4484-BADC-41A274EC81D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7CBCFC8B-2C1B-464C-96AF-9B84A266364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BB817666-95FA-495F-9A53-1823802F0EF1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FE9625AB-8C49-49D1-ADF6-6CEF629CF8A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C6B3C551-6087-4069-AF03-C2595229A024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86584D9E-67CB-4F29-9E1C-93D9338FC755}"/>
                  </a:ext>
                </a:extLst>
              </p:cNvPr>
              <p:cNvGrpSpPr/>
              <p:nvPr/>
            </p:nvGrpSpPr>
            <p:grpSpPr>
              <a:xfrm>
                <a:off x="7314440" y="1061292"/>
                <a:ext cx="1087496" cy="2008770"/>
                <a:chOff x="7219166" y="1116601"/>
                <a:chExt cx="1314371" cy="2427847"/>
              </a:xfrm>
            </p:grpSpPr>
            <p:sp>
              <p:nvSpPr>
                <p:cNvPr id="176" name="円/楕円 351">
                  <a:extLst>
                    <a:ext uri="{FF2B5EF4-FFF2-40B4-BE49-F238E27FC236}">
                      <a16:creationId xmlns:a16="http://schemas.microsoft.com/office/drawing/2014/main" id="{02689900-FF48-48F5-8C97-8F41FC08975D}"/>
                    </a:ext>
                  </a:extLst>
                </p:cNvPr>
                <p:cNvSpPr/>
                <p:nvPr/>
              </p:nvSpPr>
              <p:spPr>
                <a:xfrm>
                  <a:off x="7467901" y="1605836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78467243-3525-4D6D-8061-AA738385C06D}"/>
                    </a:ext>
                  </a:extLst>
                </p:cNvPr>
                <p:cNvGrpSpPr/>
                <p:nvPr/>
              </p:nvGrpSpPr>
              <p:grpSpPr>
                <a:xfrm>
                  <a:off x="7358156" y="2247870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C49FDAF5-697E-4941-9420-FFBCB95389E9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49F982BD-5E49-41D0-8C5C-F0AF838CEACB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4A318A5B-D53A-4EEC-8CF8-66A86470903A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85E46FCE-8408-4202-8A33-B282206E8E84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4AE0E773-1EF4-49D7-8FFA-7FB87DEB72D1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平行四辺形 929">
                    <a:extLst>
                      <a:ext uri="{FF2B5EF4-FFF2-40B4-BE49-F238E27FC236}">
                        <a16:creationId xmlns:a16="http://schemas.microsoft.com/office/drawing/2014/main" id="{79E277A0-99E1-41EB-9DDA-CAE71C2CFBF6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6D78F93-D910-437B-8389-503A07DF7D91}"/>
                    </a:ext>
                  </a:extLst>
                </p:cNvPr>
                <p:cNvGrpSpPr/>
                <p:nvPr/>
              </p:nvGrpSpPr>
              <p:grpSpPr>
                <a:xfrm>
                  <a:off x="7326151" y="1116601"/>
                  <a:ext cx="1153186" cy="1280628"/>
                  <a:chOff x="7326151" y="1167401"/>
                  <a:chExt cx="1153186" cy="1280628"/>
                </a:xfrm>
              </p:grpSpPr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E220DE56-50EA-4757-B0E4-5ADD1C0CD568}"/>
                      </a:ext>
                    </a:extLst>
                  </p:cNvPr>
                  <p:cNvGrpSpPr/>
                  <p:nvPr/>
                </p:nvGrpSpPr>
                <p:grpSpPr>
                  <a:xfrm>
                    <a:off x="7326151" y="1167401"/>
                    <a:ext cx="1153186" cy="1280628"/>
                    <a:chOff x="3927963" y="3342038"/>
                    <a:chExt cx="1079768" cy="1199097"/>
                  </a:xfrm>
                </p:grpSpPr>
                <p:sp>
                  <p:nvSpPr>
                    <p:cNvPr id="189" name="円/楕円 351">
                      <a:extLst>
                        <a:ext uri="{FF2B5EF4-FFF2-40B4-BE49-F238E27FC236}">
                          <a16:creationId xmlns:a16="http://schemas.microsoft.com/office/drawing/2014/main" id="{EDE3B0F8-4D1D-40BA-A991-C1D86B8E88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1723" y="3440091"/>
                      <a:ext cx="1025889" cy="108947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0" name="グループ化 189">
                      <a:extLst>
                        <a:ext uri="{FF2B5EF4-FFF2-40B4-BE49-F238E27FC236}">
                          <a16:creationId xmlns:a16="http://schemas.microsoft.com/office/drawing/2014/main" id="{8C1ECBE4-947F-450A-8DC3-C3DF4DCE064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958047" y="3550779"/>
                      <a:ext cx="1049684" cy="990356"/>
                      <a:chOff x="1986974" y="3943263"/>
                      <a:chExt cx="834570" cy="787400"/>
                    </a:xfrm>
                  </p:grpSpPr>
                  <p:grpSp>
                    <p:nvGrpSpPr>
                      <p:cNvPr id="195" name="グループ化 194">
                        <a:extLst>
                          <a:ext uri="{FF2B5EF4-FFF2-40B4-BE49-F238E27FC236}">
                            <a16:creationId xmlns:a16="http://schemas.microsoft.com/office/drawing/2014/main" id="{9460D338-471C-401C-8AB1-8E629037534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86974" y="3943263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98" name="グループ化 197">
                          <a:extLst>
                            <a:ext uri="{FF2B5EF4-FFF2-40B4-BE49-F238E27FC236}">
                              <a16:creationId xmlns:a16="http://schemas.microsoft.com/office/drawing/2014/main" id="{9B592BE6-68B9-4297-B20D-1C8AF46612A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3" name="円/楕円 370">
                            <a:extLst>
                              <a:ext uri="{FF2B5EF4-FFF2-40B4-BE49-F238E27FC236}">
                                <a16:creationId xmlns:a16="http://schemas.microsoft.com/office/drawing/2014/main" id="{D8B5E121-608A-40BC-ACDD-6A60ECEE786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4" name="円/楕円 371">
                            <a:extLst>
                              <a:ext uri="{FF2B5EF4-FFF2-40B4-BE49-F238E27FC236}">
                                <a16:creationId xmlns:a16="http://schemas.microsoft.com/office/drawing/2014/main" id="{E956A4DF-2738-4D47-8419-90613D78A98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99" name="グループ化 198">
                          <a:extLst>
                            <a:ext uri="{FF2B5EF4-FFF2-40B4-BE49-F238E27FC236}">
                              <a16:creationId xmlns:a16="http://schemas.microsoft.com/office/drawing/2014/main" id="{3549A0C0-B812-46F4-9A8B-449A4CF7443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201" name="円/楕円 368">
                            <a:extLst>
                              <a:ext uri="{FF2B5EF4-FFF2-40B4-BE49-F238E27FC236}">
                                <a16:creationId xmlns:a16="http://schemas.microsoft.com/office/drawing/2014/main" id="{BD4CD860-69C4-4F97-A947-82EBC1040EE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202" name="円/楕円 369">
                            <a:extLst>
                              <a:ext uri="{FF2B5EF4-FFF2-40B4-BE49-F238E27FC236}">
                                <a16:creationId xmlns:a16="http://schemas.microsoft.com/office/drawing/2014/main" id="{B2EDF4C1-EB87-4E00-B7C7-2E03AE1C302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200" name="円/楕円 367">
                          <a:extLst>
                            <a:ext uri="{FF2B5EF4-FFF2-40B4-BE49-F238E27FC236}">
                              <a16:creationId xmlns:a16="http://schemas.microsoft.com/office/drawing/2014/main" id="{4B103516-E729-445A-9C8A-8D8E2E21905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97" name="正方形/長方形 67">
                        <a:extLst>
                          <a:ext uri="{FF2B5EF4-FFF2-40B4-BE49-F238E27FC236}">
                            <a16:creationId xmlns:a16="http://schemas.microsoft.com/office/drawing/2014/main" id="{AD3C47B5-0D34-4D41-8A41-0A39BCD2BB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79193" y="4553552"/>
                        <a:ext cx="50129" cy="2569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749072" h="1123608">
                            <a:moveTo>
                              <a:pt x="374536" y="0"/>
                            </a:moveTo>
                            <a:lnTo>
                              <a:pt x="749072" y="374536"/>
                            </a:lnTo>
                            <a:cubicBezTo>
                              <a:pt x="955923" y="581387"/>
                              <a:pt x="955923" y="916758"/>
                              <a:pt x="749072" y="1123608"/>
                            </a:cubicBezTo>
                            <a:cubicBezTo>
                              <a:pt x="542221" y="1330459"/>
                              <a:pt x="206851" y="1330459"/>
                              <a:pt x="0" y="1123608"/>
                            </a:cubicBezTo>
                            <a:cubicBezTo>
                              <a:pt x="-206851" y="916758"/>
                              <a:pt x="-206851" y="581387"/>
                              <a:pt x="0" y="374536"/>
                            </a:cubicBezTo>
                            <a:close/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1" name="月 190">
                      <a:extLst>
                        <a:ext uri="{FF2B5EF4-FFF2-40B4-BE49-F238E27FC236}">
                          <a16:creationId xmlns:a16="http://schemas.microsoft.com/office/drawing/2014/main" id="{2FB831D6-58A9-4BA3-B8C2-48E60B48F74E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120383" y="3342037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2" name="月 191">
                      <a:extLst>
                        <a:ext uri="{FF2B5EF4-FFF2-40B4-BE49-F238E27FC236}">
                          <a16:creationId xmlns:a16="http://schemas.microsoft.com/office/drawing/2014/main" id="{5E74FD3C-A380-4F52-BB05-EFEC8ED3416A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4606529" y="3342038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3" name="月 192">
                      <a:extLst>
                        <a:ext uri="{FF2B5EF4-FFF2-40B4-BE49-F238E27FC236}">
                          <a16:creationId xmlns:a16="http://schemas.microsoft.com/office/drawing/2014/main" id="{6CC3C02B-EC5D-41A0-AF1D-330262E232A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22462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月 193">
                      <a:extLst>
                        <a:ext uri="{FF2B5EF4-FFF2-40B4-BE49-F238E27FC236}">
                          <a16:creationId xmlns:a16="http://schemas.microsoft.com/office/drawing/2014/main" id="{F90EBC7C-CBE6-4009-BE10-5F62F804BB6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689187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0D0B3421-994C-4ED8-B8AA-59B704462E07}"/>
                      </a:ext>
                    </a:extLst>
                  </p:cNvPr>
                  <p:cNvSpPr/>
                  <p:nvPr/>
                </p:nvSpPr>
                <p:spPr>
                  <a:xfrm>
                    <a:off x="7817675" y="2319012"/>
                    <a:ext cx="201785" cy="33706"/>
                  </a:xfrm>
                  <a:custGeom>
                    <a:avLst/>
                    <a:gdLst>
                      <a:gd name="connsiteX0" fmla="*/ 164771 w 329542"/>
                      <a:gd name="connsiteY0" fmla="*/ 0 h 42863"/>
                      <a:gd name="connsiteX1" fmla="*/ 327104 w 329542"/>
                      <a:gd name="connsiteY1" fmla="*/ 9575 h 42863"/>
                      <a:gd name="connsiteX2" fmla="*/ 329542 w 329542"/>
                      <a:gd name="connsiteY2" fmla="*/ 10414 h 42863"/>
                      <a:gd name="connsiteX3" fmla="*/ 281641 w 329542"/>
                      <a:gd name="connsiteY3" fmla="*/ 33288 h 42863"/>
                      <a:gd name="connsiteX4" fmla="*/ 164771 w 329542"/>
                      <a:gd name="connsiteY4" fmla="*/ 42863 h 42863"/>
                      <a:gd name="connsiteX5" fmla="*/ 47901 w 329542"/>
                      <a:gd name="connsiteY5" fmla="*/ 33288 h 42863"/>
                      <a:gd name="connsiteX6" fmla="*/ 0 w 329542"/>
                      <a:gd name="connsiteY6" fmla="*/ 10414 h 42863"/>
                      <a:gd name="connsiteX7" fmla="*/ 2438 w 329542"/>
                      <a:gd name="connsiteY7" fmla="*/ 9575 h 42863"/>
                      <a:gd name="connsiteX8" fmla="*/ 164771 w 329542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29542" h="42863">
                        <a:moveTo>
                          <a:pt x="164771" y="0"/>
                        </a:moveTo>
                        <a:cubicBezTo>
                          <a:pt x="228166" y="0"/>
                          <a:pt x="285559" y="3659"/>
                          <a:pt x="327104" y="9575"/>
                        </a:cubicBezTo>
                        <a:lnTo>
                          <a:pt x="329542" y="10414"/>
                        </a:lnTo>
                        <a:lnTo>
                          <a:pt x="281641" y="33288"/>
                        </a:lnTo>
                        <a:cubicBezTo>
                          <a:pt x="251731" y="39204"/>
                          <a:pt x="210412" y="42863"/>
                          <a:pt x="164771" y="42863"/>
                        </a:cubicBezTo>
                        <a:cubicBezTo>
                          <a:pt x="119131" y="42863"/>
                          <a:pt x="77811" y="39204"/>
                          <a:pt x="47901" y="33288"/>
                        </a:cubicBezTo>
                        <a:lnTo>
                          <a:pt x="0" y="10414"/>
                        </a:lnTo>
                        <a:lnTo>
                          <a:pt x="2438" y="9575"/>
                        </a:lnTo>
                        <a:cubicBezTo>
                          <a:pt x="43983" y="3659"/>
                          <a:pt x="101376" y="0"/>
                          <a:pt x="164771" y="0"/>
                        </a:cubicBezTo>
                        <a:close/>
                      </a:path>
                    </a:pathLst>
                  </a:custGeom>
                  <a:solidFill>
                    <a:srgbClr val="FF99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5" name="円/楕円 27">
                    <a:extLst>
                      <a:ext uri="{FF2B5EF4-FFF2-40B4-BE49-F238E27FC236}">
                        <a16:creationId xmlns:a16="http://schemas.microsoft.com/office/drawing/2014/main" id="{203C0546-4EBE-47CF-B8E6-1AA487CD4D50}"/>
                      </a:ext>
                    </a:extLst>
                  </p:cNvPr>
                  <p:cNvSpPr/>
                  <p:nvPr/>
                </p:nvSpPr>
                <p:spPr>
                  <a:xfrm>
                    <a:off x="7540658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" name="円/楕円 27">
                    <a:extLst>
                      <a:ext uri="{FF2B5EF4-FFF2-40B4-BE49-F238E27FC236}">
                        <a16:creationId xmlns:a16="http://schemas.microsoft.com/office/drawing/2014/main" id="{9457F55C-FF40-4B8A-BCFA-89BFD84EB910}"/>
                      </a:ext>
                    </a:extLst>
                  </p:cNvPr>
                  <p:cNvSpPr/>
                  <p:nvPr/>
                </p:nvSpPr>
                <p:spPr>
                  <a:xfrm>
                    <a:off x="8078821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EBC142F9-2973-468F-A8F7-CCF6A0F0772C}"/>
                    </a:ext>
                  </a:extLst>
                </p:cNvPr>
                <p:cNvSpPr/>
                <p:nvPr/>
              </p:nvSpPr>
              <p:spPr>
                <a:xfrm rot="18900000">
                  <a:off x="8343560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663DFC4C-8AA5-4E07-BBFB-FF09D2117DB7}"/>
                    </a:ext>
                  </a:extLst>
                </p:cNvPr>
                <p:cNvSpPr/>
                <p:nvPr/>
              </p:nvSpPr>
              <p:spPr>
                <a:xfrm rot="20700000">
                  <a:off x="8289283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月 180">
                  <a:extLst>
                    <a:ext uri="{FF2B5EF4-FFF2-40B4-BE49-F238E27FC236}">
                      <a16:creationId xmlns:a16="http://schemas.microsoft.com/office/drawing/2014/main" id="{AC90CA84-76C8-40A0-85CC-D6E69EA1BCA4}"/>
                    </a:ext>
                  </a:extLst>
                </p:cNvPr>
                <p:cNvSpPr/>
                <p:nvPr/>
              </p:nvSpPr>
              <p:spPr>
                <a:xfrm rot="2700000" flipH="1">
                  <a:off x="7314154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0DD41A47-B007-4349-8C0A-51A3E499BB04}"/>
                    </a:ext>
                  </a:extLst>
                </p:cNvPr>
                <p:cNvSpPr/>
                <p:nvPr/>
              </p:nvSpPr>
              <p:spPr>
                <a:xfrm rot="900000" flipH="1">
                  <a:off x="7433919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9BC8FE26-73AC-445A-BDFD-2D47B3CF2AC3}"/>
                  </a:ext>
                </a:extLst>
              </p:cNvPr>
              <p:cNvGrpSpPr/>
              <p:nvPr/>
            </p:nvGrpSpPr>
            <p:grpSpPr>
              <a:xfrm>
                <a:off x="6559550" y="232335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68FE511B-D6CD-4B93-B5F4-7F699AB2BA53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3EF43997-F393-4CE7-B61E-3583D65B96F5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四角形: 上の 2 つの角を丸める 181">
                    <a:extLst>
                      <a:ext uri="{FF2B5EF4-FFF2-40B4-BE49-F238E27FC236}">
                        <a16:creationId xmlns:a16="http://schemas.microsoft.com/office/drawing/2014/main" id="{2B833CA9-223F-4371-B835-C5FD88CAF6F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四角形: 上の 2 つの角を丸める 181">
                  <a:extLst>
                    <a:ext uri="{FF2B5EF4-FFF2-40B4-BE49-F238E27FC236}">
                      <a16:creationId xmlns:a16="http://schemas.microsoft.com/office/drawing/2014/main" id="{814E9639-B596-43FB-A8A4-C09CB49B226E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4FA82FBF-04AE-7698-3778-26AAC8082B18}"/>
                </a:ext>
              </a:extLst>
            </p:cNvPr>
            <p:cNvGrpSpPr/>
            <p:nvPr/>
          </p:nvGrpSpPr>
          <p:grpSpPr>
            <a:xfrm>
              <a:off x="7248735" y="2263920"/>
              <a:ext cx="221455" cy="172195"/>
              <a:chOff x="1314450" y="2280493"/>
              <a:chExt cx="212372" cy="18206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416143CE-A5C0-B310-5068-4F39CC2A600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E4356772-77EF-5DE3-D1B0-F850D6F94EC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E66DF847-C4AC-88F6-80A9-68F6D214B43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21AF8382-F979-3203-D6BA-59B500F43F1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7398292A-7206-19FD-BD6A-4D04B37B84B5}"/>
                </a:ext>
              </a:extLst>
            </p:cNvPr>
            <p:cNvGrpSpPr/>
            <p:nvPr/>
          </p:nvGrpSpPr>
          <p:grpSpPr>
            <a:xfrm flipH="1">
              <a:off x="8341299" y="2263920"/>
              <a:ext cx="221455" cy="172195"/>
              <a:chOff x="1314450" y="2280493"/>
              <a:chExt cx="212372" cy="18206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7DA1E194-D402-2B56-61CD-783A0338876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1645251A-EA5E-EE0D-67AF-9F40A544341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E57662EB-1C9D-CC8A-6D83-8B36EB7FF9C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8351035D-3093-C1C6-4941-670DAF7F7F1E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AADDD29D-7F39-47A0-96F7-D7B01DA33584}"/>
                </a:ext>
              </a:extLst>
            </p:cNvPr>
            <p:cNvSpPr/>
            <p:nvPr/>
          </p:nvSpPr>
          <p:spPr>
            <a:xfrm rot="16200000">
              <a:off x="7875614" y="1931428"/>
              <a:ext cx="45719" cy="171719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E59D285D-C280-4D83-3C9B-662D7D63CE78}"/>
                </a:ext>
              </a:extLst>
            </p:cNvPr>
            <p:cNvGrpSpPr/>
            <p:nvPr/>
          </p:nvGrpSpPr>
          <p:grpSpPr>
            <a:xfrm>
              <a:off x="6754377" y="617897"/>
              <a:ext cx="2372598" cy="1246124"/>
              <a:chOff x="829827" y="586465"/>
              <a:chExt cx="2372598" cy="1246124"/>
            </a:xfrm>
          </p:grpSpPr>
          <p:sp>
            <p:nvSpPr>
              <p:cNvPr id="441" name="月 440">
                <a:extLst>
                  <a:ext uri="{FF2B5EF4-FFF2-40B4-BE49-F238E27FC236}">
                    <a16:creationId xmlns:a16="http://schemas.microsoft.com/office/drawing/2014/main" id="{C0143FEA-C0EE-2926-48C9-A221320B8CF0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月 441">
                <a:extLst>
                  <a:ext uri="{FF2B5EF4-FFF2-40B4-BE49-F238E27FC236}">
                    <a16:creationId xmlns:a16="http://schemas.microsoft.com/office/drawing/2014/main" id="{1F550774-702F-28EC-45B9-FB1F0C7A10FD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月 442">
                <a:extLst>
                  <a:ext uri="{FF2B5EF4-FFF2-40B4-BE49-F238E27FC236}">
                    <a16:creationId xmlns:a16="http://schemas.microsoft.com/office/drawing/2014/main" id="{691A85BE-6C49-D5F5-D77A-78D88BDFA6B2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月 443">
                <a:extLst>
                  <a:ext uri="{FF2B5EF4-FFF2-40B4-BE49-F238E27FC236}">
                    <a16:creationId xmlns:a16="http://schemas.microsoft.com/office/drawing/2014/main" id="{25005ADE-F70C-8A3D-8978-E50F7D506699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月 444">
                <a:extLst>
                  <a:ext uri="{FF2B5EF4-FFF2-40B4-BE49-F238E27FC236}">
                    <a16:creationId xmlns:a16="http://schemas.microsoft.com/office/drawing/2014/main" id="{A13D189E-F7F1-A94B-DE15-A1F549D465AB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月 445">
                <a:extLst>
                  <a:ext uri="{FF2B5EF4-FFF2-40B4-BE49-F238E27FC236}">
                    <a16:creationId xmlns:a16="http://schemas.microsoft.com/office/drawing/2014/main" id="{FE34589D-8C2D-B842-D247-D3F973F801D9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60B862DF-1029-B62B-A86A-BCCB360DC367}"/>
                </a:ext>
              </a:extLst>
            </p:cNvPr>
            <p:cNvGrpSpPr/>
            <p:nvPr/>
          </p:nvGrpSpPr>
          <p:grpSpPr>
            <a:xfrm>
              <a:off x="6736080" y="1956449"/>
              <a:ext cx="583035" cy="161911"/>
              <a:chOff x="1826412" y="4507735"/>
              <a:chExt cx="712235" cy="179779"/>
            </a:xfrm>
          </p:grpSpPr>
          <p:sp>
            <p:nvSpPr>
              <p:cNvPr id="523" name="テキスト ボックス 522">
                <a:extLst>
                  <a:ext uri="{FF2B5EF4-FFF2-40B4-BE49-F238E27FC236}">
                    <a16:creationId xmlns:a16="http://schemas.microsoft.com/office/drawing/2014/main" id="{257E9C67-1138-6166-FE70-1BD4C7FFA8B6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524" name="テキスト ボックス 523">
                <a:extLst>
                  <a:ext uri="{FF2B5EF4-FFF2-40B4-BE49-F238E27FC236}">
                    <a16:creationId xmlns:a16="http://schemas.microsoft.com/office/drawing/2014/main" id="{BD52DD1A-016E-DE86-F4BA-53FCF48DC39F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539" name="グループ化 538">
            <a:extLst>
              <a:ext uri="{FF2B5EF4-FFF2-40B4-BE49-F238E27FC236}">
                <a16:creationId xmlns:a16="http://schemas.microsoft.com/office/drawing/2014/main" id="{24B89889-CBA7-AB2C-1C4D-225AC64633E3}"/>
              </a:ext>
            </a:extLst>
          </p:cNvPr>
          <p:cNvGrpSpPr>
            <a:grpSpLocks noChangeAspect="1"/>
          </p:cNvGrpSpPr>
          <p:nvPr/>
        </p:nvGrpSpPr>
        <p:grpSpPr>
          <a:xfrm>
            <a:off x="909028" y="3871271"/>
            <a:ext cx="2244875" cy="2378163"/>
            <a:chOff x="654050" y="3581125"/>
            <a:chExt cx="2705100" cy="2865713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6358A8F4-D07D-4A88-BD2F-4C7A99744809}"/>
                </a:ext>
              </a:extLst>
            </p:cNvPr>
            <p:cNvGrpSpPr/>
            <p:nvPr/>
          </p:nvGrpSpPr>
          <p:grpSpPr>
            <a:xfrm>
              <a:off x="654050" y="3932238"/>
              <a:ext cx="2705100" cy="2514600"/>
              <a:chOff x="654050" y="3932238"/>
              <a:chExt cx="2705100" cy="2514600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FCF71D3C-FFA0-4AFE-A8E6-3A7E2960B8A1}"/>
                  </a:ext>
                </a:extLst>
              </p:cNvPr>
              <p:cNvGrpSpPr/>
              <p:nvPr/>
            </p:nvGrpSpPr>
            <p:grpSpPr>
              <a:xfrm>
                <a:off x="7064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4323044E-4B9C-43DB-AD61-E0815C2A6186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E4851CBF-5B30-4358-9937-F88068F44002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A3EDE87F-D565-4F22-8D6E-ADF9660C339B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75E620EB-CDC3-4FAB-8D11-A2FE046F8CC1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D130A78C-2330-48A1-8762-6477F0CCDC9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2D276FBA-C9F5-4EAE-BE82-B796DD49ABA5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FE8243AB-1458-4875-B680-3A7A030FA7DC}"/>
                  </a:ext>
                </a:extLst>
              </p:cNvPr>
              <p:cNvGrpSpPr/>
              <p:nvPr/>
            </p:nvGrpSpPr>
            <p:grpSpPr>
              <a:xfrm>
                <a:off x="1495432" y="4015678"/>
                <a:ext cx="1048326" cy="1973294"/>
                <a:chOff x="1395413" y="4057653"/>
                <a:chExt cx="1267032" cy="2384973"/>
              </a:xfrm>
            </p:grpSpPr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7EC93D64-321A-4047-B5E6-AE8BBA8D4D5F}"/>
                    </a:ext>
                  </a:extLst>
                </p:cNvPr>
                <p:cNvGrpSpPr/>
                <p:nvPr/>
              </p:nvGrpSpPr>
              <p:grpSpPr>
                <a:xfrm>
                  <a:off x="1469864" y="5146048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AE4251F4-ED69-4750-9F83-9AC7B2ACD4B4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16E49CEE-9D09-42A8-9611-77ACD0E9619A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AEB10CAA-21FD-46CE-89D2-37E066FB3DDD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8ECFA330-297F-49D9-B36F-643D770F3999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896F42BB-0564-4F2C-8886-D9D95B804B30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平行四辺形 929">
                    <a:extLst>
                      <a:ext uri="{FF2B5EF4-FFF2-40B4-BE49-F238E27FC236}">
                        <a16:creationId xmlns:a16="http://schemas.microsoft.com/office/drawing/2014/main" id="{2964497E-B334-481D-8E7C-BD0576C1A7C2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13469AEF-D32B-4B3D-8BA2-254515C98CD8}"/>
                    </a:ext>
                  </a:extLst>
                </p:cNvPr>
                <p:cNvGrpSpPr/>
                <p:nvPr/>
              </p:nvGrpSpPr>
              <p:grpSpPr>
                <a:xfrm>
                  <a:off x="1395413" y="4057653"/>
                  <a:ext cx="1267032" cy="1253615"/>
                  <a:chOff x="1389378" y="4046434"/>
                  <a:chExt cx="1267032" cy="1253615"/>
                </a:xfrm>
              </p:grpSpPr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58DC40A4-4B05-4235-AB5D-538A03211C31}"/>
                      </a:ext>
                    </a:extLst>
                  </p:cNvPr>
                  <p:cNvGrpSpPr/>
                  <p:nvPr/>
                </p:nvGrpSpPr>
                <p:grpSpPr>
                  <a:xfrm>
                    <a:off x="1389378" y="4046434"/>
                    <a:ext cx="1267032" cy="1253615"/>
                    <a:chOff x="685503" y="3787953"/>
                    <a:chExt cx="1267032" cy="1253615"/>
                  </a:xfrm>
                </p:grpSpPr>
                <p:grpSp>
                  <p:nvGrpSpPr>
                    <p:cNvPr id="294" name="グループ化 293">
                      <a:extLst>
                        <a:ext uri="{FF2B5EF4-FFF2-40B4-BE49-F238E27FC236}">
                          <a16:creationId xmlns:a16="http://schemas.microsoft.com/office/drawing/2014/main" id="{61B84E3B-2D31-4B97-B86B-D5882258884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5503" y="3787953"/>
                      <a:ext cx="1267032" cy="1253615"/>
                      <a:chOff x="878044" y="3822771"/>
                      <a:chExt cx="917606" cy="907889"/>
                    </a:xfrm>
                  </p:grpSpPr>
                  <p:sp>
                    <p:nvSpPr>
                      <p:cNvPr id="296" name="円/楕円 473">
                        <a:extLst>
                          <a:ext uri="{FF2B5EF4-FFF2-40B4-BE49-F238E27FC236}">
                            <a16:creationId xmlns:a16="http://schemas.microsoft.com/office/drawing/2014/main" id="{3128006E-6661-496E-8EBC-90ECFA9A5A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8044" y="3822771"/>
                        <a:ext cx="917606" cy="61190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17606" h="560788">
                            <a:moveTo>
                              <a:pt x="350513" y="0"/>
                            </a:moveTo>
                            <a:cubicBezTo>
                              <a:pt x="389679" y="0"/>
                              <a:pt x="425328" y="15059"/>
                              <a:pt x="451289" y="40456"/>
                            </a:cubicBezTo>
                            <a:cubicBezTo>
                              <a:pt x="477250" y="15059"/>
                              <a:pt x="512899" y="0"/>
                              <a:pt x="552065" y="0"/>
                            </a:cubicBezTo>
                            <a:cubicBezTo>
                              <a:pt x="616429" y="0"/>
                              <a:pt x="671294" y="40669"/>
                              <a:pt x="691209" y="98139"/>
                            </a:cubicBezTo>
                            <a:cubicBezTo>
                              <a:pt x="692807" y="97182"/>
                              <a:pt x="694441" y="97155"/>
                              <a:pt x="696081" y="97155"/>
                            </a:cubicBezTo>
                            <a:cubicBezTo>
                              <a:pt x="778657" y="97155"/>
                              <a:pt x="845598" y="164096"/>
                              <a:pt x="845598" y="246672"/>
                            </a:cubicBezTo>
                            <a:lnTo>
                              <a:pt x="838516" y="281749"/>
                            </a:lnTo>
                            <a:cubicBezTo>
                              <a:pt x="886043" y="305239"/>
                              <a:pt x="917606" y="354569"/>
                              <a:pt x="917606" y="411271"/>
                            </a:cubicBezTo>
                            <a:cubicBezTo>
                              <a:pt x="917606" y="493847"/>
                              <a:pt x="850665" y="560788"/>
                              <a:pt x="768089" y="560788"/>
                            </a:cubicBezTo>
                            <a:cubicBezTo>
                              <a:pt x="685513" y="560788"/>
                              <a:pt x="618572" y="493847"/>
                              <a:pt x="618572" y="411271"/>
                            </a:cubicBezTo>
                            <a:lnTo>
                              <a:pt x="625570" y="376611"/>
                            </a:lnTo>
                            <a:cubicBezTo>
                              <a:pt x="593286" y="360813"/>
                              <a:pt x="568854" y="332439"/>
                              <a:pt x="556937" y="298051"/>
                            </a:cubicBezTo>
                            <a:cubicBezTo>
                              <a:pt x="555339" y="299008"/>
                              <a:pt x="553705" y="299034"/>
                              <a:pt x="552065" y="299034"/>
                            </a:cubicBezTo>
                            <a:cubicBezTo>
                              <a:pt x="512899" y="299034"/>
                              <a:pt x="477250" y="283975"/>
                              <a:pt x="451289" y="258578"/>
                            </a:cubicBezTo>
                            <a:cubicBezTo>
                              <a:pt x="429142" y="280244"/>
                              <a:pt x="399945" y="294386"/>
                              <a:pt x="367269" y="295793"/>
                            </a:cubicBezTo>
                            <a:cubicBezTo>
                              <a:pt x="355155" y="333233"/>
                              <a:pt x="328213" y="363759"/>
                              <a:pt x="292595" y="379380"/>
                            </a:cubicBezTo>
                            <a:cubicBezTo>
                              <a:pt x="297808" y="389212"/>
                              <a:pt x="299034" y="400099"/>
                              <a:pt x="299034" y="411271"/>
                            </a:cubicBezTo>
                            <a:cubicBezTo>
                              <a:pt x="299034" y="493847"/>
                              <a:pt x="232093" y="560788"/>
                              <a:pt x="149517" y="560788"/>
                            </a:cubicBezTo>
                            <a:cubicBezTo>
                              <a:pt x="66941" y="560788"/>
                              <a:pt x="0" y="493847"/>
                              <a:pt x="0" y="411271"/>
                            </a:cubicBezTo>
                            <a:cubicBezTo>
                              <a:pt x="0" y="352234"/>
                              <a:pt x="34217" y="301188"/>
                              <a:pt x="84497" y="278103"/>
                            </a:cubicBezTo>
                            <a:cubicBezTo>
                              <a:pt x="79341" y="268407"/>
                              <a:pt x="78152" y="257678"/>
                              <a:pt x="78152" y="246672"/>
                            </a:cubicBezTo>
                            <a:cubicBezTo>
                              <a:pt x="78152" y="169865"/>
                              <a:pt x="136066" y="106585"/>
                              <a:pt x="210883" y="100544"/>
                            </a:cubicBezTo>
                            <a:cubicBezTo>
                              <a:pt x="229813" y="41769"/>
                              <a:pt x="285285" y="0"/>
                              <a:pt x="350513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97" name="グループ化 296">
                        <a:extLst>
                          <a:ext uri="{FF2B5EF4-FFF2-40B4-BE49-F238E27FC236}">
                            <a16:creationId xmlns:a16="http://schemas.microsoft.com/office/drawing/2014/main" id="{54A0CA2E-BD5D-4CD7-863D-EE5378D113B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6524" y="3943261"/>
                        <a:ext cx="834570" cy="787399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309" name="グループ化 308">
                          <a:extLst>
                            <a:ext uri="{FF2B5EF4-FFF2-40B4-BE49-F238E27FC236}">
                              <a16:creationId xmlns:a16="http://schemas.microsoft.com/office/drawing/2014/main" id="{35505B6A-EC25-4DD7-BE7E-BEDC4F28779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4" name="円/楕円 125">
                            <a:extLst>
                              <a:ext uri="{FF2B5EF4-FFF2-40B4-BE49-F238E27FC236}">
                                <a16:creationId xmlns:a16="http://schemas.microsoft.com/office/drawing/2014/main" id="{5DA8F50B-BAFE-4FC5-BEC9-23B49535620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5" name="円/楕円 126">
                            <a:extLst>
                              <a:ext uri="{FF2B5EF4-FFF2-40B4-BE49-F238E27FC236}">
                                <a16:creationId xmlns:a16="http://schemas.microsoft.com/office/drawing/2014/main" id="{22EB876E-DBC7-4046-A952-E6EB69F7D47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10" name="グループ化 309">
                          <a:extLst>
                            <a:ext uri="{FF2B5EF4-FFF2-40B4-BE49-F238E27FC236}">
                              <a16:creationId xmlns:a16="http://schemas.microsoft.com/office/drawing/2014/main" id="{DCD5E5EB-865B-42BC-BD4A-B4FEEF36A51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2" name="円/楕円 123">
                            <a:extLst>
                              <a:ext uri="{FF2B5EF4-FFF2-40B4-BE49-F238E27FC236}">
                                <a16:creationId xmlns:a16="http://schemas.microsoft.com/office/drawing/2014/main" id="{E5D4C7BB-F63A-461A-8AC1-A72ABC49E72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3" name="円/楕円 124">
                            <a:extLst>
                              <a:ext uri="{FF2B5EF4-FFF2-40B4-BE49-F238E27FC236}">
                                <a16:creationId xmlns:a16="http://schemas.microsoft.com/office/drawing/2014/main" id="{0F60BA43-6CEA-416C-86BB-CC8BAC3FB4E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311" name="円/楕円 122">
                          <a:extLst>
                            <a:ext uri="{FF2B5EF4-FFF2-40B4-BE49-F238E27FC236}">
                              <a16:creationId xmlns:a16="http://schemas.microsoft.com/office/drawing/2014/main" id="{4573EB34-5655-48A6-9ABD-DB9CE5A403F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98" name="円/楕円 27">
                        <a:extLst>
                          <a:ext uri="{FF2B5EF4-FFF2-40B4-BE49-F238E27FC236}">
                            <a16:creationId xmlns:a16="http://schemas.microsoft.com/office/drawing/2014/main" id="{74A506B9-884F-498E-A867-22003C196F1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0601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9" name="円/楕円 27">
                        <a:extLst>
                          <a:ext uri="{FF2B5EF4-FFF2-40B4-BE49-F238E27FC236}">
                            <a16:creationId xmlns:a16="http://schemas.microsoft.com/office/drawing/2014/main" id="{4015E61D-AEAC-40C4-9104-A6BB7C2A049D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4665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0" name="円/楕円 27">
                        <a:extLst>
                          <a:ext uri="{FF2B5EF4-FFF2-40B4-BE49-F238E27FC236}">
                            <a16:creationId xmlns:a16="http://schemas.microsoft.com/office/drawing/2014/main" id="{DC571E34-9BAA-48BF-8D59-E7CA37C0BF3C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1138253" y="4540799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1" name="円/楕円 27">
                        <a:extLst>
                          <a:ext uri="{FF2B5EF4-FFF2-40B4-BE49-F238E27FC236}">
                            <a16:creationId xmlns:a16="http://schemas.microsoft.com/office/drawing/2014/main" id="{F163CFB0-5751-462A-88D7-D882285A610C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1410675" y="4540800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302" name="グループ化 301">
                        <a:extLst>
                          <a:ext uri="{FF2B5EF4-FFF2-40B4-BE49-F238E27FC236}">
                            <a16:creationId xmlns:a16="http://schemas.microsoft.com/office/drawing/2014/main" id="{3CBE44FB-C7F9-41D2-AECF-2E83E2A947E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41473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7" name="円/楕円 27">
                          <a:extLst>
                            <a:ext uri="{FF2B5EF4-FFF2-40B4-BE49-F238E27FC236}">
                              <a16:creationId xmlns:a16="http://schemas.microsoft.com/office/drawing/2014/main" id="{AFE0B714-1FF8-4564-BA99-490A83D45A6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8" name="円/楕円 27">
                          <a:extLst>
                            <a:ext uri="{FF2B5EF4-FFF2-40B4-BE49-F238E27FC236}">
                              <a16:creationId xmlns:a16="http://schemas.microsoft.com/office/drawing/2014/main" id="{5335533D-5956-4158-AD13-A2D194FFD3E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03" name="グループ化 302">
                        <a:extLst>
                          <a:ext uri="{FF2B5EF4-FFF2-40B4-BE49-F238E27FC236}">
                            <a16:creationId xmlns:a16="http://schemas.microsoft.com/office/drawing/2014/main" id="{2D231BBE-A9C6-46B4-B0BE-D8D06FB5C1F4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559492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5" name="円/楕円 27">
                          <a:extLst>
                            <a:ext uri="{FF2B5EF4-FFF2-40B4-BE49-F238E27FC236}">
                              <a16:creationId xmlns:a16="http://schemas.microsoft.com/office/drawing/2014/main" id="{66EB8095-B078-4D83-978B-10EB32CC77D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6" name="円/楕円 27">
                          <a:extLst>
                            <a:ext uri="{FF2B5EF4-FFF2-40B4-BE49-F238E27FC236}">
                              <a16:creationId xmlns:a16="http://schemas.microsoft.com/office/drawing/2014/main" id="{93F4427C-BDE3-4DCC-A69C-024B35D947E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04" name="円/楕円 64">
                        <a:extLst>
                          <a:ext uri="{FF2B5EF4-FFF2-40B4-BE49-F238E27FC236}">
                            <a16:creationId xmlns:a16="http://schemas.microsoft.com/office/drawing/2014/main" id="{147A2812-C08F-4A2B-B5C4-592CB3FE03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96842" y="4454106"/>
                        <a:ext cx="80010" cy="79457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8980AC68-5ABF-41BD-8964-91B397CEA5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212" y="3917913"/>
                      <a:ext cx="805200" cy="231722"/>
                    </a:xfrm>
                    <a:custGeom>
                      <a:avLst/>
                      <a:gdLst>
                        <a:gd name="connsiteX0" fmla="*/ 397220 w 936481"/>
                        <a:gd name="connsiteY0" fmla="*/ 0 h 353810"/>
                        <a:gd name="connsiteX1" fmla="*/ 468241 w 936481"/>
                        <a:gd name="connsiteY1" fmla="*/ 1108 h 353810"/>
                        <a:gd name="connsiteX2" fmla="*/ 539261 w 936481"/>
                        <a:gd name="connsiteY2" fmla="*/ 0 h 353810"/>
                        <a:gd name="connsiteX3" fmla="*/ 735498 w 936481"/>
                        <a:gd name="connsiteY3" fmla="*/ 73423 h 353810"/>
                        <a:gd name="connsiteX4" fmla="*/ 929649 w 936481"/>
                        <a:gd name="connsiteY4" fmla="*/ 321656 h 353810"/>
                        <a:gd name="connsiteX5" fmla="*/ 617597 w 936481"/>
                        <a:gd name="connsiteY5" fmla="*/ 277633 h 353810"/>
                        <a:gd name="connsiteX6" fmla="*/ 523711 w 936481"/>
                        <a:gd name="connsiteY6" fmla="*/ 212729 h 353810"/>
                        <a:gd name="connsiteX7" fmla="*/ 468241 w 936481"/>
                        <a:gd name="connsiteY7" fmla="*/ 156840 h 353810"/>
                        <a:gd name="connsiteX8" fmla="*/ 412771 w 936481"/>
                        <a:gd name="connsiteY8" fmla="*/ 212729 h 353810"/>
                        <a:gd name="connsiteX9" fmla="*/ 318884 w 936481"/>
                        <a:gd name="connsiteY9" fmla="*/ 277633 h 353810"/>
                        <a:gd name="connsiteX10" fmla="*/ 6832 w 936481"/>
                        <a:gd name="connsiteY10" fmla="*/ 321656 h 353810"/>
                        <a:gd name="connsiteX11" fmla="*/ 200983 w 936481"/>
                        <a:gd name="connsiteY11" fmla="*/ 73423 h 353810"/>
                        <a:gd name="connsiteX12" fmla="*/ 397220 w 936481"/>
                        <a:gd name="connsiteY12" fmla="*/ 0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12" fmla="*/ 559681 w 936481"/>
                        <a:gd name="connsiteY12" fmla="*/ 92548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10" fmla="*/ 397220 w 936481"/>
                        <a:gd name="connsiteY10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0" fmla="*/ 735498 w 936481"/>
                        <a:gd name="connsiteY0" fmla="*/ 0 h 280387"/>
                        <a:gd name="connsiteX1" fmla="*/ 929649 w 936481"/>
                        <a:gd name="connsiteY1" fmla="*/ 248233 h 280387"/>
                        <a:gd name="connsiteX2" fmla="*/ 617597 w 936481"/>
                        <a:gd name="connsiteY2" fmla="*/ 204210 h 280387"/>
                        <a:gd name="connsiteX3" fmla="*/ 523711 w 936481"/>
                        <a:gd name="connsiteY3" fmla="*/ 139306 h 280387"/>
                        <a:gd name="connsiteX4" fmla="*/ 468241 w 936481"/>
                        <a:gd name="connsiteY4" fmla="*/ 83417 h 280387"/>
                        <a:gd name="connsiteX5" fmla="*/ 412771 w 936481"/>
                        <a:gd name="connsiteY5" fmla="*/ 139306 h 280387"/>
                        <a:gd name="connsiteX6" fmla="*/ 318884 w 936481"/>
                        <a:gd name="connsiteY6" fmla="*/ 204210 h 280387"/>
                        <a:gd name="connsiteX7" fmla="*/ 6832 w 936481"/>
                        <a:gd name="connsiteY7" fmla="*/ 248233 h 280387"/>
                        <a:gd name="connsiteX8" fmla="*/ 200983 w 936481"/>
                        <a:gd name="connsiteY8" fmla="*/ 0 h 2803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36481" h="280387">
                          <a:moveTo>
                            <a:pt x="735498" y="0"/>
                          </a:moveTo>
                          <a:cubicBezTo>
                            <a:pt x="875282" y="80704"/>
                            <a:pt x="962207" y="191842"/>
                            <a:pt x="929649" y="248233"/>
                          </a:cubicBezTo>
                          <a:cubicBezTo>
                            <a:pt x="897092" y="304625"/>
                            <a:pt x="757381" y="284915"/>
                            <a:pt x="617597" y="204210"/>
                          </a:cubicBezTo>
                          <a:cubicBezTo>
                            <a:pt x="582651" y="184034"/>
                            <a:pt x="551008" y="161956"/>
                            <a:pt x="523711" y="139306"/>
                          </a:cubicBezTo>
                          <a:lnTo>
                            <a:pt x="468241" y="83417"/>
                          </a:lnTo>
                          <a:lnTo>
                            <a:pt x="412771" y="139306"/>
                          </a:lnTo>
                          <a:cubicBezTo>
                            <a:pt x="385473" y="161956"/>
                            <a:pt x="353830" y="184034"/>
                            <a:pt x="318884" y="204210"/>
                          </a:cubicBezTo>
                          <a:cubicBezTo>
                            <a:pt x="179100" y="284915"/>
                            <a:pt x="39389" y="304625"/>
                            <a:pt x="6832" y="248233"/>
                          </a:cubicBezTo>
                          <a:cubicBezTo>
                            <a:pt x="-25726" y="191842"/>
                            <a:pt x="61199" y="80704"/>
                            <a:pt x="200983" y="0"/>
                          </a:cubicBezTo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1" name="円/楕円 27">
                    <a:extLst>
                      <a:ext uri="{FF2B5EF4-FFF2-40B4-BE49-F238E27FC236}">
                        <a16:creationId xmlns:a16="http://schemas.microsoft.com/office/drawing/2014/main" id="{3742CBC7-540D-4584-B60B-AB9CDA4F7A83}"/>
                      </a:ext>
                    </a:extLst>
                  </p:cNvPr>
                  <p:cNvSpPr/>
                  <p:nvPr/>
                </p:nvSpPr>
                <p:spPr>
                  <a:xfrm>
                    <a:off x="17557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円/楕円 27">
                    <a:extLst>
                      <a:ext uri="{FF2B5EF4-FFF2-40B4-BE49-F238E27FC236}">
                        <a16:creationId xmlns:a16="http://schemas.microsoft.com/office/drawing/2014/main" id="{9A5F5F29-E578-4E10-BA23-896F184CC919}"/>
                      </a:ext>
                    </a:extLst>
                  </p:cNvPr>
                  <p:cNvSpPr/>
                  <p:nvPr/>
                </p:nvSpPr>
                <p:spPr>
                  <a:xfrm>
                    <a:off x="21748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AEAA1200-FE4D-4492-A9BB-CFF73985CD4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002763" y="5027005"/>
                    <a:ext cx="55258" cy="220296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DFD5C483-9431-4288-9E56-854943D7066C}"/>
                    </a:ext>
                  </a:extLst>
                </p:cNvPr>
                <p:cNvSpPr/>
                <p:nvPr/>
              </p:nvSpPr>
              <p:spPr>
                <a:xfrm>
                  <a:off x="2280462" y="554533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F164A2C8-ECDA-4142-BD15-5DF2A5506F4D}"/>
                    </a:ext>
                  </a:extLst>
                </p:cNvPr>
                <p:cNvSpPr/>
                <p:nvPr/>
              </p:nvSpPr>
              <p:spPr>
                <a:xfrm>
                  <a:off x="2152125" y="5794855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CED10AD1-6705-4A49-B73C-91F0FE67308C}"/>
                    </a:ext>
                  </a:extLst>
                </p:cNvPr>
                <p:cNvSpPr/>
                <p:nvPr/>
              </p:nvSpPr>
              <p:spPr>
                <a:xfrm>
                  <a:off x="2289710" y="605191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2AD55D59-BC93-445C-85A6-1225C9C00CDA}"/>
                    </a:ext>
                  </a:extLst>
                </p:cNvPr>
                <p:cNvSpPr/>
                <p:nvPr/>
              </p:nvSpPr>
              <p:spPr>
                <a:xfrm>
                  <a:off x="1710962" y="577013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7DE070EA-8DDE-47A6-8C27-D18376C90CA8}"/>
                    </a:ext>
                  </a:extLst>
                </p:cNvPr>
                <p:cNvSpPr/>
                <p:nvPr/>
              </p:nvSpPr>
              <p:spPr>
                <a:xfrm>
                  <a:off x="1618752" y="5526994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1C7D1803-C777-4342-8DC6-26775964D987}"/>
                    </a:ext>
                  </a:extLst>
                </p:cNvPr>
                <p:cNvSpPr/>
                <p:nvPr/>
              </p:nvSpPr>
              <p:spPr>
                <a:xfrm>
                  <a:off x="1596662" y="605588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F0403487-7959-43CB-BDE7-FBBF683AD6C3}"/>
                    </a:ext>
                  </a:extLst>
                </p:cNvPr>
                <p:cNvSpPr/>
                <p:nvPr/>
              </p:nvSpPr>
              <p:spPr>
                <a:xfrm>
                  <a:off x="2034916" y="6178122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FD44EB32-9DC3-43BB-84A9-9BF6D3E5094B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5237163"/>
                <a:chExt cx="2705100" cy="1209675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EB1098BB-89A2-47E3-9969-E6209221778E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66A4E0DF-AF1D-4E0F-A575-AAA055136F1F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上の 2 つの角を丸める 181">
                    <a:extLst>
                      <a:ext uri="{FF2B5EF4-FFF2-40B4-BE49-F238E27FC236}">
                        <a16:creationId xmlns:a16="http://schemas.microsoft.com/office/drawing/2014/main" id="{67A4B66C-A8E6-4155-9755-E8A14C9E1FC4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四角形: 上の 2 つの角を丸める 181">
                    <a:extLst>
                      <a:ext uri="{FF2B5EF4-FFF2-40B4-BE49-F238E27FC236}">
                        <a16:creationId xmlns:a16="http://schemas.microsoft.com/office/drawing/2014/main" id="{5EDB5497-50F9-45D8-B551-30DEDABA3A1F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四角形: 上の 2 つの角を丸める 181">
                  <a:extLst>
                    <a:ext uri="{FF2B5EF4-FFF2-40B4-BE49-F238E27FC236}">
                      <a16:creationId xmlns:a16="http://schemas.microsoft.com/office/drawing/2014/main" id="{D1559D1B-5091-4BC6-B896-4118B1B9F518}"/>
                    </a:ext>
                  </a:extLst>
                </p:cNvPr>
                <p:cNvSpPr/>
                <p:nvPr/>
              </p:nvSpPr>
              <p:spPr>
                <a:xfrm>
                  <a:off x="6540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BCACC58-BABF-1F23-7D71-AE936AF488A8}"/>
                </a:ext>
              </a:extLst>
            </p:cNvPr>
            <p:cNvGrpSpPr/>
            <p:nvPr/>
          </p:nvGrpSpPr>
          <p:grpSpPr>
            <a:xfrm>
              <a:off x="1357522" y="5174174"/>
              <a:ext cx="221455" cy="172195"/>
              <a:chOff x="1314450" y="2280493"/>
              <a:chExt cx="212372" cy="182066"/>
            </a:xfrm>
          </p:grpSpPr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29423975-4F68-E96D-4A11-759E0C050EA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E95CFD22-9D70-DCB4-A00C-E9E2FA02AB1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BFC3FB60-5C5F-D1C4-F6A2-F527BC1E7F0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F348589E-5285-9BCF-4230-AAC58B1B416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18671A26-CF0B-0B46-CEFE-02E8293F7BE3}"/>
                </a:ext>
              </a:extLst>
            </p:cNvPr>
            <p:cNvGrpSpPr/>
            <p:nvPr/>
          </p:nvGrpSpPr>
          <p:grpSpPr>
            <a:xfrm flipH="1">
              <a:off x="2450086" y="5174174"/>
              <a:ext cx="221455" cy="172195"/>
              <a:chOff x="1314450" y="2280493"/>
              <a:chExt cx="212372" cy="182066"/>
            </a:xfrm>
          </p:grpSpPr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95931991-AAAA-AFDD-9D8A-E56F9EBBFDE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CCDDD943-F8A4-D9C2-8D81-12AE78B142A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0ABC4FB7-AB77-DCF3-3910-5B5428C9A96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FD057652-FB33-A839-5F30-CDEB7D2EB48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13EF9E65-1458-3C27-8FAA-F8AC7C6FE787}"/>
                </a:ext>
              </a:extLst>
            </p:cNvPr>
            <p:cNvGrpSpPr/>
            <p:nvPr/>
          </p:nvGrpSpPr>
          <p:grpSpPr>
            <a:xfrm>
              <a:off x="829827" y="3581125"/>
              <a:ext cx="2372598" cy="1246124"/>
              <a:chOff x="829827" y="586465"/>
              <a:chExt cx="2372598" cy="1246124"/>
            </a:xfrm>
          </p:grpSpPr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6965CD49-35FC-BA58-3FA4-0A5FBD152471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月 448">
                <a:extLst>
                  <a:ext uri="{FF2B5EF4-FFF2-40B4-BE49-F238E27FC236}">
                    <a16:creationId xmlns:a16="http://schemas.microsoft.com/office/drawing/2014/main" id="{FDEC4F52-335A-B534-CD64-48736A4AF5E0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月 449">
                <a:extLst>
                  <a:ext uri="{FF2B5EF4-FFF2-40B4-BE49-F238E27FC236}">
                    <a16:creationId xmlns:a16="http://schemas.microsoft.com/office/drawing/2014/main" id="{8AACEB53-2CA7-5675-084A-8FFDBF2D48C7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月 450">
                <a:extLst>
                  <a:ext uri="{FF2B5EF4-FFF2-40B4-BE49-F238E27FC236}">
                    <a16:creationId xmlns:a16="http://schemas.microsoft.com/office/drawing/2014/main" id="{840D4F3A-6DA3-5E0A-24C2-42FC93C824A5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月 451">
                <a:extLst>
                  <a:ext uri="{FF2B5EF4-FFF2-40B4-BE49-F238E27FC236}">
                    <a16:creationId xmlns:a16="http://schemas.microsoft.com/office/drawing/2014/main" id="{3E5A6F12-BE8C-12E9-8E6C-953A0DC16529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月 452">
                <a:extLst>
                  <a:ext uri="{FF2B5EF4-FFF2-40B4-BE49-F238E27FC236}">
                    <a16:creationId xmlns:a16="http://schemas.microsoft.com/office/drawing/2014/main" id="{A736E334-87BD-A10F-00CC-259EDA68C582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48346BBB-2BC0-7375-4975-373DFBEC01AC}"/>
                </a:ext>
              </a:extLst>
            </p:cNvPr>
            <p:cNvGrpSpPr/>
            <p:nvPr/>
          </p:nvGrpSpPr>
          <p:grpSpPr>
            <a:xfrm>
              <a:off x="891540" y="4951109"/>
              <a:ext cx="583035" cy="161911"/>
              <a:chOff x="1826412" y="4507735"/>
              <a:chExt cx="712235" cy="179779"/>
            </a:xfrm>
          </p:grpSpPr>
          <p:sp>
            <p:nvSpPr>
              <p:cNvPr id="526" name="テキスト ボックス 525">
                <a:extLst>
                  <a:ext uri="{FF2B5EF4-FFF2-40B4-BE49-F238E27FC236}">
                    <a16:creationId xmlns:a16="http://schemas.microsoft.com/office/drawing/2014/main" id="{3876946E-EF2A-9B7D-F714-6F0AE421C370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527" name="テキスト ボックス 526">
                <a:extLst>
                  <a:ext uri="{FF2B5EF4-FFF2-40B4-BE49-F238E27FC236}">
                    <a16:creationId xmlns:a16="http://schemas.microsoft.com/office/drawing/2014/main" id="{5A1BFD03-2485-7580-FD40-87DB9F1D2A0D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431E55D0-8CBC-D2D4-7CA6-6D77EC1AEA06}"/>
              </a:ext>
            </a:extLst>
          </p:cNvPr>
          <p:cNvGrpSpPr>
            <a:grpSpLocks noChangeAspect="1"/>
          </p:cNvGrpSpPr>
          <p:nvPr/>
        </p:nvGrpSpPr>
        <p:grpSpPr>
          <a:xfrm>
            <a:off x="3868128" y="3871271"/>
            <a:ext cx="2244875" cy="2378163"/>
            <a:chOff x="3613150" y="3581125"/>
            <a:chExt cx="2705100" cy="2865713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48E88CCB-1E3A-43E9-904F-E70731417110}"/>
                </a:ext>
              </a:extLst>
            </p:cNvPr>
            <p:cNvGrpSpPr/>
            <p:nvPr/>
          </p:nvGrpSpPr>
          <p:grpSpPr>
            <a:xfrm>
              <a:off x="3613150" y="3932238"/>
              <a:ext cx="2705100" cy="2514600"/>
              <a:chOff x="3613150" y="3932238"/>
              <a:chExt cx="2705100" cy="2514600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B0540592-77AB-4D58-A657-72C391CD2286}"/>
                  </a:ext>
                </a:extLst>
              </p:cNvPr>
              <p:cNvGrpSpPr/>
              <p:nvPr/>
            </p:nvGrpSpPr>
            <p:grpSpPr>
              <a:xfrm>
                <a:off x="36655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59D95DB3-20F4-4437-8EB5-DF37405AAF44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3FF54238-37CE-42FF-B65D-CAA8A76CF31C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4963DA3B-323A-448E-BFC2-56FC5816F596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6CE1E73B-9FBF-42E8-9F94-2E2E9476754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6AED9CEA-5524-4B60-8EA1-A48C03EF18FF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30FAC844-92C2-440D-A5CB-F9BD5765BD08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EC22F82B-ADE4-497B-BF7E-83AE15623257}"/>
                  </a:ext>
                </a:extLst>
              </p:cNvPr>
              <p:cNvGrpSpPr/>
              <p:nvPr/>
            </p:nvGrpSpPr>
            <p:grpSpPr>
              <a:xfrm>
                <a:off x="4450141" y="3999470"/>
                <a:ext cx="978672" cy="1989502"/>
                <a:chOff x="4348055" y="4038069"/>
                <a:chExt cx="1182843" cy="2404557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C7B0419F-5208-4E03-AC10-6D54097A5371}"/>
                    </a:ext>
                  </a:extLst>
                </p:cNvPr>
                <p:cNvGrpSpPr/>
                <p:nvPr/>
              </p:nvGrpSpPr>
              <p:grpSpPr>
                <a:xfrm>
                  <a:off x="4376114" y="5146048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35856BD3-1C55-4090-9D73-99CB7C0AAA60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2F44FD18-5E08-4E6F-9011-F955146A7EA3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253" name="フリーフォーム: 図形 252">
                      <a:extLst>
                        <a:ext uri="{FF2B5EF4-FFF2-40B4-BE49-F238E27FC236}">
                          <a16:creationId xmlns:a16="http://schemas.microsoft.com/office/drawing/2014/main" id="{4DF569E6-2AC2-4862-923A-9E6AD25526B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225B4EBA-55C7-40AC-B753-9A5B84F810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044A0F1E-C33B-4166-BD67-85F633BE4E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E88450C8-3A57-46A5-A797-2984A17497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19E4E65B-080D-442A-8784-98E1CE6B8867}"/>
                    </a:ext>
                  </a:extLst>
                </p:cNvPr>
                <p:cNvGrpSpPr/>
                <p:nvPr/>
              </p:nvGrpSpPr>
              <p:grpSpPr>
                <a:xfrm>
                  <a:off x="4348055" y="4038069"/>
                  <a:ext cx="1182843" cy="1342354"/>
                  <a:chOff x="4373407" y="4089966"/>
                  <a:chExt cx="1182843" cy="1342354"/>
                </a:xfrm>
              </p:grpSpPr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966EC660-586B-4A5D-97CE-90323FA43230}"/>
                      </a:ext>
                    </a:extLst>
                  </p:cNvPr>
                  <p:cNvGrpSpPr/>
                  <p:nvPr/>
                </p:nvGrpSpPr>
                <p:grpSpPr>
                  <a:xfrm>
                    <a:off x="4393526" y="4181701"/>
                    <a:ext cx="1152376" cy="1250619"/>
                    <a:chOff x="4393526" y="4181701"/>
                    <a:chExt cx="1152376" cy="1250619"/>
                  </a:xfrm>
                </p:grpSpPr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879D7228-7BDF-492E-A3EB-430D9D6587C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3526" y="4181701"/>
                      <a:ext cx="1152376" cy="1250619"/>
                      <a:chOff x="2319307" y="3923220"/>
                      <a:chExt cx="1152376" cy="1250619"/>
                    </a:xfrm>
                  </p:grpSpPr>
                  <p:sp>
                    <p:nvSpPr>
                      <p:cNvPr id="232" name="楕円 231">
                        <a:extLst>
                          <a:ext uri="{FF2B5EF4-FFF2-40B4-BE49-F238E27FC236}">
                            <a16:creationId xmlns:a16="http://schemas.microsoft.com/office/drawing/2014/main" id="{2B80AE57-4A76-47C0-9BEB-F1C71255C5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0758" y="3923220"/>
                        <a:ext cx="1139048" cy="949538"/>
                      </a:xfrm>
                      <a:prstGeom prst="ellipse">
                        <a:avLst/>
                      </a:prstGeom>
                      <a:pattFill prst="dkVert">
                        <a:fgClr>
                          <a:schemeClr val="bg1">
                            <a:lumMod val="7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233" name="グループ化 232">
                        <a:extLst>
                          <a:ext uri="{FF2B5EF4-FFF2-40B4-BE49-F238E27FC236}">
                            <a16:creationId xmlns:a16="http://schemas.microsoft.com/office/drawing/2014/main" id="{0B1A65E8-B2E8-4C09-9083-2CD2CBBC57A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319307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9" name="円/楕円 125">
                          <a:extLst>
                            <a:ext uri="{FF2B5EF4-FFF2-40B4-BE49-F238E27FC236}">
                              <a16:creationId xmlns:a16="http://schemas.microsoft.com/office/drawing/2014/main" id="{C3843C6A-A3C9-45DB-9997-ADF7FAB3A45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50" name="円/楕円 126">
                          <a:extLst>
                            <a:ext uri="{FF2B5EF4-FFF2-40B4-BE49-F238E27FC236}">
                              <a16:creationId xmlns:a16="http://schemas.microsoft.com/office/drawing/2014/main" id="{82F93F7A-749E-4B44-9E24-20B422BC546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34" name="グループ化 233">
                        <a:extLst>
                          <a:ext uri="{FF2B5EF4-FFF2-40B4-BE49-F238E27FC236}">
                            <a16:creationId xmlns:a16="http://schemas.microsoft.com/office/drawing/2014/main" id="{C2A12A20-7EBE-4D4B-9F3B-37A4D958D4E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249396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7" name="円/楕円 123">
                          <a:extLst>
                            <a:ext uri="{FF2B5EF4-FFF2-40B4-BE49-F238E27FC236}">
                              <a16:creationId xmlns:a16="http://schemas.microsoft.com/office/drawing/2014/main" id="{1B3C15BF-C711-4EFE-AC9C-70E5470316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8" name="円/楕円 124">
                          <a:extLst>
                            <a:ext uri="{FF2B5EF4-FFF2-40B4-BE49-F238E27FC236}">
                              <a16:creationId xmlns:a16="http://schemas.microsoft.com/office/drawing/2014/main" id="{563202D5-7513-4CB8-A013-AE9BDBEDF03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35" name="円/楕円 122">
                        <a:extLst>
                          <a:ext uri="{FF2B5EF4-FFF2-40B4-BE49-F238E27FC236}">
                            <a16:creationId xmlns:a16="http://schemas.microsoft.com/office/drawing/2014/main" id="{09866B56-EF83-49F6-A764-88E2F621D9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30450" y="4086596"/>
                        <a:ext cx="930090" cy="108724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6" name="円/楕円 27">
                        <a:extLst>
                          <a:ext uri="{FF2B5EF4-FFF2-40B4-BE49-F238E27FC236}">
                            <a16:creationId xmlns:a16="http://schemas.microsoft.com/office/drawing/2014/main" id="{406A7D3C-AF14-461B-B3BD-3E88CEA2769F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54992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7" name="円/楕円 27">
                        <a:extLst>
                          <a:ext uri="{FF2B5EF4-FFF2-40B4-BE49-F238E27FC236}">
                            <a16:creationId xmlns:a16="http://schemas.microsoft.com/office/drawing/2014/main" id="{DAB64233-984A-4EA8-8CD4-56B8992330FE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96569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8" name="円/楕円 27">
                        <a:extLst>
                          <a:ext uri="{FF2B5EF4-FFF2-40B4-BE49-F238E27FC236}">
                            <a16:creationId xmlns:a16="http://schemas.microsoft.com/office/drawing/2014/main" id="{7C5DF31C-A155-4153-ADB7-7208FD79F60F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2611663" y="4911675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9" name="円/楕円 27">
                        <a:extLst>
                          <a:ext uri="{FF2B5EF4-FFF2-40B4-BE49-F238E27FC236}">
                            <a16:creationId xmlns:a16="http://schemas.microsoft.com/office/drawing/2014/main" id="{D3902533-6E34-4470-8446-03B057629931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2987824" y="4911676"/>
                        <a:ext cx="169589" cy="6312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40" name="グループ化 239">
                        <a:extLst>
                          <a:ext uri="{FF2B5EF4-FFF2-40B4-BE49-F238E27FC236}">
                            <a16:creationId xmlns:a16="http://schemas.microsoft.com/office/drawing/2014/main" id="{7475F179-CD3E-4B94-B944-F8611972F5E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78029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5" name="円/楕円 27">
                          <a:extLst>
                            <a:ext uri="{FF2B5EF4-FFF2-40B4-BE49-F238E27FC236}">
                              <a16:creationId xmlns:a16="http://schemas.microsoft.com/office/drawing/2014/main" id="{2597D3BA-9580-43E2-92C4-C2253C8C8B4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6" name="円/楕円 27">
                          <a:extLst>
                            <a:ext uri="{FF2B5EF4-FFF2-40B4-BE49-F238E27FC236}">
                              <a16:creationId xmlns:a16="http://schemas.microsoft.com/office/drawing/2014/main" id="{74290525-4B56-4DD0-AA5F-3D746C00383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41" name="グループ化 240">
                        <a:extLst>
                          <a:ext uri="{FF2B5EF4-FFF2-40B4-BE49-F238E27FC236}">
                            <a16:creationId xmlns:a16="http://schemas.microsoft.com/office/drawing/2014/main" id="{7D9B64BA-EAD9-4522-B0E6-547AE2F77E69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3193311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3" name="円/楕円 27">
                          <a:extLst>
                            <a:ext uri="{FF2B5EF4-FFF2-40B4-BE49-F238E27FC236}">
                              <a16:creationId xmlns:a16="http://schemas.microsoft.com/office/drawing/2014/main" id="{FC74ED4F-05FC-40FE-9671-9F92634E032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4" name="円/楕円 27">
                          <a:extLst>
                            <a:ext uri="{FF2B5EF4-FFF2-40B4-BE49-F238E27FC236}">
                              <a16:creationId xmlns:a16="http://schemas.microsoft.com/office/drawing/2014/main" id="{68C77A00-B95F-468C-B61D-19A36A59EB1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42" name="円/楕円 64">
                        <a:extLst>
                          <a:ext uri="{FF2B5EF4-FFF2-40B4-BE49-F238E27FC236}">
                            <a16:creationId xmlns:a16="http://schemas.microsoft.com/office/drawing/2014/main" id="{31AC4792-4A79-4E2A-8864-500F490FA4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30643" y="4791969"/>
                        <a:ext cx="110478" cy="109714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2" name="円/楕円 27">
                      <a:extLst>
                        <a:ext uri="{FF2B5EF4-FFF2-40B4-BE49-F238E27FC236}">
                          <a16:creationId xmlns:a16="http://schemas.microsoft.com/office/drawing/2014/main" id="{D76349E4-93DD-4A4C-893D-969B0F3CAE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08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円/楕円 27">
                      <a:extLst>
                        <a:ext uri="{FF2B5EF4-FFF2-40B4-BE49-F238E27FC236}">
                          <a16:creationId xmlns:a16="http://schemas.microsoft.com/office/drawing/2014/main" id="{67283D26-6A21-40C2-9586-B3A8295BCF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99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1" name="フリーフォーム: 図形 230">
                      <a:extLst>
                        <a:ext uri="{FF2B5EF4-FFF2-40B4-BE49-F238E27FC236}">
                          <a16:creationId xmlns:a16="http://schemas.microsoft.com/office/drawing/2014/main" id="{7BB20778-0959-4D12-BAB5-FEE1BBF0EA8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4945413" y="5185451"/>
                      <a:ext cx="55257" cy="195956"/>
                    </a:xfrm>
                    <a:custGeom>
                      <a:avLst/>
                      <a:gdLst>
                        <a:gd name="connsiteX0" fmla="*/ 81961 w 81961"/>
                        <a:gd name="connsiteY0" fmla="*/ 371320 h 371320"/>
                        <a:gd name="connsiteX1" fmla="*/ 74943 w 81961"/>
                        <a:gd name="connsiteY1" fmla="*/ 366589 h 371320"/>
                        <a:gd name="connsiteX2" fmla="*/ 0 w 81961"/>
                        <a:gd name="connsiteY2" fmla="*/ 185660 h 371320"/>
                        <a:gd name="connsiteX3" fmla="*/ 74943 w 81961"/>
                        <a:gd name="connsiteY3" fmla="*/ 4731 h 371320"/>
                        <a:gd name="connsiteX4" fmla="*/ 81961 w 81961"/>
                        <a:gd name="connsiteY4" fmla="*/ 0 h 371320"/>
                        <a:gd name="connsiteX5" fmla="*/ 77258 w 81961"/>
                        <a:gd name="connsiteY5" fmla="*/ 14859 h 371320"/>
                        <a:gd name="connsiteX6" fmla="*/ 57150 w 81961"/>
                        <a:gd name="connsiteY6" fmla="*/ 185660 h 371320"/>
                        <a:gd name="connsiteX7" fmla="*/ 77258 w 81961"/>
                        <a:gd name="connsiteY7" fmla="*/ 356461 h 3713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961" h="371320">
                          <a:moveTo>
                            <a:pt x="81961" y="371320"/>
                          </a:moveTo>
                          <a:lnTo>
                            <a:pt x="74943" y="366589"/>
                          </a:lnTo>
                          <a:cubicBezTo>
                            <a:pt x="28640" y="320285"/>
                            <a:pt x="0" y="256317"/>
                            <a:pt x="0" y="185660"/>
                          </a:cubicBezTo>
                          <a:cubicBezTo>
                            <a:pt x="0" y="115003"/>
                            <a:pt x="28640" y="51035"/>
                            <a:pt x="74943" y="4731"/>
                          </a:cubicBezTo>
                          <a:lnTo>
                            <a:pt x="81961" y="0"/>
                          </a:lnTo>
                          <a:lnTo>
                            <a:pt x="77258" y="14859"/>
                          </a:lnTo>
                          <a:cubicBezTo>
                            <a:pt x="64310" y="67356"/>
                            <a:pt x="57150" y="125074"/>
                            <a:pt x="57150" y="185660"/>
                          </a:cubicBezTo>
                          <a:cubicBezTo>
                            <a:pt x="57150" y="246246"/>
                            <a:pt x="64310" y="303964"/>
                            <a:pt x="77258" y="356461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AAFE2124-4804-4736-AAD0-F5A5F1E251D7}"/>
                      </a:ext>
                    </a:extLst>
                  </p:cNvPr>
                  <p:cNvGrpSpPr/>
                  <p:nvPr/>
                </p:nvGrpSpPr>
                <p:grpSpPr>
                  <a:xfrm>
                    <a:off x="4373407" y="4089966"/>
                    <a:ext cx="1182843" cy="665979"/>
                    <a:chOff x="1441287" y="1094138"/>
                    <a:chExt cx="1149514" cy="678459"/>
                  </a:xfrm>
                </p:grpSpPr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13A5C4CB-0564-4E92-A081-95149CC15E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1287" y="1094138"/>
                      <a:ext cx="1149514" cy="678459"/>
                    </a:xfrm>
                    <a:custGeom>
                      <a:avLst/>
                      <a:gdLst>
                        <a:gd name="connsiteX0" fmla="*/ 535672 w 1183263"/>
                        <a:gd name="connsiteY0" fmla="*/ 0 h 678459"/>
                        <a:gd name="connsiteX1" fmla="*/ 591632 w 1183263"/>
                        <a:gd name="connsiteY1" fmla="*/ 5318 h 678459"/>
                        <a:gd name="connsiteX2" fmla="*/ 647591 w 1183263"/>
                        <a:gd name="connsiteY2" fmla="*/ 0 h 678459"/>
                        <a:gd name="connsiteX3" fmla="*/ 1183263 w 1183263"/>
                        <a:gd name="connsiteY3" fmla="*/ 504931 h 678459"/>
                        <a:gd name="connsiteX4" fmla="*/ 1172380 w 1183263"/>
                        <a:gd name="connsiteY4" fmla="*/ 606692 h 678459"/>
                        <a:gd name="connsiteX5" fmla="*/ 1168681 w 1183263"/>
                        <a:gd name="connsiteY5" fmla="*/ 617927 h 678459"/>
                        <a:gd name="connsiteX6" fmla="*/ 1136940 w 1183263"/>
                        <a:gd name="connsiteY6" fmla="*/ 522765 h 678459"/>
                        <a:gd name="connsiteX7" fmla="*/ 605507 w 1183263"/>
                        <a:gd name="connsiteY7" fmla="*/ 194935 h 678459"/>
                        <a:gd name="connsiteX8" fmla="*/ 40468 w 1183263"/>
                        <a:gd name="connsiteY8" fmla="*/ 623521 h 678459"/>
                        <a:gd name="connsiteX9" fmla="*/ 34517 w 1183263"/>
                        <a:gd name="connsiteY9" fmla="*/ 678459 h 678459"/>
                        <a:gd name="connsiteX10" fmla="*/ 10883 w 1183263"/>
                        <a:gd name="connsiteY10" fmla="*/ 606692 h 678459"/>
                        <a:gd name="connsiteX11" fmla="*/ 0 w 1183263"/>
                        <a:gd name="connsiteY11" fmla="*/ 504931 h 678459"/>
                        <a:gd name="connsiteX12" fmla="*/ 535672 w 1183263"/>
                        <a:gd name="connsiteY12" fmla="*/ 0 h 67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83263" h="678459">
                          <a:moveTo>
                            <a:pt x="535672" y="0"/>
                          </a:moveTo>
                          <a:lnTo>
                            <a:pt x="591632" y="5318"/>
                          </a:lnTo>
                          <a:lnTo>
                            <a:pt x="647591" y="0"/>
                          </a:lnTo>
                          <a:cubicBezTo>
                            <a:pt x="943434" y="0"/>
                            <a:pt x="1183263" y="226065"/>
                            <a:pt x="1183263" y="504931"/>
                          </a:cubicBezTo>
                          <a:cubicBezTo>
                            <a:pt x="1183263" y="539789"/>
                            <a:pt x="1179516" y="573823"/>
                            <a:pt x="1172380" y="606692"/>
                          </a:cubicBezTo>
                          <a:lnTo>
                            <a:pt x="1168681" y="617927"/>
                          </a:lnTo>
                          <a:lnTo>
                            <a:pt x="1136940" y="522765"/>
                          </a:lnTo>
                          <a:cubicBezTo>
                            <a:pt x="1049383" y="330113"/>
                            <a:pt x="844408" y="194935"/>
                            <a:pt x="605507" y="194935"/>
                          </a:cubicBezTo>
                          <a:cubicBezTo>
                            <a:pt x="326790" y="194935"/>
                            <a:pt x="94248" y="378928"/>
                            <a:pt x="40468" y="623521"/>
                          </a:cubicBezTo>
                          <a:lnTo>
                            <a:pt x="34517" y="678459"/>
                          </a:lnTo>
                          <a:lnTo>
                            <a:pt x="10883" y="606692"/>
                          </a:lnTo>
                          <a:cubicBezTo>
                            <a:pt x="3747" y="573823"/>
                            <a:pt x="0" y="539789"/>
                            <a:pt x="0" y="504931"/>
                          </a:cubicBezTo>
                          <a:cubicBezTo>
                            <a:pt x="0" y="226065"/>
                            <a:pt x="239829" y="0"/>
                            <a:pt x="535672" y="0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9" name="月 218">
                      <a:extLst>
                        <a:ext uri="{FF2B5EF4-FFF2-40B4-BE49-F238E27FC236}">
                          <a16:creationId xmlns:a16="http://schemas.microsoft.com/office/drawing/2014/main" id="{9E884D13-06D5-4D5E-928A-4AF4D810FDA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926214" y="812765"/>
                      <a:ext cx="179660" cy="844712"/>
                    </a:xfrm>
                    <a:prstGeom prst="moon">
                      <a:avLst>
                        <a:gd name="adj" fmla="val 14161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月 219">
                      <a:extLst>
                        <a:ext uri="{FF2B5EF4-FFF2-40B4-BE49-F238E27FC236}">
                          <a16:creationId xmlns:a16="http://schemas.microsoft.com/office/drawing/2014/main" id="{853897A6-4DEE-4C8A-B1D8-1A538ED8DB2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853341" y="860982"/>
                      <a:ext cx="325406" cy="1025688"/>
                    </a:xfrm>
                    <a:prstGeom prst="moon">
                      <a:avLst>
                        <a:gd name="adj" fmla="val 8102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B42ADCBA-BBE8-4E3B-8F43-0B4C52068E9E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3613150" y="5237163"/>
                <a:chExt cx="2705100" cy="1209675"/>
              </a:xfrm>
            </p:grpSpPr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5CE0AECD-FA77-421F-8732-78BEA402CEE8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261A6799-2C34-4ABD-900F-DFC879D9F82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四角形: 上の 2 つの角を丸める 181">
                    <a:extLst>
                      <a:ext uri="{FF2B5EF4-FFF2-40B4-BE49-F238E27FC236}">
                        <a16:creationId xmlns:a16="http://schemas.microsoft.com/office/drawing/2014/main" id="{D8E3D150-8776-41F2-A7CB-F3F0E9F491A0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四角形: 上の 2 つの角を丸める 181">
                    <a:extLst>
                      <a:ext uri="{FF2B5EF4-FFF2-40B4-BE49-F238E27FC236}">
                        <a16:creationId xmlns:a16="http://schemas.microsoft.com/office/drawing/2014/main" id="{A4B01002-0E19-4F84-9A83-9167D22DCB44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2">
                        <a:lumMod val="5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四角形: 上の 2 つの角を丸める 181">
                  <a:extLst>
                    <a:ext uri="{FF2B5EF4-FFF2-40B4-BE49-F238E27FC236}">
                      <a16:creationId xmlns:a16="http://schemas.microsoft.com/office/drawing/2014/main" id="{D74CA466-9FEE-4BC4-9A03-E2AA4C9E0EBC}"/>
                    </a:ext>
                  </a:extLst>
                </p:cNvPr>
                <p:cNvSpPr/>
                <p:nvPr/>
              </p:nvSpPr>
              <p:spPr>
                <a:xfrm>
                  <a:off x="36131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18C33D28-DE6F-70D3-2930-9B07DCE240FB}"/>
                </a:ext>
              </a:extLst>
            </p:cNvPr>
            <p:cNvGrpSpPr/>
            <p:nvPr/>
          </p:nvGrpSpPr>
          <p:grpSpPr>
            <a:xfrm>
              <a:off x="4281697" y="5174174"/>
              <a:ext cx="221455" cy="172195"/>
              <a:chOff x="1314450" y="2280493"/>
              <a:chExt cx="212372" cy="182066"/>
            </a:xfrm>
          </p:grpSpPr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034F935E-C84C-BFE0-8A0F-74A3371EB96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A7537F4B-3381-3F41-0ED8-DCAE1B43176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83D428FD-5F72-0508-5560-0A9936C9D08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EC10A2FB-6B02-CDB2-E032-EE75BA274F6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C62D7B9B-22CF-C5ED-DEB1-A2511099A4A1}"/>
                </a:ext>
              </a:extLst>
            </p:cNvPr>
            <p:cNvGrpSpPr/>
            <p:nvPr/>
          </p:nvGrpSpPr>
          <p:grpSpPr>
            <a:xfrm flipH="1">
              <a:off x="5374261" y="5174174"/>
              <a:ext cx="221455" cy="172195"/>
              <a:chOff x="1314450" y="2280493"/>
              <a:chExt cx="212372" cy="182066"/>
            </a:xfrm>
          </p:grpSpPr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5A2F4127-EA9E-88E5-CA17-03D2008489CB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81E428F8-99FD-1EEC-5DCB-8A056267D72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D1DE4528-0842-7A3A-DF60-AA072B384683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662EC916-42D8-8010-D5A3-B78A346EB54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20136937-11BD-4050-9947-C05643E66E7C}"/>
                </a:ext>
              </a:extLst>
            </p:cNvPr>
            <p:cNvGrpSpPr/>
            <p:nvPr/>
          </p:nvGrpSpPr>
          <p:grpSpPr>
            <a:xfrm>
              <a:off x="3794007" y="3581125"/>
              <a:ext cx="2372598" cy="1246124"/>
              <a:chOff x="829827" y="586465"/>
              <a:chExt cx="2372598" cy="1246124"/>
            </a:xfrm>
          </p:grpSpPr>
          <p:sp>
            <p:nvSpPr>
              <p:cNvPr id="455" name="月 454">
                <a:extLst>
                  <a:ext uri="{FF2B5EF4-FFF2-40B4-BE49-F238E27FC236}">
                    <a16:creationId xmlns:a16="http://schemas.microsoft.com/office/drawing/2014/main" id="{B4671CF2-8007-4B91-8BB9-BD4456A2FADB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月 455">
                <a:extLst>
                  <a:ext uri="{FF2B5EF4-FFF2-40B4-BE49-F238E27FC236}">
                    <a16:creationId xmlns:a16="http://schemas.microsoft.com/office/drawing/2014/main" id="{F8250DED-5D64-2522-E8E5-CFE26D479041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月 456">
                <a:extLst>
                  <a:ext uri="{FF2B5EF4-FFF2-40B4-BE49-F238E27FC236}">
                    <a16:creationId xmlns:a16="http://schemas.microsoft.com/office/drawing/2014/main" id="{3B43F9A6-58E0-A2D6-AE52-2DE56E8641D7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月 457">
                <a:extLst>
                  <a:ext uri="{FF2B5EF4-FFF2-40B4-BE49-F238E27FC236}">
                    <a16:creationId xmlns:a16="http://schemas.microsoft.com/office/drawing/2014/main" id="{97B12864-0562-13EE-8821-D0D8BF52936A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月 458">
                <a:extLst>
                  <a:ext uri="{FF2B5EF4-FFF2-40B4-BE49-F238E27FC236}">
                    <a16:creationId xmlns:a16="http://schemas.microsoft.com/office/drawing/2014/main" id="{4AFC1D25-E7A1-40C8-7828-FA1EB250F2A7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月 459">
                <a:extLst>
                  <a:ext uri="{FF2B5EF4-FFF2-40B4-BE49-F238E27FC236}">
                    <a16:creationId xmlns:a16="http://schemas.microsoft.com/office/drawing/2014/main" id="{7125F996-EC32-0071-625A-612423A86C94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6266E6C6-F539-CFBD-6720-610FEC1F018D}"/>
                </a:ext>
              </a:extLst>
            </p:cNvPr>
            <p:cNvGrpSpPr/>
            <p:nvPr/>
          </p:nvGrpSpPr>
          <p:grpSpPr>
            <a:xfrm>
              <a:off x="3817620" y="4935869"/>
              <a:ext cx="583035" cy="161911"/>
              <a:chOff x="1826412" y="4507735"/>
              <a:chExt cx="712235" cy="179779"/>
            </a:xfrm>
          </p:grpSpPr>
          <p:sp>
            <p:nvSpPr>
              <p:cNvPr id="529" name="テキスト ボックス 528">
                <a:extLst>
                  <a:ext uri="{FF2B5EF4-FFF2-40B4-BE49-F238E27FC236}">
                    <a16:creationId xmlns:a16="http://schemas.microsoft.com/office/drawing/2014/main" id="{2E8B41EF-882A-4CB2-9818-47CD3B81506C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530" name="テキスト ボックス 529">
                <a:extLst>
                  <a:ext uri="{FF2B5EF4-FFF2-40B4-BE49-F238E27FC236}">
                    <a16:creationId xmlns:a16="http://schemas.microsoft.com/office/drawing/2014/main" id="{C29EADC7-6758-C51B-A28E-FC78E9A08CCB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537" name="グループ化 536">
            <a:extLst>
              <a:ext uri="{FF2B5EF4-FFF2-40B4-BE49-F238E27FC236}">
                <a16:creationId xmlns:a16="http://schemas.microsoft.com/office/drawing/2014/main" id="{D319DCB1-ABD2-55D7-D9E6-3AA8A1B633FD}"/>
              </a:ext>
            </a:extLst>
          </p:cNvPr>
          <p:cNvGrpSpPr>
            <a:grpSpLocks noChangeAspect="1"/>
          </p:cNvGrpSpPr>
          <p:nvPr/>
        </p:nvGrpSpPr>
        <p:grpSpPr>
          <a:xfrm>
            <a:off x="6814528" y="3871271"/>
            <a:ext cx="2244875" cy="2378163"/>
            <a:chOff x="6559550" y="3581125"/>
            <a:chExt cx="2705100" cy="2865713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09E2E0E5-042B-45E4-9ED1-42E677B903EB}"/>
                </a:ext>
              </a:extLst>
            </p:cNvPr>
            <p:cNvGrpSpPr/>
            <p:nvPr/>
          </p:nvGrpSpPr>
          <p:grpSpPr>
            <a:xfrm>
              <a:off x="6559550" y="3932238"/>
              <a:ext cx="2705100" cy="2514600"/>
              <a:chOff x="6559550" y="3932238"/>
              <a:chExt cx="2705100" cy="251460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9D06CE14-EF44-448B-9D29-1FC7D6C2F25A}"/>
                  </a:ext>
                </a:extLst>
              </p:cNvPr>
              <p:cNvGrpSpPr/>
              <p:nvPr/>
            </p:nvGrpSpPr>
            <p:grpSpPr>
              <a:xfrm>
                <a:off x="66119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63467905-BCBF-427D-B630-DA49D31F4E4F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23F3C2A6-66AA-4598-B56E-9A7E9DB81011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C882E80F-AEE5-46F9-8F96-C46CF1588770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6C8204B7-1870-4B7C-B93A-15B5745F7084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B8C0AF1D-CA4F-42C5-8B2E-01175144838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D6009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0E88E4A9-194C-4F94-B805-C9E4ADD17AA1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5531FBE3-56A7-40B9-B51E-AD841DC0BEB8}"/>
                  </a:ext>
                </a:extLst>
              </p:cNvPr>
              <p:cNvGrpSpPr/>
              <p:nvPr/>
            </p:nvGrpSpPr>
            <p:grpSpPr>
              <a:xfrm>
                <a:off x="7398461" y="3985323"/>
                <a:ext cx="1026484" cy="2014718"/>
                <a:chOff x="7291387" y="4021291"/>
                <a:chExt cx="1240632" cy="2435035"/>
              </a:xfrm>
            </p:grpSpPr>
            <p:sp>
              <p:nvSpPr>
                <p:cNvPr id="258" name="楕円 7">
                  <a:extLst>
                    <a:ext uri="{FF2B5EF4-FFF2-40B4-BE49-F238E27FC236}">
                      <a16:creationId xmlns:a16="http://schemas.microsoft.com/office/drawing/2014/main" id="{ACD4FDF4-D2BE-4AD2-A175-481983E5CF19}"/>
                    </a:ext>
                  </a:extLst>
                </p:cNvPr>
                <p:cNvSpPr/>
                <p:nvPr/>
              </p:nvSpPr>
              <p:spPr>
                <a:xfrm>
                  <a:off x="7291387" y="4021291"/>
                  <a:ext cx="1240632" cy="1107874"/>
                </a:xfrm>
                <a:custGeom>
                  <a:avLst/>
                  <a:gdLst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1051101"/>
                    <a:gd name="connsiteX1" fmla="*/ 607021 w 1214042"/>
                    <a:gd name="connsiteY1" fmla="*/ 0 h 1051101"/>
                    <a:gd name="connsiteX2" fmla="*/ 1214042 w 1214042"/>
                    <a:gd name="connsiteY2" fmla="*/ 383866 h 1051101"/>
                    <a:gd name="connsiteX3" fmla="*/ 599877 w 1214042"/>
                    <a:gd name="connsiteY3" fmla="*/ 1051101 h 1051101"/>
                    <a:gd name="connsiteX4" fmla="*/ 0 w 1214042"/>
                    <a:gd name="connsiteY4" fmla="*/ 383866 h 1051101"/>
                    <a:gd name="connsiteX0" fmla="*/ 0 w 1214042"/>
                    <a:gd name="connsiteY0" fmla="*/ 383866 h 1051110"/>
                    <a:gd name="connsiteX1" fmla="*/ 607021 w 1214042"/>
                    <a:gd name="connsiteY1" fmla="*/ 0 h 1051110"/>
                    <a:gd name="connsiteX2" fmla="*/ 1214042 w 1214042"/>
                    <a:gd name="connsiteY2" fmla="*/ 383866 h 1051110"/>
                    <a:gd name="connsiteX3" fmla="*/ 599877 w 1214042"/>
                    <a:gd name="connsiteY3" fmla="*/ 1051101 h 1051110"/>
                    <a:gd name="connsiteX4" fmla="*/ 0 w 1214042"/>
                    <a:gd name="connsiteY4" fmla="*/ 383866 h 105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14042" h="1051110">
                      <a:moveTo>
                        <a:pt x="0" y="383866"/>
                      </a:moveTo>
                      <a:cubicBezTo>
                        <a:pt x="0" y="171863"/>
                        <a:pt x="271773" y="0"/>
                        <a:pt x="607021" y="0"/>
                      </a:cubicBezTo>
                      <a:cubicBezTo>
                        <a:pt x="942269" y="0"/>
                        <a:pt x="1214042" y="171863"/>
                        <a:pt x="1214042" y="383866"/>
                      </a:cubicBezTo>
                      <a:cubicBezTo>
                        <a:pt x="1214042" y="595869"/>
                        <a:pt x="1168487" y="1048720"/>
                        <a:pt x="599877" y="1051101"/>
                      </a:cubicBezTo>
                      <a:cubicBezTo>
                        <a:pt x="31267" y="1053482"/>
                        <a:pt x="0" y="595869"/>
                        <a:pt x="0" y="383866"/>
                      </a:cubicBezTo>
                      <a:close/>
                    </a:path>
                  </a:pathLst>
                </a:custGeom>
                <a:pattFill prst="openDmnd">
                  <a:fgClr>
                    <a:srgbClr val="00B0F0"/>
                  </a:fgClr>
                  <a:bgClr>
                    <a:schemeClr val="bg1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74D801F0-3491-4CB8-BB95-AE12B9E9C870}"/>
                    </a:ext>
                  </a:extLst>
                </p:cNvPr>
                <p:cNvSpPr/>
                <p:nvPr/>
              </p:nvSpPr>
              <p:spPr>
                <a:xfrm flipH="1">
                  <a:off x="8348118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09DDA5A8-D898-4B86-9DAF-DB605173B621}"/>
                    </a:ext>
                  </a:extLst>
                </p:cNvPr>
                <p:cNvSpPr/>
                <p:nvPr/>
              </p:nvSpPr>
              <p:spPr>
                <a:xfrm>
                  <a:off x="7345315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144">
                  <a:extLst>
                    <a:ext uri="{FF2B5EF4-FFF2-40B4-BE49-F238E27FC236}">
                      <a16:creationId xmlns:a16="http://schemas.microsoft.com/office/drawing/2014/main" id="{41CE15A5-A7E2-4A4C-BC1E-602C690B471A}"/>
                    </a:ext>
                  </a:extLst>
                </p:cNvPr>
                <p:cNvSpPr/>
                <p:nvPr/>
              </p:nvSpPr>
              <p:spPr>
                <a:xfrm>
                  <a:off x="7429258" y="5435400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CC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9F669B60-8E4C-4908-BD2B-DCFA51AC741A}"/>
                    </a:ext>
                  </a:extLst>
                </p:cNvPr>
                <p:cNvSpPr/>
                <p:nvPr/>
              </p:nvSpPr>
              <p:spPr>
                <a:xfrm>
                  <a:off x="7677783" y="5202947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815B873F-C5C7-4B45-8C38-B02550DAD856}"/>
                    </a:ext>
                  </a:extLst>
                </p:cNvPr>
                <p:cNvGrpSpPr/>
                <p:nvPr/>
              </p:nvGrpSpPr>
              <p:grpSpPr>
                <a:xfrm>
                  <a:off x="7332907" y="4724977"/>
                  <a:ext cx="1146415" cy="344667"/>
                  <a:chOff x="2791855" y="2459301"/>
                  <a:chExt cx="1150919" cy="333008"/>
                </a:xfrm>
                <a:solidFill>
                  <a:srgbClr val="FFCC99"/>
                </a:solidFill>
              </p:grpSpPr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61AB90F7-514E-431F-ADC5-9446B9FB89A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8" name="円/楕円 256">
                      <a:extLst>
                        <a:ext uri="{FF2B5EF4-FFF2-40B4-BE49-F238E27FC236}">
                          <a16:creationId xmlns:a16="http://schemas.microsoft.com/office/drawing/2014/main" id="{1C7A9AF5-A1B1-463A-95A9-B018536EF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9" name="円/楕円 257">
                      <a:extLst>
                        <a:ext uri="{FF2B5EF4-FFF2-40B4-BE49-F238E27FC236}">
                          <a16:creationId xmlns:a16="http://schemas.microsoft.com/office/drawing/2014/main" id="{66C3E89A-96DF-431D-9976-634449F107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84A59E3E-8F79-4CA6-BC82-A35B8BC4C70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6" name="円/楕円 254">
                      <a:extLst>
                        <a:ext uri="{FF2B5EF4-FFF2-40B4-BE49-F238E27FC236}">
                          <a16:creationId xmlns:a16="http://schemas.microsoft.com/office/drawing/2014/main" id="{216106D6-D710-4C51-B85B-98A29C1D9E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7" name="円/楕円 255">
                      <a:extLst>
                        <a:ext uri="{FF2B5EF4-FFF2-40B4-BE49-F238E27FC236}">
                          <a16:creationId xmlns:a16="http://schemas.microsoft.com/office/drawing/2014/main" id="{6D31ABF8-D3E2-46B0-860C-2D8E59072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2B997652-6ED0-41C8-85B0-F9D799B91385}"/>
                    </a:ext>
                  </a:extLst>
                </p:cNvPr>
                <p:cNvSpPr/>
                <p:nvPr/>
              </p:nvSpPr>
              <p:spPr>
                <a:xfrm>
                  <a:off x="7443479" y="4455026"/>
                  <a:ext cx="925280" cy="894296"/>
                </a:xfrm>
                <a:custGeom>
                  <a:avLst/>
                  <a:gdLst>
                    <a:gd name="connsiteX0" fmla="*/ 462641 w 925280"/>
                    <a:gd name="connsiteY0" fmla="*/ 0 h 894296"/>
                    <a:gd name="connsiteX1" fmla="*/ 835224 w 925280"/>
                    <a:gd name="connsiteY1" fmla="*/ 92362 h 894296"/>
                    <a:gd name="connsiteX2" fmla="*/ 879046 w 925280"/>
                    <a:gd name="connsiteY2" fmla="*/ 121705 h 894296"/>
                    <a:gd name="connsiteX3" fmla="*/ 888924 w 925280"/>
                    <a:gd name="connsiteY3" fmla="*/ 142979 h 894296"/>
                    <a:gd name="connsiteX4" fmla="*/ 925280 w 925280"/>
                    <a:gd name="connsiteY4" fmla="*/ 353486 h 894296"/>
                    <a:gd name="connsiteX5" fmla="*/ 462640 w 925280"/>
                    <a:gd name="connsiteY5" fmla="*/ 894296 h 894296"/>
                    <a:gd name="connsiteX6" fmla="*/ 0 w 925280"/>
                    <a:gd name="connsiteY6" fmla="*/ 353486 h 894296"/>
                    <a:gd name="connsiteX7" fmla="*/ 36357 w 925280"/>
                    <a:gd name="connsiteY7" fmla="*/ 142979 h 894296"/>
                    <a:gd name="connsiteX8" fmla="*/ 46234 w 925280"/>
                    <a:gd name="connsiteY8" fmla="*/ 121707 h 894296"/>
                    <a:gd name="connsiteX9" fmla="*/ 90058 w 925280"/>
                    <a:gd name="connsiteY9" fmla="*/ 92362 h 894296"/>
                    <a:gd name="connsiteX10" fmla="*/ 462641 w 925280"/>
                    <a:gd name="connsiteY10" fmla="*/ 0 h 894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25280" h="894296">
                      <a:moveTo>
                        <a:pt x="462641" y="0"/>
                      </a:moveTo>
                      <a:cubicBezTo>
                        <a:pt x="600654" y="0"/>
                        <a:pt x="728868" y="34050"/>
                        <a:pt x="835224" y="92362"/>
                      </a:cubicBezTo>
                      <a:lnTo>
                        <a:pt x="879046" y="121705"/>
                      </a:lnTo>
                      <a:lnTo>
                        <a:pt x="888924" y="142979"/>
                      </a:lnTo>
                      <a:cubicBezTo>
                        <a:pt x="912335" y="207680"/>
                        <a:pt x="925280" y="278816"/>
                        <a:pt x="925280" y="353486"/>
                      </a:cubicBezTo>
                      <a:cubicBezTo>
                        <a:pt x="925280" y="652167"/>
                        <a:pt x="718149" y="894296"/>
                        <a:pt x="462640" y="894296"/>
                      </a:cubicBezTo>
                      <a:cubicBezTo>
                        <a:pt x="207131" y="894296"/>
                        <a:pt x="0" y="652167"/>
                        <a:pt x="0" y="353486"/>
                      </a:cubicBezTo>
                      <a:cubicBezTo>
                        <a:pt x="0" y="278816"/>
                        <a:pt x="12946" y="207680"/>
                        <a:pt x="36357" y="142979"/>
                      </a:cubicBezTo>
                      <a:lnTo>
                        <a:pt x="46234" y="121707"/>
                      </a:lnTo>
                      <a:lnTo>
                        <a:pt x="90058" y="92362"/>
                      </a:lnTo>
                      <a:cubicBezTo>
                        <a:pt x="196414" y="34050"/>
                        <a:pt x="324628" y="0"/>
                        <a:pt x="462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27">
                  <a:extLst>
                    <a:ext uri="{FF2B5EF4-FFF2-40B4-BE49-F238E27FC236}">
                      <a16:creationId xmlns:a16="http://schemas.microsoft.com/office/drawing/2014/main" id="{E50412EC-E96D-402C-99E6-F022782CF5DD}"/>
                    </a:ext>
                  </a:extLst>
                </p:cNvPr>
                <p:cNvSpPr/>
                <p:nvPr/>
              </p:nvSpPr>
              <p:spPr>
                <a:xfrm rot="10800000">
                  <a:off x="7529798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27">
                  <a:extLst>
                    <a:ext uri="{FF2B5EF4-FFF2-40B4-BE49-F238E27FC236}">
                      <a16:creationId xmlns:a16="http://schemas.microsoft.com/office/drawing/2014/main" id="{3327B859-E497-484E-8B1F-081F89DED628}"/>
                    </a:ext>
                  </a:extLst>
                </p:cNvPr>
                <p:cNvSpPr/>
                <p:nvPr/>
              </p:nvSpPr>
              <p:spPr>
                <a:xfrm rot="10800000">
                  <a:off x="8068055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円/楕円 247">
                  <a:extLst>
                    <a:ext uri="{FF2B5EF4-FFF2-40B4-BE49-F238E27FC236}">
                      <a16:creationId xmlns:a16="http://schemas.microsoft.com/office/drawing/2014/main" id="{FD7E0E17-AFAA-4EFF-AF7A-E2B5EA345973}"/>
                    </a:ext>
                  </a:extLst>
                </p:cNvPr>
                <p:cNvSpPr/>
                <p:nvPr/>
              </p:nvSpPr>
              <p:spPr>
                <a:xfrm>
                  <a:off x="7823520" y="4984116"/>
                  <a:ext cx="163286" cy="9516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月 267">
                  <a:extLst>
                    <a:ext uri="{FF2B5EF4-FFF2-40B4-BE49-F238E27FC236}">
                      <a16:creationId xmlns:a16="http://schemas.microsoft.com/office/drawing/2014/main" id="{5F58F3FC-9405-4E25-A85E-C63812B7DB28}"/>
                    </a:ext>
                  </a:extLst>
                </p:cNvPr>
                <p:cNvSpPr/>
                <p:nvPr/>
              </p:nvSpPr>
              <p:spPr>
                <a:xfrm rot="1800000">
                  <a:off x="7699840" y="5040767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月 268">
                  <a:extLst>
                    <a:ext uri="{FF2B5EF4-FFF2-40B4-BE49-F238E27FC236}">
                      <a16:creationId xmlns:a16="http://schemas.microsoft.com/office/drawing/2014/main" id="{7C276CD6-DD21-4D9F-819D-5EAED1C13B54}"/>
                    </a:ext>
                  </a:extLst>
                </p:cNvPr>
                <p:cNvSpPr/>
                <p:nvPr/>
              </p:nvSpPr>
              <p:spPr>
                <a:xfrm rot="19800000" flipH="1">
                  <a:off x="8036655" y="5040767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8B7F1EC5-F3FC-432E-84A2-5D01B174C509}"/>
                    </a:ext>
                  </a:extLst>
                </p:cNvPr>
                <p:cNvSpPr/>
                <p:nvPr/>
              </p:nvSpPr>
              <p:spPr>
                <a:xfrm>
                  <a:off x="7850972" y="4933064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0C38693B-450C-4D9A-A089-4428343C7304}"/>
                    </a:ext>
                  </a:extLst>
                </p:cNvPr>
                <p:cNvSpPr/>
                <p:nvPr/>
              </p:nvSpPr>
              <p:spPr>
                <a:xfrm rot="16200000">
                  <a:off x="7884658" y="5084562"/>
                  <a:ext cx="55258" cy="220441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円/楕円 27">
                  <a:extLst>
                    <a:ext uri="{FF2B5EF4-FFF2-40B4-BE49-F238E27FC236}">
                      <a16:creationId xmlns:a16="http://schemas.microsoft.com/office/drawing/2014/main" id="{0E68B78A-E9C8-48A2-B881-A41047D1B0A0}"/>
                    </a:ext>
                  </a:extLst>
                </p:cNvPr>
                <p:cNvSpPr/>
                <p:nvPr/>
              </p:nvSpPr>
              <p:spPr>
                <a:xfrm>
                  <a:off x="7547890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円/楕円 27">
                  <a:extLst>
                    <a:ext uri="{FF2B5EF4-FFF2-40B4-BE49-F238E27FC236}">
                      <a16:creationId xmlns:a16="http://schemas.microsoft.com/office/drawing/2014/main" id="{9B164C81-FA94-4B8D-99C3-6DC198A349AE}"/>
                    </a:ext>
                  </a:extLst>
                </p:cNvPr>
                <p:cNvSpPr/>
                <p:nvPr/>
              </p:nvSpPr>
              <p:spPr>
                <a:xfrm>
                  <a:off x="8065415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E528B6F7-3DDE-45AE-9F41-F15958D8AF29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59550" y="5237163"/>
                <a:chExt cx="2705100" cy="1209675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33422F4C-65E5-428E-B94C-D7F857D0866F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B53780A8-FE83-4B36-9E2F-709F7FE89D50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四角形: 上の 2 つの角を丸める 181">
                    <a:extLst>
                      <a:ext uri="{FF2B5EF4-FFF2-40B4-BE49-F238E27FC236}">
                        <a16:creationId xmlns:a16="http://schemas.microsoft.com/office/drawing/2014/main" id="{BE27FEBA-3356-4317-AEC5-4687DF8A547A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四角形: 上の 2 つの角を丸める 181">
                    <a:extLst>
                      <a:ext uri="{FF2B5EF4-FFF2-40B4-BE49-F238E27FC236}">
                        <a16:creationId xmlns:a16="http://schemas.microsoft.com/office/drawing/2014/main" id="{44151560-8EA7-40C2-8D86-507214895AD7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1" name="四角形: 上の 2 つの角を丸める 181">
                  <a:extLst>
                    <a:ext uri="{FF2B5EF4-FFF2-40B4-BE49-F238E27FC236}">
                      <a16:creationId xmlns:a16="http://schemas.microsoft.com/office/drawing/2014/main" id="{2A82A644-7FEA-4D07-A2CA-D43DF603CCC8}"/>
                    </a:ext>
                  </a:extLst>
                </p:cNvPr>
                <p:cNvSpPr/>
                <p:nvPr/>
              </p:nvSpPr>
              <p:spPr>
                <a:xfrm>
                  <a:off x="65595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2954C47-C350-A0A0-083E-81486379BE20}"/>
                </a:ext>
              </a:extLst>
            </p:cNvPr>
            <p:cNvGrpSpPr/>
            <p:nvPr/>
          </p:nvGrpSpPr>
          <p:grpSpPr>
            <a:xfrm>
              <a:off x="7248735" y="5174174"/>
              <a:ext cx="221455" cy="172195"/>
              <a:chOff x="1314450" y="2280493"/>
              <a:chExt cx="212372" cy="182066"/>
            </a:xfrm>
          </p:grpSpPr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67B5D740-1158-F493-BD59-5D482481522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1435C4DC-FAED-01BE-C3EA-C291D513059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A7968438-3275-31F6-AAD0-4FAABC1C5E6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F500ABAA-EB7D-8EA4-8EA3-45A273870C9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B2D26786-1259-A798-7764-2EF05014E1B7}"/>
                </a:ext>
              </a:extLst>
            </p:cNvPr>
            <p:cNvGrpSpPr/>
            <p:nvPr/>
          </p:nvGrpSpPr>
          <p:grpSpPr>
            <a:xfrm flipH="1">
              <a:off x="8341299" y="5174174"/>
              <a:ext cx="221455" cy="172195"/>
              <a:chOff x="1314450" y="2280493"/>
              <a:chExt cx="212372" cy="182066"/>
            </a:xfrm>
          </p:grpSpPr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D8AF21B8-E5DF-56D6-CD36-CFCBE96CBB8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DA511903-5AAA-645B-A27F-3F376C9D1D6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BD9488A5-4ECA-2FCD-79AE-B45F7E3CD62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EF83BC80-0354-3FBD-C864-9DCB62682D0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2D6F0858-DEDB-63F0-6E67-3ED685AEF75A}"/>
                </a:ext>
              </a:extLst>
            </p:cNvPr>
            <p:cNvGrpSpPr/>
            <p:nvPr/>
          </p:nvGrpSpPr>
          <p:grpSpPr>
            <a:xfrm>
              <a:off x="6727707" y="3581125"/>
              <a:ext cx="2372598" cy="1246124"/>
              <a:chOff x="829827" y="586465"/>
              <a:chExt cx="2372598" cy="1246124"/>
            </a:xfrm>
          </p:grpSpPr>
          <p:sp>
            <p:nvSpPr>
              <p:cNvPr id="462" name="月 461">
                <a:extLst>
                  <a:ext uri="{FF2B5EF4-FFF2-40B4-BE49-F238E27FC236}">
                    <a16:creationId xmlns:a16="http://schemas.microsoft.com/office/drawing/2014/main" id="{3CAFED55-21D0-AD6F-5BC3-7F6E34492576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月 462">
                <a:extLst>
                  <a:ext uri="{FF2B5EF4-FFF2-40B4-BE49-F238E27FC236}">
                    <a16:creationId xmlns:a16="http://schemas.microsoft.com/office/drawing/2014/main" id="{D7C12BD7-8008-A8BE-9D47-6271A3161811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月 463">
                <a:extLst>
                  <a:ext uri="{FF2B5EF4-FFF2-40B4-BE49-F238E27FC236}">
                    <a16:creationId xmlns:a16="http://schemas.microsoft.com/office/drawing/2014/main" id="{4B9DA130-970E-5CAC-E2C7-2CE4F989684A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月 464">
                <a:extLst>
                  <a:ext uri="{FF2B5EF4-FFF2-40B4-BE49-F238E27FC236}">
                    <a16:creationId xmlns:a16="http://schemas.microsoft.com/office/drawing/2014/main" id="{BB7A4E08-E755-C1CF-1106-9C83735C12FD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月 465">
                <a:extLst>
                  <a:ext uri="{FF2B5EF4-FFF2-40B4-BE49-F238E27FC236}">
                    <a16:creationId xmlns:a16="http://schemas.microsoft.com/office/drawing/2014/main" id="{F470AB77-3C5F-D5E6-5B11-9B96A5337BF0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月 466">
                <a:extLst>
                  <a:ext uri="{FF2B5EF4-FFF2-40B4-BE49-F238E27FC236}">
                    <a16:creationId xmlns:a16="http://schemas.microsoft.com/office/drawing/2014/main" id="{AEB618AA-FDEC-2BB8-C9DF-F3DC2C607A1F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C3142456-6AF2-754D-AB5E-AE7C8BD0E789}"/>
                </a:ext>
              </a:extLst>
            </p:cNvPr>
            <p:cNvGrpSpPr/>
            <p:nvPr/>
          </p:nvGrpSpPr>
          <p:grpSpPr>
            <a:xfrm>
              <a:off x="6736080" y="4935869"/>
              <a:ext cx="583035" cy="161911"/>
              <a:chOff x="1826412" y="4507735"/>
              <a:chExt cx="712235" cy="179779"/>
            </a:xfrm>
          </p:grpSpPr>
          <p:sp>
            <p:nvSpPr>
              <p:cNvPr id="532" name="テキスト ボックス 531">
                <a:extLst>
                  <a:ext uri="{FF2B5EF4-FFF2-40B4-BE49-F238E27FC236}">
                    <a16:creationId xmlns:a16="http://schemas.microsoft.com/office/drawing/2014/main" id="{2C91226F-8A68-5B49-CD13-EE98795316BD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533" name="テキスト ボックス 532">
                <a:extLst>
                  <a:ext uri="{FF2B5EF4-FFF2-40B4-BE49-F238E27FC236}">
                    <a16:creationId xmlns:a16="http://schemas.microsoft.com/office/drawing/2014/main" id="{2937EC4C-A965-8A01-3C4C-EF68A6E8134C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BD7B3CD-C272-17C6-1B5A-75F602D6EBDF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楽しい夢を見る女性のイラスト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84611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2A347-F731-CF17-44E8-3784012A04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E2F91726-FF1B-DD44-7424-F13072079E36}"/>
              </a:ext>
            </a:extLst>
          </p:cNvPr>
          <p:cNvGrpSpPr>
            <a:grpSpLocks noChangeAspect="1"/>
          </p:cNvGrpSpPr>
          <p:nvPr/>
        </p:nvGrpSpPr>
        <p:grpSpPr>
          <a:xfrm>
            <a:off x="891444" y="885404"/>
            <a:ext cx="2244875" cy="2449830"/>
            <a:chOff x="654050" y="586465"/>
            <a:chExt cx="2705100" cy="295207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300AE9B-7D61-2247-8583-71CDC9E4B77B}"/>
                </a:ext>
              </a:extLst>
            </p:cNvPr>
            <p:cNvGrpSpPr/>
            <p:nvPr/>
          </p:nvGrpSpPr>
          <p:grpSpPr>
            <a:xfrm>
              <a:off x="654050" y="1042988"/>
              <a:ext cx="2705100" cy="2495550"/>
              <a:chOff x="654050" y="1042988"/>
              <a:chExt cx="2705100" cy="249555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ED9D52C5-B5C2-DFB6-5FF6-7FC66D452D8F}"/>
                  </a:ext>
                </a:extLst>
              </p:cNvPr>
              <p:cNvGrpSpPr/>
              <p:nvPr/>
            </p:nvGrpSpPr>
            <p:grpSpPr>
              <a:xfrm>
                <a:off x="706437" y="104298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0C0B6AA9-A19B-A117-EC48-DFD272FE11F9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96" name="四角形: 上の 2 つの角を丸める 195">
                    <a:extLst>
                      <a:ext uri="{FF2B5EF4-FFF2-40B4-BE49-F238E27FC236}">
                        <a16:creationId xmlns:a16="http://schemas.microsoft.com/office/drawing/2014/main" id="{81F2ADEE-5846-B922-FC98-851CBC162101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92A3BAE0-1BEA-9233-015A-1186D230B1B4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B1FA843C-A772-4903-F444-A835E53DDB04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225478C5-8B4A-B252-E870-07B6A303CFE0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C6F8CAC4-B268-02EC-C0AD-E71D5EB4D316}"/>
                  </a:ext>
                </a:extLst>
              </p:cNvPr>
              <p:cNvGrpSpPr/>
              <p:nvPr/>
            </p:nvGrpSpPr>
            <p:grpSpPr>
              <a:xfrm>
                <a:off x="1449419" y="1128089"/>
                <a:ext cx="1146952" cy="2125400"/>
                <a:chOff x="1374304" y="1140658"/>
                <a:chExt cx="1297181" cy="2403790"/>
              </a:xfrm>
            </p:grpSpPr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47E828DD-D053-138B-B58C-1A09F1780559}"/>
                    </a:ext>
                  </a:extLst>
                </p:cNvPr>
                <p:cNvGrpSpPr/>
                <p:nvPr/>
              </p:nvGrpSpPr>
              <p:grpSpPr>
                <a:xfrm>
                  <a:off x="1447746" y="2236364"/>
                  <a:ext cx="1139046" cy="1308084"/>
                  <a:chOff x="123860" y="2236364"/>
                  <a:chExt cx="1139046" cy="1308084"/>
                </a:xfrm>
              </p:grpSpPr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3A8367CC-3036-6CA3-325D-C4EDB7903ECF}"/>
                      </a:ext>
                    </a:extLst>
                  </p:cNvPr>
                  <p:cNvSpPr/>
                  <p:nvPr/>
                </p:nvSpPr>
                <p:spPr>
                  <a:xfrm>
                    <a:off x="431637" y="2236364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A09C65C7-43B8-C51B-962D-523E32B3AF3C}"/>
                      </a:ext>
                    </a:extLst>
                  </p:cNvPr>
                  <p:cNvSpPr/>
                  <p:nvPr/>
                </p:nvSpPr>
                <p:spPr>
                  <a:xfrm flipH="1">
                    <a:off x="1114425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D63D8012-9D18-66C8-23F1-BDF0050B9F9E}"/>
                      </a:ext>
                    </a:extLst>
                  </p:cNvPr>
                  <p:cNvSpPr/>
                  <p:nvPr/>
                </p:nvSpPr>
                <p:spPr>
                  <a:xfrm>
                    <a:off x="123860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11954EFC-5E00-00E4-B23C-393196A1B435}"/>
                      </a:ext>
                    </a:extLst>
                  </p:cNvPr>
                  <p:cNvSpPr/>
                  <p:nvPr/>
                </p:nvSpPr>
                <p:spPr>
                  <a:xfrm>
                    <a:off x="207804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plai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正方形/長方形 172">
                    <a:extLst>
                      <a:ext uri="{FF2B5EF4-FFF2-40B4-BE49-F238E27FC236}">
                        <a16:creationId xmlns:a16="http://schemas.microsoft.com/office/drawing/2014/main" id="{BB0D77A9-DD0B-38E3-3EB1-1697EC9158F0}"/>
                      </a:ext>
                    </a:extLst>
                  </p:cNvPr>
                  <p:cNvSpPr/>
                  <p:nvPr/>
                </p:nvSpPr>
                <p:spPr>
                  <a:xfrm>
                    <a:off x="673444" y="2772001"/>
                    <a:ext cx="45719" cy="772447"/>
                  </a:xfrm>
                  <a:prstGeom prst="rect">
                    <a:avLst/>
                  </a:pr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9512B10B-2C4B-39D7-0344-BFA2EBFBDB6C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377842" y="2489364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118F9105-8F3B-4026-136B-B2066796CF07}"/>
                    </a:ext>
                  </a:extLst>
                </p:cNvPr>
                <p:cNvGrpSpPr/>
                <p:nvPr/>
              </p:nvGrpSpPr>
              <p:grpSpPr>
                <a:xfrm>
                  <a:off x="1374304" y="1140658"/>
                  <a:ext cx="1297181" cy="1340465"/>
                  <a:chOff x="4260278" y="1003492"/>
                  <a:chExt cx="1297181" cy="1340465"/>
                </a:xfrm>
              </p:grpSpPr>
              <p:sp>
                <p:nvSpPr>
                  <p:cNvPr id="149" name="月 823">
                    <a:extLst>
                      <a:ext uri="{FF2B5EF4-FFF2-40B4-BE49-F238E27FC236}">
                        <a16:creationId xmlns:a16="http://schemas.microsoft.com/office/drawing/2014/main" id="{99E6BD38-93E1-98A7-EB2F-4267B28D6512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31814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" name="月 823">
                    <a:extLst>
                      <a:ext uri="{FF2B5EF4-FFF2-40B4-BE49-F238E27FC236}">
                        <a16:creationId xmlns:a16="http://schemas.microsoft.com/office/drawing/2014/main" id="{A8607347-702F-FC57-3D62-3FADB1712759}"/>
                      </a:ext>
                    </a:extLst>
                  </p:cNvPr>
                  <p:cNvSpPr/>
                  <p:nvPr/>
                </p:nvSpPr>
                <p:spPr>
                  <a:xfrm>
                    <a:off x="4913102" y="131814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1" name="円/楕円 373">
                    <a:extLst>
                      <a:ext uri="{FF2B5EF4-FFF2-40B4-BE49-F238E27FC236}">
                        <a16:creationId xmlns:a16="http://schemas.microsoft.com/office/drawing/2014/main" id="{8296C3DD-19BF-E774-7F7F-A76D2AC0315E}"/>
                      </a:ext>
                    </a:extLst>
                  </p:cNvPr>
                  <p:cNvSpPr/>
                  <p:nvPr/>
                </p:nvSpPr>
                <p:spPr>
                  <a:xfrm>
                    <a:off x="4328842" y="1003492"/>
                    <a:ext cx="1146281" cy="11462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月 823">
                    <a:extLst>
                      <a:ext uri="{FF2B5EF4-FFF2-40B4-BE49-F238E27FC236}">
                        <a16:creationId xmlns:a16="http://schemas.microsoft.com/office/drawing/2014/main" id="{5E7E47CE-0A03-130A-788B-E787DB6B4BCC}"/>
                      </a:ext>
                    </a:extLst>
                  </p:cNvPr>
                  <p:cNvSpPr/>
                  <p:nvPr/>
                </p:nvSpPr>
                <p:spPr>
                  <a:xfrm flipH="1">
                    <a:off x="4260278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" name="月 823">
                    <a:extLst>
                      <a:ext uri="{FF2B5EF4-FFF2-40B4-BE49-F238E27FC236}">
                        <a16:creationId xmlns:a16="http://schemas.microsoft.com/office/drawing/2014/main" id="{E8C60BD0-9906-43CE-A105-0F83C6642B3E}"/>
                      </a:ext>
                    </a:extLst>
                  </p:cNvPr>
                  <p:cNvSpPr/>
                  <p:nvPr/>
                </p:nvSpPr>
                <p:spPr>
                  <a:xfrm>
                    <a:off x="4913102" y="1476890"/>
                    <a:ext cx="644357" cy="86706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5608" h="586168">
                        <a:moveTo>
                          <a:pt x="286452" y="0"/>
                        </a:moveTo>
                        <a:cubicBezTo>
                          <a:pt x="199276" y="192948"/>
                          <a:pt x="263638" y="433147"/>
                          <a:pt x="435608" y="556657"/>
                        </a:cubicBezTo>
                        <a:lnTo>
                          <a:pt x="435608" y="556658"/>
                        </a:lnTo>
                        <a:cubicBezTo>
                          <a:pt x="355652" y="578082"/>
                          <a:pt x="273439" y="556463"/>
                          <a:pt x="210751" y="504343"/>
                        </a:cubicBezTo>
                        <a:cubicBezTo>
                          <a:pt x="223970" y="533586"/>
                          <a:pt x="241477" y="560887"/>
                          <a:pt x="262179" y="586167"/>
                        </a:cubicBezTo>
                        <a:lnTo>
                          <a:pt x="262179" y="586168"/>
                        </a:lnTo>
                        <a:cubicBezTo>
                          <a:pt x="117382" y="586168"/>
                          <a:pt x="0" y="457160"/>
                          <a:pt x="0" y="298021"/>
                        </a:cubicBezTo>
                        <a:cubicBezTo>
                          <a:pt x="0" y="139406"/>
                          <a:pt x="116610" y="10724"/>
                          <a:pt x="260750" y="10033"/>
                        </a:cubicBezTo>
                        <a:cubicBezTo>
                          <a:pt x="268698" y="5310"/>
                          <a:pt x="277451" y="2412"/>
                          <a:pt x="28645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54" name="グループ化 153">
                    <a:extLst>
                      <a:ext uri="{FF2B5EF4-FFF2-40B4-BE49-F238E27FC236}">
                        <a16:creationId xmlns:a16="http://schemas.microsoft.com/office/drawing/2014/main" id="{FB1B1ADC-5AE4-48B9-42F0-6C0929D29C77}"/>
                      </a:ext>
                    </a:extLst>
                  </p:cNvPr>
                  <p:cNvGrpSpPr/>
                  <p:nvPr/>
                </p:nvGrpSpPr>
                <p:grpSpPr>
                  <a:xfrm>
                    <a:off x="4290454" y="1107003"/>
                    <a:ext cx="1234507" cy="1164732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62" name="グループ化 161">
                      <a:extLst>
                        <a:ext uri="{FF2B5EF4-FFF2-40B4-BE49-F238E27FC236}">
                          <a16:creationId xmlns:a16="http://schemas.microsoft.com/office/drawing/2014/main" id="{87CF3D84-E0E7-5F2C-E074-02F3D96BAD61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7" name="円/楕円 407">
                        <a:extLst>
                          <a:ext uri="{FF2B5EF4-FFF2-40B4-BE49-F238E27FC236}">
                            <a16:creationId xmlns:a16="http://schemas.microsoft.com/office/drawing/2014/main" id="{C8224E50-C16A-DECC-8BC2-91A91B3CCF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8" name="円/楕円 408">
                        <a:extLst>
                          <a:ext uri="{FF2B5EF4-FFF2-40B4-BE49-F238E27FC236}">
                            <a16:creationId xmlns:a16="http://schemas.microsoft.com/office/drawing/2014/main" id="{F4594242-22FB-512E-CAF7-CC30201222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63" name="グループ化 162">
                      <a:extLst>
                        <a:ext uri="{FF2B5EF4-FFF2-40B4-BE49-F238E27FC236}">
                          <a16:creationId xmlns:a16="http://schemas.microsoft.com/office/drawing/2014/main" id="{BA49B5C5-0893-DF90-C453-BA8D9466970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65" name="円/楕円 405">
                        <a:extLst>
                          <a:ext uri="{FF2B5EF4-FFF2-40B4-BE49-F238E27FC236}">
                            <a16:creationId xmlns:a16="http://schemas.microsoft.com/office/drawing/2014/main" id="{0A4060D5-D405-1D1B-3F56-782839DD25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6" name="円/楕円 406">
                        <a:extLst>
                          <a:ext uri="{FF2B5EF4-FFF2-40B4-BE49-F238E27FC236}">
                            <a16:creationId xmlns:a16="http://schemas.microsoft.com/office/drawing/2014/main" id="{97311FF2-5855-94EB-196A-9829C4E687D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64" name="円/楕円 404">
                      <a:extLst>
                        <a:ext uri="{FF2B5EF4-FFF2-40B4-BE49-F238E27FC236}">
                          <a16:creationId xmlns:a16="http://schemas.microsoft.com/office/drawing/2014/main" id="{4F470032-50BE-9ED8-661B-4435F61260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55" name="円/楕円 27">
                    <a:extLst>
                      <a:ext uri="{FF2B5EF4-FFF2-40B4-BE49-F238E27FC236}">
                        <a16:creationId xmlns:a16="http://schemas.microsoft.com/office/drawing/2014/main" id="{C375E079-DD8A-277C-628F-43B7375F7F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486502" y="1463912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6" name="円/楕円 27">
                    <a:extLst>
                      <a:ext uri="{FF2B5EF4-FFF2-40B4-BE49-F238E27FC236}">
                        <a16:creationId xmlns:a16="http://schemas.microsoft.com/office/drawing/2014/main" id="{A40C74FE-4750-0CA2-A29E-752A4E72B17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017372" y="1463912"/>
                    <a:ext cx="31311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7" name="正方形/長方形 67">
                    <a:extLst>
                      <a:ext uri="{FF2B5EF4-FFF2-40B4-BE49-F238E27FC236}">
                        <a16:creationId xmlns:a16="http://schemas.microsoft.com/office/drawing/2014/main" id="{720B59A0-1676-02DC-268C-C8B26EF9E765}"/>
                      </a:ext>
                    </a:extLst>
                  </p:cNvPr>
                  <p:cNvSpPr/>
                  <p:nvPr/>
                </p:nvSpPr>
                <p:spPr>
                  <a:xfrm>
                    <a:off x="4882157" y="1957346"/>
                    <a:ext cx="74151" cy="3800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8" name="月 157">
                    <a:extLst>
                      <a:ext uri="{FF2B5EF4-FFF2-40B4-BE49-F238E27FC236}">
                        <a16:creationId xmlns:a16="http://schemas.microsoft.com/office/drawing/2014/main" id="{EC912F28-BABE-0496-1F69-8272FF2CB26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61852" y="1113904"/>
                    <a:ext cx="220452" cy="633470"/>
                  </a:xfrm>
                  <a:prstGeom prst="moon">
                    <a:avLst>
                      <a:gd name="adj" fmla="val 59745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9" name="月 158">
                    <a:extLst>
                      <a:ext uri="{FF2B5EF4-FFF2-40B4-BE49-F238E27FC236}">
                        <a16:creationId xmlns:a16="http://schemas.microsoft.com/office/drawing/2014/main" id="{52624E6D-F0C2-A4F2-0FB1-0EFAE998847E}"/>
                      </a:ext>
                    </a:extLst>
                  </p:cNvPr>
                  <p:cNvSpPr/>
                  <p:nvPr/>
                </p:nvSpPr>
                <p:spPr>
                  <a:xfrm>
                    <a:off x="4550424" y="1140578"/>
                    <a:ext cx="140985" cy="436053"/>
                  </a:xfrm>
                  <a:prstGeom prst="moon">
                    <a:avLst>
                      <a:gd name="adj" fmla="val 635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0" name="月 159">
                    <a:extLst>
                      <a:ext uri="{FF2B5EF4-FFF2-40B4-BE49-F238E27FC236}">
                        <a16:creationId xmlns:a16="http://schemas.microsoft.com/office/drawing/2014/main" id="{95868C96-210F-AB0E-7827-8F6EE03B93BE}"/>
                      </a:ext>
                    </a:extLst>
                  </p:cNvPr>
                  <p:cNvSpPr/>
                  <p:nvPr/>
                </p:nvSpPr>
                <p:spPr>
                  <a:xfrm>
                    <a:off x="4454629" y="1180943"/>
                    <a:ext cx="140985" cy="436053"/>
                  </a:xfrm>
                  <a:prstGeom prst="moon">
                    <a:avLst>
                      <a:gd name="adj" fmla="val 51689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1" name="月 160">
                    <a:extLst>
                      <a:ext uri="{FF2B5EF4-FFF2-40B4-BE49-F238E27FC236}">
                        <a16:creationId xmlns:a16="http://schemas.microsoft.com/office/drawing/2014/main" id="{B7308C5C-9335-C054-BFF1-CDD95C6DEB3E}"/>
                      </a:ext>
                    </a:extLst>
                  </p:cNvPr>
                  <p:cNvSpPr/>
                  <p:nvPr/>
                </p:nvSpPr>
                <p:spPr>
                  <a:xfrm>
                    <a:off x="4660526" y="1070687"/>
                    <a:ext cx="128445" cy="421111"/>
                  </a:xfrm>
                  <a:prstGeom prst="moon">
                    <a:avLst>
                      <a:gd name="adj" fmla="val 4324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EC775D62-9EC2-3695-D4E6-DA5337A4BBE6}"/>
                    </a:ext>
                  </a:extLst>
                </p:cNvPr>
                <p:cNvSpPr/>
                <p:nvPr/>
              </p:nvSpPr>
              <p:spPr>
                <a:xfrm rot="10800000">
                  <a:off x="2188863" y="1841743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EC833068-56C3-9847-CCAD-89A25A243593}"/>
                    </a:ext>
                  </a:extLst>
                </p:cNvPr>
                <p:cNvSpPr/>
                <p:nvPr/>
              </p:nvSpPr>
              <p:spPr>
                <a:xfrm rot="10800000" flipH="1">
                  <a:off x="1626076" y="1841743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519ED84D-E6D9-2C06-6418-E66D2A214BBF}"/>
                    </a:ext>
                  </a:extLst>
                </p:cNvPr>
                <p:cNvSpPr/>
                <p:nvPr/>
              </p:nvSpPr>
              <p:spPr>
                <a:xfrm rot="16200000">
                  <a:off x="1998634" y="2126939"/>
                  <a:ext cx="51709" cy="231071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E56486AC-6B2E-5618-690C-E285B992C8E8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22" name="グループ化 321">
                  <a:extLst>
                    <a:ext uri="{FF2B5EF4-FFF2-40B4-BE49-F238E27FC236}">
                      <a16:creationId xmlns:a16="http://schemas.microsoft.com/office/drawing/2014/main" id="{8054E5B3-8C49-549F-4AA4-DE6D2D1D98B5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3B1D01D9-EDA6-77FC-A159-0FF106296E53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四角形: 上の 2 つの角を丸める 181">
                    <a:extLst>
                      <a:ext uri="{FF2B5EF4-FFF2-40B4-BE49-F238E27FC236}">
                        <a16:creationId xmlns:a16="http://schemas.microsoft.com/office/drawing/2014/main" id="{F9A78CB0-19C9-1CA6-B761-CCAFE2A1ED10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3" name="四角形: 上の 2 つの角を丸める 181">
                  <a:extLst>
                    <a:ext uri="{FF2B5EF4-FFF2-40B4-BE49-F238E27FC236}">
                      <a16:creationId xmlns:a16="http://schemas.microsoft.com/office/drawing/2014/main" id="{A5EAA412-10AA-2817-B135-3A46DE6D74AB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1A2D62D-A8D2-710B-EE1C-5877AE92EED6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287DC420-F736-9B24-6685-D33EA39234D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E70A9024-B9ED-8B4D-0A00-AEFFF3E2016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5DA166F9-A291-A9A9-FE16-8DF57586949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AD05A42D-A467-70DE-C80A-2AB3303C56C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0B7F9FA-BCC6-5F09-3630-85AD273AC051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D52AEEE5-9879-EF4A-6648-59700E552AD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AC33511A-0BD1-BBD9-34A4-C9B20047800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85E5EE28-2136-3758-A925-A877FB406AC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48F942F4-ACA3-4D4B-5921-F896D0845FD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E383AE94-946D-647A-E23F-2A82633752F7}"/>
                </a:ext>
              </a:extLst>
            </p:cNvPr>
            <p:cNvGrpSpPr/>
            <p:nvPr/>
          </p:nvGrpSpPr>
          <p:grpSpPr>
            <a:xfrm>
              <a:off x="829827" y="586465"/>
              <a:ext cx="2372598" cy="1246124"/>
              <a:chOff x="829827" y="586465"/>
              <a:chExt cx="2372598" cy="1246124"/>
            </a:xfrm>
          </p:grpSpPr>
          <p:sp>
            <p:nvSpPr>
              <p:cNvPr id="109" name="月 108">
                <a:extLst>
                  <a:ext uri="{FF2B5EF4-FFF2-40B4-BE49-F238E27FC236}">
                    <a16:creationId xmlns:a16="http://schemas.microsoft.com/office/drawing/2014/main" id="{026801FF-DAE7-93EC-5B4A-AE19A208E4B7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629AF0B8-89FA-A4CB-7CD8-5CF2BC8EBB3A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C09F67C5-CDFB-405C-A65F-2F4251AC71CB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D2A4E7B7-5B04-DB99-8E9C-1CC687A81368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月 112">
                <a:extLst>
                  <a:ext uri="{FF2B5EF4-FFF2-40B4-BE49-F238E27FC236}">
                    <a16:creationId xmlns:a16="http://schemas.microsoft.com/office/drawing/2014/main" id="{BEC93591-C93F-8DC8-1CA5-FAE973251531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287D07BB-2DFA-BEFD-0B7D-E82D7ABF2C40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56DF7298-0469-2A81-9A74-C8DAA2BE725C}"/>
                </a:ext>
              </a:extLst>
            </p:cNvPr>
            <p:cNvGrpSpPr/>
            <p:nvPr/>
          </p:nvGrpSpPr>
          <p:grpSpPr>
            <a:xfrm>
              <a:off x="891540" y="1971689"/>
              <a:ext cx="583035" cy="161911"/>
              <a:chOff x="1826412" y="4507735"/>
              <a:chExt cx="712235" cy="179779"/>
            </a:xfrm>
          </p:grpSpPr>
          <p:sp>
            <p:nvSpPr>
              <p:cNvPr id="385" name="テキスト ボックス 384">
                <a:extLst>
                  <a:ext uri="{FF2B5EF4-FFF2-40B4-BE49-F238E27FC236}">
                    <a16:creationId xmlns:a16="http://schemas.microsoft.com/office/drawing/2014/main" id="{E4B9E631-4C8C-F853-8728-207BD625B454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386" name="テキスト ボックス 385">
                <a:extLst>
                  <a:ext uri="{FF2B5EF4-FFF2-40B4-BE49-F238E27FC236}">
                    <a16:creationId xmlns:a16="http://schemas.microsoft.com/office/drawing/2014/main" id="{60AD9D49-238D-AC1C-F19F-E8D5577AE095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49902F56-9D57-E9F6-30DC-3968990D8719}"/>
              </a:ext>
            </a:extLst>
          </p:cNvPr>
          <p:cNvGrpSpPr>
            <a:grpSpLocks noChangeAspect="1"/>
          </p:cNvGrpSpPr>
          <p:nvPr/>
        </p:nvGrpSpPr>
        <p:grpSpPr>
          <a:xfrm>
            <a:off x="3850544" y="909216"/>
            <a:ext cx="2244875" cy="2430070"/>
            <a:chOff x="3613150" y="610277"/>
            <a:chExt cx="2705100" cy="292826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3387C18-0F2F-10E1-DA35-A455B9ED78F1}"/>
                </a:ext>
              </a:extLst>
            </p:cNvPr>
            <p:cNvGrpSpPr/>
            <p:nvPr/>
          </p:nvGrpSpPr>
          <p:grpSpPr>
            <a:xfrm>
              <a:off x="3613150" y="1042988"/>
              <a:ext cx="2705100" cy="2495550"/>
              <a:chOff x="3613150" y="1042988"/>
              <a:chExt cx="2705100" cy="249555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58362CDE-B819-49BA-83B6-7E1793AF6F8A}"/>
                  </a:ext>
                </a:extLst>
              </p:cNvPr>
              <p:cNvGrpSpPr/>
              <p:nvPr/>
            </p:nvGrpSpPr>
            <p:grpSpPr>
              <a:xfrm>
                <a:off x="3665537" y="104298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D4F4E3A9-0257-AC87-4345-19852C42704C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2D3E2CD3-3726-3F1D-238C-67CA64D23E7D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E8AB422F-0DEB-5530-EB94-5B3AFA4FE6A1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1604B80C-B8DF-12E0-F34B-4628C86DD64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615D61D2-5B90-0DD1-9CEA-7F7D2B3C625E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00D582F5-D95F-9D5A-1BCC-9BC490B4D496}"/>
                  </a:ext>
                </a:extLst>
              </p:cNvPr>
              <p:cNvGrpSpPr/>
              <p:nvPr/>
            </p:nvGrpSpPr>
            <p:grpSpPr>
              <a:xfrm>
                <a:off x="4441050" y="1090277"/>
                <a:ext cx="1046904" cy="2045120"/>
                <a:chOff x="4372488" y="1231458"/>
                <a:chExt cx="1184027" cy="2312990"/>
              </a:xfrm>
            </p:grpSpPr>
            <p:sp>
              <p:nvSpPr>
                <p:cNvPr id="279" name="小波 278">
                  <a:extLst>
                    <a:ext uri="{FF2B5EF4-FFF2-40B4-BE49-F238E27FC236}">
                      <a16:creationId xmlns:a16="http://schemas.microsoft.com/office/drawing/2014/main" id="{47C0F6B2-7BC2-38F9-6F59-BB7C77B16ADA}"/>
                    </a:ext>
                  </a:extLst>
                </p:cNvPr>
                <p:cNvSpPr/>
                <p:nvPr/>
              </p:nvSpPr>
              <p:spPr>
                <a:xfrm rot="16200000" flipH="1">
                  <a:off x="4359458" y="2110865"/>
                  <a:ext cx="718790" cy="552036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小波 279">
                  <a:extLst>
                    <a:ext uri="{FF2B5EF4-FFF2-40B4-BE49-F238E27FC236}">
                      <a16:creationId xmlns:a16="http://schemas.microsoft.com/office/drawing/2014/main" id="{98240EAE-6E0B-6E3D-08D4-17609C89A5ED}"/>
                    </a:ext>
                  </a:extLst>
                </p:cNvPr>
                <p:cNvSpPr/>
                <p:nvPr/>
              </p:nvSpPr>
              <p:spPr>
                <a:xfrm rot="5400000">
                  <a:off x="4838616" y="2110865"/>
                  <a:ext cx="718790" cy="552036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76017206-2008-A039-DA03-EDADA2E0EFAB}"/>
                    </a:ext>
                  </a:extLst>
                </p:cNvPr>
                <p:cNvGrpSpPr/>
                <p:nvPr/>
              </p:nvGrpSpPr>
              <p:grpSpPr>
                <a:xfrm>
                  <a:off x="4411945" y="2247870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2DD291E8-927C-71DA-AE9C-C4D0A2C87539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04" name="グループ化 303">
                    <a:extLst>
                      <a:ext uri="{FF2B5EF4-FFF2-40B4-BE49-F238E27FC236}">
                        <a16:creationId xmlns:a16="http://schemas.microsoft.com/office/drawing/2014/main" id="{DA698DA0-5C20-15A5-6808-D04350166A24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305" name="フリーフォーム: 図形 304">
                      <a:extLst>
                        <a:ext uri="{FF2B5EF4-FFF2-40B4-BE49-F238E27FC236}">
                          <a16:creationId xmlns:a16="http://schemas.microsoft.com/office/drawing/2014/main" id="{7D1A9A15-0C13-5C94-EDEA-18DC8016671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6" name="フリーフォーム: 図形 305">
                      <a:extLst>
                        <a:ext uri="{FF2B5EF4-FFF2-40B4-BE49-F238E27FC236}">
                          <a16:creationId xmlns:a16="http://schemas.microsoft.com/office/drawing/2014/main" id="{6085BDE9-995B-F131-19CF-A982729CDB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7" name="フリーフォーム: 図形 306">
                      <a:extLst>
                        <a:ext uri="{FF2B5EF4-FFF2-40B4-BE49-F238E27FC236}">
                          <a16:creationId xmlns:a16="http://schemas.microsoft.com/office/drawing/2014/main" id="{BF10319E-91AA-733C-CA23-E6ADBF6FA8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8" name="フリーフォーム: 図形 307">
                      <a:extLst>
                        <a:ext uri="{FF2B5EF4-FFF2-40B4-BE49-F238E27FC236}">
                          <a16:creationId xmlns:a16="http://schemas.microsoft.com/office/drawing/2014/main" id="{2BA99F82-BC97-6AC9-0619-54056028D7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9" name="フリーフォーム: 図形 308">
                      <a:extLst>
                        <a:ext uri="{FF2B5EF4-FFF2-40B4-BE49-F238E27FC236}">
                          <a16:creationId xmlns:a16="http://schemas.microsoft.com/office/drawing/2014/main" id="{7E73EFCB-AB2E-F906-27B8-DB6D09DE74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00" y="2727055"/>
                      <a:ext cx="244238" cy="244238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0" name="フリーフォーム: 図形 309">
                      <a:extLst>
                        <a:ext uri="{FF2B5EF4-FFF2-40B4-BE49-F238E27FC236}">
                          <a16:creationId xmlns:a16="http://schemas.microsoft.com/office/drawing/2014/main" id="{EBA1E43B-ED87-2A18-C721-77981B5CDA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5045" y="2853393"/>
                      <a:ext cx="338576" cy="33857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フリーフォーム: 図形 310">
                      <a:extLst>
                        <a:ext uri="{FF2B5EF4-FFF2-40B4-BE49-F238E27FC236}">
                          <a16:creationId xmlns:a16="http://schemas.microsoft.com/office/drawing/2014/main" id="{15F15321-3750-4D9E-6560-2FF4F2B64F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04453" y="2663611"/>
                      <a:ext cx="259192" cy="259192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2" name="フリーフォーム: 図形 311">
                      <a:extLst>
                        <a:ext uri="{FF2B5EF4-FFF2-40B4-BE49-F238E27FC236}">
                          <a16:creationId xmlns:a16="http://schemas.microsoft.com/office/drawing/2014/main" id="{E9309BB9-5A88-6B75-373C-5B2A9C4006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3848" y="3030774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3" name="フリーフォーム: 図形 312">
                      <a:extLst>
                        <a:ext uri="{FF2B5EF4-FFF2-40B4-BE49-F238E27FC236}">
                          <a16:creationId xmlns:a16="http://schemas.microsoft.com/office/drawing/2014/main" id="{75A52C47-78C5-E9A1-4582-BDA4425BCA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0457" y="3211366"/>
                      <a:ext cx="284381" cy="284381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4" name="フリーフォーム: 図形 313">
                      <a:extLst>
                        <a:ext uri="{FF2B5EF4-FFF2-40B4-BE49-F238E27FC236}">
                          <a16:creationId xmlns:a16="http://schemas.microsoft.com/office/drawing/2014/main" id="{5F9869F9-DE47-B03A-5273-DE922455CB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0499" y="3248951"/>
                      <a:ext cx="233049" cy="233049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5" name="フリーフォーム: 図形 314">
                      <a:extLst>
                        <a:ext uri="{FF2B5EF4-FFF2-40B4-BE49-F238E27FC236}">
                          <a16:creationId xmlns:a16="http://schemas.microsoft.com/office/drawing/2014/main" id="{2F89E27E-9CA3-28CC-E4A4-8983746D76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45032" y="3006560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545BA329-2B71-5433-C533-C33DBB2C2A93}"/>
                    </a:ext>
                  </a:extLst>
                </p:cNvPr>
                <p:cNvGrpSpPr/>
                <p:nvPr/>
              </p:nvGrpSpPr>
              <p:grpSpPr>
                <a:xfrm>
                  <a:off x="4372488" y="1267878"/>
                  <a:ext cx="1184027" cy="1183065"/>
                  <a:chOff x="4071792" y="5335155"/>
                  <a:chExt cx="834570" cy="833893"/>
                </a:xfrm>
              </p:grpSpPr>
              <p:sp>
                <p:nvSpPr>
                  <p:cNvPr id="291" name="円/楕円 899">
                    <a:extLst>
                      <a:ext uri="{FF2B5EF4-FFF2-40B4-BE49-F238E27FC236}">
                        <a16:creationId xmlns:a16="http://schemas.microsoft.com/office/drawing/2014/main" id="{1BD2B4E9-436F-E5EC-D2C1-0BA2564D22FC}"/>
                      </a:ext>
                    </a:extLst>
                  </p:cNvPr>
                  <p:cNvSpPr/>
                  <p:nvPr/>
                </p:nvSpPr>
                <p:spPr>
                  <a:xfrm>
                    <a:off x="4081536" y="5335155"/>
                    <a:ext cx="807653" cy="80425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92" name="グループ化 291">
                    <a:extLst>
                      <a:ext uri="{FF2B5EF4-FFF2-40B4-BE49-F238E27FC236}">
                        <a16:creationId xmlns:a16="http://schemas.microsoft.com/office/drawing/2014/main" id="{1704BC44-C94D-1394-772F-F2309A36E26E}"/>
                      </a:ext>
                    </a:extLst>
                  </p:cNvPr>
                  <p:cNvGrpSpPr/>
                  <p:nvPr/>
                </p:nvGrpSpPr>
                <p:grpSpPr>
                  <a:xfrm>
                    <a:off x="4071792" y="5413271"/>
                    <a:ext cx="834570" cy="755777"/>
                    <a:chOff x="2791855" y="2059454"/>
                    <a:chExt cx="1150919" cy="1003058"/>
                  </a:xfrm>
                  <a:solidFill>
                    <a:srgbClr val="FFCC99"/>
                  </a:solidFill>
                </p:grpSpPr>
                <p:grpSp>
                  <p:nvGrpSpPr>
                    <p:cNvPr id="296" name="グループ化 295">
                      <a:extLst>
                        <a:ext uri="{FF2B5EF4-FFF2-40B4-BE49-F238E27FC236}">
                          <a16:creationId xmlns:a16="http://schemas.microsoft.com/office/drawing/2014/main" id="{34E0845F-B4DE-3CF8-F07A-DA36BBCE60B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01" name="円/楕円 914">
                        <a:extLst>
                          <a:ext uri="{FF2B5EF4-FFF2-40B4-BE49-F238E27FC236}">
                            <a16:creationId xmlns:a16="http://schemas.microsoft.com/office/drawing/2014/main" id="{0FC8B522-8A59-CB04-92F6-1C2F70C4E6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2" name="円/楕円 915">
                        <a:extLst>
                          <a:ext uri="{FF2B5EF4-FFF2-40B4-BE49-F238E27FC236}">
                            <a16:creationId xmlns:a16="http://schemas.microsoft.com/office/drawing/2014/main" id="{6677EDD5-D1A2-B5F5-C8A0-531208C0CC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97" name="グループ化 296">
                      <a:extLst>
                        <a:ext uri="{FF2B5EF4-FFF2-40B4-BE49-F238E27FC236}">
                          <a16:creationId xmlns:a16="http://schemas.microsoft.com/office/drawing/2014/main" id="{CEE4B6AB-0D67-D0F7-5170-AFA7F74B9853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99" name="円/楕円 912">
                        <a:extLst>
                          <a:ext uri="{FF2B5EF4-FFF2-40B4-BE49-F238E27FC236}">
                            <a16:creationId xmlns:a16="http://schemas.microsoft.com/office/drawing/2014/main" id="{82455340-7C72-20E3-9551-AB0562802C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0" name="円/楕円 913">
                        <a:extLst>
                          <a:ext uri="{FF2B5EF4-FFF2-40B4-BE49-F238E27FC236}">
                            <a16:creationId xmlns:a16="http://schemas.microsoft.com/office/drawing/2014/main" id="{A7A320E9-018D-63B9-813F-C04046FB96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8" name="円/楕円 911">
                      <a:extLst>
                        <a:ext uri="{FF2B5EF4-FFF2-40B4-BE49-F238E27FC236}">
                          <a16:creationId xmlns:a16="http://schemas.microsoft.com/office/drawing/2014/main" id="{3651D50A-50FE-0446-A6EB-402CD770BE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59454"/>
                      <a:ext cx="928914" cy="100305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3" name="円/楕円 27">
                    <a:extLst>
                      <a:ext uri="{FF2B5EF4-FFF2-40B4-BE49-F238E27FC236}">
                        <a16:creationId xmlns:a16="http://schemas.microsoft.com/office/drawing/2014/main" id="{C41322B3-7FE2-1232-4305-5EC4990CC9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215125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4" name="円/楕円 27">
                    <a:extLst>
                      <a:ext uri="{FF2B5EF4-FFF2-40B4-BE49-F238E27FC236}">
                        <a16:creationId xmlns:a16="http://schemas.microsoft.com/office/drawing/2014/main" id="{CE41D1DB-03EE-42C5-C529-04BB59EDA9F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1026" y="5602523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5" name="正方形/長方形 67">
                    <a:extLst>
                      <a:ext uri="{FF2B5EF4-FFF2-40B4-BE49-F238E27FC236}">
                        <a16:creationId xmlns:a16="http://schemas.microsoft.com/office/drawing/2014/main" id="{5AE3A32B-7638-7C0C-7B97-D2B5934BCC52}"/>
                      </a:ext>
                    </a:extLst>
                  </p:cNvPr>
                  <p:cNvSpPr/>
                  <p:nvPr/>
                </p:nvSpPr>
                <p:spPr>
                  <a:xfrm>
                    <a:off x="4466202" y="5956511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90132403-09AB-2411-0850-971AACAB150A}"/>
                    </a:ext>
                  </a:extLst>
                </p:cNvPr>
                <p:cNvSpPr/>
                <p:nvPr/>
              </p:nvSpPr>
              <p:spPr>
                <a:xfrm rot="10800000">
                  <a:off x="5131576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1C55E2D1-9CBC-6756-8621-D01F037793B6}"/>
                    </a:ext>
                  </a:extLst>
                </p:cNvPr>
                <p:cNvSpPr/>
                <p:nvPr/>
              </p:nvSpPr>
              <p:spPr>
                <a:xfrm rot="10800000" flipH="1">
                  <a:off x="4568789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CE185446-7563-29C5-0201-E7D105B61F70}"/>
                    </a:ext>
                  </a:extLst>
                </p:cNvPr>
                <p:cNvSpPr/>
                <p:nvPr/>
              </p:nvSpPr>
              <p:spPr>
                <a:xfrm rot="16200000">
                  <a:off x="4941753" y="2161460"/>
                  <a:ext cx="51708" cy="258635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6B528173-4062-4B50-0705-4902D87CC7FA}"/>
                    </a:ext>
                  </a:extLst>
                </p:cNvPr>
                <p:cNvSpPr/>
                <p:nvPr/>
              </p:nvSpPr>
              <p:spPr>
                <a:xfrm rot="1800000">
                  <a:off x="4813258" y="1294464"/>
                  <a:ext cx="92356" cy="31775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7" name="月 286">
                  <a:extLst>
                    <a:ext uri="{FF2B5EF4-FFF2-40B4-BE49-F238E27FC236}">
                      <a16:creationId xmlns:a16="http://schemas.microsoft.com/office/drawing/2014/main" id="{A33EA8B0-DF4B-6338-4F51-4C515272CA44}"/>
                    </a:ext>
                  </a:extLst>
                </p:cNvPr>
                <p:cNvSpPr/>
                <p:nvPr/>
              </p:nvSpPr>
              <p:spPr>
                <a:xfrm rot="1800000">
                  <a:off x="4736385" y="1294462"/>
                  <a:ext cx="92356" cy="31775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8" name="月 287">
                  <a:extLst>
                    <a:ext uri="{FF2B5EF4-FFF2-40B4-BE49-F238E27FC236}">
                      <a16:creationId xmlns:a16="http://schemas.microsoft.com/office/drawing/2014/main" id="{DA9506A6-1E0F-D6EF-6101-125B87881E76}"/>
                    </a:ext>
                  </a:extLst>
                </p:cNvPr>
                <p:cNvSpPr/>
                <p:nvPr/>
              </p:nvSpPr>
              <p:spPr>
                <a:xfrm rot="7200000">
                  <a:off x="5015090" y="1231458"/>
                  <a:ext cx="92356" cy="40175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月 288">
                  <a:extLst>
                    <a:ext uri="{FF2B5EF4-FFF2-40B4-BE49-F238E27FC236}">
                      <a16:creationId xmlns:a16="http://schemas.microsoft.com/office/drawing/2014/main" id="{B2C09E3E-FA24-8E1F-C414-9CEF39AA8D93}"/>
                    </a:ext>
                  </a:extLst>
                </p:cNvPr>
                <p:cNvSpPr/>
                <p:nvPr/>
              </p:nvSpPr>
              <p:spPr>
                <a:xfrm rot="8100000">
                  <a:off x="4935715" y="1231458"/>
                  <a:ext cx="92356" cy="401756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6C8C4367-136F-7D39-D6C3-2E75920D887A}"/>
                    </a:ext>
                  </a:extLst>
                </p:cNvPr>
                <p:cNvSpPr/>
                <p:nvPr/>
              </p:nvSpPr>
              <p:spPr>
                <a:xfrm rot="1800000">
                  <a:off x="4663361" y="1294462"/>
                  <a:ext cx="92356" cy="31775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9B00C5C7-AE8B-A818-CEF7-446253247FB3}"/>
                  </a:ext>
                </a:extLst>
              </p:cNvPr>
              <p:cNvGrpSpPr/>
              <p:nvPr/>
            </p:nvGrpSpPr>
            <p:grpSpPr>
              <a:xfrm>
                <a:off x="3613150" y="232335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17" name="グループ化 316">
                  <a:extLst>
                    <a:ext uri="{FF2B5EF4-FFF2-40B4-BE49-F238E27FC236}">
                      <a16:creationId xmlns:a16="http://schemas.microsoft.com/office/drawing/2014/main" id="{BBBA16B2-DE6A-FBA9-9EA5-557C20F0927C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E41794E8-B893-7114-1FE0-BB5A39EF6147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四角形: 上の 2 つの角を丸める 181">
                    <a:extLst>
                      <a:ext uri="{FF2B5EF4-FFF2-40B4-BE49-F238E27FC236}">
                        <a16:creationId xmlns:a16="http://schemas.microsoft.com/office/drawing/2014/main" id="{307C2662-69E3-4504-615F-83BFFE43C70D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8" name="四角形: 上の 2 つの角を丸める 181">
                  <a:extLst>
                    <a:ext uri="{FF2B5EF4-FFF2-40B4-BE49-F238E27FC236}">
                      <a16:creationId xmlns:a16="http://schemas.microsoft.com/office/drawing/2014/main" id="{4E29FD08-54D2-47E6-BEDC-3CACBC0D4558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376B3953-379D-D543-B9D9-11BB2CFF3FD1}"/>
                </a:ext>
              </a:extLst>
            </p:cNvPr>
            <p:cNvGrpSpPr/>
            <p:nvPr/>
          </p:nvGrpSpPr>
          <p:grpSpPr>
            <a:xfrm>
              <a:off x="4281697" y="2263920"/>
              <a:ext cx="221455" cy="172195"/>
              <a:chOff x="1314450" y="2280493"/>
              <a:chExt cx="212372" cy="182066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FBD2CE4B-7A3F-AF3E-D13D-A3F77A7ECA0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15534AFE-4245-25D3-63D2-EFB76B7CD74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7B2B18D8-C3D0-5C1D-9B66-C214D938CB2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10C59F14-08B9-E8CC-F641-EB353E76D9C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E72E1AAF-C09A-9D8F-55EA-0FE4273B2BED}"/>
                </a:ext>
              </a:extLst>
            </p:cNvPr>
            <p:cNvGrpSpPr/>
            <p:nvPr/>
          </p:nvGrpSpPr>
          <p:grpSpPr>
            <a:xfrm flipH="1">
              <a:off x="5374261" y="2263920"/>
              <a:ext cx="221455" cy="172195"/>
              <a:chOff x="1314450" y="2280493"/>
              <a:chExt cx="212372" cy="182066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C75558D8-3108-EB05-E9A3-5C4FFAB37F3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35A29FB8-1670-95D3-259B-5B99EFFC452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6A7414D9-114B-8F73-DB7E-A92F4F4DC310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F4182EFE-0804-C76C-228D-725A9790AC3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2173ECB-ED59-F7AD-D24D-12A52F89AAA0}"/>
                </a:ext>
              </a:extLst>
            </p:cNvPr>
            <p:cNvGrpSpPr/>
            <p:nvPr/>
          </p:nvGrpSpPr>
          <p:grpSpPr>
            <a:xfrm>
              <a:off x="3782577" y="610277"/>
              <a:ext cx="2372598" cy="1246124"/>
              <a:chOff x="829827" y="586465"/>
              <a:chExt cx="2372598" cy="1246124"/>
            </a:xfrm>
          </p:grpSpPr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606C5E6F-FF6D-A034-FD40-57EE780C1BE8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BBB4E306-DDA5-C042-A682-344D7BC1B7E1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月 351">
                <a:extLst>
                  <a:ext uri="{FF2B5EF4-FFF2-40B4-BE49-F238E27FC236}">
                    <a16:creationId xmlns:a16="http://schemas.microsoft.com/office/drawing/2014/main" id="{AB88B980-75AA-093E-6CB1-EEFE2411F3CE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月 352">
                <a:extLst>
                  <a:ext uri="{FF2B5EF4-FFF2-40B4-BE49-F238E27FC236}">
                    <a16:creationId xmlns:a16="http://schemas.microsoft.com/office/drawing/2014/main" id="{D7765912-A0B1-8CE6-9533-06A7E5FCB2E6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月 353">
                <a:extLst>
                  <a:ext uri="{FF2B5EF4-FFF2-40B4-BE49-F238E27FC236}">
                    <a16:creationId xmlns:a16="http://schemas.microsoft.com/office/drawing/2014/main" id="{69C430CA-2EB5-C339-AA00-03B58A65A9AF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月 354">
                <a:extLst>
                  <a:ext uri="{FF2B5EF4-FFF2-40B4-BE49-F238E27FC236}">
                    <a16:creationId xmlns:a16="http://schemas.microsoft.com/office/drawing/2014/main" id="{31907027-5F9B-6480-B2C3-EF5BC9F4358A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D0E3744A-270A-382B-E5F7-EE82B5E57C95}"/>
                </a:ext>
              </a:extLst>
            </p:cNvPr>
            <p:cNvGrpSpPr/>
            <p:nvPr/>
          </p:nvGrpSpPr>
          <p:grpSpPr>
            <a:xfrm>
              <a:off x="3817620" y="1956449"/>
              <a:ext cx="583035" cy="161911"/>
              <a:chOff x="1826412" y="4507735"/>
              <a:chExt cx="712235" cy="179779"/>
            </a:xfrm>
          </p:grpSpPr>
          <p:sp>
            <p:nvSpPr>
              <p:cNvPr id="388" name="テキスト ボックス 387">
                <a:extLst>
                  <a:ext uri="{FF2B5EF4-FFF2-40B4-BE49-F238E27FC236}">
                    <a16:creationId xmlns:a16="http://schemas.microsoft.com/office/drawing/2014/main" id="{6E7477CE-09F9-361E-09BC-1AA47016052A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389" name="テキスト ボックス 388">
                <a:extLst>
                  <a:ext uri="{FF2B5EF4-FFF2-40B4-BE49-F238E27FC236}">
                    <a16:creationId xmlns:a16="http://schemas.microsoft.com/office/drawing/2014/main" id="{67667E95-A237-04B0-C11B-1C3FE40453A5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A0CAE1A3-EB16-B6F1-903D-521A63CECE2D}"/>
              </a:ext>
            </a:extLst>
          </p:cNvPr>
          <p:cNvGrpSpPr>
            <a:grpSpLocks noChangeAspect="1"/>
          </p:cNvGrpSpPr>
          <p:nvPr/>
        </p:nvGrpSpPr>
        <p:grpSpPr>
          <a:xfrm>
            <a:off x="6796944" y="916836"/>
            <a:ext cx="2244875" cy="2423746"/>
            <a:chOff x="6559550" y="617897"/>
            <a:chExt cx="2705100" cy="292064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211549F-F51C-D571-F34E-E9DCBDAF9FFB}"/>
                </a:ext>
              </a:extLst>
            </p:cNvPr>
            <p:cNvGrpSpPr/>
            <p:nvPr/>
          </p:nvGrpSpPr>
          <p:grpSpPr>
            <a:xfrm>
              <a:off x="6559550" y="1042988"/>
              <a:ext cx="2705100" cy="2495550"/>
              <a:chOff x="6559550" y="1042988"/>
              <a:chExt cx="2705100" cy="249555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32448C22-DD8E-C780-FB1D-DA9005F31C68}"/>
                  </a:ext>
                </a:extLst>
              </p:cNvPr>
              <p:cNvGrpSpPr/>
              <p:nvPr/>
            </p:nvGrpSpPr>
            <p:grpSpPr>
              <a:xfrm>
                <a:off x="6611937" y="104298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3B318D33-DDAA-1607-4B35-B73148CD2FFC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AB148515-C74F-37DA-E74E-47707997B51A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4012910A-0E40-9A4F-2C3E-F9A127110FBC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7AE6D0D7-9A66-91E2-1FD4-28E337BCB315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A917F4AD-EABC-C8EA-047E-8C0B43688E30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966FC0EC-418D-A8C9-2313-4D16366F3243}"/>
                  </a:ext>
                </a:extLst>
              </p:cNvPr>
              <p:cNvGrpSpPr/>
              <p:nvPr/>
            </p:nvGrpSpPr>
            <p:grpSpPr>
              <a:xfrm>
                <a:off x="7407820" y="1118442"/>
                <a:ext cx="1012280" cy="2009084"/>
                <a:chOff x="7341525" y="1272209"/>
                <a:chExt cx="1144870" cy="2272239"/>
              </a:xfrm>
            </p:grpSpPr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DB88E849-0D05-CC62-8C5E-C35AF76F6FC5}"/>
                    </a:ext>
                  </a:extLst>
                </p:cNvPr>
                <p:cNvGrpSpPr/>
                <p:nvPr/>
              </p:nvGrpSpPr>
              <p:grpSpPr>
                <a:xfrm>
                  <a:off x="7347349" y="2236364"/>
                  <a:ext cx="1139046" cy="1308084"/>
                  <a:chOff x="123860" y="2236364"/>
                  <a:chExt cx="1139046" cy="1308084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079E66AF-1022-660E-2767-C1A85F4D120C}"/>
                      </a:ext>
                    </a:extLst>
                  </p:cNvPr>
                  <p:cNvSpPr/>
                  <p:nvPr/>
                </p:nvSpPr>
                <p:spPr>
                  <a:xfrm>
                    <a:off x="431637" y="2236364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3" name="フリーフォーム: 図形 272">
                    <a:extLst>
                      <a:ext uri="{FF2B5EF4-FFF2-40B4-BE49-F238E27FC236}">
                        <a16:creationId xmlns:a16="http://schemas.microsoft.com/office/drawing/2014/main" id="{453A27B3-B2FA-2B5B-CBF4-99799DB9EE70}"/>
                      </a:ext>
                    </a:extLst>
                  </p:cNvPr>
                  <p:cNvSpPr/>
                  <p:nvPr/>
                </p:nvSpPr>
                <p:spPr>
                  <a:xfrm flipH="1">
                    <a:off x="1114425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rgbClr val="FF0000"/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A0E263E0-319F-5EE2-7CAC-3507AC2E512B}"/>
                      </a:ext>
                    </a:extLst>
                  </p:cNvPr>
                  <p:cNvSpPr/>
                  <p:nvPr/>
                </p:nvSpPr>
                <p:spPr>
                  <a:xfrm>
                    <a:off x="123860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pattFill prst="solidDmnd">
                    <a:fgClr>
                      <a:srgbClr val="FF0000"/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9031CA29-B0C6-F70C-C56B-DE9562CFEA84}"/>
                      </a:ext>
                    </a:extLst>
                  </p:cNvPr>
                  <p:cNvSpPr/>
                  <p:nvPr/>
                </p:nvSpPr>
                <p:spPr>
                  <a:xfrm>
                    <a:off x="207804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88890 w 974009"/>
                      <a:gd name="connsiteY2" fmla="*/ 341486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  <a:gd name="connsiteX0" fmla="*/ 251752 w 974009"/>
                      <a:gd name="connsiteY0" fmla="*/ 0 h 1017093"/>
                      <a:gd name="connsiteX1" fmla="*/ 345788 w 974009"/>
                      <a:gd name="connsiteY1" fmla="*/ 0 h 1017093"/>
                      <a:gd name="connsiteX2" fmla="*/ 491271 w 974009"/>
                      <a:gd name="connsiteY2" fmla="*/ 248617 h 1017093"/>
                      <a:gd name="connsiteX3" fmla="*/ 631992 w 974009"/>
                      <a:gd name="connsiteY3" fmla="*/ 0 h 1017093"/>
                      <a:gd name="connsiteX4" fmla="*/ 722257 w 974009"/>
                      <a:gd name="connsiteY4" fmla="*/ 0 h 1017093"/>
                      <a:gd name="connsiteX5" fmla="*/ 974009 w 974009"/>
                      <a:gd name="connsiteY5" fmla="*/ 251752 h 1017093"/>
                      <a:gd name="connsiteX6" fmla="*/ 974009 w 974009"/>
                      <a:gd name="connsiteY6" fmla="*/ 1017093 h 1017093"/>
                      <a:gd name="connsiteX7" fmla="*/ 0 w 974009"/>
                      <a:gd name="connsiteY7" fmla="*/ 1017093 h 1017093"/>
                      <a:gd name="connsiteX8" fmla="*/ 0 w 974009"/>
                      <a:gd name="connsiteY8" fmla="*/ 251752 h 1017093"/>
                      <a:gd name="connsiteX9" fmla="*/ 251752 w 974009"/>
                      <a:gd name="connsiteY9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345788" y="0"/>
                        </a:lnTo>
                        <a:lnTo>
                          <a:pt x="491271" y="248617"/>
                        </a:lnTo>
                        <a:lnTo>
                          <a:pt x="631992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pattFill prst="solidDmnd">
                    <a:fgClr>
                      <a:srgbClr val="FF0000"/>
                    </a:fgClr>
                    <a:bgClr>
                      <a:srgbClr val="FF9933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正方形/長方形 275">
                    <a:extLst>
                      <a:ext uri="{FF2B5EF4-FFF2-40B4-BE49-F238E27FC236}">
                        <a16:creationId xmlns:a16="http://schemas.microsoft.com/office/drawing/2014/main" id="{125B358D-4103-EC8D-4859-750D2CEE2F2C}"/>
                      </a:ext>
                    </a:extLst>
                  </p:cNvPr>
                  <p:cNvSpPr/>
                  <p:nvPr/>
                </p:nvSpPr>
                <p:spPr>
                  <a:xfrm>
                    <a:off x="672247" y="2772001"/>
                    <a:ext cx="48114" cy="772447"/>
                  </a:xfrm>
                  <a:prstGeom prst="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フリーフォーム: 図形 276">
                    <a:extLst>
                      <a:ext uri="{FF2B5EF4-FFF2-40B4-BE49-F238E27FC236}">
                        <a16:creationId xmlns:a16="http://schemas.microsoft.com/office/drawing/2014/main" id="{4F2F37E0-5194-BF0E-2E8E-754967D2445A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377842" y="2489364"/>
                    <a:ext cx="638952" cy="303842"/>
                  </a:xfrm>
                  <a:custGeom>
                    <a:avLst/>
                    <a:gdLst>
                      <a:gd name="connsiteX0" fmla="*/ 582625 w 638952"/>
                      <a:gd name="connsiteY0" fmla="*/ 0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56327 w 638952"/>
                      <a:gd name="connsiteY4" fmla="*/ 0 h 398788"/>
                      <a:gd name="connsiteX5" fmla="*/ 0 w 638952"/>
                      <a:gd name="connsiteY5" fmla="*/ 52384 h 398788"/>
                      <a:gd name="connsiteX6" fmla="*/ 98164 w 638952"/>
                      <a:gd name="connsiteY6" fmla="*/ 158822 h 398788"/>
                      <a:gd name="connsiteX7" fmla="*/ 193841 w 638952"/>
                      <a:gd name="connsiteY7" fmla="*/ 182900 h 398788"/>
                      <a:gd name="connsiteX8" fmla="*/ 176526 w 638952"/>
                      <a:gd name="connsiteY8" fmla="*/ 243789 h 398788"/>
                      <a:gd name="connsiteX9" fmla="*/ 319476 w 638952"/>
                      <a:gd name="connsiteY9" fmla="*/ 398788 h 398788"/>
                      <a:gd name="connsiteX10" fmla="*/ 459002 w 638952"/>
                      <a:gd name="connsiteY10" fmla="*/ 247502 h 398788"/>
                      <a:gd name="connsiteX11" fmla="*/ 440631 w 638952"/>
                      <a:gd name="connsiteY11" fmla="*/ 182900 h 398788"/>
                      <a:gd name="connsiteX12" fmla="*/ 542143 w 638952"/>
                      <a:gd name="connsiteY12" fmla="*/ 157353 h 398788"/>
                      <a:gd name="connsiteX13" fmla="*/ 638952 w 638952"/>
                      <a:gd name="connsiteY13" fmla="*/ 52384 h 398788"/>
                      <a:gd name="connsiteX0" fmla="*/ 638952 w 638952"/>
                      <a:gd name="connsiteY0" fmla="*/ 52384 h 398788"/>
                      <a:gd name="connsiteX1" fmla="*/ 460772 w 638952"/>
                      <a:gd name="connsiteY1" fmla="*/ 0 h 398788"/>
                      <a:gd name="connsiteX2" fmla="*/ 320100 w 638952"/>
                      <a:gd name="connsiteY2" fmla="*/ 365560 h 398788"/>
                      <a:gd name="connsiteX3" fmla="*/ 179428 w 638952"/>
                      <a:gd name="connsiteY3" fmla="*/ 0 h 398788"/>
                      <a:gd name="connsiteX4" fmla="*/ 0 w 638952"/>
                      <a:gd name="connsiteY4" fmla="*/ 52384 h 398788"/>
                      <a:gd name="connsiteX5" fmla="*/ 98164 w 638952"/>
                      <a:gd name="connsiteY5" fmla="*/ 158822 h 398788"/>
                      <a:gd name="connsiteX6" fmla="*/ 193841 w 638952"/>
                      <a:gd name="connsiteY6" fmla="*/ 182900 h 398788"/>
                      <a:gd name="connsiteX7" fmla="*/ 176526 w 638952"/>
                      <a:gd name="connsiteY7" fmla="*/ 243789 h 398788"/>
                      <a:gd name="connsiteX8" fmla="*/ 319476 w 638952"/>
                      <a:gd name="connsiteY8" fmla="*/ 398788 h 398788"/>
                      <a:gd name="connsiteX9" fmla="*/ 459002 w 638952"/>
                      <a:gd name="connsiteY9" fmla="*/ 247502 h 398788"/>
                      <a:gd name="connsiteX10" fmla="*/ 440631 w 638952"/>
                      <a:gd name="connsiteY10" fmla="*/ 182900 h 398788"/>
                      <a:gd name="connsiteX11" fmla="*/ 542143 w 638952"/>
                      <a:gd name="connsiteY11" fmla="*/ 157353 h 398788"/>
                      <a:gd name="connsiteX12" fmla="*/ 638952 w 638952"/>
                      <a:gd name="connsiteY12" fmla="*/ 52384 h 398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38952" h="398788">
                        <a:moveTo>
                          <a:pt x="638952" y="52384"/>
                        </a:moveTo>
                        <a:lnTo>
                          <a:pt x="460772" y="0"/>
                        </a:lnTo>
                        <a:lnTo>
                          <a:pt x="320100" y="365560"/>
                        </a:lnTo>
                        <a:lnTo>
                          <a:pt x="179428" y="0"/>
                        </a:lnTo>
                        <a:lnTo>
                          <a:pt x="0" y="52384"/>
                        </a:lnTo>
                        <a:lnTo>
                          <a:pt x="98164" y="158822"/>
                        </a:lnTo>
                        <a:lnTo>
                          <a:pt x="193841" y="182900"/>
                        </a:lnTo>
                        <a:lnTo>
                          <a:pt x="176526" y="243789"/>
                        </a:lnTo>
                        <a:lnTo>
                          <a:pt x="319476" y="398788"/>
                        </a:lnTo>
                        <a:lnTo>
                          <a:pt x="459002" y="247502"/>
                        </a:lnTo>
                        <a:lnTo>
                          <a:pt x="440631" y="182900"/>
                        </a:lnTo>
                        <a:lnTo>
                          <a:pt x="542143" y="157353"/>
                        </a:lnTo>
                        <a:lnTo>
                          <a:pt x="638952" y="5238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9E60B060-7D05-EC54-308D-7915D29A6085}"/>
                    </a:ext>
                  </a:extLst>
                </p:cNvPr>
                <p:cNvGrpSpPr/>
                <p:nvPr/>
              </p:nvGrpSpPr>
              <p:grpSpPr>
                <a:xfrm>
                  <a:off x="7341525" y="1272209"/>
                  <a:ext cx="1136982" cy="1243602"/>
                  <a:chOff x="3900908" y="495108"/>
                  <a:chExt cx="1136982" cy="1243602"/>
                </a:xfrm>
              </p:grpSpPr>
              <p:grpSp>
                <p:nvGrpSpPr>
                  <p:cNvPr id="256" name="グループ化 255">
                    <a:extLst>
                      <a:ext uri="{FF2B5EF4-FFF2-40B4-BE49-F238E27FC236}">
                        <a16:creationId xmlns:a16="http://schemas.microsoft.com/office/drawing/2014/main" id="{0020235A-8C3F-836B-B697-78273601E0D6}"/>
                      </a:ext>
                    </a:extLst>
                  </p:cNvPr>
                  <p:cNvGrpSpPr/>
                  <p:nvPr/>
                </p:nvGrpSpPr>
                <p:grpSpPr>
                  <a:xfrm>
                    <a:off x="3900908" y="495108"/>
                    <a:ext cx="1136982" cy="1243602"/>
                    <a:chOff x="4449879" y="2772559"/>
                    <a:chExt cx="834570" cy="912832"/>
                  </a:xfrm>
                </p:grpSpPr>
                <p:sp>
                  <p:nvSpPr>
                    <p:cNvPr id="258" name="円/楕円 708">
                      <a:extLst>
                        <a:ext uri="{FF2B5EF4-FFF2-40B4-BE49-F238E27FC236}">
                          <a16:creationId xmlns:a16="http://schemas.microsoft.com/office/drawing/2014/main" id="{5B785205-9567-E03B-F9C3-EDDBB33419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69464" y="2772559"/>
                      <a:ext cx="795397" cy="634204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95397" h="634204">
                          <a:moveTo>
                            <a:pt x="317102" y="0"/>
                          </a:moveTo>
                          <a:cubicBezTo>
                            <a:pt x="345067" y="0"/>
                            <a:pt x="372186" y="3620"/>
                            <a:pt x="397699" y="11623"/>
                          </a:cubicBezTo>
                          <a:cubicBezTo>
                            <a:pt x="423212" y="3620"/>
                            <a:pt x="450331" y="0"/>
                            <a:pt x="478295" y="0"/>
                          </a:cubicBezTo>
                          <a:cubicBezTo>
                            <a:pt x="653426" y="0"/>
                            <a:pt x="795397" y="141971"/>
                            <a:pt x="795397" y="317102"/>
                          </a:cubicBezTo>
                          <a:cubicBezTo>
                            <a:pt x="795397" y="492233"/>
                            <a:pt x="653426" y="634204"/>
                            <a:pt x="478295" y="634204"/>
                          </a:cubicBezTo>
                          <a:cubicBezTo>
                            <a:pt x="450331" y="634204"/>
                            <a:pt x="423212" y="630584"/>
                            <a:pt x="397699" y="622581"/>
                          </a:cubicBezTo>
                          <a:cubicBezTo>
                            <a:pt x="372186" y="630584"/>
                            <a:pt x="345067" y="634204"/>
                            <a:pt x="317102" y="634204"/>
                          </a:cubicBezTo>
                          <a:cubicBezTo>
                            <a:pt x="141971" y="634204"/>
                            <a:pt x="0" y="492233"/>
                            <a:pt x="0" y="317102"/>
                          </a:cubicBezTo>
                          <a:cubicBezTo>
                            <a:pt x="0" y="141971"/>
                            <a:pt x="141971" y="0"/>
                            <a:pt x="317102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259" name="グループ化 258">
                      <a:extLst>
                        <a:ext uri="{FF2B5EF4-FFF2-40B4-BE49-F238E27FC236}">
                          <a16:creationId xmlns:a16="http://schemas.microsoft.com/office/drawing/2014/main" id="{0CD5311E-DD1D-678B-6F47-218AA8E73E2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49879" y="2829728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265" name="グループ化 264">
                        <a:extLst>
                          <a:ext uri="{FF2B5EF4-FFF2-40B4-BE49-F238E27FC236}">
                            <a16:creationId xmlns:a16="http://schemas.microsoft.com/office/drawing/2014/main" id="{EC97D5C4-FC83-7CCE-4C72-20C7AA64D1C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70" name="円/楕円 302">
                          <a:extLst>
                            <a:ext uri="{FF2B5EF4-FFF2-40B4-BE49-F238E27FC236}">
                              <a16:creationId xmlns:a16="http://schemas.microsoft.com/office/drawing/2014/main" id="{BA9475A2-4A28-4AD8-277E-215F9C63ABB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71" name="円/楕円 303">
                          <a:extLst>
                            <a:ext uri="{FF2B5EF4-FFF2-40B4-BE49-F238E27FC236}">
                              <a16:creationId xmlns:a16="http://schemas.microsoft.com/office/drawing/2014/main" id="{8BB39316-E96E-1339-BF94-662737C08FC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66" name="グループ化 265">
                        <a:extLst>
                          <a:ext uri="{FF2B5EF4-FFF2-40B4-BE49-F238E27FC236}">
                            <a16:creationId xmlns:a16="http://schemas.microsoft.com/office/drawing/2014/main" id="{34E203AD-F46F-F604-FC04-54371D2C9E5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68" name="円/楕円 300">
                          <a:extLst>
                            <a:ext uri="{FF2B5EF4-FFF2-40B4-BE49-F238E27FC236}">
                              <a16:creationId xmlns:a16="http://schemas.microsoft.com/office/drawing/2014/main" id="{25613440-F343-B1A4-13C5-EA9B5AA6A99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69" name="円/楕円 301">
                          <a:extLst>
                            <a:ext uri="{FF2B5EF4-FFF2-40B4-BE49-F238E27FC236}">
                              <a16:creationId xmlns:a16="http://schemas.microsoft.com/office/drawing/2014/main" id="{0BD994F7-3B27-7029-1219-518444E55A8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67" name="円/楕円 299">
                        <a:extLst>
                          <a:ext uri="{FF2B5EF4-FFF2-40B4-BE49-F238E27FC236}">
                            <a16:creationId xmlns:a16="http://schemas.microsoft.com/office/drawing/2014/main" id="{C59D2176-553B-74FA-5854-2323C8EDA5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0" name="円/楕円 27">
                      <a:extLst>
                        <a:ext uri="{FF2B5EF4-FFF2-40B4-BE49-F238E27FC236}">
                          <a16:creationId xmlns:a16="http://schemas.microsoft.com/office/drawing/2014/main" id="{70D0AB10-98DF-D2AA-0BBF-81B4889F7A1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593212" y="305060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27">
                      <a:extLst>
                        <a:ext uri="{FF2B5EF4-FFF2-40B4-BE49-F238E27FC236}">
                          <a16:creationId xmlns:a16="http://schemas.microsoft.com/office/drawing/2014/main" id="{9C32CBF4-8E6D-78CF-89AD-2799DB9265A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984928" y="3050602"/>
                      <a:ext cx="164248" cy="29109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2" name="正方形/長方形 67">
                      <a:extLst>
                        <a:ext uri="{FF2B5EF4-FFF2-40B4-BE49-F238E27FC236}">
                          <a16:creationId xmlns:a16="http://schemas.microsoft.com/office/drawing/2014/main" id="{04A681E8-0951-9A49-CCC1-8443743F6C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4104" y="3404590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月 262">
                      <a:extLst>
                        <a:ext uri="{FF2B5EF4-FFF2-40B4-BE49-F238E27FC236}">
                          <a16:creationId xmlns:a16="http://schemas.microsoft.com/office/drawing/2014/main" id="{EA3A61CF-0F41-0341-86F1-3C8315C950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9029" y="2909752"/>
                      <a:ext cx="63424" cy="775639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4" name="月 263">
                      <a:extLst>
                        <a:ext uri="{FF2B5EF4-FFF2-40B4-BE49-F238E27FC236}">
                          <a16:creationId xmlns:a16="http://schemas.microsoft.com/office/drawing/2014/main" id="{FF2D4A03-5439-6E58-9E9C-80BA2449E7B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169936" y="2909752"/>
                      <a:ext cx="56763" cy="775639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BC13CC04-66B9-4622-D435-97888C2EFB52}"/>
                      </a:ext>
                    </a:extLst>
                  </p:cNvPr>
                  <p:cNvSpPr/>
                  <p:nvPr/>
                </p:nvSpPr>
                <p:spPr>
                  <a:xfrm>
                    <a:off x="4044609" y="525640"/>
                    <a:ext cx="851646" cy="312616"/>
                  </a:xfrm>
                  <a:custGeom>
                    <a:avLst/>
                    <a:gdLst>
                      <a:gd name="connsiteX0" fmla="*/ 425823 w 851646"/>
                      <a:gd name="connsiteY0" fmla="*/ 0 h 312616"/>
                      <a:gd name="connsiteX1" fmla="*/ 827162 w 851646"/>
                      <a:gd name="connsiteY1" fmla="*/ 241124 h 312616"/>
                      <a:gd name="connsiteX2" fmla="*/ 851646 w 851646"/>
                      <a:gd name="connsiteY2" fmla="*/ 312616 h 312616"/>
                      <a:gd name="connsiteX3" fmla="*/ 846055 w 851646"/>
                      <a:gd name="connsiteY3" fmla="*/ 310192 h 312616"/>
                      <a:gd name="connsiteX4" fmla="*/ 425823 w 851646"/>
                      <a:gd name="connsiteY4" fmla="*/ 242767 h 312616"/>
                      <a:gd name="connsiteX5" fmla="*/ 5592 w 851646"/>
                      <a:gd name="connsiteY5" fmla="*/ 310192 h 312616"/>
                      <a:gd name="connsiteX6" fmla="*/ 0 w 851646"/>
                      <a:gd name="connsiteY6" fmla="*/ 312616 h 312616"/>
                      <a:gd name="connsiteX7" fmla="*/ 24484 w 851646"/>
                      <a:gd name="connsiteY7" fmla="*/ 241124 h 312616"/>
                      <a:gd name="connsiteX8" fmla="*/ 425823 w 851646"/>
                      <a:gd name="connsiteY8" fmla="*/ 0 h 3126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51646" h="312616">
                        <a:moveTo>
                          <a:pt x="425823" y="0"/>
                        </a:moveTo>
                        <a:cubicBezTo>
                          <a:pt x="606242" y="0"/>
                          <a:pt x="761040" y="99426"/>
                          <a:pt x="827162" y="241124"/>
                        </a:cubicBezTo>
                        <a:lnTo>
                          <a:pt x="851646" y="312616"/>
                        </a:lnTo>
                        <a:lnTo>
                          <a:pt x="846055" y="310192"/>
                        </a:lnTo>
                        <a:cubicBezTo>
                          <a:pt x="726097" y="267624"/>
                          <a:pt x="581486" y="242767"/>
                          <a:pt x="425823" y="242767"/>
                        </a:cubicBezTo>
                        <a:cubicBezTo>
                          <a:pt x="270160" y="242767"/>
                          <a:pt x="125549" y="267624"/>
                          <a:pt x="5592" y="310192"/>
                        </a:cubicBezTo>
                        <a:lnTo>
                          <a:pt x="0" y="312616"/>
                        </a:lnTo>
                        <a:lnTo>
                          <a:pt x="24484" y="241124"/>
                        </a:lnTo>
                        <a:cubicBezTo>
                          <a:pt x="90607" y="99426"/>
                          <a:pt x="245405" y="0"/>
                          <a:pt x="425823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96FD31F6-C6F9-3107-EC7C-661E72DFCE31}"/>
                    </a:ext>
                  </a:extLst>
                </p:cNvPr>
                <p:cNvSpPr/>
                <p:nvPr/>
              </p:nvSpPr>
              <p:spPr>
                <a:xfrm rot="10800000">
                  <a:off x="8079563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027EF3A8-52DD-FDE6-6CAC-2E6F6D717A9E}"/>
                    </a:ext>
                  </a:extLst>
                </p:cNvPr>
                <p:cNvSpPr/>
                <p:nvPr/>
              </p:nvSpPr>
              <p:spPr>
                <a:xfrm rot="10800000" flipH="1">
                  <a:off x="7516776" y="1867829"/>
                  <a:ext cx="238134" cy="45719"/>
                </a:xfrm>
                <a:custGeom>
                  <a:avLst/>
                  <a:gdLst>
                    <a:gd name="connsiteX0" fmla="*/ 120510 w 207890"/>
                    <a:gd name="connsiteY0" fmla="*/ 0 h 68083"/>
                    <a:gd name="connsiteX1" fmla="*/ 206833 w 207890"/>
                    <a:gd name="connsiteY1" fmla="*/ 62374 h 68083"/>
                    <a:gd name="connsiteX2" fmla="*/ 207890 w 207890"/>
                    <a:gd name="connsiteY2" fmla="*/ 68083 h 68083"/>
                    <a:gd name="connsiteX3" fmla="*/ 173089 w 207890"/>
                    <a:gd name="connsiteY3" fmla="*/ 50344 h 68083"/>
                    <a:gd name="connsiteX4" fmla="*/ 120510 w 207890"/>
                    <a:gd name="connsiteY4" fmla="*/ 42318 h 68083"/>
                    <a:gd name="connsiteX5" fmla="*/ 67931 w 207890"/>
                    <a:gd name="connsiteY5" fmla="*/ 50344 h 68083"/>
                    <a:gd name="connsiteX6" fmla="*/ 33130 w 207890"/>
                    <a:gd name="connsiteY6" fmla="*/ 68083 h 68083"/>
                    <a:gd name="connsiteX7" fmla="*/ 34187 w 207890"/>
                    <a:gd name="connsiteY7" fmla="*/ 62374 h 68083"/>
                    <a:gd name="connsiteX8" fmla="*/ 36689 w 207890"/>
                    <a:gd name="connsiteY8" fmla="*/ 58329 h 68083"/>
                    <a:gd name="connsiteX9" fmla="*/ 0 w 207890"/>
                    <a:gd name="connsiteY9" fmla="*/ 7551 h 68083"/>
                    <a:gd name="connsiteX10" fmla="*/ 47064 w 207890"/>
                    <a:gd name="connsiteY10" fmla="*/ 41555 h 68083"/>
                    <a:gd name="connsiteX11" fmla="*/ 54265 w 207890"/>
                    <a:gd name="connsiteY11" fmla="*/ 29912 h 68083"/>
                    <a:gd name="connsiteX12" fmla="*/ 120510 w 207890"/>
                    <a:gd name="connsiteY12" fmla="*/ 0 h 68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890" h="68083">
                      <a:moveTo>
                        <a:pt x="120510" y="0"/>
                      </a:moveTo>
                      <a:cubicBezTo>
                        <a:pt x="159316" y="0"/>
                        <a:pt x="192611" y="25719"/>
                        <a:pt x="206833" y="62374"/>
                      </a:cubicBezTo>
                      <a:lnTo>
                        <a:pt x="207890" y="68083"/>
                      </a:lnTo>
                      <a:lnTo>
                        <a:pt x="173089" y="50344"/>
                      </a:lnTo>
                      <a:cubicBezTo>
                        <a:pt x="156928" y="45176"/>
                        <a:pt x="139161" y="42318"/>
                        <a:pt x="120510" y="42318"/>
                      </a:cubicBezTo>
                      <a:cubicBezTo>
                        <a:pt x="101860" y="42318"/>
                        <a:pt x="84092" y="45176"/>
                        <a:pt x="67931" y="50344"/>
                      </a:cubicBezTo>
                      <a:lnTo>
                        <a:pt x="33130" y="68083"/>
                      </a:lnTo>
                      <a:lnTo>
                        <a:pt x="34187" y="62374"/>
                      </a:lnTo>
                      <a:lnTo>
                        <a:pt x="36689" y="58329"/>
                      </a:lnTo>
                      <a:lnTo>
                        <a:pt x="0" y="7551"/>
                      </a:lnTo>
                      <a:lnTo>
                        <a:pt x="47064" y="41555"/>
                      </a:lnTo>
                      <a:lnTo>
                        <a:pt x="54265" y="29912"/>
                      </a:lnTo>
                      <a:cubicBezTo>
                        <a:pt x="71219" y="11431"/>
                        <a:pt x="94640" y="0"/>
                        <a:pt x="1205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8F37FB20-2E2E-6398-4E96-87C5B2BF2485}"/>
                    </a:ext>
                  </a:extLst>
                </p:cNvPr>
                <p:cNvSpPr/>
                <p:nvPr/>
              </p:nvSpPr>
              <p:spPr>
                <a:xfrm rot="16200000">
                  <a:off x="7889652" y="2134484"/>
                  <a:ext cx="51709" cy="269205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83BFDFD0-7D08-8B6F-2660-A8E44FDC6F1F}"/>
                    </a:ext>
                  </a:extLst>
                </p:cNvPr>
                <p:cNvSpPr/>
                <p:nvPr/>
              </p:nvSpPr>
              <p:spPr>
                <a:xfrm>
                  <a:off x="7975199" y="2888163"/>
                  <a:ext cx="66282" cy="6628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楕円 253">
                  <a:extLst>
                    <a:ext uri="{FF2B5EF4-FFF2-40B4-BE49-F238E27FC236}">
                      <a16:creationId xmlns:a16="http://schemas.microsoft.com/office/drawing/2014/main" id="{FE77CAD3-E96F-EFE0-02CE-013CD3E90BF6}"/>
                    </a:ext>
                  </a:extLst>
                </p:cNvPr>
                <p:cNvSpPr/>
                <p:nvPr/>
              </p:nvSpPr>
              <p:spPr>
                <a:xfrm>
                  <a:off x="7975199" y="3133464"/>
                  <a:ext cx="66282" cy="6628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EDD337BD-8CEA-A94B-8425-1B441794DD80}"/>
                    </a:ext>
                  </a:extLst>
                </p:cNvPr>
                <p:cNvSpPr/>
                <p:nvPr/>
              </p:nvSpPr>
              <p:spPr>
                <a:xfrm>
                  <a:off x="7975199" y="3378765"/>
                  <a:ext cx="66282" cy="6628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FF0E5021-5DDA-BF71-98C5-35EDA3F60428}"/>
                  </a:ext>
                </a:extLst>
              </p:cNvPr>
              <p:cNvGrpSpPr/>
              <p:nvPr/>
            </p:nvGrpSpPr>
            <p:grpSpPr>
              <a:xfrm>
                <a:off x="6559550" y="232335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27" name="グループ化 326">
                  <a:extLst>
                    <a:ext uri="{FF2B5EF4-FFF2-40B4-BE49-F238E27FC236}">
                      <a16:creationId xmlns:a16="http://schemas.microsoft.com/office/drawing/2014/main" id="{0C076EA6-9671-BF96-9BA4-A8F7C0D65FD8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9" name="フリーフォーム: 図形 328">
                    <a:extLst>
                      <a:ext uri="{FF2B5EF4-FFF2-40B4-BE49-F238E27FC236}">
                        <a16:creationId xmlns:a16="http://schemas.microsoft.com/office/drawing/2014/main" id="{475507AC-758A-C3B9-2CF1-F3BB5422A785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四角形: 上の 2 つの角を丸める 181">
                    <a:extLst>
                      <a:ext uri="{FF2B5EF4-FFF2-40B4-BE49-F238E27FC236}">
                        <a16:creationId xmlns:a16="http://schemas.microsoft.com/office/drawing/2014/main" id="{D3354E0C-CCFE-9654-84B6-A9C5F297969E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8" name="四角形: 上の 2 つの角を丸める 181">
                  <a:extLst>
                    <a:ext uri="{FF2B5EF4-FFF2-40B4-BE49-F238E27FC236}">
                      <a16:creationId xmlns:a16="http://schemas.microsoft.com/office/drawing/2014/main" id="{64B6900D-805F-36B5-B266-FE4361EE340E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E704A9B2-76D3-4F4B-6F63-6277F95917A3}"/>
                </a:ext>
              </a:extLst>
            </p:cNvPr>
            <p:cNvGrpSpPr/>
            <p:nvPr/>
          </p:nvGrpSpPr>
          <p:grpSpPr>
            <a:xfrm>
              <a:off x="7248735" y="2263920"/>
              <a:ext cx="221455" cy="172195"/>
              <a:chOff x="1314450" y="2280493"/>
              <a:chExt cx="212372" cy="182066"/>
            </a:xfrm>
          </p:grpSpPr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740941FC-DD12-6ECB-6B24-85D40756BE0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B462834F-7AA2-9DF8-09A7-9469FA2F7A9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8E913F33-A7C8-939A-3DAF-57E3A27EB9A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6F3082A5-C0EE-E1E4-BEA5-90D1335BE6B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3BB67D38-DBFC-68BA-AAFB-DABB7CBE9BD7}"/>
                </a:ext>
              </a:extLst>
            </p:cNvPr>
            <p:cNvGrpSpPr/>
            <p:nvPr/>
          </p:nvGrpSpPr>
          <p:grpSpPr>
            <a:xfrm flipH="1">
              <a:off x="8341299" y="2263920"/>
              <a:ext cx="221455" cy="172195"/>
              <a:chOff x="1314450" y="2280493"/>
              <a:chExt cx="212372" cy="182066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4BC39128-7004-96D4-8D36-87C327D176D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5D2CDB89-0391-A859-6833-CD36BB0E5CE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FC65D61D-EA36-BB4C-2349-6307531EB62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3DF80D18-8D1F-6AC2-4C1B-492A78DE168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6864460C-182B-124F-8653-BE2D88C12685}"/>
                </a:ext>
              </a:extLst>
            </p:cNvPr>
            <p:cNvGrpSpPr/>
            <p:nvPr/>
          </p:nvGrpSpPr>
          <p:grpSpPr>
            <a:xfrm>
              <a:off x="6754377" y="617897"/>
              <a:ext cx="2372598" cy="1246124"/>
              <a:chOff x="829827" y="586465"/>
              <a:chExt cx="2372598" cy="1246124"/>
            </a:xfrm>
          </p:grpSpPr>
          <p:sp>
            <p:nvSpPr>
              <p:cNvPr id="357" name="月 356">
                <a:extLst>
                  <a:ext uri="{FF2B5EF4-FFF2-40B4-BE49-F238E27FC236}">
                    <a16:creationId xmlns:a16="http://schemas.microsoft.com/office/drawing/2014/main" id="{91D3C242-2388-B5EC-94BC-57C88848A9C9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月 357">
                <a:extLst>
                  <a:ext uri="{FF2B5EF4-FFF2-40B4-BE49-F238E27FC236}">
                    <a16:creationId xmlns:a16="http://schemas.microsoft.com/office/drawing/2014/main" id="{B3841BD1-57DF-E9C4-8C65-BD4FDD758265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月 358">
                <a:extLst>
                  <a:ext uri="{FF2B5EF4-FFF2-40B4-BE49-F238E27FC236}">
                    <a16:creationId xmlns:a16="http://schemas.microsoft.com/office/drawing/2014/main" id="{6D6849EF-38CB-B953-C39D-48589F19E2D8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月 359">
                <a:extLst>
                  <a:ext uri="{FF2B5EF4-FFF2-40B4-BE49-F238E27FC236}">
                    <a16:creationId xmlns:a16="http://schemas.microsoft.com/office/drawing/2014/main" id="{045F1C10-87E2-A885-E8BA-9C7596C595B4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11434FBE-120A-2B53-81F5-7A29464F6522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月 361">
                <a:extLst>
                  <a:ext uri="{FF2B5EF4-FFF2-40B4-BE49-F238E27FC236}">
                    <a16:creationId xmlns:a16="http://schemas.microsoft.com/office/drawing/2014/main" id="{8014E11A-137D-FE18-8557-A66B85DF7F83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A063AC21-72B6-D00D-8DBE-53E20C40A4BB}"/>
                </a:ext>
              </a:extLst>
            </p:cNvPr>
            <p:cNvGrpSpPr/>
            <p:nvPr/>
          </p:nvGrpSpPr>
          <p:grpSpPr>
            <a:xfrm>
              <a:off x="6736080" y="1956449"/>
              <a:ext cx="583035" cy="161911"/>
              <a:chOff x="1826412" y="4507735"/>
              <a:chExt cx="712235" cy="179779"/>
            </a:xfrm>
          </p:grpSpPr>
          <p:sp>
            <p:nvSpPr>
              <p:cNvPr id="391" name="テキスト ボックス 390">
                <a:extLst>
                  <a:ext uri="{FF2B5EF4-FFF2-40B4-BE49-F238E27FC236}">
                    <a16:creationId xmlns:a16="http://schemas.microsoft.com/office/drawing/2014/main" id="{F72B7ED6-6CD7-387B-C19D-744F1CD5E740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392" name="テキスト ボックス 391">
                <a:extLst>
                  <a:ext uri="{FF2B5EF4-FFF2-40B4-BE49-F238E27FC236}">
                    <a16:creationId xmlns:a16="http://schemas.microsoft.com/office/drawing/2014/main" id="{346F30C1-0C2D-CAE9-C56E-358CC3CD1E30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56A69A81-CB0A-D4FC-57C5-D0124FB17B70}"/>
              </a:ext>
            </a:extLst>
          </p:cNvPr>
          <p:cNvGrpSpPr>
            <a:grpSpLocks noChangeAspect="1"/>
          </p:cNvGrpSpPr>
          <p:nvPr/>
        </p:nvGrpSpPr>
        <p:grpSpPr>
          <a:xfrm>
            <a:off x="891444" y="3880064"/>
            <a:ext cx="2244875" cy="2392918"/>
            <a:chOff x="654050" y="3581125"/>
            <a:chExt cx="2705100" cy="2883493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A9E52A5-C174-1351-62B8-701FC520B016}"/>
                </a:ext>
              </a:extLst>
            </p:cNvPr>
            <p:cNvGrpSpPr/>
            <p:nvPr/>
          </p:nvGrpSpPr>
          <p:grpSpPr>
            <a:xfrm>
              <a:off x="654050" y="3969068"/>
              <a:ext cx="2705100" cy="2495550"/>
              <a:chOff x="654050" y="3969068"/>
              <a:chExt cx="2705100" cy="2495550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F4868E13-FA5D-C17C-5A9D-6518D0CC8D39}"/>
                  </a:ext>
                </a:extLst>
              </p:cNvPr>
              <p:cNvGrpSpPr/>
              <p:nvPr/>
            </p:nvGrpSpPr>
            <p:grpSpPr>
              <a:xfrm>
                <a:off x="706437" y="396906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3E91591E-68A3-8A0C-FF8E-B4C067D406AB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83" name="四角形: 上の 2 つの角を丸める 82">
                    <a:extLst>
                      <a:ext uri="{FF2B5EF4-FFF2-40B4-BE49-F238E27FC236}">
                        <a16:creationId xmlns:a16="http://schemas.microsoft.com/office/drawing/2014/main" id="{6F55F279-DE69-ADE1-6AF4-CD4235900BF0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32F0B98B-DF73-1702-8297-2C875899EB2D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88F34525-11BF-B9D0-15A0-7633B811594C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6C3EE1C8-E543-0710-18F7-1910225DAAA1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5DCD62BB-93F1-62B3-75E8-A54590A1813E}"/>
                  </a:ext>
                </a:extLst>
              </p:cNvPr>
              <p:cNvGrpSpPr/>
              <p:nvPr/>
            </p:nvGrpSpPr>
            <p:grpSpPr>
              <a:xfrm>
                <a:off x="1548418" y="4118523"/>
                <a:ext cx="921254" cy="1868162"/>
                <a:chOff x="1501933" y="4281317"/>
                <a:chExt cx="1041922" cy="2112859"/>
              </a:xfrm>
            </p:grpSpPr>
            <p:sp>
              <p:nvSpPr>
                <p:cNvPr id="119" name="小波 118">
                  <a:extLst>
                    <a:ext uri="{FF2B5EF4-FFF2-40B4-BE49-F238E27FC236}">
                      <a16:creationId xmlns:a16="http://schemas.microsoft.com/office/drawing/2014/main" id="{FD751E9C-77DE-FEDA-0AF1-3C94B7E59DEF}"/>
                    </a:ext>
                  </a:extLst>
                </p:cNvPr>
                <p:cNvSpPr/>
                <p:nvPr/>
              </p:nvSpPr>
              <p:spPr>
                <a:xfrm rot="16200000" flipH="1">
                  <a:off x="1503166" y="5059116"/>
                  <a:ext cx="561797" cy="417030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小波 119">
                  <a:extLst>
                    <a:ext uri="{FF2B5EF4-FFF2-40B4-BE49-F238E27FC236}">
                      <a16:creationId xmlns:a16="http://schemas.microsoft.com/office/drawing/2014/main" id="{626721F1-9BCA-CB91-2F92-2B2EB9166269}"/>
                    </a:ext>
                  </a:extLst>
                </p:cNvPr>
                <p:cNvSpPr/>
                <p:nvPr/>
              </p:nvSpPr>
              <p:spPr>
                <a:xfrm rot="5400000">
                  <a:off x="1982324" y="5059116"/>
                  <a:ext cx="561797" cy="417030"/>
                </a:xfrm>
                <a:prstGeom prst="doubleWave">
                  <a:avLst>
                    <a:gd name="adj1" fmla="val 7367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8D16F899-EB8F-B1F8-95E5-C1BA44344A04}"/>
                    </a:ext>
                  </a:extLst>
                </p:cNvPr>
                <p:cNvSpPr/>
                <p:nvPr/>
              </p:nvSpPr>
              <p:spPr>
                <a:xfrm flipH="1">
                  <a:off x="2383030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67FF9DF3-E9CD-2EF2-D7A7-3A67D6F27D40}"/>
                    </a:ext>
                  </a:extLst>
                </p:cNvPr>
                <p:cNvSpPr/>
                <p:nvPr/>
              </p:nvSpPr>
              <p:spPr>
                <a:xfrm>
                  <a:off x="1788471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54620B5B-DF5A-1AC3-5DE3-746D964B53DD}"/>
                    </a:ext>
                  </a:extLst>
                </p:cNvPr>
                <p:cNvSpPr/>
                <p:nvPr/>
              </p:nvSpPr>
              <p:spPr>
                <a:xfrm>
                  <a:off x="1531401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149C9336-F759-2AC6-5460-89B6F645882C}"/>
                    </a:ext>
                  </a:extLst>
                </p:cNvPr>
                <p:cNvSpPr/>
                <p:nvPr/>
              </p:nvSpPr>
              <p:spPr>
                <a:xfrm>
                  <a:off x="1607603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A922F456-2885-C7D4-F9F4-9E89B3F2CDEA}"/>
                    </a:ext>
                  </a:extLst>
                </p:cNvPr>
                <p:cNvSpPr/>
                <p:nvPr/>
              </p:nvSpPr>
              <p:spPr>
                <a:xfrm>
                  <a:off x="1754245" y="5378430"/>
                  <a:ext cx="543600" cy="221378"/>
                </a:xfrm>
                <a:custGeom>
                  <a:avLst/>
                  <a:gdLst>
                    <a:gd name="connsiteX0" fmla="*/ 571879 w 630166"/>
                    <a:gd name="connsiteY0" fmla="*/ 1460 h 221378"/>
                    <a:gd name="connsiteX1" fmla="*/ 583375 w 630166"/>
                    <a:gd name="connsiteY1" fmla="*/ 7537 h 221378"/>
                    <a:gd name="connsiteX2" fmla="*/ 630166 w 630166"/>
                    <a:gd name="connsiteY2" fmla="*/ 96113 h 221378"/>
                    <a:gd name="connsiteX3" fmla="*/ 470410 w 630166"/>
                    <a:gd name="connsiteY3" fmla="*/ 221378 h 221378"/>
                    <a:gd name="connsiteX4" fmla="*/ 323208 w 630166"/>
                    <a:gd name="connsiteY4" fmla="*/ 144872 h 221378"/>
                    <a:gd name="connsiteX5" fmla="*/ 318420 w 630166"/>
                    <a:gd name="connsiteY5" fmla="*/ 126276 h 221378"/>
                    <a:gd name="connsiteX6" fmla="*/ 392738 w 630166"/>
                    <a:gd name="connsiteY6" fmla="*/ 117917 h 221378"/>
                    <a:gd name="connsiteX7" fmla="*/ 568511 w 630166"/>
                    <a:gd name="connsiteY7" fmla="*/ 7000 h 221378"/>
                    <a:gd name="connsiteX8" fmla="*/ 61050 w 630166"/>
                    <a:gd name="connsiteY8" fmla="*/ 0 h 221378"/>
                    <a:gd name="connsiteX9" fmla="*/ 65305 w 630166"/>
                    <a:gd name="connsiteY9" fmla="*/ 7000 h 221378"/>
                    <a:gd name="connsiteX10" fmla="*/ 241078 w 630166"/>
                    <a:gd name="connsiteY10" fmla="*/ 117917 h 221378"/>
                    <a:gd name="connsiteX11" fmla="*/ 311849 w 630166"/>
                    <a:gd name="connsiteY11" fmla="*/ 125877 h 221378"/>
                    <a:gd name="connsiteX12" fmla="*/ 306958 w 630166"/>
                    <a:gd name="connsiteY12" fmla="*/ 144872 h 221378"/>
                    <a:gd name="connsiteX13" fmla="*/ 159756 w 630166"/>
                    <a:gd name="connsiteY13" fmla="*/ 221378 h 221378"/>
                    <a:gd name="connsiteX14" fmla="*/ 0 w 630166"/>
                    <a:gd name="connsiteY14" fmla="*/ 96113 h 221378"/>
                    <a:gd name="connsiteX15" fmla="*/ 46792 w 630166"/>
                    <a:gd name="connsiteY15" fmla="*/ 7537 h 221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30166" h="221378">
                      <a:moveTo>
                        <a:pt x="571879" y="1460"/>
                      </a:moveTo>
                      <a:lnTo>
                        <a:pt x="583375" y="7537"/>
                      </a:lnTo>
                      <a:cubicBezTo>
                        <a:pt x="612285" y="30206"/>
                        <a:pt x="630166" y="61522"/>
                        <a:pt x="630166" y="96113"/>
                      </a:cubicBezTo>
                      <a:cubicBezTo>
                        <a:pt x="630166" y="165295"/>
                        <a:pt x="558641" y="221378"/>
                        <a:pt x="470410" y="221378"/>
                      </a:cubicBezTo>
                      <a:cubicBezTo>
                        <a:pt x="404236" y="221378"/>
                        <a:pt x="347460" y="189832"/>
                        <a:pt x="323208" y="144872"/>
                      </a:cubicBezTo>
                      <a:lnTo>
                        <a:pt x="318420" y="126276"/>
                      </a:lnTo>
                      <a:lnTo>
                        <a:pt x="392738" y="117917"/>
                      </a:lnTo>
                      <a:cubicBezTo>
                        <a:pt x="465450" y="101213"/>
                        <a:pt x="527616" y="61049"/>
                        <a:pt x="568511" y="7000"/>
                      </a:cubicBezTo>
                      <a:close/>
                      <a:moveTo>
                        <a:pt x="61050" y="0"/>
                      </a:moveTo>
                      <a:lnTo>
                        <a:pt x="65305" y="7000"/>
                      </a:lnTo>
                      <a:cubicBezTo>
                        <a:pt x="106200" y="61049"/>
                        <a:pt x="168366" y="101213"/>
                        <a:pt x="241078" y="117917"/>
                      </a:cubicBezTo>
                      <a:lnTo>
                        <a:pt x="311849" y="125877"/>
                      </a:lnTo>
                      <a:lnTo>
                        <a:pt x="306958" y="144872"/>
                      </a:lnTo>
                      <a:cubicBezTo>
                        <a:pt x="282706" y="189832"/>
                        <a:pt x="225930" y="221378"/>
                        <a:pt x="159756" y="221378"/>
                      </a:cubicBezTo>
                      <a:cubicBezTo>
                        <a:pt x="71525" y="221378"/>
                        <a:pt x="0" y="165295"/>
                        <a:pt x="0" y="96113"/>
                      </a:cubicBezTo>
                      <a:cubicBezTo>
                        <a:pt x="0" y="61522"/>
                        <a:pt x="17881" y="30206"/>
                        <a:pt x="46792" y="7537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円/楕円 217">
                  <a:extLst>
                    <a:ext uri="{FF2B5EF4-FFF2-40B4-BE49-F238E27FC236}">
                      <a16:creationId xmlns:a16="http://schemas.microsoft.com/office/drawing/2014/main" id="{A78F8BB5-37A0-5296-CFE0-A025B050B511}"/>
                    </a:ext>
                  </a:extLst>
                </p:cNvPr>
                <p:cNvSpPr/>
                <p:nvPr/>
              </p:nvSpPr>
              <p:spPr>
                <a:xfrm>
                  <a:off x="1514098" y="4281317"/>
                  <a:ext cx="1008317" cy="10389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625C1771-52BD-FB9B-D362-59A2D9031F35}"/>
                    </a:ext>
                  </a:extLst>
                </p:cNvPr>
                <p:cNvGrpSpPr/>
                <p:nvPr/>
              </p:nvGrpSpPr>
              <p:grpSpPr>
                <a:xfrm>
                  <a:off x="1501933" y="4378841"/>
                  <a:ext cx="1041922" cy="943553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89706FF5-11C0-000D-F2FA-02D420783B1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41" name="円/楕円 232">
                      <a:extLst>
                        <a:ext uri="{FF2B5EF4-FFF2-40B4-BE49-F238E27FC236}">
                          <a16:creationId xmlns:a16="http://schemas.microsoft.com/office/drawing/2014/main" id="{FF956C92-D333-3EEA-777A-2A9CF60F03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2" name="円/楕円 233">
                      <a:extLst>
                        <a:ext uri="{FF2B5EF4-FFF2-40B4-BE49-F238E27FC236}">
                          <a16:creationId xmlns:a16="http://schemas.microsoft.com/office/drawing/2014/main" id="{E6282220-03BA-BD8B-8918-34C7D623CA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7" name="グループ化 136">
                    <a:extLst>
                      <a:ext uri="{FF2B5EF4-FFF2-40B4-BE49-F238E27FC236}">
                        <a16:creationId xmlns:a16="http://schemas.microsoft.com/office/drawing/2014/main" id="{9B2764E2-0086-24D3-CA10-F397568117A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39" name="円/楕円 230">
                      <a:extLst>
                        <a:ext uri="{FF2B5EF4-FFF2-40B4-BE49-F238E27FC236}">
                          <a16:creationId xmlns:a16="http://schemas.microsoft.com/office/drawing/2014/main" id="{8B7B35EB-1759-1D16-B002-1A70D67879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0" name="円/楕円 231">
                      <a:extLst>
                        <a:ext uri="{FF2B5EF4-FFF2-40B4-BE49-F238E27FC236}">
                          <a16:creationId xmlns:a16="http://schemas.microsoft.com/office/drawing/2014/main" id="{DFB48DC4-7FD3-7757-4B8B-22B8F53B0C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8" name="円/楕円 229">
                    <a:extLst>
                      <a:ext uri="{FF2B5EF4-FFF2-40B4-BE49-F238E27FC236}">
                        <a16:creationId xmlns:a16="http://schemas.microsoft.com/office/drawing/2014/main" id="{B6B679D3-F7D4-24C9-62DA-3C8B2341C7C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28" name="円/楕円 27">
                  <a:extLst>
                    <a:ext uri="{FF2B5EF4-FFF2-40B4-BE49-F238E27FC236}">
                      <a16:creationId xmlns:a16="http://schemas.microsoft.com/office/drawing/2014/main" id="{FB2B2FC1-E96B-A9E0-9400-055CE44BCD79}"/>
                    </a:ext>
                  </a:extLst>
                </p:cNvPr>
                <p:cNvSpPr/>
                <p:nvPr/>
              </p:nvSpPr>
              <p:spPr>
                <a:xfrm rot="10800000">
                  <a:off x="1680878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円/楕円 27">
                  <a:extLst>
                    <a:ext uri="{FF2B5EF4-FFF2-40B4-BE49-F238E27FC236}">
                      <a16:creationId xmlns:a16="http://schemas.microsoft.com/office/drawing/2014/main" id="{E84FDFBC-D636-7CE7-50B3-CB05CF071E39}"/>
                    </a:ext>
                  </a:extLst>
                </p:cNvPr>
                <p:cNvSpPr/>
                <p:nvPr/>
              </p:nvSpPr>
              <p:spPr>
                <a:xfrm rot="10800000">
                  <a:off x="2150173" y="4615114"/>
                  <a:ext cx="205056" cy="3634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" name="正方形/長方形 67">
                  <a:extLst>
                    <a:ext uri="{FF2B5EF4-FFF2-40B4-BE49-F238E27FC236}">
                      <a16:creationId xmlns:a16="http://schemas.microsoft.com/office/drawing/2014/main" id="{4D304A1F-BF6D-2FB6-866D-7AA1CCE1E09A}"/>
                    </a:ext>
                  </a:extLst>
                </p:cNvPr>
                <p:cNvSpPr/>
                <p:nvPr/>
              </p:nvSpPr>
              <p:spPr>
                <a:xfrm>
                  <a:off x="1994336" y="5057051"/>
                  <a:ext cx="62584" cy="320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円/楕円 225">
                  <a:extLst>
                    <a:ext uri="{FF2B5EF4-FFF2-40B4-BE49-F238E27FC236}">
                      <a16:creationId xmlns:a16="http://schemas.microsoft.com/office/drawing/2014/main" id="{CB271B70-292E-ACAD-9673-9EAAAB12C681}"/>
                    </a:ext>
                  </a:extLst>
                </p:cNvPr>
                <p:cNvSpPr/>
                <p:nvPr/>
              </p:nvSpPr>
              <p:spPr>
                <a:xfrm>
                  <a:off x="1690410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円/楕円 226">
                  <a:extLst>
                    <a:ext uri="{FF2B5EF4-FFF2-40B4-BE49-F238E27FC236}">
                      <a16:creationId xmlns:a16="http://schemas.microsoft.com/office/drawing/2014/main" id="{37EB37C8-D865-5B79-3160-616F92AFD54F}"/>
                    </a:ext>
                  </a:extLst>
                </p:cNvPr>
                <p:cNvSpPr/>
                <p:nvPr/>
              </p:nvSpPr>
              <p:spPr>
                <a:xfrm>
                  <a:off x="2251476" y="4978033"/>
                  <a:ext cx="113112" cy="61378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DE2EFA3B-BDAD-6692-750E-BD40D45B78A9}"/>
                    </a:ext>
                  </a:extLst>
                </p:cNvPr>
                <p:cNvSpPr/>
                <p:nvPr/>
              </p:nvSpPr>
              <p:spPr>
                <a:xfrm rot="16200000">
                  <a:off x="1779141" y="4768037"/>
                  <a:ext cx="33630" cy="192826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374FB30D-4305-3EE5-B96A-076EB2DE0D30}"/>
                    </a:ext>
                  </a:extLst>
                </p:cNvPr>
                <p:cNvSpPr/>
                <p:nvPr/>
              </p:nvSpPr>
              <p:spPr>
                <a:xfrm rot="16200000">
                  <a:off x="2239447" y="4768037"/>
                  <a:ext cx="33630" cy="192826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D46F536E-39F4-D19C-6A12-FC1F50AB1DEC}"/>
                    </a:ext>
                  </a:extLst>
                </p:cNvPr>
                <p:cNvSpPr/>
                <p:nvPr/>
              </p:nvSpPr>
              <p:spPr>
                <a:xfrm rot="16200000">
                  <a:off x="2004881" y="5057486"/>
                  <a:ext cx="51709" cy="20143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91F85AA3-94B5-950F-6D41-B63D23E9B500}"/>
                  </a:ext>
                </a:extLst>
              </p:cNvPr>
              <p:cNvGrpSpPr/>
              <p:nvPr/>
            </p:nvGrpSpPr>
            <p:grpSpPr>
              <a:xfrm>
                <a:off x="654050" y="524943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D7CCDE32-4AE0-431E-AF97-8FEE00F914CD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B533B47F-FA37-D89F-04D8-7AE5BC229C02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四角形: 上の 2 つの角を丸める 181">
                    <a:extLst>
                      <a:ext uri="{FF2B5EF4-FFF2-40B4-BE49-F238E27FC236}">
                        <a16:creationId xmlns:a16="http://schemas.microsoft.com/office/drawing/2014/main" id="{6EACD442-6CFB-C401-1E05-AEADA818FDCD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8" name="四角形: 上の 2 つの角を丸める 181">
                  <a:extLst>
                    <a:ext uri="{FF2B5EF4-FFF2-40B4-BE49-F238E27FC236}">
                      <a16:creationId xmlns:a16="http://schemas.microsoft.com/office/drawing/2014/main" id="{3A85443C-E438-B5AD-EAF0-623E61D6BEA6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8F5AC78E-1D02-AE55-BF98-F07E85E917DC}"/>
                </a:ext>
              </a:extLst>
            </p:cNvPr>
            <p:cNvGrpSpPr/>
            <p:nvPr/>
          </p:nvGrpSpPr>
          <p:grpSpPr>
            <a:xfrm>
              <a:off x="1357522" y="5200550"/>
              <a:ext cx="221455" cy="172195"/>
              <a:chOff x="1314450" y="2280493"/>
              <a:chExt cx="212372" cy="182066"/>
            </a:xfrm>
          </p:grpSpPr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7101BE3A-9A89-7679-67B7-84772DD51684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B5EEC273-A034-DB3A-E743-FB634534CF8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9BAA985F-230E-D90A-A764-CE54B0ECBAE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2837ADE7-4BE8-16A9-2341-D6854201357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EC3EB598-484C-83E1-3BF9-2041DC457AE2}"/>
                </a:ext>
              </a:extLst>
            </p:cNvPr>
            <p:cNvGrpSpPr/>
            <p:nvPr/>
          </p:nvGrpSpPr>
          <p:grpSpPr>
            <a:xfrm flipH="1">
              <a:off x="2450086" y="5200550"/>
              <a:ext cx="221455" cy="172195"/>
              <a:chOff x="1314450" y="2280493"/>
              <a:chExt cx="212372" cy="18206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541DDDFB-2190-A5D1-D0FA-B118E1E3231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BA4FFBB3-DFA1-4DB1-56AF-67854A82F51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D283CB1C-F841-E4E6-B657-7C57F778FA6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3CA4069F-8861-2467-25B0-92E82394F11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3BD0FBE2-684F-3879-C5A1-3567A6D0BF40}"/>
                </a:ext>
              </a:extLst>
            </p:cNvPr>
            <p:cNvGrpSpPr/>
            <p:nvPr/>
          </p:nvGrpSpPr>
          <p:grpSpPr>
            <a:xfrm>
              <a:off x="829827" y="3581125"/>
              <a:ext cx="2372598" cy="1246124"/>
              <a:chOff x="829827" y="586465"/>
              <a:chExt cx="2372598" cy="1246124"/>
            </a:xfrm>
          </p:grpSpPr>
          <p:sp>
            <p:nvSpPr>
              <p:cNvPr id="364" name="月 363">
                <a:extLst>
                  <a:ext uri="{FF2B5EF4-FFF2-40B4-BE49-F238E27FC236}">
                    <a16:creationId xmlns:a16="http://schemas.microsoft.com/office/drawing/2014/main" id="{0F7199E6-E3CE-4F15-7C94-2491F94C0CAE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月 364">
                <a:extLst>
                  <a:ext uri="{FF2B5EF4-FFF2-40B4-BE49-F238E27FC236}">
                    <a16:creationId xmlns:a16="http://schemas.microsoft.com/office/drawing/2014/main" id="{F2838F5A-27D2-8EB8-4EF5-5D702564DEF0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月 365">
                <a:extLst>
                  <a:ext uri="{FF2B5EF4-FFF2-40B4-BE49-F238E27FC236}">
                    <a16:creationId xmlns:a16="http://schemas.microsoft.com/office/drawing/2014/main" id="{3A10DEED-AB71-0350-2052-8061ADFB1D23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月 366">
                <a:extLst>
                  <a:ext uri="{FF2B5EF4-FFF2-40B4-BE49-F238E27FC236}">
                    <a16:creationId xmlns:a16="http://schemas.microsoft.com/office/drawing/2014/main" id="{30A9002C-8D3E-4CAE-299A-4F64279C6043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月 367">
                <a:extLst>
                  <a:ext uri="{FF2B5EF4-FFF2-40B4-BE49-F238E27FC236}">
                    <a16:creationId xmlns:a16="http://schemas.microsoft.com/office/drawing/2014/main" id="{1FBDDB0B-DDDD-568E-A6DD-1004D7B907A2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月 368">
                <a:extLst>
                  <a:ext uri="{FF2B5EF4-FFF2-40B4-BE49-F238E27FC236}">
                    <a16:creationId xmlns:a16="http://schemas.microsoft.com/office/drawing/2014/main" id="{DE790610-46BF-B4B6-57EA-CB7D6A377E83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7ADD2C2E-9A79-54C2-59F0-F5E621749E71}"/>
                </a:ext>
              </a:extLst>
            </p:cNvPr>
            <p:cNvGrpSpPr/>
            <p:nvPr/>
          </p:nvGrpSpPr>
          <p:grpSpPr>
            <a:xfrm>
              <a:off x="891540" y="4951109"/>
              <a:ext cx="583035" cy="161911"/>
              <a:chOff x="1826412" y="4507735"/>
              <a:chExt cx="712235" cy="179779"/>
            </a:xfrm>
          </p:grpSpPr>
          <p:sp>
            <p:nvSpPr>
              <p:cNvPr id="394" name="テキスト ボックス 393">
                <a:extLst>
                  <a:ext uri="{FF2B5EF4-FFF2-40B4-BE49-F238E27FC236}">
                    <a16:creationId xmlns:a16="http://schemas.microsoft.com/office/drawing/2014/main" id="{D5FE20C9-1FF9-E975-5675-3E025CC24715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395" name="テキスト ボックス 394">
                <a:extLst>
                  <a:ext uri="{FF2B5EF4-FFF2-40B4-BE49-F238E27FC236}">
                    <a16:creationId xmlns:a16="http://schemas.microsoft.com/office/drawing/2014/main" id="{52DD77B4-BC8B-CCB8-AE06-12737B61CEA9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8477BF71-F660-7483-2453-4E99A12EF570}"/>
              </a:ext>
            </a:extLst>
          </p:cNvPr>
          <p:cNvGrpSpPr>
            <a:grpSpLocks noChangeAspect="1"/>
          </p:cNvGrpSpPr>
          <p:nvPr/>
        </p:nvGrpSpPr>
        <p:grpSpPr>
          <a:xfrm>
            <a:off x="3850544" y="3880064"/>
            <a:ext cx="2244875" cy="2392918"/>
            <a:chOff x="3613150" y="3581125"/>
            <a:chExt cx="2705100" cy="2883493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AA2C3F4-319C-A93A-8476-E2FA352A2E78}"/>
                </a:ext>
              </a:extLst>
            </p:cNvPr>
            <p:cNvGrpSpPr/>
            <p:nvPr/>
          </p:nvGrpSpPr>
          <p:grpSpPr>
            <a:xfrm>
              <a:off x="3613150" y="3969068"/>
              <a:ext cx="2705100" cy="2495550"/>
              <a:chOff x="3613150" y="3969068"/>
              <a:chExt cx="2705100" cy="2495550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96A5F05E-9457-36B3-8A97-821813F719DE}"/>
                  </a:ext>
                </a:extLst>
              </p:cNvPr>
              <p:cNvGrpSpPr/>
              <p:nvPr/>
            </p:nvGrpSpPr>
            <p:grpSpPr>
              <a:xfrm>
                <a:off x="3665537" y="396906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B6D21D2D-8606-3210-024B-671CB6F799AB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93" name="四角形: 上の 2 つの角を丸める 92">
                    <a:extLst>
                      <a:ext uri="{FF2B5EF4-FFF2-40B4-BE49-F238E27FC236}">
                        <a16:creationId xmlns:a16="http://schemas.microsoft.com/office/drawing/2014/main" id="{7DBCA1BD-7543-8679-8EE1-7513993A249A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四角形: 上の 2 つの角を丸める 93">
                    <a:extLst>
                      <a:ext uri="{FF2B5EF4-FFF2-40B4-BE49-F238E27FC236}">
                        <a16:creationId xmlns:a16="http://schemas.microsoft.com/office/drawing/2014/main" id="{CA65F944-DF63-C1A5-CB4E-54D1291FB8C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B723169F-791F-BE3B-D2EE-944087C66BA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四角形: 角を丸くする 91">
                  <a:extLst>
                    <a:ext uri="{FF2B5EF4-FFF2-40B4-BE49-F238E27FC236}">
                      <a16:creationId xmlns:a16="http://schemas.microsoft.com/office/drawing/2014/main" id="{889E0D23-4481-6733-6724-832A3DDBB98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8CFF5071-0391-DA94-66C7-D66D5301C5E8}"/>
                  </a:ext>
                </a:extLst>
              </p:cNvPr>
              <p:cNvGrpSpPr/>
              <p:nvPr/>
            </p:nvGrpSpPr>
            <p:grpSpPr>
              <a:xfrm>
                <a:off x="4387890" y="4091556"/>
                <a:ext cx="1080920" cy="1893472"/>
                <a:chOff x="4330949" y="4252693"/>
                <a:chExt cx="1222499" cy="2141483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05738AD0-A95A-78B5-7EC8-850161CBBFF0}"/>
                    </a:ext>
                  </a:extLst>
                </p:cNvPr>
                <p:cNvSpPr/>
                <p:nvPr/>
              </p:nvSpPr>
              <p:spPr>
                <a:xfrm>
                  <a:off x="4330949" y="4252693"/>
                  <a:ext cx="1222499" cy="1092733"/>
                </a:xfrm>
                <a:custGeom>
                  <a:avLst/>
                  <a:gdLst>
                    <a:gd name="connsiteX0" fmla="*/ 608261 w 1222499"/>
                    <a:gd name="connsiteY0" fmla="*/ 0 h 1092733"/>
                    <a:gd name="connsiteX1" fmla="*/ 651981 w 1222499"/>
                    <a:gd name="connsiteY1" fmla="*/ 0 h 1092733"/>
                    <a:gd name="connsiteX2" fmla="*/ 1145860 w 1222499"/>
                    <a:gd name="connsiteY2" fmla="*/ 493879 h 1092733"/>
                    <a:gd name="connsiteX3" fmla="*/ 1145860 w 1222499"/>
                    <a:gd name="connsiteY3" fmla="*/ 914964 h 1092733"/>
                    <a:gd name="connsiteX4" fmla="*/ 1148116 w 1222499"/>
                    <a:gd name="connsiteY4" fmla="*/ 937105 h 1092733"/>
                    <a:gd name="connsiteX5" fmla="*/ 1222499 w 1222499"/>
                    <a:gd name="connsiteY5" fmla="*/ 1088170 h 1092733"/>
                    <a:gd name="connsiteX6" fmla="*/ 1108852 w 1222499"/>
                    <a:gd name="connsiteY6" fmla="*/ 1000308 h 1092733"/>
                    <a:gd name="connsiteX7" fmla="*/ 1102472 w 1222499"/>
                    <a:gd name="connsiteY7" fmla="*/ 987758 h 1092733"/>
                    <a:gd name="connsiteX8" fmla="*/ 1100273 w 1222499"/>
                    <a:gd name="connsiteY8" fmla="*/ 987758 h 1092733"/>
                    <a:gd name="connsiteX9" fmla="*/ 1103266 w 1222499"/>
                    <a:gd name="connsiteY9" fmla="*/ 1009321 h 1092733"/>
                    <a:gd name="connsiteX10" fmla="*/ 1121080 w 1222499"/>
                    <a:gd name="connsiteY10" fmla="*/ 1055379 h 1092733"/>
                    <a:gd name="connsiteX11" fmla="*/ 1066391 w 1222499"/>
                    <a:gd name="connsiteY11" fmla="*/ 1014471 h 1092733"/>
                    <a:gd name="connsiteX12" fmla="*/ 1050329 w 1222499"/>
                    <a:gd name="connsiteY12" fmla="*/ 987758 h 1092733"/>
                    <a:gd name="connsiteX13" fmla="*/ 1013791 w 1222499"/>
                    <a:gd name="connsiteY13" fmla="*/ 987758 h 1092733"/>
                    <a:gd name="connsiteX14" fmla="*/ 1023903 w 1222499"/>
                    <a:gd name="connsiteY14" fmla="*/ 1007581 h 1092733"/>
                    <a:gd name="connsiteX15" fmla="*/ 1099669 w 1222499"/>
                    <a:gd name="connsiteY15" fmla="*/ 1092732 h 1092733"/>
                    <a:gd name="connsiteX16" fmla="*/ 971732 w 1222499"/>
                    <a:gd name="connsiteY16" fmla="*/ 1027407 h 1092733"/>
                    <a:gd name="connsiteX17" fmla="*/ 959067 w 1222499"/>
                    <a:gd name="connsiteY17" fmla="*/ 1010965 h 1092733"/>
                    <a:gd name="connsiteX18" fmla="*/ 967909 w 1222499"/>
                    <a:gd name="connsiteY18" fmla="*/ 1037297 h 1092733"/>
                    <a:gd name="connsiteX19" fmla="*/ 993936 w 1222499"/>
                    <a:gd name="connsiteY19" fmla="*/ 1079266 h 1092733"/>
                    <a:gd name="connsiteX20" fmla="*/ 932624 w 1222499"/>
                    <a:gd name="connsiteY20" fmla="*/ 1049180 h 1092733"/>
                    <a:gd name="connsiteX21" fmla="*/ 897957 w 1222499"/>
                    <a:gd name="connsiteY21" fmla="*/ 1010238 h 1092733"/>
                    <a:gd name="connsiteX22" fmla="*/ 898036 w 1222499"/>
                    <a:gd name="connsiteY22" fmla="*/ 1010594 h 1092733"/>
                    <a:gd name="connsiteX23" fmla="*/ 922089 w 1222499"/>
                    <a:gd name="connsiteY23" fmla="*/ 1066167 h 1092733"/>
                    <a:gd name="connsiteX24" fmla="*/ 864296 w 1222499"/>
                    <a:gd name="connsiteY24" fmla="*/ 998112 h 1092733"/>
                    <a:gd name="connsiteX25" fmla="*/ 861052 w 1222499"/>
                    <a:gd name="connsiteY25" fmla="*/ 988391 h 1092733"/>
                    <a:gd name="connsiteX26" fmla="*/ 859933 w 1222499"/>
                    <a:gd name="connsiteY26" fmla="*/ 988391 h 1092733"/>
                    <a:gd name="connsiteX27" fmla="*/ 861455 w 1222499"/>
                    <a:gd name="connsiteY27" fmla="*/ 1005093 h 1092733"/>
                    <a:gd name="connsiteX28" fmla="*/ 870514 w 1222499"/>
                    <a:gd name="connsiteY28" fmla="*/ 1040768 h 1092733"/>
                    <a:gd name="connsiteX29" fmla="*/ 842703 w 1222499"/>
                    <a:gd name="connsiteY29" fmla="*/ 1009082 h 1092733"/>
                    <a:gd name="connsiteX30" fmla="*/ 834535 w 1222499"/>
                    <a:gd name="connsiteY30" fmla="*/ 988391 h 1092733"/>
                    <a:gd name="connsiteX31" fmla="*/ 815955 w 1222499"/>
                    <a:gd name="connsiteY31" fmla="*/ 988391 h 1092733"/>
                    <a:gd name="connsiteX32" fmla="*/ 821097 w 1222499"/>
                    <a:gd name="connsiteY32" fmla="*/ 1003745 h 1092733"/>
                    <a:gd name="connsiteX33" fmla="*/ 859626 w 1222499"/>
                    <a:gd name="connsiteY33" fmla="*/ 1069700 h 1092733"/>
                    <a:gd name="connsiteX34" fmla="*/ 794566 w 1222499"/>
                    <a:gd name="connsiteY34" fmla="*/ 1019102 h 1092733"/>
                    <a:gd name="connsiteX35" fmla="*/ 788126 w 1222499"/>
                    <a:gd name="connsiteY35" fmla="*/ 1006366 h 1092733"/>
                    <a:gd name="connsiteX36" fmla="*/ 792622 w 1222499"/>
                    <a:gd name="connsiteY36" fmla="*/ 1026762 h 1092733"/>
                    <a:gd name="connsiteX37" fmla="*/ 805858 w 1222499"/>
                    <a:gd name="connsiteY37" fmla="*/ 1059270 h 1092733"/>
                    <a:gd name="connsiteX38" fmla="*/ 752534 w 1222499"/>
                    <a:gd name="connsiteY38" fmla="*/ 998078 h 1092733"/>
                    <a:gd name="connsiteX39" fmla="*/ 750262 w 1222499"/>
                    <a:gd name="connsiteY39" fmla="*/ 988391 h 1092733"/>
                    <a:gd name="connsiteX40" fmla="*/ 472913 w 1222499"/>
                    <a:gd name="connsiteY40" fmla="*/ 988391 h 1092733"/>
                    <a:gd name="connsiteX41" fmla="*/ 464745 w 1222499"/>
                    <a:gd name="connsiteY41" fmla="*/ 1009083 h 1092733"/>
                    <a:gd name="connsiteX42" fmla="*/ 436933 w 1222499"/>
                    <a:gd name="connsiteY42" fmla="*/ 1040769 h 1092733"/>
                    <a:gd name="connsiteX43" fmla="*/ 445993 w 1222499"/>
                    <a:gd name="connsiteY43" fmla="*/ 1005094 h 1092733"/>
                    <a:gd name="connsiteX44" fmla="*/ 447515 w 1222499"/>
                    <a:gd name="connsiteY44" fmla="*/ 988391 h 1092733"/>
                    <a:gd name="connsiteX45" fmla="*/ 446397 w 1222499"/>
                    <a:gd name="connsiteY45" fmla="*/ 988391 h 1092733"/>
                    <a:gd name="connsiteX46" fmla="*/ 443152 w 1222499"/>
                    <a:gd name="connsiteY46" fmla="*/ 998112 h 1092733"/>
                    <a:gd name="connsiteX47" fmla="*/ 385359 w 1222499"/>
                    <a:gd name="connsiteY47" fmla="*/ 1066168 h 1092733"/>
                    <a:gd name="connsiteX48" fmla="*/ 415214 w 1222499"/>
                    <a:gd name="connsiteY48" fmla="*/ 990495 h 1092733"/>
                    <a:gd name="connsiteX49" fmla="*/ 415620 w 1222499"/>
                    <a:gd name="connsiteY49" fmla="*/ 988391 h 1092733"/>
                    <a:gd name="connsiteX50" fmla="*/ 409774 w 1222499"/>
                    <a:gd name="connsiteY50" fmla="*/ 988391 h 1092733"/>
                    <a:gd name="connsiteX51" fmla="*/ 407502 w 1222499"/>
                    <a:gd name="connsiteY51" fmla="*/ 998079 h 1092733"/>
                    <a:gd name="connsiteX52" fmla="*/ 354178 w 1222499"/>
                    <a:gd name="connsiteY52" fmla="*/ 1059271 h 1092733"/>
                    <a:gd name="connsiteX53" fmla="*/ 367413 w 1222499"/>
                    <a:gd name="connsiteY53" fmla="*/ 1026763 h 1092733"/>
                    <a:gd name="connsiteX54" fmla="*/ 371910 w 1222499"/>
                    <a:gd name="connsiteY54" fmla="*/ 1006367 h 1092733"/>
                    <a:gd name="connsiteX55" fmla="*/ 365469 w 1222499"/>
                    <a:gd name="connsiteY55" fmla="*/ 1019103 h 1092733"/>
                    <a:gd name="connsiteX56" fmla="*/ 300409 w 1222499"/>
                    <a:gd name="connsiteY56" fmla="*/ 1069701 h 1092733"/>
                    <a:gd name="connsiteX57" fmla="*/ 330795 w 1222499"/>
                    <a:gd name="connsiteY57" fmla="*/ 1021863 h 1092733"/>
                    <a:gd name="connsiteX58" fmla="*/ 343470 w 1222499"/>
                    <a:gd name="connsiteY58" fmla="*/ 987758 h 1092733"/>
                    <a:gd name="connsiteX59" fmla="*/ 339219 w 1222499"/>
                    <a:gd name="connsiteY59" fmla="*/ 987758 h 1092733"/>
                    <a:gd name="connsiteX60" fmla="*/ 323157 w 1222499"/>
                    <a:gd name="connsiteY60" fmla="*/ 1014472 h 1092733"/>
                    <a:gd name="connsiteX61" fmla="*/ 268467 w 1222499"/>
                    <a:gd name="connsiteY61" fmla="*/ 1055380 h 1092733"/>
                    <a:gd name="connsiteX62" fmla="*/ 286282 w 1222499"/>
                    <a:gd name="connsiteY62" fmla="*/ 1009322 h 1092733"/>
                    <a:gd name="connsiteX63" fmla="*/ 289275 w 1222499"/>
                    <a:gd name="connsiteY63" fmla="*/ 987758 h 1092733"/>
                    <a:gd name="connsiteX64" fmla="*/ 287076 w 1222499"/>
                    <a:gd name="connsiteY64" fmla="*/ 987758 h 1092733"/>
                    <a:gd name="connsiteX65" fmla="*/ 280695 w 1222499"/>
                    <a:gd name="connsiteY65" fmla="*/ 1000309 h 1092733"/>
                    <a:gd name="connsiteX66" fmla="*/ 167049 w 1222499"/>
                    <a:gd name="connsiteY66" fmla="*/ 1088171 h 1092733"/>
                    <a:gd name="connsiteX67" fmla="*/ 225758 w 1222499"/>
                    <a:gd name="connsiteY67" fmla="*/ 990475 h 1092733"/>
                    <a:gd name="connsiteX68" fmla="*/ 226556 w 1222499"/>
                    <a:gd name="connsiteY68" fmla="*/ 987758 h 1092733"/>
                    <a:gd name="connsiteX69" fmla="*/ 215060 w 1222499"/>
                    <a:gd name="connsiteY69" fmla="*/ 987758 h 1092733"/>
                    <a:gd name="connsiteX70" fmla="*/ 210591 w 1222499"/>
                    <a:gd name="connsiteY70" fmla="*/ 1000266 h 1092733"/>
                    <a:gd name="connsiteX71" fmla="*/ 105733 w 1222499"/>
                    <a:gd name="connsiteY71" fmla="*/ 1079267 h 1092733"/>
                    <a:gd name="connsiteX72" fmla="*/ 131760 w 1222499"/>
                    <a:gd name="connsiteY72" fmla="*/ 1037298 h 1092733"/>
                    <a:gd name="connsiteX73" fmla="*/ 140602 w 1222499"/>
                    <a:gd name="connsiteY73" fmla="*/ 1010966 h 1092733"/>
                    <a:gd name="connsiteX74" fmla="*/ 127937 w 1222499"/>
                    <a:gd name="connsiteY74" fmla="*/ 1027408 h 1092733"/>
                    <a:gd name="connsiteX75" fmla="*/ 0 w 1222499"/>
                    <a:gd name="connsiteY75" fmla="*/ 1092733 h 1092733"/>
                    <a:gd name="connsiteX76" fmla="*/ 101041 w 1222499"/>
                    <a:gd name="connsiteY76" fmla="*/ 958033 h 1092733"/>
                    <a:gd name="connsiteX77" fmla="*/ 114382 w 1222499"/>
                    <a:gd name="connsiteY77" fmla="*/ 912928 h 1092733"/>
                    <a:gd name="connsiteX78" fmla="*/ 114382 w 1222499"/>
                    <a:gd name="connsiteY78" fmla="*/ 493879 h 1092733"/>
                    <a:gd name="connsiteX79" fmla="*/ 608261 w 1222499"/>
                    <a:gd name="connsiteY79" fmla="*/ 0 h 1092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1222499" h="1092733">
                      <a:moveTo>
                        <a:pt x="608261" y="0"/>
                      </a:moveTo>
                      <a:lnTo>
                        <a:pt x="651981" y="0"/>
                      </a:lnTo>
                      <a:cubicBezTo>
                        <a:pt x="924743" y="0"/>
                        <a:pt x="1145860" y="221117"/>
                        <a:pt x="1145860" y="493879"/>
                      </a:cubicBezTo>
                      <a:lnTo>
                        <a:pt x="1145860" y="914964"/>
                      </a:lnTo>
                      <a:lnTo>
                        <a:pt x="1148116" y="937105"/>
                      </a:lnTo>
                      <a:cubicBezTo>
                        <a:pt x="1158819" y="990929"/>
                        <a:pt x="1184844" y="1044440"/>
                        <a:pt x="1222499" y="1088170"/>
                      </a:cubicBezTo>
                      <a:cubicBezTo>
                        <a:pt x="1178146" y="1074449"/>
                        <a:pt x="1137965" y="1041878"/>
                        <a:pt x="1108852" y="1000308"/>
                      </a:cubicBezTo>
                      <a:lnTo>
                        <a:pt x="1102472" y="987758"/>
                      </a:lnTo>
                      <a:lnTo>
                        <a:pt x="1100273" y="987758"/>
                      </a:lnTo>
                      <a:lnTo>
                        <a:pt x="1103266" y="1009321"/>
                      </a:lnTo>
                      <a:cubicBezTo>
                        <a:pt x="1107348" y="1025107"/>
                        <a:pt x="1113289" y="1040569"/>
                        <a:pt x="1121080" y="1055379"/>
                      </a:cubicBezTo>
                      <a:cubicBezTo>
                        <a:pt x="1099655" y="1045087"/>
                        <a:pt x="1081278" y="1031047"/>
                        <a:pt x="1066391" y="1014471"/>
                      </a:cubicBezTo>
                      <a:lnTo>
                        <a:pt x="1050329" y="987758"/>
                      </a:lnTo>
                      <a:lnTo>
                        <a:pt x="1013791" y="987758"/>
                      </a:lnTo>
                      <a:lnTo>
                        <a:pt x="1023903" y="1007581"/>
                      </a:lnTo>
                      <a:cubicBezTo>
                        <a:pt x="1043820" y="1039490"/>
                        <a:pt x="1069607" y="1068725"/>
                        <a:pt x="1099669" y="1092732"/>
                      </a:cubicBezTo>
                      <a:cubicBezTo>
                        <a:pt x="1053544" y="1087451"/>
                        <a:pt x="1008031" y="1062874"/>
                        <a:pt x="971732" y="1027407"/>
                      </a:cubicBezTo>
                      <a:lnTo>
                        <a:pt x="959067" y="1010965"/>
                      </a:lnTo>
                      <a:lnTo>
                        <a:pt x="967909" y="1037297"/>
                      </a:lnTo>
                      <a:cubicBezTo>
                        <a:pt x="974841" y="1052057"/>
                        <a:pt x="983540" y="1066152"/>
                        <a:pt x="993936" y="1079266"/>
                      </a:cubicBezTo>
                      <a:cubicBezTo>
                        <a:pt x="970976" y="1073114"/>
                        <a:pt x="950319" y="1062716"/>
                        <a:pt x="932624" y="1049180"/>
                      </a:cubicBezTo>
                      <a:lnTo>
                        <a:pt x="897957" y="1010238"/>
                      </a:lnTo>
                      <a:lnTo>
                        <a:pt x="898036" y="1010594"/>
                      </a:lnTo>
                      <a:cubicBezTo>
                        <a:pt x="904419" y="1030401"/>
                        <a:pt x="912515" y="1049231"/>
                        <a:pt x="922089" y="1066167"/>
                      </a:cubicBezTo>
                      <a:cubicBezTo>
                        <a:pt x="899534" y="1055539"/>
                        <a:pt x="879101" y="1030311"/>
                        <a:pt x="864296" y="998112"/>
                      </a:cubicBezTo>
                      <a:lnTo>
                        <a:pt x="861052" y="988391"/>
                      </a:lnTo>
                      <a:lnTo>
                        <a:pt x="859933" y="988391"/>
                      </a:lnTo>
                      <a:lnTo>
                        <a:pt x="861455" y="1005093"/>
                      </a:lnTo>
                      <a:cubicBezTo>
                        <a:pt x="863531" y="1017320"/>
                        <a:pt x="866552" y="1029297"/>
                        <a:pt x="870514" y="1040768"/>
                      </a:cubicBezTo>
                      <a:cubicBezTo>
                        <a:pt x="859619" y="1032796"/>
                        <a:pt x="850274" y="1021921"/>
                        <a:pt x="842703" y="1009082"/>
                      </a:cubicBezTo>
                      <a:lnTo>
                        <a:pt x="834535" y="988391"/>
                      </a:lnTo>
                      <a:lnTo>
                        <a:pt x="815955" y="988391"/>
                      </a:lnTo>
                      <a:lnTo>
                        <a:pt x="821097" y="1003745"/>
                      </a:lnTo>
                      <a:cubicBezTo>
                        <a:pt x="831225" y="1028461"/>
                        <a:pt x="844339" y="1051105"/>
                        <a:pt x="859626" y="1069700"/>
                      </a:cubicBezTo>
                      <a:cubicBezTo>
                        <a:pt x="836170" y="1065610"/>
                        <a:pt x="813025" y="1046573"/>
                        <a:pt x="794566" y="1019102"/>
                      </a:cubicBezTo>
                      <a:lnTo>
                        <a:pt x="788126" y="1006366"/>
                      </a:lnTo>
                      <a:lnTo>
                        <a:pt x="792622" y="1026762"/>
                      </a:lnTo>
                      <a:cubicBezTo>
                        <a:pt x="796147" y="1038195"/>
                        <a:pt x="800571" y="1049112"/>
                        <a:pt x="805858" y="1059270"/>
                      </a:cubicBezTo>
                      <a:cubicBezTo>
                        <a:pt x="782506" y="1049740"/>
                        <a:pt x="763839" y="1027053"/>
                        <a:pt x="752534" y="998078"/>
                      </a:cubicBezTo>
                      <a:lnTo>
                        <a:pt x="750262" y="988391"/>
                      </a:lnTo>
                      <a:lnTo>
                        <a:pt x="472913" y="988391"/>
                      </a:lnTo>
                      <a:lnTo>
                        <a:pt x="464745" y="1009083"/>
                      </a:lnTo>
                      <a:cubicBezTo>
                        <a:pt x="457174" y="1021922"/>
                        <a:pt x="447829" y="1032797"/>
                        <a:pt x="436933" y="1040769"/>
                      </a:cubicBezTo>
                      <a:cubicBezTo>
                        <a:pt x="440895" y="1029297"/>
                        <a:pt x="443916" y="1017321"/>
                        <a:pt x="445993" y="1005094"/>
                      </a:cubicBezTo>
                      <a:lnTo>
                        <a:pt x="447515" y="988391"/>
                      </a:lnTo>
                      <a:lnTo>
                        <a:pt x="446397" y="988391"/>
                      </a:lnTo>
                      <a:lnTo>
                        <a:pt x="443152" y="998112"/>
                      </a:lnTo>
                      <a:cubicBezTo>
                        <a:pt x="428347" y="1030311"/>
                        <a:pt x="407913" y="1055540"/>
                        <a:pt x="385359" y="1066168"/>
                      </a:cubicBezTo>
                      <a:cubicBezTo>
                        <a:pt x="398125" y="1043587"/>
                        <a:pt x="408262" y="1017638"/>
                        <a:pt x="415214" y="990495"/>
                      </a:cubicBezTo>
                      <a:lnTo>
                        <a:pt x="415620" y="988391"/>
                      </a:lnTo>
                      <a:lnTo>
                        <a:pt x="409774" y="988391"/>
                      </a:lnTo>
                      <a:lnTo>
                        <a:pt x="407502" y="998079"/>
                      </a:lnTo>
                      <a:cubicBezTo>
                        <a:pt x="396197" y="1027054"/>
                        <a:pt x="377530" y="1049741"/>
                        <a:pt x="354178" y="1059271"/>
                      </a:cubicBezTo>
                      <a:cubicBezTo>
                        <a:pt x="359465" y="1049113"/>
                        <a:pt x="363888" y="1038196"/>
                        <a:pt x="367413" y="1026763"/>
                      </a:cubicBezTo>
                      <a:lnTo>
                        <a:pt x="371910" y="1006367"/>
                      </a:lnTo>
                      <a:lnTo>
                        <a:pt x="365469" y="1019103"/>
                      </a:lnTo>
                      <a:cubicBezTo>
                        <a:pt x="347010" y="1046574"/>
                        <a:pt x="323865" y="1065611"/>
                        <a:pt x="300409" y="1069701"/>
                      </a:cubicBezTo>
                      <a:cubicBezTo>
                        <a:pt x="311875" y="1055755"/>
                        <a:pt x="322118" y="1039531"/>
                        <a:pt x="330795" y="1021863"/>
                      </a:cubicBezTo>
                      <a:lnTo>
                        <a:pt x="343470" y="987758"/>
                      </a:lnTo>
                      <a:lnTo>
                        <a:pt x="339219" y="987758"/>
                      </a:lnTo>
                      <a:lnTo>
                        <a:pt x="323157" y="1014472"/>
                      </a:lnTo>
                      <a:cubicBezTo>
                        <a:pt x="308270" y="1031048"/>
                        <a:pt x="289893" y="1045088"/>
                        <a:pt x="268467" y="1055380"/>
                      </a:cubicBezTo>
                      <a:cubicBezTo>
                        <a:pt x="276258" y="1040570"/>
                        <a:pt x="282199" y="1025108"/>
                        <a:pt x="286282" y="1009322"/>
                      </a:cubicBezTo>
                      <a:lnTo>
                        <a:pt x="289275" y="987758"/>
                      </a:lnTo>
                      <a:lnTo>
                        <a:pt x="287076" y="987758"/>
                      </a:lnTo>
                      <a:lnTo>
                        <a:pt x="280695" y="1000309"/>
                      </a:lnTo>
                      <a:cubicBezTo>
                        <a:pt x="251583" y="1041879"/>
                        <a:pt x="211401" y="1074450"/>
                        <a:pt x="167049" y="1088171"/>
                      </a:cubicBezTo>
                      <a:cubicBezTo>
                        <a:pt x="192152" y="1059018"/>
                        <a:pt x="212086" y="1025517"/>
                        <a:pt x="225758" y="990475"/>
                      </a:cubicBezTo>
                      <a:lnTo>
                        <a:pt x="226556" y="987758"/>
                      </a:lnTo>
                      <a:lnTo>
                        <a:pt x="215060" y="987758"/>
                      </a:lnTo>
                      <a:lnTo>
                        <a:pt x="210591" y="1000266"/>
                      </a:lnTo>
                      <a:cubicBezTo>
                        <a:pt x="188362" y="1037674"/>
                        <a:pt x="151653" y="1066963"/>
                        <a:pt x="105733" y="1079267"/>
                      </a:cubicBezTo>
                      <a:cubicBezTo>
                        <a:pt x="116130" y="1066153"/>
                        <a:pt x="124828" y="1052058"/>
                        <a:pt x="131760" y="1037298"/>
                      </a:cubicBezTo>
                      <a:lnTo>
                        <a:pt x="140602" y="1010966"/>
                      </a:lnTo>
                      <a:lnTo>
                        <a:pt x="127937" y="1027408"/>
                      </a:lnTo>
                      <a:cubicBezTo>
                        <a:pt x="91638" y="1062875"/>
                        <a:pt x="46125" y="1087452"/>
                        <a:pt x="0" y="1092733"/>
                      </a:cubicBezTo>
                      <a:cubicBezTo>
                        <a:pt x="45093" y="1056722"/>
                        <a:pt x="80567" y="1008949"/>
                        <a:pt x="101041" y="958033"/>
                      </a:cubicBezTo>
                      <a:lnTo>
                        <a:pt x="114382" y="912928"/>
                      </a:lnTo>
                      <a:lnTo>
                        <a:pt x="114382" y="493879"/>
                      </a:lnTo>
                      <a:cubicBezTo>
                        <a:pt x="114382" y="221117"/>
                        <a:pt x="335499" y="0"/>
                        <a:pt x="60826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707A577D-7A48-7DE1-280E-ED5308531386}"/>
                    </a:ext>
                  </a:extLst>
                </p:cNvPr>
                <p:cNvSpPr/>
                <p:nvPr/>
              </p:nvSpPr>
              <p:spPr>
                <a:xfrm flipH="1">
                  <a:off x="5303210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pattFill prst="plaid">
                  <a:fgClr>
                    <a:schemeClr val="bg1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27A84F1A-971B-C4D0-A344-CA1F7B8C1A64}"/>
                    </a:ext>
                  </a:extLst>
                </p:cNvPr>
                <p:cNvSpPr/>
                <p:nvPr/>
              </p:nvSpPr>
              <p:spPr>
                <a:xfrm>
                  <a:off x="4714499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9C2624A8-DBFC-CD3A-BB2E-DF6A429C441F}"/>
                    </a:ext>
                  </a:extLst>
                </p:cNvPr>
                <p:cNvSpPr/>
                <p:nvPr/>
              </p:nvSpPr>
              <p:spPr>
                <a:xfrm>
                  <a:off x="4457429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pattFill prst="plaid">
                  <a:fgClr>
                    <a:schemeClr val="bg1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D018440C-3E26-A7F3-9E71-6E030F998672}"/>
                    </a:ext>
                  </a:extLst>
                </p:cNvPr>
                <p:cNvSpPr/>
                <p:nvPr/>
              </p:nvSpPr>
              <p:spPr>
                <a:xfrm>
                  <a:off x="4533631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pattFill prst="plaid">
                  <a:fgClr>
                    <a:schemeClr val="bg1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C1759E71-717A-767E-4DCB-59851796E2A8}"/>
                    </a:ext>
                  </a:extLst>
                </p:cNvPr>
                <p:cNvGrpSpPr/>
                <p:nvPr/>
              </p:nvGrpSpPr>
              <p:grpSpPr>
                <a:xfrm rot="20700000">
                  <a:off x="4413612" y="4732306"/>
                  <a:ext cx="211203" cy="329184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5" name="円/楕円 204">
                    <a:extLst>
                      <a:ext uri="{FF2B5EF4-FFF2-40B4-BE49-F238E27FC236}">
                        <a16:creationId xmlns:a16="http://schemas.microsoft.com/office/drawing/2014/main" id="{E36FFF19-F72B-4846-887E-85C16F43F07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6" name="円/楕円 205">
                    <a:extLst>
                      <a:ext uri="{FF2B5EF4-FFF2-40B4-BE49-F238E27FC236}">
                        <a16:creationId xmlns:a16="http://schemas.microsoft.com/office/drawing/2014/main" id="{E5E6C5B1-5456-EEE5-281B-E8698A43F27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31690CD2-F946-A3EE-EA39-ABE89C1FDE8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97325" y="4732306"/>
                  <a:ext cx="211203" cy="329184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3" name="円/楕円 202">
                    <a:extLst>
                      <a:ext uri="{FF2B5EF4-FFF2-40B4-BE49-F238E27FC236}">
                        <a16:creationId xmlns:a16="http://schemas.microsoft.com/office/drawing/2014/main" id="{03F076DB-30E2-3427-1A0A-FBF4D2FC48D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" name="円/楕円 203">
                    <a:extLst>
                      <a:ext uri="{FF2B5EF4-FFF2-40B4-BE49-F238E27FC236}">
                        <a16:creationId xmlns:a16="http://schemas.microsoft.com/office/drawing/2014/main" id="{E8CE2F1C-E63E-81A7-5613-68B14F46A00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3" name="円/楕円 201">
                  <a:extLst>
                    <a:ext uri="{FF2B5EF4-FFF2-40B4-BE49-F238E27FC236}">
                      <a16:creationId xmlns:a16="http://schemas.microsoft.com/office/drawing/2014/main" id="{8396B5E4-5D6A-A716-A796-5CCF38717FAB}"/>
                    </a:ext>
                  </a:extLst>
                </p:cNvPr>
                <p:cNvSpPr/>
                <p:nvPr/>
              </p:nvSpPr>
              <p:spPr>
                <a:xfrm>
                  <a:off x="4519213" y="4349889"/>
                  <a:ext cx="883714" cy="978704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円/楕円 27">
                  <a:extLst>
                    <a:ext uri="{FF2B5EF4-FFF2-40B4-BE49-F238E27FC236}">
                      <a16:creationId xmlns:a16="http://schemas.microsoft.com/office/drawing/2014/main" id="{0817A13D-9095-245B-C574-FB3B40C8E728}"/>
                    </a:ext>
                  </a:extLst>
                </p:cNvPr>
                <p:cNvSpPr/>
                <p:nvPr/>
              </p:nvSpPr>
              <p:spPr>
                <a:xfrm rot="10800000">
                  <a:off x="4652055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円/楕円 27">
                  <a:extLst>
                    <a:ext uri="{FF2B5EF4-FFF2-40B4-BE49-F238E27FC236}">
                      <a16:creationId xmlns:a16="http://schemas.microsoft.com/office/drawing/2014/main" id="{40A59419-1CF5-8AD3-03FE-8DEE612C3B45}"/>
                    </a:ext>
                  </a:extLst>
                </p:cNvPr>
                <p:cNvSpPr/>
                <p:nvPr/>
              </p:nvSpPr>
              <p:spPr>
                <a:xfrm rot="10800000">
                  <a:off x="5057761" y="4604435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正方形/長方形 67">
                  <a:extLst>
                    <a:ext uri="{FF2B5EF4-FFF2-40B4-BE49-F238E27FC236}">
                      <a16:creationId xmlns:a16="http://schemas.microsoft.com/office/drawing/2014/main" id="{E08F1398-C5C9-F1B7-8A09-7800935EE9BD}"/>
                    </a:ext>
                  </a:extLst>
                </p:cNvPr>
                <p:cNvSpPr/>
                <p:nvPr/>
              </p:nvSpPr>
              <p:spPr>
                <a:xfrm>
                  <a:off x="493341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円/楕円 189">
                  <a:extLst>
                    <a:ext uri="{FF2B5EF4-FFF2-40B4-BE49-F238E27FC236}">
                      <a16:creationId xmlns:a16="http://schemas.microsoft.com/office/drawing/2014/main" id="{A964F509-7EDB-FED5-165D-62245B6F209F}"/>
                    </a:ext>
                  </a:extLst>
                </p:cNvPr>
                <p:cNvSpPr/>
                <p:nvPr/>
              </p:nvSpPr>
              <p:spPr>
                <a:xfrm>
                  <a:off x="460222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円/楕円 190">
                  <a:extLst>
                    <a:ext uri="{FF2B5EF4-FFF2-40B4-BE49-F238E27FC236}">
                      <a16:creationId xmlns:a16="http://schemas.microsoft.com/office/drawing/2014/main" id="{8B09D80E-0F91-1916-D3DE-E71A01440F65}"/>
                    </a:ext>
                  </a:extLst>
                </p:cNvPr>
                <p:cNvSpPr/>
                <p:nvPr/>
              </p:nvSpPr>
              <p:spPr>
                <a:xfrm>
                  <a:off x="519183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32E47C51-9363-431A-79D2-7A5E78767602}"/>
                    </a:ext>
                  </a:extLst>
                </p:cNvPr>
                <p:cNvSpPr/>
                <p:nvPr/>
              </p:nvSpPr>
              <p:spPr>
                <a:xfrm rot="10800000">
                  <a:off x="5086254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DBF19C58-D37F-1082-BB60-98BC2464D41E}"/>
                    </a:ext>
                  </a:extLst>
                </p:cNvPr>
                <p:cNvSpPr/>
                <p:nvPr/>
              </p:nvSpPr>
              <p:spPr>
                <a:xfrm rot="10800000" flipH="1">
                  <a:off x="4660071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26ED59E5-E32C-B115-5169-D6753C380B21}"/>
                    </a:ext>
                  </a:extLst>
                </p:cNvPr>
                <p:cNvSpPr/>
                <p:nvPr/>
              </p:nvSpPr>
              <p:spPr>
                <a:xfrm rot="16200000">
                  <a:off x="4934586" y="5077214"/>
                  <a:ext cx="51709" cy="20241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2" name="正方形/長方形 191">
                  <a:extLst>
                    <a:ext uri="{FF2B5EF4-FFF2-40B4-BE49-F238E27FC236}">
                      <a16:creationId xmlns:a16="http://schemas.microsoft.com/office/drawing/2014/main" id="{CE934E0D-1C95-8F12-6F39-0A07CD009509}"/>
                    </a:ext>
                  </a:extLst>
                </p:cNvPr>
                <p:cNvSpPr/>
                <p:nvPr/>
              </p:nvSpPr>
              <p:spPr>
                <a:xfrm>
                  <a:off x="4904459" y="5505451"/>
                  <a:ext cx="87144" cy="88872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2EE5ACBA-365A-1B93-C3FF-C06EB5626599}"/>
                    </a:ext>
                  </a:extLst>
                </p:cNvPr>
                <p:cNvGrpSpPr/>
                <p:nvPr/>
              </p:nvGrpSpPr>
              <p:grpSpPr>
                <a:xfrm>
                  <a:off x="4655462" y="5420462"/>
                  <a:ext cx="590432" cy="203788"/>
                  <a:chOff x="4643911" y="5415424"/>
                  <a:chExt cx="613534" cy="212852"/>
                </a:xfrm>
              </p:grpSpPr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0BAD5763-200D-FB74-A582-048EA79CBBBF}"/>
                      </a:ext>
                    </a:extLst>
                  </p:cNvPr>
                  <p:cNvSpPr/>
                  <p:nvPr/>
                </p:nvSpPr>
                <p:spPr>
                  <a:xfrm rot="12825509">
                    <a:off x="4643911" y="5415424"/>
                    <a:ext cx="268243" cy="212851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8243" h="212851">
                        <a:moveTo>
                          <a:pt x="252929" y="212851"/>
                        </a:moveTo>
                        <a:lnTo>
                          <a:pt x="0" y="212851"/>
                        </a:lnTo>
                        <a:lnTo>
                          <a:pt x="103477" y="0"/>
                        </a:lnTo>
                        <a:lnTo>
                          <a:pt x="268243" y="20095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FF31A872-9474-8049-2F24-3F2A3AF9F888}"/>
                      </a:ext>
                    </a:extLst>
                  </p:cNvPr>
                  <p:cNvSpPr/>
                  <p:nvPr/>
                </p:nvSpPr>
                <p:spPr>
                  <a:xfrm rot="8774491" flipH="1">
                    <a:off x="4989202" y="5415425"/>
                    <a:ext cx="268243" cy="212851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8243" h="212851">
                        <a:moveTo>
                          <a:pt x="252929" y="212851"/>
                        </a:moveTo>
                        <a:lnTo>
                          <a:pt x="0" y="212851"/>
                        </a:lnTo>
                        <a:lnTo>
                          <a:pt x="103477" y="0"/>
                        </a:lnTo>
                        <a:lnTo>
                          <a:pt x="268243" y="200959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8A5A19AE-02DA-5A86-7954-18B567568D64}"/>
                    </a:ext>
                  </a:extLst>
                </p:cNvPr>
                <p:cNvSpPr/>
                <p:nvPr/>
              </p:nvSpPr>
              <p:spPr>
                <a:xfrm>
                  <a:off x="4921991" y="556299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D565F4BE-4D58-0861-F977-3508B417A08C}"/>
                    </a:ext>
                  </a:extLst>
                </p:cNvPr>
                <p:cNvSpPr/>
                <p:nvPr/>
              </p:nvSpPr>
              <p:spPr>
                <a:xfrm>
                  <a:off x="4921991" y="570396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C5F8FAA5-1C6E-B317-87E0-10FB813806D9}"/>
                    </a:ext>
                  </a:extLst>
                </p:cNvPr>
                <p:cNvSpPr/>
                <p:nvPr/>
              </p:nvSpPr>
              <p:spPr>
                <a:xfrm>
                  <a:off x="4921991" y="584493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7EAE6461-75CC-1BD6-9FDB-7028273A5276}"/>
                    </a:ext>
                  </a:extLst>
                </p:cNvPr>
                <p:cNvSpPr/>
                <p:nvPr/>
              </p:nvSpPr>
              <p:spPr>
                <a:xfrm>
                  <a:off x="4921991" y="598590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E82003A5-53CA-A4BC-4FCC-CC470E04C22D}"/>
                    </a:ext>
                  </a:extLst>
                </p:cNvPr>
                <p:cNvSpPr/>
                <p:nvPr/>
              </p:nvSpPr>
              <p:spPr>
                <a:xfrm>
                  <a:off x="4921991" y="612687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A995B2AA-6D0B-A627-43CA-4E3BB7C88C58}"/>
                    </a:ext>
                  </a:extLst>
                </p:cNvPr>
                <p:cNvSpPr/>
                <p:nvPr/>
              </p:nvSpPr>
              <p:spPr>
                <a:xfrm>
                  <a:off x="4921991" y="626784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49D32E35-D98B-21FD-D46C-087974606119}"/>
                  </a:ext>
                </a:extLst>
              </p:cNvPr>
              <p:cNvGrpSpPr/>
              <p:nvPr/>
            </p:nvGrpSpPr>
            <p:grpSpPr>
              <a:xfrm>
                <a:off x="3613150" y="524943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0A005DDD-B48F-D820-C36B-55131DF9F9F2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C2959F0B-B66F-40D9-E81B-3BB6A653CFBA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四角形: 上の 2 つの角を丸める 181">
                    <a:extLst>
                      <a:ext uri="{FF2B5EF4-FFF2-40B4-BE49-F238E27FC236}">
                        <a16:creationId xmlns:a16="http://schemas.microsoft.com/office/drawing/2014/main" id="{CE8A3019-7E3E-894C-7FBE-E306344F553D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3" name="四角形: 上の 2 つの角を丸める 181">
                  <a:extLst>
                    <a:ext uri="{FF2B5EF4-FFF2-40B4-BE49-F238E27FC236}">
                      <a16:creationId xmlns:a16="http://schemas.microsoft.com/office/drawing/2014/main" id="{AEA422C6-FD08-4C8C-1275-19CFF50D9A73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A7BC3A95-9261-4A06-A88E-F34EFDF5B8CE}"/>
                </a:ext>
              </a:extLst>
            </p:cNvPr>
            <p:cNvGrpSpPr/>
            <p:nvPr/>
          </p:nvGrpSpPr>
          <p:grpSpPr>
            <a:xfrm>
              <a:off x="4281697" y="5200550"/>
              <a:ext cx="221455" cy="172195"/>
              <a:chOff x="1314450" y="2280493"/>
              <a:chExt cx="212372" cy="182066"/>
            </a:xfrm>
          </p:grpSpPr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9EED8E99-C336-CC06-2D99-C8542E974C6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224B5511-2C5C-0BA8-0DE4-23EFC58C9419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92037053-A7AF-1729-6472-9672EBDE4DE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AD0CF505-B149-2272-E67B-9997DCCD3E8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CA4E5E37-61F3-A2E8-C605-A6E7BC84DB20}"/>
                </a:ext>
              </a:extLst>
            </p:cNvPr>
            <p:cNvGrpSpPr/>
            <p:nvPr/>
          </p:nvGrpSpPr>
          <p:grpSpPr>
            <a:xfrm flipH="1">
              <a:off x="5374261" y="5200550"/>
              <a:ext cx="221455" cy="172195"/>
              <a:chOff x="1314450" y="2280493"/>
              <a:chExt cx="212372" cy="182066"/>
            </a:xfrm>
          </p:grpSpPr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70A0AFA9-CD89-B504-6D9E-F82AACF42DC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4107E533-A6FD-2566-EDEA-D249C0584F6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658419CC-9343-0BE4-B849-B8755416FAAC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B59E2938-BECF-9EF0-A859-31E530D7F7D6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B10D40F5-A16A-4D76-EBB2-A7D69650A8BB}"/>
                </a:ext>
              </a:extLst>
            </p:cNvPr>
            <p:cNvGrpSpPr/>
            <p:nvPr/>
          </p:nvGrpSpPr>
          <p:grpSpPr>
            <a:xfrm>
              <a:off x="3794007" y="3581125"/>
              <a:ext cx="2372598" cy="1246124"/>
              <a:chOff x="829827" y="586465"/>
              <a:chExt cx="2372598" cy="1246124"/>
            </a:xfrm>
          </p:grpSpPr>
          <p:sp>
            <p:nvSpPr>
              <p:cNvPr id="371" name="月 370">
                <a:extLst>
                  <a:ext uri="{FF2B5EF4-FFF2-40B4-BE49-F238E27FC236}">
                    <a16:creationId xmlns:a16="http://schemas.microsoft.com/office/drawing/2014/main" id="{FDF404EB-D7A1-CE6C-70E9-CD1501411AA6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月 371">
                <a:extLst>
                  <a:ext uri="{FF2B5EF4-FFF2-40B4-BE49-F238E27FC236}">
                    <a16:creationId xmlns:a16="http://schemas.microsoft.com/office/drawing/2014/main" id="{AA9F4E6D-CD9B-0732-5B82-CBEF16F3A974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月 372">
                <a:extLst>
                  <a:ext uri="{FF2B5EF4-FFF2-40B4-BE49-F238E27FC236}">
                    <a16:creationId xmlns:a16="http://schemas.microsoft.com/office/drawing/2014/main" id="{86A3C51D-EE76-EC0F-1B85-D84054EB0553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月 373">
                <a:extLst>
                  <a:ext uri="{FF2B5EF4-FFF2-40B4-BE49-F238E27FC236}">
                    <a16:creationId xmlns:a16="http://schemas.microsoft.com/office/drawing/2014/main" id="{181C505C-C5D7-4A17-B69B-7C763FB77A50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月 374">
                <a:extLst>
                  <a:ext uri="{FF2B5EF4-FFF2-40B4-BE49-F238E27FC236}">
                    <a16:creationId xmlns:a16="http://schemas.microsoft.com/office/drawing/2014/main" id="{460442C3-0E1D-CFB4-F57F-981F4815B2C6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月 375">
                <a:extLst>
                  <a:ext uri="{FF2B5EF4-FFF2-40B4-BE49-F238E27FC236}">
                    <a16:creationId xmlns:a16="http://schemas.microsoft.com/office/drawing/2014/main" id="{564D025A-9773-FAF4-0498-FE2E343BC337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7B66BF08-9BF0-F054-1F29-3CA3CFF1855F}"/>
                </a:ext>
              </a:extLst>
            </p:cNvPr>
            <p:cNvGrpSpPr/>
            <p:nvPr/>
          </p:nvGrpSpPr>
          <p:grpSpPr>
            <a:xfrm>
              <a:off x="3817620" y="4935869"/>
              <a:ext cx="583035" cy="161911"/>
              <a:chOff x="1826412" y="4507735"/>
              <a:chExt cx="712235" cy="179779"/>
            </a:xfrm>
          </p:grpSpPr>
          <p:sp>
            <p:nvSpPr>
              <p:cNvPr id="397" name="テキスト ボックス 396">
                <a:extLst>
                  <a:ext uri="{FF2B5EF4-FFF2-40B4-BE49-F238E27FC236}">
                    <a16:creationId xmlns:a16="http://schemas.microsoft.com/office/drawing/2014/main" id="{1CA08BB6-6413-B0D5-2EE0-98585B821375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398" name="テキスト ボックス 397">
                <a:extLst>
                  <a:ext uri="{FF2B5EF4-FFF2-40B4-BE49-F238E27FC236}">
                    <a16:creationId xmlns:a16="http://schemas.microsoft.com/office/drawing/2014/main" id="{11EA5B55-09EF-1EBB-9F10-1576E1E41026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325E83AC-05C5-1D2F-1F77-1DFBAB5B5E55}"/>
              </a:ext>
            </a:extLst>
          </p:cNvPr>
          <p:cNvGrpSpPr>
            <a:grpSpLocks noChangeAspect="1"/>
          </p:cNvGrpSpPr>
          <p:nvPr/>
        </p:nvGrpSpPr>
        <p:grpSpPr>
          <a:xfrm>
            <a:off x="6796944" y="3880064"/>
            <a:ext cx="2244875" cy="2392918"/>
            <a:chOff x="6559550" y="3581125"/>
            <a:chExt cx="2705100" cy="2883493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68554835-9956-7DB0-69CD-24364649DF87}"/>
                </a:ext>
              </a:extLst>
            </p:cNvPr>
            <p:cNvGrpSpPr/>
            <p:nvPr/>
          </p:nvGrpSpPr>
          <p:grpSpPr>
            <a:xfrm>
              <a:off x="6559550" y="3969068"/>
              <a:ext cx="2705100" cy="2495550"/>
              <a:chOff x="6559550" y="3969068"/>
              <a:chExt cx="2705100" cy="2495550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CBC06E20-96ED-40D8-774D-2C9085205D51}"/>
                  </a:ext>
                </a:extLst>
              </p:cNvPr>
              <p:cNvGrpSpPr/>
              <p:nvPr/>
            </p:nvGrpSpPr>
            <p:grpSpPr>
              <a:xfrm>
                <a:off x="6611937" y="396906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A0F6FA08-1134-1A47-EE9D-780E18C9A522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01" name="四角形: 上の 2 つの角を丸める 100">
                    <a:extLst>
                      <a:ext uri="{FF2B5EF4-FFF2-40B4-BE49-F238E27FC236}">
                        <a16:creationId xmlns:a16="http://schemas.microsoft.com/office/drawing/2014/main" id="{12E7A3DF-DD91-CE35-22DF-C8DC2B8089E7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2" name="四角形: 上の 2 つの角を丸める 101">
                    <a:extLst>
                      <a:ext uri="{FF2B5EF4-FFF2-40B4-BE49-F238E27FC236}">
                        <a16:creationId xmlns:a16="http://schemas.microsoft.com/office/drawing/2014/main" id="{E602361D-4F7B-B524-6A57-AABC5D337E63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C185894A-3384-7391-320D-AAB0F631DC43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ACFA2F89-80C0-5D4C-9166-4508E50F454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572BF379-3F24-A0CC-88E4-9E12A7FF0082}"/>
                  </a:ext>
                </a:extLst>
              </p:cNvPr>
              <p:cNvGrpSpPr/>
              <p:nvPr/>
            </p:nvGrpSpPr>
            <p:grpSpPr>
              <a:xfrm>
                <a:off x="7342511" y="4091556"/>
                <a:ext cx="1058314" cy="1893472"/>
                <a:chOff x="7287050" y="4252693"/>
                <a:chExt cx="1196933" cy="2141483"/>
              </a:xfrm>
            </p:grpSpPr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9B9A2BC4-CE20-0E03-0DF5-739005270960}"/>
                    </a:ext>
                  </a:extLst>
                </p:cNvPr>
                <p:cNvSpPr/>
                <p:nvPr/>
              </p:nvSpPr>
              <p:spPr>
                <a:xfrm rot="10564214" flipH="1">
                  <a:off x="8206213" y="4628730"/>
                  <a:ext cx="277770" cy="811287"/>
                </a:xfrm>
                <a:custGeom>
                  <a:avLst/>
                  <a:gdLst>
                    <a:gd name="connsiteX0" fmla="*/ 171593 w 392657"/>
                    <a:gd name="connsiteY0" fmla="*/ 861549 h 861549"/>
                    <a:gd name="connsiteX1" fmla="*/ 25405 w 392657"/>
                    <a:gd name="connsiteY1" fmla="*/ 627448 h 861549"/>
                    <a:gd name="connsiteX2" fmla="*/ 24802 w 392657"/>
                    <a:gd name="connsiteY2" fmla="*/ 611652 h 861549"/>
                    <a:gd name="connsiteX3" fmla="*/ 19125 w 392657"/>
                    <a:gd name="connsiteY3" fmla="*/ 593295 h 861549"/>
                    <a:gd name="connsiteX4" fmla="*/ 0 w 392657"/>
                    <a:gd name="connsiteY4" fmla="*/ 427063 h 861549"/>
                    <a:gd name="connsiteX5" fmla="*/ 243358 w 392657"/>
                    <a:gd name="connsiteY5" fmla="*/ 0 h 861549"/>
                    <a:gd name="connsiteX6" fmla="*/ 192465 w 392657"/>
                    <a:gd name="connsiteY6" fmla="*/ 85991 h 861549"/>
                    <a:gd name="connsiteX7" fmla="*/ 170758 w 392657"/>
                    <a:gd name="connsiteY7" fmla="*/ 144872 h 861549"/>
                    <a:gd name="connsiteX8" fmla="*/ 194066 w 392657"/>
                    <a:gd name="connsiteY8" fmla="*/ 112811 h 861549"/>
                    <a:gd name="connsiteX9" fmla="*/ 392657 w 392657"/>
                    <a:gd name="connsiteY9" fmla="*/ 36527 h 861549"/>
                    <a:gd name="connsiteX10" fmla="*/ 165658 w 392657"/>
                    <a:gd name="connsiteY10" fmla="*/ 417831 h 861549"/>
                    <a:gd name="connsiteX11" fmla="*/ 141662 w 392657"/>
                    <a:gd name="connsiteY11" fmla="*/ 538896 h 861549"/>
                    <a:gd name="connsiteX12" fmla="*/ 138735 w 392657"/>
                    <a:gd name="connsiteY12" fmla="*/ 588191 h 861549"/>
                    <a:gd name="connsiteX13" fmla="*/ 154579 w 392657"/>
                    <a:gd name="connsiteY13" fmla="*/ 665368 h 861549"/>
                    <a:gd name="connsiteX14" fmla="*/ 243358 w 392657"/>
                    <a:gd name="connsiteY14" fmla="*/ 854126 h 861549"/>
                    <a:gd name="connsiteX15" fmla="*/ 194313 w 392657"/>
                    <a:gd name="connsiteY15" fmla="*/ 845450 h 861549"/>
                    <a:gd name="connsiteX16" fmla="*/ 162203 w 392657"/>
                    <a:gd name="connsiteY16" fmla="*/ 827958 h 861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2657" h="861549">
                      <a:moveTo>
                        <a:pt x="171593" y="861549"/>
                      </a:moveTo>
                      <a:cubicBezTo>
                        <a:pt x="90454" y="839808"/>
                        <a:pt x="38247" y="748496"/>
                        <a:pt x="25405" y="627448"/>
                      </a:cubicBezTo>
                      <a:lnTo>
                        <a:pt x="24802" y="611652"/>
                      </a:lnTo>
                      <a:lnTo>
                        <a:pt x="19125" y="593295"/>
                      </a:lnTo>
                      <a:cubicBezTo>
                        <a:pt x="6810" y="542202"/>
                        <a:pt x="0" y="486028"/>
                        <a:pt x="0" y="427063"/>
                      </a:cubicBezTo>
                      <a:cubicBezTo>
                        <a:pt x="0" y="191203"/>
                        <a:pt x="108955" y="0"/>
                        <a:pt x="243358" y="0"/>
                      </a:cubicBezTo>
                      <a:cubicBezTo>
                        <a:pt x="224364" y="25380"/>
                        <a:pt x="207331" y="54288"/>
                        <a:pt x="192465" y="85991"/>
                      </a:cubicBezTo>
                      <a:lnTo>
                        <a:pt x="170758" y="144872"/>
                      </a:lnTo>
                      <a:lnTo>
                        <a:pt x="194066" y="112811"/>
                      </a:lnTo>
                      <a:cubicBezTo>
                        <a:pt x="256607" y="49559"/>
                        <a:pt x="327745" y="19134"/>
                        <a:pt x="392657" y="36527"/>
                      </a:cubicBezTo>
                      <a:cubicBezTo>
                        <a:pt x="292994" y="114922"/>
                        <a:pt x="209031" y="255961"/>
                        <a:pt x="165658" y="417831"/>
                      </a:cubicBezTo>
                      <a:cubicBezTo>
                        <a:pt x="154815" y="458298"/>
                        <a:pt x="146819" y="498907"/>
                        <a:pt x="141662" y="538896"/>
                      </a:cubicBezTo>
                      <a:lnTo>
                        <a:pt x="138735" y="588191"/>
                      </a:lnTo>
                      <a:lnTo>
                        <a:pt x="154579" y="665368"/>
                      </a:lnTo>
                      <a:cubicBezTo>
                        <a:pt x="175226" y="738496"/>
                        <a:pt x="205370" y="803367"/>
                        <a:pt x="243358" y="854126"/>
                      </a:cubicBezTo>
                      <a:cubicBezTo>
                        <a:pt x="226558" y="854126"/>
                        <a:pt x="210155" y="851139"/>
                        <a:pt x="194313" y="845450"/>
                      </a:cubicBezTo>
                      <a:lnTo>
                        <a:pt x="162203" y="82795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200C789A-6F1B-9A96-B66D-31B6AFCDF2E1}"/>
                    </a:ext>
                  </a:extLst>
                </p:cNvPr>
                <p:cNvSpPr/>
                <p:nvPr/>
              </p:nvSpPr>
              <p:spPr>
                <a:xfrm rot="11035786">
                  <a:off x="7287050" y="4628729"/>
                  <a:ext cx="277770" cy="811287"/>
                </a:xfrm>
                <a:custGeom>
                  <a:avLst/>
                  <a:gdLst>
                    <a:gd name="connsiteX0" fmla="*/ 171593 w 392657"/>
                    <a:gd name="connsiteY0" fmla="*/ 861549 h 861549"/>
                    <a:gd name="connsiteX1" fmla="*/ 25405 w 392657"/>
                    <a:gd name="connsiteY1" fmla="*/ 627448 h 861549"/>
                    <a:gd name="connsiteX2" fmla="*/ 24802 w 392657"/>
                    <a:gd name="connsiteY2" fmla="*/ 611652 h 861549"/>
                    <a:gd name="connsiteX3" fmla="*/ 19125 w 392657"/>
                    <a:gd name="connsiteY3" fmla="*/ 593295 h 861549"/>
                    <a:gd name="connsiteX4" fmla="*/ 0 w 392657"/>
                    <a:gd name="connsiteY4" fmla="*/ 427063 h 861549"/>
                    <a:gd name="connsiteX5" fmla="*/ 243358 w 392657"/>
                    <a:gd name="connsiteY5" fmla="*/ 0 h 861549"/>
                    <a:gd name="connsiteX6" fmla="*/ 192465 w 392657"/>
                    <a:gd name="connsiteY6" fmla="*/ 85991 h 861549"/>
                    <a:gd name="connsiteX7" fmla="*/ 170758 w 392657"/>
                    <a:gd name="connsiteY7" fmla="*/ 144872 h 861549"/>
                    <a:gd name="connsiteX8" fmla="*/ 194066 w 392657"/>
                    <a:gd name="connsiteY8" fmla="*/ 112811 h 861549"/>
                    <a:gd name="connsiteX9" fmla="*/ 392657 w 392657"/>
                    <a:gd name="connsiteY9" fmla="*/ 36527 h 861549"/>
                    <a:gd name="connsiteX10" fmla="*/ 165658 w 392657"/>
                    <a:gd name="connsiteY10" fmla="*/ 417831 h 861549"/>
                    <a:gd name="connsiteX11" fmla="*/ 141662 w 392657"/>
                    <a:gd name="connsiteY11" fmla="*/ 538896 h 861549"/>
                    <a:gd name="connsiteX12" fmla="*/ 138735 w 392657"/>
                    <a:gd name="connsiteY12" fmla="*/ 588191 h 861549"/>
                    <a:gd name="connsiteX13" fmla="*/ 154579 w 392657"/>
                    <a:gd name="connsiteY13" fmla="*/ 665368 h 861549"/>
                    <a:gd name="connsiteX14" fmla="*/ 243358 w 392657"/>
                    <a:gd name="connsiteY14" fmla="*/ 854126 h 861549"/>
                    <a:gd name="connsiteX15" fmla="*/ 194313 w 392657"/>
                    <a:gd name="connsiteY15" fmla="*/ 845450 h 861549"/>
                    <a:gd name="connsiteX16" fmla="*/ 162203 w 392657"/>
                    <a:gd name="connsiteY16" fmla="*/ 827958 h 861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92657" h="861549">
                      <a:moveTo>
                        <a:pt x="171593" y="861549"/>
                      </a:moveTo>
                      <a:cubicBezTo>
                        <a:pt x="90454" y="839808"/>
                        <a:pt x="38247" y="748496"/>
                        <a:pt x="25405" y="627448"/>
                      </a:cubicBezTo>
                      <a:lnTo>
                        <a:pt x="24802" y="611652"/>
                      </a:lnTo>
                      <a:lnTo>
                        <a:pt x="19125" y="593295"/>
                      </a:lnTo>
                      <a:cubicBezTo>
                        <a:pt x="6810" y="542202"/>
                        <a:pt x="0" y="486028"/>
                        <a:pt x="0" y="427063"/>
                      </a:cubicBezTo>
                      <a:cubicBezTo>
                        <a:pt x="0" y="191203"/>
                        <a:pt x="108955" y="0"/>
                        <a:pt x="243358" y="0"/>
                      </a:cubicBezTo>
                      <a:cubicBezTo>
                        <a:pt x="224364" y="25380"/>
                        <a:pt x="207331" y="54288"/>
                        <a:pt x="192465" y="85991"/>
                      </a:cubicBezTo>
                      <a:lnTo>
                        <a:pt x="170758" y="144872"/>
                      </a:lnTo>
                      <a:lnTo>
                        <a:pt x="194066" y="112811"/>
                      </a:lnTo>
                      <a:cubicBezTo>
                        <a:pt x="256607" y="49559"/>
                        <a:pt x="327745" y="19134"/>
                        <a:pt x="392657" y="36527"/>
                      </a:cubicBezTo>
                      <a:cubicBezTo>
                        <a:pt x="292994" y="114922"/>
                        <a:pt x="209031" y="255961"/>
                        <a:pt x="165658" y="417831"/>
                      </a:cubicBezTo>
                      <a:cubicBezTo>
                        <a:pt x="154815" y="458298"/>
                        <a:pt x="146819" y="498907"/>
                        <a:pt x="141662" y="538896"/>
                      </a:cubicBezTo>
                      <a:lnTo>
                        <a:pt x="138735" y="588191"/>
                      </a:lnTo>
                      <a:lnTo>
                        <a:pt x="154579" y="665368"/>
                      </a:lnTo>
                      <a:cubicBezTo>
                        <a:pt x="175226" y="738496"/>
                        <a:pt x="205370" y="803367"/>
                        <a:pt x="243358" y="854126"/>
                      </a:cubicBezTo>
                      <a:cubicBezTo>
                        <a:pt x="226558" y="854126"/>
                        <a:pt x="210155" y="851139"/>
                        <a:pt x="194313" y="845450"/>
                      </a:cubicBezTo>
                      <a:lnTo>
                        <a:pt x="162203" y="82795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3F335D01-98A0-ED8B-B52F-D58238AC757B}"/>
                    </a:ext>
                  </a:extLst>
                </p:cNvPr>
                <p:cNvSpPr/>
                <p:nvPr/>
              </p:nvSpPr>
              <p:spPr>
                <a:xfrm>
                  <a:off x="7354043" y="4252693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970F8902-3940-65C2-6436-8C833F006B53}"/>
                    </a:ext>
                  </a:extLst>
                </p:cNvPr>
                <p:cNvSpPr/>
                <p:nvPr/>
              </p:nvSpPr>
              <p:spPr>
                <a:xfrm flipH="1">
                  <a:off x="8254805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1BC0ED75-CE8E-99C1-7FBE-0C449407D6BA}"/>
                    </a:ext>
                  </a:extLst>
                </p:cNvPr>
                <p:cNvSpPr/>
                <p:nvPr/>
              </p:nvSpPr>
              <p:spPr>
                <a:xfrm>
                  <a:off x="7666094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BD940751-CDA9-4C0B-EE5F-BFA0BFC1EF15}"/>
                    </a:ext>
                  </a:extLst>
                </p:cNvPr>
                <p:cNvSpPr/>
                <p:nvPr/>
              </p:nvSpPr>
              <p:spPr>
                <a:xfrm>
                  <a:off x="7409024" y="5448282"/>
                  <a:ext cx="153672" cy="945893"/>
                </a:xfrm>
                <a:custGeom>
                  <a:avLst/>
                  <a:gdLst>
                    <a:gd name="connsiteX0" fmla="*/ 153672 w 153672"/>
                    <a:gd name="connsiteY0" fmla="*/ 0 h 945893"/>
                    <a:gd name="connsiteX1" fmla="*/ 153672 w 153672"/>
                    <a:gd name="connsiteY1" fmla="*/ 945893 h 945893"/>
                    <a:gd name="connsiteX2" fmla="*/ 0 w 153672"/>
                    <a:gd name="connsiteY2" fmla="*/ 945893 h 945893"/>
                    <a:gd name="connsiteX3" fmla="*/ 0 w 153672"/>
                    <a:gd name="connsiteY3" fmla="*/ 326520 h 945893"/>
                    <a:gd name="connsiteX4" fmla="*/ 118335 w 153672"/>
                    <a:gd name="connsiteY4" fmla="*/ 29551 h 945893"/>
                    <a:gd name="connsiteX5" fmla="*/ 153672 w 153672"/>
                    <a:gd name="connsiteY5" fmla="*/ 0 h 94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3672" h="945893">
                      <a:moveTo>
                        <a:pt x="153672" y="0"/>
                      </a:moveTo>
                      <a:lnTo>
                        <a:pt x="153672" y="945893"/>
                      </a:lnTo>
                      <a:lnTo>
                        <a:pt x="0" y="945893"/>
                      </a:lnTo>
                      <a:lnTo>
                        <a:pt x="0" y="326520"/>
                      </a:lnTo>
                      <a:cubicBezTo>
                        <a:pt x="0" y="207901"/>
                        <a:pt x="45851" y="101564"/>
                        <a:pt x="118335" y="29551"/>
                      </a:cubicBezTo>
                      <a:lnTo>
                        <a:pt x="153672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99FF679E-3650-4CB5-CE5D-32386297BF6A}"/>
                    </a:ext>
                  </a:extLst>
                </p:cNvPr>
                <p:cNvSpPr/>
                <p:nvPr/>
              </p:nvSpPr>
              <p:spPr>
                <a:xfrm>
                  <a:off x="7485226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rgbClr val="FFCC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正方形/長方形 216">
                  <a:extLst>
                    <a:ext uri="{FF2B5EF4-FFF2-40B4-BE49-F238E27FC236}">
                      <a16:creationId xmlns:a16="http://schemas.microsoft.com/office/drawing/2014/main" id="{DA5129F7-F868-7466-1A5A-294A2BD81FA4}"/>
                    </a:ext>
                  </a:extLst>
                </p:cNvPr>
                <p:cNvSpPr/>
                <p:nvPr/>
              </p:nvSpPr>
              <p:spPr>
                <a:xfrm>
                  <a:off x="7856054" y="5505451"/>
                  <a:ext cx="87144" cy="888723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67C8242C-A3D5-8C5D-26B7-0667D0BBA027}"/>
                    </a:ext>
                  </a:extLst>
                </p:cNvPr>
                <p:cNvSpPr/>
                <p:nvPr/>
              </p:nvSpPr>
              <p:spPr>
                <a:xfrm>
                  <a:off x="7873586" y="556299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2B6A32F4-3059-9146-96EC-3363018A7B47}"/>
                    </a:ext>
                  </a:extLst>
                </p:cNvPr>
                <p:cNvSpPr/>
                <p:nvPr/>
              </p:nvSpPr>
              <p:spPr>
                <a:xfrm>
                  <a:off x="7873586" y="579794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2C88BB9E-3B8C-DD51-EAE7-C37543EEF994}"/>
                    </a:ext>
                  </a:extLst>
                </p:cNvPr>
                <p:cNvSpPr/>
                <p:nvPr/>
              </p:nvSpPr>
              <p:spPr>
                <a:xfrm>
                  <a:off x="7873586" y="603289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908FE8FA-C13B-B672-45C3-3F91572A0DCF}"/>
                    </a:ext>
                  </a:extLst>
                </p:cNvPr>
                <p:cNvSpPr/>
                <p:nvPr/>
              </p:nvSpPr>
              <p:spPr>
                <a:xfrm>
                  <a:off x="7873586" y="6267845"/>
                  <a:ext cx="51894" cy="51894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38C24383-B3EA-0E3C-0E62-B49D8B12FB7C}"/>
                    </a:ext>
                  </a:extLst>
                </p:cNvPr>
                <p:cNvGrpSpPr/>
                <p:nvPr/>
              </p:nvGrpSpPr>
              <p:grpSpPr>
                <a:xfrm>
                  <a:off x="7349322" y="4349889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DC96DB3B-00E0-4102-0180-360294D4673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5" name="円/楕円 204">
                      <a:extLst>
                        <a:ext uri="{FF2B5EF4-FFF2-40B4-BE49-F238E27FC236}">
                          <a16:creationId xmlns:a16="http://schemas.microsoft.com/office/drawing/2014/main" id="{6516DED2-EA4C-5EF7-3225-92D17DD8D2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6" name="円/楕円 205">
                      <a:extLst>
                        <a:ext uri="{FF2B5EF4-FFF2-40B4-BE49-F238E27FC236}">
                          <a16:creationId xmlns:a16="http://schemas.microsoft.com/office/drawing/2014/main" id="{8199095C-DE17-DE88-EA51-5E69B2FD56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1" name="グループ化 240">
                    <a:extLst>
                      <a:ext uri="{FF2B5EF4-FFF2-40B4-BE49-F238E27FC236}">
                        <a16:creationId xmlns:a16="http://schemas.microsoft.com/office/drawing/2014/main" id="{F603AB09-8FB6-4C0F-4C5B-31ED222ABD6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3" name="円/楕円 202">
                      <a:extLst>
                        <a:ext uri="{FF2B5EF4-FFF2-40B4-BE49-F238E27FC236}">
                          <a16:creationId xmlns:a16="http://schemas.microsoft.com/office/drawing/2014/main" id="{0361B063-2C2E-5717-21CE-9805DA8AEC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4" name="円/楕円 203">
                      <a:extLst>
                        <a:ext uri="{FF2B5EF4-FFF2-40B4-BE49-F238E27FC236}">
                          <a16:creationId xmlns:a16="http://schemas.microsoft.com/office/drawing/2014/main" id="{2E7412EF-A130-70E1-B029-71F1A450F2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2" name="円/楕円 201">
                    <a:extLst>
                      <a:ext uri="{FF2B5EF4-FFF2-40B4-BE49-F238E27FC236}">
                        <a16:creationId xmlns:a16="http://schemas.microsoft.com/office/drawing/2014/main" id="{078EF2D5-AACC-CBD1-2F1C-2ED74BE314F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3" name="円/楕円 27">
                  <a:extLst>
                    <a:ext uri="{FF2B5EF4-FFF2-40B4-BE49-F238E27FC236}">
                      <a16:creationId xmlns:a16="http://schemas.microsoft.com/office/drawing/2014/main" id="{E179123B-D47D-632A-29EA-7C16EEFE12B7}"/>
                    </a:ext>
                  </a:extLst>
                </p:cNvPr>
                <p:cNvSpPr/>
                <p:nvPr/>
              </p:nvSpPr>
              <p:spPr>
                <a:xfrm rot="10800000">
                  <a:off x="7537368" y="4643570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6" name="円/楕円 27">
                  <a:extLst>
                    <a:ext uri="{FF2B5EF4-FFF2-40B4-BE49-F238E27FC236}">
                      <a16:creationId xmlns:a16="http://schemas.microsoft.com/office/drawing/2014/main" id="{E59F1E12-CD70-423B-F43D-BE518FC8DD03}"/>
                    </a:ext>
                  </a:extLst>
                </p:cNvPr>
                <p:cNvSpPr/>
                <p:nvPr/>
              </p:nvSpPr>
              <p:spPr>
                <a:xfrm rot="10800000">
                  <a:off x="8024877" y="4643570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正方形/長方形 67">
                  <a:extLst>
                    <a:ext uri="{FF2B5EF4-FFF2-40B4-BE49-F238E27FC236}">
                      <a16:creationId xmlns:a16="http://schemas.microsoft.com/office/drawing/2014/main" id="{05C1FE5F-4049-EC15-AE46-BC45D77F39F9}"/>
                    </a:ext>
                  </a:extLst>
                </p:cNvPr>
                <p:cNvSpPr/>
                <p:nvPr/>
              </p:nvSpPr>
              <p:spPr>
                <a:xfrm>
                  <a:off x="7869120" y="5049754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円/楕円 189">
                  <a:extLst>
                    <a:ext uri="{FF2B5EF4-FFF2-40B4-BE49-F238E27FC236}">
                      <a16:creationId xmlns:a16="http://schemas.microsoft.com/office/drawing/2014/main" id="{6DA4CB89-C27F-0B1E-D614-83191BDF1209}"/>
                    </a:ext>
                  </a:extLst>
                </p:cNvPr>
                <p:cNvSpPr/>
                <p:nvPr/>
              </p:nvSpPr>
              <p:spPr>
                <a:xfrm>
                  <a:off x="7537937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円/楕円 190">
                  <a:extLst>
                    <a:ext uri="{FF2B5EF4-FFF2-40B4-BE49-F238E27FC236}">
                      <a16:creationId xmlns:a16="http://schemas.microsoft.com/office/drawing/2014/main" id="{082CE2EE-D9CE-5E81-2908-4F975383A3D4}"/>
                    </a:ext>
                  </a:extLst>
                </p:cNvPr>
                <p:cNvSpPr/>
                <p:nvPr/>
              </p:nvSpPr>
              <p:spPr>
                <a:xfrm>
                  <a:off x="8127541" y="4953387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95CBD2BE-182D-D0BB-B7B0-564C16E5F1AC}"/>
                    </a:ext>
                  </a:extLst>
                </p:cNvPr>
                <p:cNvSpPr/>
                <p:nvPr/>
              </p:nvSpPr>
              <p:spPr>
                <a:xfrm>
                  <a:off x="7488548" y="4293890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0D29CD1E-53FC-C20C-01C0-6EADC235409E}"/>
                    </a:ext>
                  </a:extLst>
                </p:cNvPr>
                <p:cNvSpPr/>
                <p:nvPr/>
              </p:nvSpPr>
              <p:spPr>
                <a:xfrm rot="16200000">
                  <a:off x="7884160" y="5078190"/>
                  <a:ext cx="51709" cy="200466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4FBD8DFD-CCAB-A06D-59F0-80E99CB523BE}"/>
                    </a:ext>
                  </a:extLst>
                </p:cNvPr>
                <p:cNvSpPr/>
                <p:nvPr/>
              </p:nvSpPr>
              <p:spPr>
                <a:xfrm rot="10800000">
                  <a:off x="8052998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005FC1B8-739E-35BF-E0DF-011373ECA8CD}"/>
                    </a:ext>
                  </a:extLst>
                </p:cNvPr>
                <p:cNvSpPr/>
                <p:nvPr/>
              </p:nvSpPr>
              <p:spPr>
                <a:xfrm rot="10800000" flipH="1">
                  <a:off x="7549139" y="4804898"/>
                  <a:ext cx="178502" cy="45719"/>
                </a:xfrm>
                <a:custGeom>
                  <a:avLst/>
                  <a:gdLst>
                    <a:gd name="connsiteX0" fmla="*/ 71794 w 132483"/>
                    <a:gd name="connsiteY0" fmla="*/ 0 h 37914"/>
                    <a:gd name="connsiteX1" fmla="*/ 132314 w 132483"/>
                    <a:gd name="connsiteY1" fmla="*/ 37138 h 37914"/>
                    <a:gd name="connsiteX2" fmla="*/ 132483 w 132483"/>
                    <a:gd name="connsiteY2" fmla="*/ 37914 h 37914"/>
                    <a:gd name="connsiteX3" fmla="*/ 113222 w 132483"/>
                    <a:gd name="connsiteY3" fmla="*/ 30496 h 37914"/>
                    <a:gd name="connsiteX4" fmla="*/ 71787 w 132483"/>
                    <a:gd name="connsiteY4" fmla="*/ 25717 h 37914"/>
                    <a:gd name="connsiteX5" fmla="*/ 30353 w 132483"/>
                    <a:gd name="connsiteY5" fmla="*/ 30496 h 37914"/>
                    <a:gd name="connsiteX6" fmla="*/ 11107 w 132483"/>
                    <a:gd name="connsiteY6" fmla="*/ 37908 h 37914"/>
                    <a:gd name="connsiteX7" fmla="*/ 11275 w 132483"/>
                    <a:gd name="connsiteY7" fmla="*/ 37138 h 37914"/>
                    <a:gd name="connsiteX8" fmla="*/ 13143 w 132483"/>
                    <a:gd name="connsiteY8" fmla="*/ 34573 h 37914"/>
                    <a:gd name="connsiteX9" fmla="*/ 0 w 132483"/>
                    <a:gd name="connsiteY9" fmla="*/ 8065 h 37914"/>
                    <a:gd name="connsiteX10" fmla="*/ 23737 w 132483"/>
                    <a:gd name="connsiteY10" fmla="*/ 20025 h 37914"/>
                    <a:gd name="connsiteX11" fmla="*/ 25350 w 132483"/>
                    <a:gd name="connsiteY11" fmla="*/ 17811 h 37914"/>
                    <a:gd name="connsiteX12" fmla="*/ 71794 w 132483"/>
                    <a:gd name="connsiteY12" fmla="*/ 0 h 37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483" h="37914">
                      <a:moveTo>
                        <a:pt x="71794" y="0"/>
                      </a:moveTo>
                      <a:cubicBezTo>
                        <a:pt x="99001" y="0"/>
                        <a:pt x="122343" y="15314"/>
                        <a:pt x="132314" y="37138"/>
                      </a:cubicBezTo>
                      <a:lnTo>
                        <a:pt x="132483" y="37914"/>
                      </a:lnTo>
                      <a:lnTo>
                        <a:pt x="113222" y="30496"/>
                      </a:lnTo>
                      <a:cubicBezTo>
                        <a:pt x="100487" y="27419"/>
                        <a:pt x="86485" y="25717"/>
                        <a:pt x="71787" y="25717"/>
                      </a:cubicBezTo>
                      <a:cubicBezTo>
                        <a:pt x="57090" y="25717"/>
                        <a:pt x="43088" y="27419"/>
                        <a:pt x="30353" y="30496"/>
                      </a:cubicBezTo>
                      <a:lnTo>
                        <a:pt x="11107" y="37908"/>
                      </a:lnTo>
                      <a:lnTo>
                        <a:pt x="11275" y="37138"/>
                      </a:lnTo>
                      <a:lnTo>
                        <a:pt x="13143" y="34573"/>
                      </a:lnTo>
                      <a:lnTo>
                        <a:pt x="0" y="8065"/>
                      </a:lnTo>
                      <a:lnTo>
                        <a:pt x="23737" y="20025"/>
                      </a:lnTo>
                      <a:lnTo>
                        <a:pt x="25350" y="17811"/>
                      </a:lnTo>
                      <a:cubicBezTo>
                        <a:pt x="37237" y="6806"/>
                        <a:pt x="53657" y="1"/>
                        <a:pt x="7179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761B8723-B6D1-5FCC-214B-135D5D63B16E}"/>
                    </a:ext>
                  </a:extLst>
                </p:cNvPr>
                <p:cNvGrpSpPr/>
                <p:nvPr/>
              </p:nvGrpSpPr>
              <p:grpSpPr>
                <a:xfrm>
                  <a:off x="7625673" y="5412429"/>
                  <a:ext cx="552426" cy="171537"/>
                  <a:chOff x="7625673" y="5412429"/>
                  <a:chExt cx="552426" cy="171537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D1CE6A78-F056-5117-B4F4-9BB7A6784996}"/>
                      </a:ext>
                    </a:extLst>
                  </p:cNvPr>
                  <p:cNvSpPr/>
                  <p:nvPr/>
                </p:nvSpPr>
                <p:spPr>
                  <a:xfrm rot="12825509">
                    <a:off x="7625673" y="5412429"/>
                    <a:ext cx="250204" cy="171536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  <a:gd name="connsiteX0" fmla="*/ 252929 w 268243"/>
                      <a:gd name="connsiteY0" fmla="*/ 212872 h 212872"/>
                      <a:gd name="connsiteX1" fmla="*/ 0 w 268243"/>
                      <a:gd name="connsiteY1" fmla="*/ 212872 h 212872"/>
                      <a:gd name="connsiteX2" fmla="*/ 103477 w 268243"/>
                      <a:gd name="connsiteY2" fmla="*/ 21 h 212872"/>
                      <a:gd name="connsiteX3" fmla="*/ 268243 w 268243"/>
                      <a:gd name="connsiteY3" fmla="*/ 200980 h 212872"/>
                      <a:gd name="connsiteX4" fmla="*/ 252929 w 268243"/>
                      <a:gd name="connsiteY4" fmla="*/ 212872 h 212872"/>
                      <a:gd name="connsiteX0" fmla="*/ 252929 w 268243"/>
                      <a:gd name="connsiteY0" fmla="*/ 212939 h 212939"/>
                      <a:gd name="connsiteX1" fmla="*/ 0 w 268243"/>
                      <a:gd name="connsiteY1" fmla="*/ 212939 h 212939"/>
                      <a:gd name="connsiteX2" fmla="*/ 103477 w 268243"/>
                      <a:gd name="connsiteY2" fmla="*/ 88 h 212939"/>
                      <a:gd name="connsiteX3" fmla="*/ 268243 w 268243"/>
                      <a:gd name="connsiteY3" fmla="*/ 201047 h 212939"/>
                      <a:gd name="connsiteX4" fmla="*/ 252929 w 268243"/>
                      <a:gd name="connsiteY4" fmla="*/ 212939 h 212939"/>
                      <a:gd name="connsiteX0" fmla="*/ 252929 w 268243"/>
                      <a:gd name="connsiteY0" fmla="*/ 177798 h 177798"/>
                      <a:gd name="connsiteX1" fmla="*/ 0 w 268243"/>
                      <a:gd name="connsiteY1" fmla="*/ 177798 h 177798"/>
                      <a:gd name="connsiteX2" fmla="*/ 109009 w 268243"/>
                      <a:gd name="connsiteY2" fmla="*/ 119 h 177798"/>
                      <a:gd name="connsiteX3" fmla="*/ 268243 w 268243"/>
                      <a:gd name="connsiteY3" fmla="*/ 165906 h 177798"/>
                      <a:gd name="connsiteX4" fmla="*/ 252929 w 268243"/>
                      <a:gd name="connsiteY4" fmla="*/ 177798 h 177798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8858 h 191265"/>
                      <a:gd name="connsiteX1" fmla="*/ 0 w 259993"/>
                      <a:gd name="connsiteY1" fmla="*/ 191265 h 191265"/>
                      <a:gd name="connsiteX2" fmla="*/ 100759 w 259993"/>
                      <a:gd name="connsiteY2" fmla="*/ 1179 h 191265"/>
                      <a:gd name="connsiteX3" fmla="*/ 259993 w 259993"/>
                      <a:gd name="connsiteY3" fmla="*/ 166966 h 191265"/>
                      <a:gd name="connsiteX4" fmla="*/ 244679 w 259993"/>
                      <a:gd name="connsiteY4" fmla="*/ 178858 h 191265"/>
                      <a:gd name="connsiteX0" fmla="*/ 244679 w 259993"/>
                      <a:gd name="connsiteY0" fmla="*/ 165340 h 177747"/>
                      <a:gd name="connsiteX1" fmla="*/ 0 w 259993"/>
                      <a:gd name="connsiteY1" fmla="*/ 177747 h 177747"/>
                      <a:gd name="connsiteX2" fmla="*/ 98029 w 259993"/>
                      <a:gd name="connsiteY2" fmla="*/ 1461 h 177747"/>
                      <a:gd name="connsiteX3" fmla="*/ 259993 w 259993"/>
                      <a:gd name="connsiteY3" fmla="*/ 153448 h 177747"/>
                      <a:gd name="connsiteX4" fmla="*/ 244679 w 259993"/>
                      <a:gd name="connsiteY4" fmla="*/ 165340 h 177747"/>
                      <a:gd name="connsiteX0" fmla="*/ 244679 w 259993"/>
                      <a:gd name="connsiteY0" fmla="*/ 166757 h 179164"/>
                      <a:gd name="connsiteX1" fmla="*/ 0 w 259993"/>
                      <a:gd name="connsiteY1" fmla="*/ 179164 h 179164"/>
                      <a:gd name="connsiteX2" fmla="*/ 98029 w 259993"/>
                      <a:gd name="connsiteY2" fmla="*/ 2878 h 179164"/>
                      <a:gd name="connsiteX3" fmla="*/ 259993 w 259993"/>
                      <a:gd name="connsiteY3" fmla="*/ 154865 h 179164"/>
                      <a:gd name="connsiteX4" fmla="*/ 244679 w 259993"/>
                      <a:gd name="connsiteY4" fmla="*/ 166757 h 1791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9993" h="179164">
                        <a:moveTo>
                          <a:pt x="244679" y="166757"/>
                        </a:moveTo>
                        <a:cubicBezTo>
                          <a:pt x="163759" y="131572"/>
                          <a:pt x="76711" y="136404"/>
                          <a:pt x="0" y="179164"/>
                        </a:cubicBezTo>
                        <a:cubicBezTo>
                          <a:pt x="10466" y="103414"/>
                          <a:pt x="32749" y="18679"/>
                          <a:pt x="98029" y="2878"/>
                        </a:cubicBezTo>
                        <a:cubicBezTo>
                          <a:pt x="163309" y="-12923"/>
                          <a:pt x="206383" y="36141"/>
                          <a:pt x="259993" y="154865"/>
                        </a:cubicBezTo>
                        <a:lnTo>
                          <a:pt x="244679" y="166757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E2021C35-0E42-5D2C-A376-50A7FB430309}"/>
                      </a:ext>
                    </a:extLst>
                  </p:cNvPr>
                  <p:cNvSpPr/>
                  <p:nvPr/>
                </p:nvSpPr>
                <p:spPr>
                  <a:xfrm rot="8774491" flipH="1">
                    <a:off x="7927895" y="5412430"/>
                    <a:ext cx="250204" cy="171536"/>
                  </a:xfrm>
                  <a:custGeom>
                    <a:avLst/>
                    <a:gdLst>
                      <a:gd name="connsiteX0" fmla="*/ 252929 w 268243"/>
                      <a:gd name="connsiteY0" fmla="*/ 212851 h 212851"/>
                      <a:gd name="connsiteX1" fmla="*/ 0 w 268243"/>
                      <a:gd name="connsiteY1" fmla="*/ 212851 h 212851"/>
                      <a:gd name="connsiteX2" fmla="*/ 103477 w 268243"/>
                      <a:gd name="connsiteY2" fmla="*/ 0 h 212851"/>
                      <a:gd name="connsiteX3" fmla="*/ 268243 w 268243"/>
                      <a:gd name="connsiteY3" fmla="*/ 200959 h 212851"/>
                      <a:gd name="connsiteX0" fmla="*/ 252929 w 268243"/>
                      <a:gd name="connsiteY0" fmla="*/ 212872 h 212872"/>
                      <a:gd name="connsiteX1" fmla="*/ 0 w 268243"/>
                      <a:gd name="connsiteY1" fmla="*/ 212872 h 212872"/>
                      <a:gd name="connsiteX2" fmla="*/ 103477 w 268243"/>
                      <a:gd name="connsiteY2" fmla="*/ 21 h 212872"/>
                      <a:gd name="connsiteX3" fmla="*/ 268243 w 268243"/>
                      <a:gd name="connsiteY3" fmla="*/ 200980 h 212872"/>
                      <a:gd name="connsiteX4" fmla="*/ 252929 w 268243"/>
                      <a:gd name="connsiteY4" fmla="*/ 212872 h 212872"/>
                      <a:gd name="connsiteX0" fmla="*/ 252929 w 268243"/>
                      <a:gd name="connsiteY0" fmla="*/ 212939 h 212939"/>
                      <a:gd name="connsiteX1" fmla="*/ 0 w 268243"/>
                      <a:gd name="connsiteY1" fmla="*/ 212939 h 212939"/>
                      <a:gd name="connsiteX2" fmla="*/ 103477 w 268243"/>
                      <a:gd name="connsiteY2" fmla="*/ 88 h 212939"/>
                      <a:gd name="connsiteX3" fmla="*/ 268243 w 268243"/>
                      <a:gd name="connsiteY3" fmla="*/ 201047 h 212939"/>
                      <a:gd name="connsiteX4" fmla="*/ 252929 w 268243"/>
                      <a:gd name="connsiteY4" fmla="*/ 212939 h 212939"/>
                      <a:gd name="connsiteX0" fmla="*/ 252929 w 268243"/>
                      <a:gd name="connsiteY0" fmla="*/ 177798 h 177798"/>
                      <a:gd name="connsiteX1" fmla="*/ 0 w 268243"/>
                      <a:gd name="connsiteY1" fmla="*/ 177798 h 177798"/>
                      <a:gd name="connsiteX2" fmla="*/ 109009 w 268243"/>
                      <a:gd name="connsiteY2" fmla="*/ 119 h 177798"/>
                      <a:gd name="connsiteX3" fmla="*/ 268243 w 268243"/>
                      <a:gd name="connsiteY3" fmla="*/ 165906 h 177798"/>
                      <a:gd name="connsiteX4" fmla="*/ 252929 w 268243"/>
                      <a:gd name="connsiteY4" fmla="*/ 177798 h 177798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52929 w 268243"/>
                      <a:gd name="connsiteY0" fmla="*/ 177903 h 177903"/>
                      <a:gd name="connsiteX1" fmla="*/ 0 w 268243"/>
                      <a:gd name="connsiteY1" fmla="*/ 177903 h 177903"/>
                      <a:gd name="connsiteX2" fmla="*/ 109009 w 268243"/>
                      <a:gd name="connsiteY2" fmla="*/ 224 h 177903"/>
                      <a:gd name="connsiteX3" fmla="*/ 268243 w 268243"/>
                      <a:gd name="connsiteY3" fmla="*/ 166011 h 177903"/>
                      <a:gd name="connsiteX4" fmla="*/ 252929 w 268243"/>
                      <a:gd name="connsiteY4" fmla="*/ 177903 h 177903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7902 h 190309"/>
                      <a:gd name="connsiteX1" fmla="*/ 0 w 259993"/>
                      <a:gd name="connsiteY1" fmla="*/ 190309 h 190309"/>
                      <a:gd name="connsiteX2" fmla="*/ 100759 w 259993"/>
                      <a:gd name="connsiteY2" fmla="*/ 223 h 190309"/>
                      <a:gd name="connsiteX3" fmla="*/ 259993 w 259993"/>
                      <a:gd name="connsiteY3" fmla="*/ 166010 h 190309"/>
                      <a:gd name="connsiteX4" fmla="*/ 244679 w 259993"/>
                      <a:gd name="connsiteY4" fmla="*/ 177902 h 190309"/>
                      <a:gd name="connsiteX0" fmla="*/ 244679 w 259993"/>
                      <a:gd name="connsiteY0" fmla="*/ 178858 h 191265"/>
                      <a:gd name="connsiteX1" fmla="*/ 0 w 259993"/>
                      <a:gd name="connsiteY1" fmla="*/ 191265 h 191265"/>
                      <a:gd name="connsiteX2" fmla="*/ 100759 w 259993"/>
                      <a:gd name="connsiteY2" fmla="*/ 1179 h 191265"/>
                      <a:gd name="connsiteX3" fmla="*/ 259993 w 259993"/>
                      <a:gd name="connsiteY3" fmla="*/ 166966 h 191265"/>
                      <a:gd name="connsiteX4" fmla="*/ 244679 w 259993"/>
                      <a:gd name="connsiteY4" fmla="*/ 178858 h 191265"/>
                      <a:gd name="connsiteX0" fmla="*/ 244679 w 259993"/>
                      <a:gd name="connsiteY0" fmla="*/ 165340 h 177747"/>
                      <a:gd name="connsiteX1" fmla="*/ 0 w 259993"/>
                      <a:gd name="connsiteY1" fmla="*/ 177747 h 177747"/>
                      <a:gd name="connsiteX2" fmla="*/ 98029 w 259993"/>
                      <a:gd name="connsiteY2" fmla="*/ 1461 h 177747"/>
                      <a:gd name="connsiteX3" fmla="*/ 259993 w 259993"/>
                      <a:gd name="connsiteY3" fmla="*/ 153448 h 177747"/>
                      <a:gd name="connsiteX4" fmla="*/ 244679 w 259993"/>
                      <a:gd name="connsiteY4" fmla="*/ 165340 h 177747"/>
                      <a:gd name="connsiteX0" fmla="*/ 244679 w 259993"/>
                      <a:gd name="connsiteY0" fmla="*/ 166757 h 179164"/>
                      <a:gd name="connsiteX1" fmla="*/ 0 w 259993"/>
                      <a:gd name="connsiteY1" fmla="*/ 179164 h 179164"/>
                      <a:gd name="connsiteX2" fmla="*/ 98029 w 259993"/>
                      <a:gd name="connsiteY2" fmla="*/ 2878 h 179164"/>
                      <a:gd name="connsiteX3" fmla="*/ 259993 w 259993"/>
                      <a:gd name="connsiteY3" fmla="*/ 154865 h 179164"/>
                      <a:gd name="connsiteX4" fmla="*/ 244679 w 259993"/>
                      <a:gd name="connsiteY4" fmla="*/ 166757 h 1791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9993" h="179164">
                        <a:moveTo>
                          <a:pt x="244679" y="166757"/>
                        </a:moveTo>
                        <a:cubicBezTo>
                          <a:pt x="163759" y="131572"/>
                          <a:pt x="76711" y="136404"/>
                          <a:pt x="0" y="179164"/>
                        </a:cubicBezTo>
                        <a:cubicBezTo>
                          <a:pt x="10466" y="103414"/>
                          <a:pt x="32749" y="18679"/>
                          <a:pt x="98029" y="2878"/>
                        </a:cubicBezTo>
                        <a:cubicBezTo>
                          <a:pt x="163309" y="-12923"/>
                          <a:pt x="206383" y="36141"/>
                          <a:pt x="259993" y="154865"/>
                        </a:cubicBezTo>
                        <a:lnTo>
                          <a:pt x="244679" y="166757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4109B533-C59A-0769-9C20-095406357212}"/>
                  </a:ext>
                </a:extLst>
              </p:cNvPr>
              <p:cNvGrpSpPr/>
              <p:nvPr/>
            </p:nvGrpSpPr>
            <p:grpSpPr>
              <a:xfrm>
                <a:off x="6559550" y="524943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EA6379F8-5039-0DC6-1A6D-0CD07A066194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E341321A-42AB-6FCD-2C82-8FEAAD4FA7D4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四角形: 上の 2 つの角を丸める 181">
                    <a:extLst>
                      <a:ext uri="{FF2B5EF4-FFF2-40B4-BE49-F238E27FC236}">
                        <a16:creationId xmlns:a16="http://schemas.microsoft.com/office/drawing/2014/main" id="{052FE3B8-70AC-E642-7078-C68728FAB25F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3" name="四角形: 上の 2 つの角を丸める 181">
                  <a:extLst>
                    <a:ext uri="{FF2B5EF4-FFF2-40B4-BE49-F238E27FC236}">
                      <a16:creationId xmlns:a16="http://schemas.microsoft.com/office/drawing/2014/main" id="{1704F89E-7D9F-3575-8747-0D446A6A1010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BAFF14C8-F5AF-DA47-F6D3-C17F43FE7FCA}"/>
                </a:ext>
              </a:extLst>
            </p:cNvPr>
            <p:cNvGrpSpPr/>
            <p:nvPr/>
          </p:nvGrpSpPr>
          <p:grpSpPr>
            <a:xfrm>
              <a:off x="7248735" y="5200550"/>
              <a:ext cx="221455" cy="172195"/>
              <a:chOff x="1314450" y="2280493"/>
              <a:chExt cx="212372" cy="182066"/>
            </a:xfrm>
          </p:grpSpPr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ED34A37A-AD6D-6887-0256-C12C72B9B54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32648839-E0A8-EF1D-B6EE-12500A22714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17B9BAAF-632A-726A-7C10-0645ABC3225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4D0D2E3A-4C49-E229-8C10-36EAC6ED57D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E10DB177-ADDD-8966-7563-711602F7F442}"/>
                </a:ext>
              </a:extLst>
            </p:cNvPr>
            <p:cNvGrpSpPr/>
            <p:nvPr/>
          </p:nvGrpSpPr>
          <p:grpSpPr>
            <a:xfrm flipH="1">
              <a:off x="8341299" y="5200550"/>
              <a:ext cx="221455" cy="172195"/>
              <a:chOff x="1314450" y="2280493"/>
              <a:chExt cx="212372" cy="182066"/>
            </a:xfrm>
          </p:grpSpPr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59C81B21-15C4-705F-AB30-E447040CF2F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8B234B17-7870-84B1-8450-9A657EC2B2B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4046B83D-A7AB-92E8-3301-27A7CEBFA6C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0E9FC826-7334-5FD3-1A21-524B30C1AE9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CA09A459-8932-E47A-A8AE-D918D0E628EB}"/>
                </a:ext>
              </a:extLst>
            </p:cNvPr>
            <p:cNvGrpSpPr/>
            <p:nvPr/>
          </p:nvGrpSpPr>
          <p:grpSpPr>
            <a:xfrm>
              <a:off x="6727707" y="3581125"/>
              <a:ext cx="2372598" cy="1246124"/>
              <a:chOff x="829827" y="586465"/>
              <a:chExt cx="2372598" cy="1246124"/>
            </a:xfrm>
          </p:grpSpPr>
          <p:sp>
            <p:nvSpPr>
              <p:cNvPr id="378" name="月 377">
                <a:extLst>
                  <a:ext uri="{FF2B5EF4-FFF2-40B4-BE49-F238E27FC236}">
                    <a16:creationId xmlns:a16="http://schemas.microsoft.com/office/drawing/2014/main" id="{2ACB77EB-7FCD-B8DD-563A-1CE11DF8983E}"/>
                  </a:ext>
                </a:extLst>
              </p:cNvPr>
              <p:cNvSpPr/>
              <p:nvPr/>
            </p:nvSpPr>
            <p:spPr>
              <a:xfrm rot="1800000">
                <a:off x="1002323" y="738554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月 378">
                <a:extLst>
                  <a:ext uri="{FF2B5EF4-FFF2-40B4-BE49-F238E27FC236}">
                    <a16:creationId xmlns:a16="http://schemas.microsoft.com/office/drawing/2014/main" id="{0CD0A60D-0237-F32C-4C33-530BFBADFBA1}"/>
                  </a:ext>
                </a:extLst>
              </p:cNvPr>
              <p:cNvSpPr/>
              <p:nvPr/>
            </p:nvSpPr>
            <p:spPr>
              <a:xfrm rot="9000000">
                <a:off x="2507273" y="738553"/>
                <a:ext cx="403594" cy="807187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月 379">
                <a:extLst>
                  <a:ext uri="{FF2B5EF4-FFF2-40B4-BE49-F238E27FC236}">
                    <a16:creationId xmlns:a16="http://schemas.microsoft.com/office/drawing/2014/main" id="{FF7A9A8A-702F-AAB0-4CF3-6F11BF92B1D6}"/>
                  </a:ext>
                </a:extLst>
              </p:cNvPr>
              <p:cNvSpPr/>
              <p:nvPr/>
            </p:nvSpPr>
            <p:spPr>
              <a:xfrm rot="9000000">
                <a:off x="2872584" y="117290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月 380">
                <a:extLst>
                  <a:ext uri="{FF2B5EF4-FFF2-40B4-BE49-F238E27FC236}">
                    <a16:creationId xmlns:a16="http://schemas.microsoft.com/office/drawing/2014/main" id="{833B7320-D4A9-9CBD-0A84-42240A4B3449}"/>
                  </a:ext>
                </a:extLst>
              </p:cNvPr>
              <p:cNvSpPr/>
              <p:nvPr/>
            </p:nvSpPr>
            <p:spPr>
              <a:xfrm rot="1800000">
                <a:off x="829827" y="1110997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月 381">
                <a:extLst>
                  <a:ext uri="{FF2B5EF4-FFF2-40B4-BE49-F238E27FC236}">
                    <a16:creationId xmlns:a16="http://schemas.microsoft.com/office/drawing/2014/main" id="{91F5FAD6-8983-2457-61E2-BE41F8B34FD9}"/>
                  </a:ext>
                </a:extLst>
              </p:cNvPr>
              <p:cNvSpPr/>
              <p:nvPr/>
            </p:nvSpPr>
            <p:spPr>
              <a:xfrm rot="4500000">
                <a:off x="1539132" y="461218"/>
                <a:ext cx="329841" cy="659681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月 382">
                <a:extLst>
                  <a:ext uri="{FF2B5EF4-FFF2-40B4-BE49-F238E27FC236}">
                    <a16:creationId xmlns:a16="http://schemas.microsoft.com/office/drawing/2014/main" id="{4B0F2864-9EF9-2A45-3FA9-0CDB4DBDB84E}"/>
                  </a:ext>
                </a:extLst>
              </p:cNvPr>
              <p:cNvSpPr/>
              <p:nvPr/>
            </p:nvSpPr>
            <p:spPr>
              <a:xfrm rot="6300000">
                <a:off x="2131768" y="442214"/>
                <a:ext cx="288504" cy="577006"/>
              </a:xfrm>
              <a:prstGeom prst="moon">
                <a:avLst>
                  <a:gd name="adj" fmla="val 4569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05437310-BB25-AA68-0666-6FD942A834E3}"/>
                </a:ext>
              </a:extLst>
            </p:cNvPr>
            <p:cNvGrpSpPr/>
            <p:nvPr/>
          </p:nvGrpSpPr>
          <p:grpSpPr>
            <a:xfrm>
              <a:off x="6736080" y="4935869"/>
              <a:ext cx="583035" cy="161911"/>
              <a:chOff x="1826412" y="4507735"/>
              <a:chExt cx="712235" cy="179779"/>
            </a:xfrm>
          </p:grpSpPr>
          <p:sp>
            <p:nvSpPr>
              <p:cNvPr id="400" name="テキスト ボックス 399">
                <a:extLst>
                  <a:ext uri="{FF2B5EF4-FFF2-40B4-BE49-F238E27FC236}">
                    <a16:creationId xmlns:a16="http://schemas.microsoft.com/office/drawing/2014/main" id="{306C119A-E5BE-60EB-3032-F67E7B3F473B}"/>
                  </a:ext>
                </a:extLst>
              </p:cNvPr>
              <p:cNvSpPr txBox="1"/>
              <p:nvPr/>
            </p:nvSpPr>
            <p:spPr>
              <a:xfrm rot="20382159">
                <a:off x="1829752" y="4507735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28575">
                      <a:solidFill>
                        <a:schemeClr val="tx1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  <p:sp>
            <p:nvSpPr>
              <p:cNvPr id="401" name="テキスト ボックス 400">
                <a:extLst>
                  <a:ext uri="{FF2B5EF4-FFF2-40B4-BE49-F238E27FC236}">
                    <a16:creationId xmlns:a16="http://schemas.microsoft.com/office/drawing/2014/main" id="{6EDA0AE6-E08C-3FCF-1727-93EB963414B0}"/>
                  </a:ext>
                </a:extLst>
              </p:cNvPr>
              <p:cNvSpPr txBox="1"/>
              <p:nvPr/>
            </p:nvSpPr>
            <p:spPr>
              <a:xfrm rot="20382159">
                <a:off x="1826412" y="4507736"/>
                <a:ext cx="708895" cy="1797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フフフフ</a:t>
                </a:r>
              </a:p>
            </p:txBody>
          </p:sp>
        </p:grpSp>
      </p:grp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3FB4D545-805B-CD1F-03C9-CD2F9AA4C63D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楽しい夢を見る女の子のイラスト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833296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40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pptx280_楽しい夢を見る女性、女の子のイラスト</dc:title>
  <dc:subject>pptx280_楽しい夢を見る女性、女の子のイラスト</dc:subject>
  <dc:creator>でじけろお</dc:creator>
  <cp:revision>1</cp:revision>
  <dcterms:created xsi:type="dcterms:W3CDTF">2018-05-20T00:31:01Z</dcterms:created>
  <dcterms:modified xsi:type="dcterms:W3CDTF">2025-03-24T13:58:00Z</dcterms:modified>
  <cp:version>1</cp:version>
</cp:coreProperties>
</file>