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60" r:id="rId2"/>
    <p:sldId id="462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FF99CC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12" autoAdjust="0"/>
    <p:restoredTop sz="94660"/>
  </p:normalViewPr>
  <p:slideViewPr>
    <p:cSldViewPr snapToGrid="0">
      <p:cViewPr varScale="1">
        <p:scale>
          <a:sx n="71" d="100"/>
          <a:sy n="71" d="100"/>
        </p:scale>
        <p:origin x="192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1" name="グループ化 510">
            <a:extLst>
              <a:ext uri="{FF2B5EF4-FFF2-40B4-BE49-F238E27FC236}">
                <a16:creationId xmlns:a16="http://schemas.microsoft.com/office/drawing/2014/main" id="{DA7F3BDE-DC72-CF9E-274F-7632CB72DAE6}"/>
              </a:ext>
            </a:extLst>
          </p:cNvPr>
          <p:cNvGrpSpPr>
            <a:grpSpLocks noChangeAspect="1"/>
          </p:cNvGrpSpPr>
          <p:nvPr/>
        </p:nvGrpSpPr>
        <p:grpSpPr>
          <a:xfrm>
            <a:off x="724388" y="3872930"/>
            <a:ext cx="2597305" cy="2435258"/>
            <a:chOff x="654050" y="3785007"/>
            <a:chExt cx="2840021" cy="2662831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0F36128C-394F-4CF3-82C6-71BFD5695F05}"/>
                </a:ext>
              </a:extLst>
            </p:cNvPr>
            <p:cNvGrpSpPr/>
            <p:nvPr/>
          </p:nvGrpSpPr>
          <p:grpSpPr>
            <a:xfrm>
              <a:off x="654050" y="3909056"/>
              <a:ext cx="2705100" cy="2538782"/>
              <a:chOff x="654050" y="3909056"/>
              <a:chExt cx="2705100" cy="2538782"/>
            </a:xfrm>
          </p:grpSpPr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FCF71D3C-FFA0-4AFE-A8E6-3A7E2960B8A1}"/>
                  </a:ext>
                </a:extLst>
              </p:cNvPr>
              <p:cNvGrpSpPr/>
              <p:nvPr/>
            </p:nvGrpSpPr>
            <p:grpSpPr>
              <a:xfrm>
                <a:off x="706437" y="39703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47" name="グループ化 46">
                  <a:extLst>
                    <a:ext uri="{FF2B5EF4-FFF2-40B4-BE49-F238E27FC236}">
                      <a16:creationId xmlns:a16="http://schemas.microsoft.com/office/drawing/2014/main" id="{4323044E-4B9C-43DB-AD61-E0815C2A6186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51" name="四角形: 上の 2 つの角を丸める 50">
                    <a:extLst>
                      <a:ext uri="{FF2B5EF4-FFF2-40B4-BE49-F238E27FC236}">
                        <a16:creationId xmlns:a16="http://schemas.microsoft.com/office/drawing/2014/main" id="{E4851CBF-5B30-4358-9937-F88068F44002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" name="四角形: 上の 2 つの角を丸める 51">
                    <a:extLst>
                      <a:ext uri="{FF2B5EF4-FFF2-40B4-BE49-F238E27FC236}">
                        <a16:creationId xmlns:a16="http://schemas.microsoft.com/office/drawing/2014/main" id="{A3EDE87F-D565-4F22-8D6E-ADF9660C339B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8" name="四角形: 角を丸くする 47">
                  <a:extLst>
                    <a:ext uri="{FF2B5EF4-FFF2-40B4-BE49-F238E27FC236}">
                      <a16:creationId xmlns:a16="http://schemas.microsoft.com/office/drawing/2014/main" id="{75E620EB-CDC3-4FAB-8D11-A2FE046F8CC1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四角形: 角を丸くする 48">
                  <a:extLst>
                    <a:ext uri="{FF2B5EF4-FFF2-40B4-BE49-F238E27FC236}">
                      <a16:creationId xmlns:a16="http://schemas.microsoft.com/office/drawing/2014/main" id="{D130A78C-2330-48A1-8762-6477F0CCDC97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四角形: 角を丸くする 49">
                  <a:extLst>
                    <a:ext uri="{FF2B5EF4-FFF2-40B4-BE49-F238E27FC236}">
                      <a16:creationId xmlns:a16="http://schemas.microsoft.com/office/drawing/2014/main" id="{2D276FBA-C9F5-4EAE-BE82-B796DD49ABA5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rgbClr val="00B0F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4" name="グループ化 203">
                <a:extLst>
                  <a:ext uri="{FF2B5EF4-FFF2-40B4-BE49-F238E27FC236}">
                    <a16:creationId xmlns:a16="http://schemas.microsoft.com/office/drawing/2014/main" id="{9EE1A9F5-C9B3-4407-AFB9-39AB3928806A}"/>
                  </a:ext>
                </a:extLst>
              </p:cNvPr>
              <p:cNvGrpSpPr/>
              <p:nvPr/>
            </p:nvGrpSpPr>
            <p:grpSpPr>
              <a:xfrm>
                <a:off x="1357989" y="3909056"/>
                <a:ext cx="1250376" cy="2360704"/>
                <a:chOff x="1248226" y="3679809"/>
                <a:chExt cx="1469902" cy="2775168"/>
              </a:xfrm>
            </p:grpSpPr>
            <p:grpSp>
              <p:nvGrpSpPr>
                <p:cNvPr id="205" name="グループ化 204">
                  <a:extLst>
                    <a:ext uri="{FF2B5EF4-FFF2-40B4-BE49-F238E27FC236}">
                      <a16:creationId xmlns:a16="http://schemas.microsoft.com/office/drawing/2014/main" id="{B43EEFAD-FC31-493F-8FA8-5140FBECDA1B}"/>
                    </a:ext>
                  </a:extLst>
                </p:cNvPr>
                <p:cNvGrpSpPr/>
                <p:nvPr/>
              </p:nvGrpSpPr>
              <p:grpSpPr>
                <a:xfrm>
                  <a:off x="1248226" y="4833217"/>
                  <a:ext cx="1469902" cy="1621760"/>
                  <a:chOff x="1248226" y="4833217"/>
                  <a:chExt cx="1469902" cy="1621760"/>
                </a:xfrm>
              </p:grpSpPr>
              <p:sp>
                <p:nvSpPr>
                  <p:cNvPr id="226" name="フリーフォーム: 図形 225">
                    <a:extLst>
                      <a:ext uri="{FF2B5EF4-FFF2-40B4-BE49-F238E27FC236}">
                        <a16:creationId xmlns:a16="http://schemas.microsoft.com/office/drawing/2014/main" id="{588700D7-5848-4143-B6CB-CAC6FE7D4992}"/>
                      </a:ext>
                    </a:extLst>
                  </p:cNvPr>
                  <p:cNvSpPr/>
                  <p:nvPr/>
                </p:nvSpPr>
                <p:spPr>
                  <a:xfrm>
                    <a:off x="2480085" y="5933346"/>
                    <a:ext cx="205505" cy="517729"/>
                  </a:xfrm>
                  <a:custGeom>
                    <a:avLst/>
                    <a:gdLst>
                      <a:gd name="connsiteX0" fmla="*/ 0 w 205505"/>
                      <a:gd name="connsiteY0" fmla="*/ 0 h 485500"/>
                      <a:gd name="connsiteX1" fmla="*/ 205505 w 205505"/>
                      <a:gd name="connsiteY1" fmla="*/ 0 h 485500"/>
                      <a:gd name="connsiteX2" fmla="*/ 205505 w 205505"/>
                      <a:gd name="connsiteY2" fmla="*/ 485500 h 485500"/>
                      <a:gd name="connsiteX3" fmla="*/ 0 w 205505"/>
                      <a:gd name="connsiteY3" fmla="*/ 485500 h 485500"/>
                      <a:gd name="connsiteX4" fmla="*/ 0 w 205505"/>
                      <a:gd name="connsiteY4" fmla="*/ 0 h 485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5505" h="485500">
                        <a:moveTo>
                          <a:pt x="0" y="0"/>
                        </a:moveTo>
                        <a:lnTo>
                          <a:pt x="205505" y="0"/>
                        </a:lnTo>
                        <a:lnTo>
                          <a:pt x="205505" y="485500"/>
                        </a:lnTo>
                        <a:lnTo>
                          <a:pt x="0" y="4855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8" name="フリーフォーム: 図形 227">
                    <a:extLst>
                      <a:ext uri="{FF2B5EF4-FFF2-40B4-BE49-F238E27FC236}">
                        <a16:creationId xmlns:a16="http://schemas.microsoft.com/office/drawing/2014/main" id="{094D0C1C-FBBC-4F8F-AC5F-6E861311B5F5}"/>
                      </a:ext>
                    </a:extLst>
                  </p:cNvPr>
                  <p:cNvSpPr/>
                  <p:nvPr/>
                </p:nvSpPr>
                <p:spPr>
                  <a:xfrm flipH="1">
                    <a:off x="2512623" y="5264677"/>
                    <a:ext cx="205505" cy="700898"/>
                  </a:xfrm>
                  <a:custGeom>
                    <a:avLst/>
                    <a:gdLst>
                      <a:gd name="connsiteX0" fmla="*/ 205505 w 205505"/>
                      <a:gd name="connsiteY0" fmla="*/ 0 h 700898"/>
                      <a:gd name="connsiteX1" fmla="*/ 205505 w 205505"/>
                      <a:gd name="connsiteY1" fmla="*/ 700898 h 700898"/>
                      <a:gd name="connsiteX2" fmla="*/ 0 w 205505"/>
                      <a:gd name="connsiteY2" fmla="*/ 700898 h 700898"/>
                      <a:gd name="connsiteX3" fmla="*/ 0 w 205505"/>
                      <a:gd name="connsiteY3" fmla="*/ 384984 h 700898"/>
                      <a:gd name="connsiteX4" fmla="*/ 169995 w 205505"/>
                      <a:gd name="connsiteY4" fmla="*/ 25653 h 700898"/>
                      <a:gd name="connsiteX5" fmla="*/ 205505 w 205505"/>
                      <a:gd name="connsiteY5" fmla="*/ 0 h 700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5505" h="700898">
                        <a:moveTo>
                          <a:pt x="205505" y="0"/>
                        </a:moveTo>
                        <a:lnTo>
                          <a:pt x="205505" y="700898"/>
                        </a:lnTo>
                        <a:lnTo>
                          <a:pt x="0" y="700898"/>
                        </a:lnTo>
                        <a:lnTo>
                          <a:pt x="0" y="384984"/>
                        </a:lnTo>
                        <a:cubicBezTo>
                          <a:pt x="0" y="244657"/>
                          <a:pt x="64963" y="117614"/>
                          <a:pt x="169995" y="25653"/>
                        </a:cubicBezTo>
                        <a:lnTo>
                          <a:pt x="205505" y="0"/>
                        </a:lnTo>
                        <a:close/>
                      </a:path>
                    </a:pathLst>
                  </a:custGeom>
                  <a:pattFill prst="lgGrid">
                    <a:fgClr>
                      <a:schemeClr val="accent5">
                        <a:lumMod val="20000"/>
                        <a:lumOff val="80000"/>
                      </a:schemeClr>
                    </a:fgClr>
                    <a:bgClr>
                      <a:schemeClr val="accent5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9" name="フリーフォーム: 図形 228">
                    <a:extLst>
                      <a:ext uri="{FF2B5EF4-FFF2-40B4-BE49-F238E27FC236}">
                        <a16:creationId xmlns:a16="http://schemas.microsoft.com/office/drawing/2014/main" id="{93BD4D20-19FC-4003-A2E0-AF49F4141D50}"/>
                      </a:ext>
                    </a:extLst>
                  </p:cNvPr>
                  <p:cNvSpPr/>
                  <p:nvPr/>
                </p:nvSpPr>
                <p:spPr>
                  <a:xfrm>
                    <a:off x="1278351" y="5933346"/>
                    <a:ext cx="205505" cy="517729"/>
                  </a:xfrm>
                  <a:custGeom>
                    <a:avLst/>
                    <a:gdLst>
                      <a:gd name="connsiteX0" fmla="*/ 0 w 205505"/>
                      <a:gd name="connsiteY0" fmla="*/ 0 h 485500"/>
                      <a:gd name="connsiteX1" fmla="*/ 205505 w 205505"/>
                      <a:gd name="connsiteY1" fmla="*/ 0 h 485500"/>
                      <a:gd name="connsiteX2" fmla="*/ 205505 w 205505"/>
                      <a:gd name="connsiteY2" fmla="*/ 485500 h 485500"/>
                      <a:gd name="connsiteX3" fmla="*/ 0 w 205505"/>
                      <a:gd name="connsiteY3" fmla="*/ 485500 h 485500"/>
                      <a:gd name="connsiteX4" fmla="*/ 0 w 205505"/>
                      <a:gd name="connsiteY4" fmla="*/ 0 h 485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5505" h="485500">
                        <a:moveTo>
                          <a:pt x="0" y="0"/>
                        </a:moveTo>
                        <a:lnTo>
                          <a:pt x="205505" y="0"/>
                        </a:lnTo>
                        <a:lnTo>
                          <a:pt x="205505" y="485500"/>
                        </a:lnTo>
                        <a:lnTo>
                          <a:pt x="0" y="4855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0" name="フリーフォーム: 図形 229">
                    <a:extLst>
                      <a:ext uri="{FF2B5EF4-FFF2-40B4-BE49-F238E27FC236}">
                        <a16:creationId xmlns:a16="http://schemas.microsoft.com/office/drawing/2014/main" id="{02920E0A-C375-4B30-9A3E-CDC760278409}"/>
                      </a:ext>
                    </a:extLst>
                  </p:cNvPr>
                  <p:cNvSpPr/>
                  <p:nvPr/>
                </p:nvSpPr>
                <p:spPr>
                  <a:xfrm>
                    <a:off x="1248226" y="5264677"/>
                    <a:ext cx="205505" cy="700898"/>
                  </a:xfrm>
                  <a:custGeom>
                    <a:avLst/>
                    <a:gdLst>
                      <a:gd name="connsiteX0" fmla="*/ 205505 w 205505"/>
                      <a:gd name="connsiteY0" fmla="*/ 0 h 700898"/>
                      <a:gd name="connsiteX1" fmla="*/ 205505 w 205505"/>
                      <a:gd name="connsiteY1" fmla="*/ 700898 h 700898"/>
                      <a:gd name="connsiteX2" fmla="*/ 0 w 205505"/>
                      <a:gd name="connsiteY2" fmla="*/ 700898 h 700898"/>
                      <a:gd name="connsiteX3" fmla="*/ 0 w 205505"/>
                      <a:gd name="connsiteY3" fmla="*/ 384984 h 700898"/>
                      <a:gd name="connsiteX4" fmla="*/ 169995 w 205505"/>
                      <a:gd name="connsiteY4" fmla="*/ 25653 h 700898"/>
                      <a:gd name="connsiteX5" fmla="*/ 205505 w 205505"/>
                      <a:gd name="connsiteY5" fmla="*/ 0 h 700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5505" h="700898">
                        <a:moveTo>
                          <a:pt x="205505" y="0"/>
                        </a:moveTo>
                        <a:lnTo>
                          <a:pt x="205505" y="700898"/>
                        </a:lnTo>
                        <a:lnTo>
                          <a:pt x="0" y="700898"/>
                        </a:lnTo>
                        <a:lnTo>
                          <a:pt x="0" y="384984"/>
                        </a:lnTo>
                        <a:cubicBezTo>
                          <a:pt x="0" y="244657"/>
                          <a:pt x="64963" y="117614"/>
                          <a:pt x="169995" y="25653"/>
                        </a:cubicBezTo>
                        <a:lnTo>
                          <a:pt x="205505" y="0"/>
                        </a:lnTo>
                        <a:close/>
                      </a:path>
                    </a:pathLst>
                  </a:custGeom>
                  <a:pattFill prst="lgGrid">
                    <a:fgClr>
                      <a:schemeClr val="accent5">
                        <a:lumMod val="20000"/>
                        <a:lumOff val="80000"/>
                      </a:schemeClr>
                    </a:fgClr>
                    <a:bgClr>
                      <a:schemeClr val="accent5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1" name="片側の 2 つの角を丸めた四角形 144">
                    <a:extLst>
                      <a:ext uri="{FF2B5EF4-FFF2-40B4-BE49-F238E27FC236}">
                        <a16:creationId xmlns:a16="http://schemas.microsoft.com/office/drawing/2014/main" id="{8F70BC9D-5796-4B05-886E-11FBE09F4180}"/>
                      </a:ext>
                    </a:extLst>
                  </p:cNvPr>
                  <p:cNvSpPr/>
                  <p:nvPr/>
                </p:nvSpPr>
                <p:spPr>
                  <a:xfrm>
                    <a:off x="1375526" y="5133990"/>
                    <a:ext cx="1218450" cy="1320987"/>
                  </a:xfrm>
                  <a:prstGeom prst="round2SameRect">
                    <a:avLst>
                      <a:gd name="adj1" fmla="val 25009"/>
                      <a:gd name="adj2" fmla="val 0"/>
                    </a:avLst>
                  </a:prstGeom>
                  <a:pattFill prst="lgGrid">
                    <a:fgClr>
                      <a:schemeClr val="accent5">
                        <a:lumMod val="20000"/>
                        <a:lumOff val="80000"/>
                      </a:schemeClr>
                    </a:fgClr>
                    <a:bgClr>
                      <a:schemeClr val="accent5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2" name="フリーフォーム: 図形 231">
                    <a:extLst>
                      <a:ext uri="{FF2B5EF4-FFF2-40B4-BE49-F238E27FC236}">
                        <a16:creationId xmlns:a16="http://schemas.microsoft.com/office/drawing/2014/main" id="{3E2A8F70-887B-483A-88BB-699E81C2ED33}"/>
                      </a:ext>
                    </a:extLst>
                  </p:cNvPr>
                  <p:cNvSpPr/>
                  <p:nvPr/>
                </p:nvSpPr>
                <p:spPr>
                  <a:xfrm>
                    <a:off x="1678410" y="4833217"/>
                    <a:ext cx="605343" cy="492685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06" name="グループ化 205">
                  <a:extLst>
                    <a:ext uri="{FF2B5EF4-FFF2-40B4-BE49-F238E27FC236}">
                      <a16:creationId xmlns:a16="http://schemas.microsoft.com/office/drawing/2014/main" id="{12A96E5B-771E-4C5D-8F28-954F461DFFE4}"/>
                    </a:ext>
                  </a:extLst>
                </p:cNvPr>
                <p:cNvGrpSpPr/>
                <p:nvPr/>
              </p:nvGrpSpPr>
              <p:grpSpPr>
                <a:xfrm>
                  <a:off x="1342251" y="3679809"/>
                  <a:ext cx="1277659" cy="1367656"/>
                  <a:chOff x="-221304" y="2171701"/>
                  <a:chExt cx="1277659" cy="1367656"/>
                </a:xfrm>
              </p:grpSpPr>
              <p:sp>
                <p:nvSpPr>
                  <p:cNvPr id="213" name="雲 391">
                    <a:extLst>
                      <a:ext uri="{FF2B5EF4-FFF2-40B4-BE49-F238E27FC236}">
                        <a16:creationId xmlns:a16="http://schemas.microsoft.com/office/drawing/2014/main" id="{911897F7-7B99-4FB7-89ED-DA0ACEF2A982}"/>
                      </a:ext>
                    </a:extLst>
                  </p:cNvPr>
                  <p:cNvSpPr/>
                  <p:nvPr/>
                </p:nvSpPr>
                <p:spPr>
                  <a:xfrm>
                    <a:off x="-192863" y="2305114"/>
                    <a:ext cx="1233083" cy="89524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8791" h="684142">
                        <a:moveTo>
                          <a:pt x="390797" y="508"/>
                        </a:moveTo>
                        <a:cubicBezTo>
                          <a:pt x="396003" y="-92"/>
                          <a:pt x="401215" y="35"/>
                          <a:pt x="406166" y="2032"/>
                        </a:cubicBezTo>
                        <a:cubicBezTo>
                          <a:pt x="406732" y="1224"/>
                          <a:pt x="407453" y="1069"/>
                          <a:pt x="408176" y="930"/>
                        </a:cubicBezTo>
                        <a:cubicBezTo>
                          <a:pt x="429611" y="-3209"/>
                          <a:pt x="451022" y="6582"/>
                          <a:pt x="464396" y="28234"/>
                        </a:cubicBezTo>
                        <a:cubicBezTo>
                          <a:pt x="477769" y="6582"/>
                          <a:pt x="499181" y="-3209"/>
                          <a:pt x="520615" y="930"/>
                        </a:cubicBezTo>
                        <a:cubicBezTo>
                          <a:pt x="521339" y="1069"/>
                          <a:pt x="522059" y="1224"/>
                          <a:pt x="522625" y="2032"/>
                        </a:cubicBezTo>
                        <a:cubicBezTo>
                          <a:pt x="535574" y="-1254"/>
                          <a:pt x="549192" y="1211"/>
                          <a:pt x="561945" y="8686"/>
                        </a:cubicBezTo>
                        <a:lnTo>
                          <a:pt x="590055" y="37923"/>
                        </a:lnTo>
                        <a:cubicBezTo>
                          <a:pt x="628400" y="2229"/>
                          <a:pt x="683194" y="20259"/>
                          <a:pt x="706518" y="80110"/>
                        </a:cubicBezTo>
                        <a:cubicBezTo>
                          <a:pt x="749907" y="45522"/>
                          <a:pt x="805137" y="56745"/>
                          <a:pt x="839202" y="107099"/>
                        </a:cubicBezTo>
                        <a:cubicBezTo>
                          <a:pt x="860762" y="138980"/>
                          <a:pt x="870767" y="182290"/>
                          <a:pt x="866477" y="225236"/>
                        </a:cubicBezTo>
                        <a:cubicBezTo>
                          <a:pt x="866667" y="225964"/>
                          <a:pt x="866872" y="226676"/>
                          <a:pt x="867062" y="227404"/>
                        </a:cubicBezTo>
                        <a:cubicBezTo>
                          <a:pt x="899007" y="231900"/>
                          <a:pt x="924429" y="266060"/>
                          <a:pt x="928291" y="309671"/>
                        </a:cubicBezTo>
                        <a:cubicBezTo>
                          <a:pt x="931584" y="346918"/>
                          <a:pt x="918414" y="383279"/>
                          <a:pt x="894764" y="402227"/>
                        </a:cubicBezTo>
                        <a:cubicBezTo>
                          <a:pt x="911433" y="426383"/>
                          <a:pt x="917464" y="460670"/>
                          <a:pt x="910641" y="492440"/>
                        </a:cubicBezTo>
                        <a:cubicBezTo>
                          <a:pt x="901223" y="536351"/>
                          <a:pt x="869801" y="564607"/>
                          <a:pt x="836337" y="559273"/>
                        </a:cubicBezTo>
                        <a:cubicBezTo>
                          <a:pt x="802272" y="640431"/>
                          <a:pt x="726036" y="667516"/>
                          <a:pt x="667340" y="619330"/>
                        </a:cubicBezTo>
                        <a:cubicBezTo>
                          <a:pt x="642472" y="670096"/>
                          <a:pt x="597072" y="694347"/>
                          <a:pt x="553572" y="680116"/>
                        </a:cubicBezTo>
                        <a:cubicBezTo>
                          <a:pt x="520921" y="669433"/>
                          <a:pt x="494102" y="638537"/>
                          <a:pt x="483380" y="596366"/>
                        </a:cubicBezTo>
                        <a:cubicBezTo>
                          <a:pt x="476530" y="595229"/>
                          <a:pt x="469962" y="592400"/>
                          <a:pt x="464396" y="587273"/>
                        </a:cubicBezTo>
                        <a:cubicBezTo>
                          <a:pt x="458829" y="592400"/>
                          <a:pt x="452261" y="595229"/>
                          <a:pt x="445411" y="596366"/>
                        </a:cubicBezTo>
                        <a:cubicBezTo>
                          <a:pt x="434690" y="638537"/>
                          <a:pt x="407871" y="669433"/>
                          <a:pt x="375219" y="680116"/>
                        </a:cubicBezTo>
                        <a:cubicBezTo>
                          <a:pt x="331719" y="694347"/>
                          <a:pt x="286320" y="670096"/>
                          <a:pt x="261452" y="619330"/>
                        </a:cubicBezTo>
                        <a:cubicBezTo>
                          <a:pt x="202755" y="667516"/>
                          <a:pt x="126520" y="640431"/>
                          <a:pt x="92454" y="559273"/>
                        </a:cubicBezTo>
                        <a:cubicBezTo>
                          <a:pt x="58991" y="564607"/>
                          <a:pt x="27569" y="536351"/>
                          <a:pt x="18150" y="492440"/>
                        </a:cubicBezTo>
                        <a:cubicBezTo>
                          <a:pt x="11328" y="460670"/>
                          <a:pt x="17359" y="426383"/>
                          <a:pt x="34027" y="402227"/>
                        </a:cubicBezTo>
                        <a:cubicBezTo>
                          <a:pt x="10378" y="383279"/>
                          <a:pt x="-2793" y="346918"/>
                          <a:pt x="500" y="309671"/>
                        </a:cubicBezTo>
                        <a:cubicBezTo>
                          <a:pt x="4363" y="266060"/>
                          <a:pt x="29785" y="231900"/>
                          <a:pt x="61729" y="227404"/>
                        </a:cubicBezTo>
                        <a:cubicBezTo>
                          <a:pt x="61919" y="226676"/>
                          <a:pt x="62125" y="225964"/>
                          <a:pt x="62315" y="225236"/>
                        </a:cubicBezTo>
                        <a:cubicBezTo>
                          <a:pt x="58025" y="182290"/>
                          <a:pt x="68029" y="138980"/>
                          <a:pt x="89589" y="107099"/>
                        </a:cubicBezTo>
                        <a:cubicBezTo>
                          <a:pt x="123655" y="56745"/>
                          <a:pt x="178884" y="45522"/>
                          <a:pt x="222273" y="80110"/>
                        </a:cubicBezTo>
                        <a:cubicBezTo>
                          <a:pt x="245597" y="20259"/>
                          <a:pt x="300392" y="2229"/>
                          <a:pt x="338736" y="37923"/>
                        </a:cubicBezTo>
                        <a:lnTo>
                          <a:pt x="366846" y="8686"/>
                        </a:lnTo>
                        <a:cubicBezTo>
                          <a:pt x="374611" y="4135"/>
                          <a:pt x="382696" y="1441"/>
                          <a:pt x="390797" y="50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15" name="グループ化 214">
                    <a:extLst>
                      <a:ext uri="{FF2B5EF4-FFF2-40B4-BE49-F238E27FC236}">
                        <a16:creationId xmlns:a16="http://schemas.microsoft.com/office/drawing/2014/main" id="{BE962190-231B-457D-9516-C18196DF7210}"/>
                      </a:ext>
                    </a:extLst>
                  </p:cNvPr>
                  <p:cNvGrpSpPr/>
                  <p:nvPr/>
                </p:nvGrpSpPr>
                <p:grpSpPr>
                  <a:xfrm>
                    <a:off x="-221304" y="2379250"/>
                    <a:ext cx="1277659" cy="1160107"/>
                    <a:chOff x="2791855" y="2017485"/>
                    <a:chExt cx="1150919" cy="1045027"/>
                  </a:xfrm>
                  <a:solidFill>
                    <a:srgbClr val="FFCC99"/>
                  </a:solidFill>
                </p:grpSpPr>
                <p:grpSp>
                  <p:nvGrpSpPr>
                    <p:cNvPr id="218" name="グループ化 217">
                      <a:extLst>
                        <a:ext uri="{FF2B5EF4-FFF2-40B4-BE49-F238E27FC236}">
                          <a16:creationId xmlns:a16="http://schemas.microsoft.com/office/drawing/2014/main" id="{FC32E05F-4B03-447B-BB8E-0B29B599A97E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23" name="円/楕円 465">
                        <a:extLst>
                          <a:ext uri="{FF2B5EF4-FFF2-40B4-BE49-F238E27FC236}">
                            <a16:creationId xmlns:a16="http://schemas.microsoft.com/office/drawing/2014/main" id="{4216352F-4759-4250-815C-A0CAB4740AC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24" name="円/楕円 466">
                        <a:extLst>
                          <a:ext uri="{FF2B5EF4-FFF2-40B4-BE49-F238E27FC236}">
                            <a16:creationId xmlns:a16="http://schemas.microsoft.com/office/drawing/2014/main" id="{ECB2F0F1-A230-45DE-A71E-700876E9AF9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19" name="グループ化 218">
                      <a:extLst>
                        <a:ext uri="{FF2B5EF4-FFF2-40B4-BE49-F238E27FC236}">
                          <a16:creationId xmlns:a16="http://schemas.microsoft.com/office/drawing/2014/main" id="{C2C21B2A-97DB-4DC7-BB55-15562AC09112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21" name="円/楕円 463">
                        <a:extLst>
                          <a:ext uri="{FF2B5EF4-FFF2-40B4-BE49-F238E27FC236}">
                            <a16:creationId xmlns:a16="http://schemas.microsoft.com/office/drawing/2014/main" id="{FD8E5FF7-1D5C-4957-A6EB-5DDB4E3DF67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22" name="円/楕円 464">
                        <a:extLst>
                          <a:ext uri="{FF2B5EF4-FFF2-40B4-BE49-F238E27FC236}">
                            <a16:creationId xmlns:a16="http://schemas.microsoft.com/office/drawing/2014/main" id="{BC06D2E5-9E68-46FF-BF23-05762A8967F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20" name="円/楕円 462">
                      <a:extLst>
                        <a:ext uri="{FF2B5EF4-FFF2-40B4-BE49-F238E27FC236}">
                          <a16:creationId xmlns:a16="http://schemas.microsoft.com/office/drawing/2014/main" id="{F31423F3-6BCD-49B5-86F1-C507C4D7AB9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5"/>
                      <a:ext cx="928914" cy="1045027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16" name="円/楕円 449">
                    <a:extLst>
                      <a:ext uri="{FF2B5EF4-FFF2-40B4-BE49-F238E27FC236}">
                        <a16:creationId xmlns:a16="http://schemas.microsoft.com/office/drawing/2014/main" id="{680DDE76-2B54-4227-9F2B-23C8F3645B40}"/>
                      </a:ext>
                    </a:extLst>
                  </p:cNvPr>
                  <p:cNvSpPr/>
                  <p:nvPr/>
                </p:nvSpPr>
                <p:spPr>
                  <a:xfrm>
                    <a:off x="277160" y="3121476"/>
                    <a:ext cx="276751" cy="139431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7" name="フリーフォーム: 図形 216">
                    <a:extLst>
                      <a:ext uri="{FF2B5EF4-FFF2-40B4-BE49-F238E27FC236}">
                        <a16:creationId xmlns:a16="http://schemas.microsoft.com/office/drawing/2014/main" id="{20C466E3-CE1D-4F2D-B0F6-89A0C542D69D}"/>
                      </a:ext>
                    </a:extLst>
                  </p:cNvPr>
                  <p:cNvSpPr/>
                  <p:nvPr/>
                </p:nvSpPr>
                <p:spPr>
                  <a:xfrm>
                    <a:off x="-37804" y="2171701"/>
                    <a:ext cx="942680" cy="577640"/>
                  </a:xfrm>
                  <a:custGeom>
                    <a:avLst/>
                    <a:gdLst>
                      <a:gd name="connsiteX0" fmla="*/ 561805 w 998117"/>
                      <a:gd name="connsiteY0" fmla="*/ 738 h 573505"/>
                      <a:gd name="connsiteX1" fmla="*/ 614877 w 998117"/>
                      <a:gd name="connsiteY1" fmla="*/ 76794 h 573505"/>
                      <a:gd name="connsiteX2" fmla="*/ 651886 w 998117"/>
                      <a:gd name="connsiteY2" fmla="*/ 77595 h 573505"/>
                      <a:gd name="connsiteX3" fmla="*/ 669258 w 998117"/>
                      <a:gd name="connsiteY3" fmla="*/ 88309 h 573505"/>
                      <a:gd name="connsiteX4" fmla="*/ 682937 w 998117"/>
                      <a:gd name="connsiteY4" fmla="*/ 82742 h 573505"/>
                      <a:gd name="connsiteX5" fmla="*/ 751465 w 998117"/>
                      <a:gd name="connsiteY5" fmla="*/ 109956 h 573505"/>
                      <a:gd name="connsiteX6" fmla="*/ 753080 w 998117"/>
                      <a:gd name="connsiteY6" fmla="*/ 109959 h 573505"/>
                      <a:gd name="connsiteX7" fmla="*/ 840201 w 998117"/>
                      <a:gd name="connsiteY7" fmla="*/ 106917 h 573505"/>
                      <a:gd name="connsiteX8" fmla="*/ 883636 w 998117"/>
                      <a:gd name="connsiteY8" fmla="*/ 194043 h 573505"/>
                      <a:gd name="connsiteX9" fmla="*/ 883673 w 998117"/>
                      <a:gd name="connsiteY9" fmla="*/ 194055 h 573505"/>
                      <a:gd name="connsiteX10" fmla="*/ 916774 w 998117"/>
                      <a:gd name="connsiteY10" fmla="*/ 204827 h 573505"/>
                      <a:gd name="connsiteX11" fmla="*/ 927989 w 998117"/>
                      <a:gd name="connsiteY11" fmla="*/ 281736 h 573505"/>
                      <a:gd name="connsiteX12" fmla="*/ 928608 w 998117"/>
                      <a:gd name="connsiteY12" fmla="*/ 281925 h 573505"/>
                      <a:gd name="connsiteX13" fmla="*/ 955824 w 998117"/>
                      <a:gd name="connsiteY13" fmla="*/ 290232 h 573505"/>
                      <a:gd name="connsiteX14" fmla="*/ 973220 w 998117"/>
                      <a:gd name="connsiteY14" fmla="*/ 308418 h 573505"/>
                      <a:gd name="connsiteX15" fmla="*/ 975666 w 998117"/>
                      <a:gd name="connsiteY15" fmla="*/ 334501 h 573505"/>
                      <a:gd name="connsiteX16" fmla="*/ 960623 w 998117"/>
                      <a:gd name="connsiteY16" fmla="*/ 359294 h 573505"/>
                      <a:gd name="connsiteX17" fmla="*/ 960174 w 998117"/>
                      <a:gd name="connsiteY17" fmla="*/ 360035 h 573505"/>
                      <a:gd name="connsiteX18" fmla="*/ 997671 w 998117"/>
                      <a:gd name="connsiteY18" fmla="*/ 398497 h 573505"/>
                      <a:gd name="connsiteX19" fmla="*/ 996448 w 998117"/>
                      <a:gd name="connsiteY19" fmla="*/ 416653 h 573505"/>
                      <a:gd name="connsiteX20" fmla="*/ 951144 w 998117"/>
                      <a:gd name="connsiteY20" fmla="*/ 462432 h 573505"/>
                      <a:gd name="connsiteX21" fmla="*/ 951057 w 998117"/>
                      <a:gd name="connsiteY21" fmla="*/ 462641 h 573505"/>
                      <a:gd name="connsiteX22" fmla="*/ 938682 w 998117"/>
                      <a:gd name="connsiteY22" fmla="*/ 492519 h 573505"/>
                      <a:gd name="connsiteX23" fmla="*/ 909805 w 998117"/>
                      <a:gd name="connsiteY23" fmla="*/ 516681 h 573505"/>
                      <a:gd name="connsiteX24" fmla="*/ 852793 w 998117"/>
                      <a:gd name="connsiteY24" fmla="*/ 530025 h 573505"/>
                      <a:gd name="connsiteX25" fmla="*/ 769890 w 998117"/>
                      <a:gd name="connsiteY25" fmla="*/ 566355 h 573505"/>
                      <a:gd name="connsiteX26" fmla="*/ 677701 w 998117"/>
                      <a:gd name="connsiteY26" fmla="*/ 524932 h 573505"/>
                      <a:gd name="connsiteX27" fmla="*/ 606954 w 998117"/>
                      <a:gd name="connsiteY27" fmla="*/ 520216 h 573505"/>
                      <a:gd name="connsiteX28" fmla="*/ 578955 w 998117"/>
                      <a:gd name="connsiteY28" fmla="*/ 447123 h 573505"/>
                      <a:gd name="connsiteX29" fmla="*/ 575269 w 998117"/>
                      <a:gd name="connsiteY29" fmla="*/ 446513 h 573505"/>
                      <a:gd name="connsiteX30" fmla="*/ 557930 w 998117"/>
                      <a:gd name="connsiteY30" fmla="*/ 461065 h 573505"/>
                      <a:gd name="connsiteX31" fmla="*/ 464109 w 998117"/>
                      <a:gd name="connsiteY31" fmla="*/ 435083 h 573505"/>
                      <a:gd name="connsiteX32" fmla="*/ 464075 w 998117"/>
                      <a:gd name="connsiteY32" fmla="*/ 435103 h 573505"/>
                      <a:gd name="connsiteX33" fmla="*/ 433928 w 998117"/>
                      <a:gd name="connsiteY33" fmla="*/ 452506 h 573505"/>
                      <a:gd name="connsiteX34" fmla="*/ 421185 w 998117"/>
                      <a:gd name="connsiteY34" fmla="*/ 453687 h 573505"/>
                      <a:gd name="connsiteX35" fmla="*/ 420029 w 998117"/>
                      <a:gd name="connsiteY35" fmla="*/ 460685 h 573505"/>
                      <a:gd name="connsiteX36" fmla="*/ 403261 w 998117"/>
                      <a:gd name="connsiteY36" fmla="*/ 490884 h 573505"/>
                      <a:gd name="connsiteX37" fmla="*/ 325412 w 998117"/>
                      <a:gd name="connsiteY37" fmla="*/ 499011 h 573505"/>
                      <a:gd name="connsiteX38" fmla="*/ 269780 w 998117"/>
                      <a:gd name="connsiteY38" fmla="*/ 570611 h 573505"/>
                      <a:gd name="connsiteX39" fmla="*/ 187982 w 998117"/>
                      <a:gd name="connsiteY39" fmla="*/ 526907 h 573505"/>
                      <a:gd name="connsiteX40" fmla="*/ 66474 w 998117"/>
                      <a:gd name="connsiteY40" fmla="*/ 483726 h 573505"/>
                      <a:gd name="connsiteX41" fmla="*/ 13049 w 998117"/>
                      <a:gd name="connsiteY41" fmla="*/ 435673 h 573505"/>
                      <a:gd name="connsiteX42" fmla="*/ 24465 w 998117"/>
                      <a:gd name="connsiteY42" fmla="*/ 370811 h 573505"/>
                      <a:gd name="connsiteX43" fmla="*/ 359 w 998117"/>
                      <a:gd name="connsiteY43" fmla="*/ 304263 h 573505"/>
                      <a:gd name="connsiteX44" fmla="*/ 44382 w 998117"/>
                      <a:gd name="connsiteY44" fmla="*/ 245114 h 573505"/>
                      <a:gd name="connsiteX45" fmla="*/ 44804 w 998117"/>
                      <a:gd name="connsiteY45" fmla="*/ 243555 h 573505"/>
                      <a:gd name="connsiteX46" fmla="*/ 64414 w 998117"/>
                      <a:gd name="connsiteY46" fmla="*/ 158616 h 573505"/>
                      <a:gd name="connsiteX47" fmla="*/ 159813 w 998117"/>
                      <a:gd name="connsiteY47" fmla="*/ 139210 h 573505"/>
                      <a:gd name="connsiteX48" fmla="*/ 159834 w 998117"/>
                      <a:gd name="connsiteY48" fmla="*/ 139177 h 573505"/>
                      <a:gd name="connsiteX49" fmla="*/ 178806 w 998117"/>
                      <a:gd name="connsiteY49" fmla="*/ 109992 h 573505"/>
                      <a:gd name="connsiteX50" fmla="*/ 238009 w 998117"/>
                      <a:gd name="connsiteY50" fmla="*/ 102325 h 573505"/>
                      <a:gd name="connsiteX51" fmla="*/ 254744 w 998117"/>
                      <a:gd name="connsiteY51" fmla="*/ 117899 h 573505"/>
                      <a:gd name="connsiteX52" fmla="*/ 263404 w 998117"/>
                      <a:gd name="connsiteY52" fmla="*/ 101509 h 573505"/>
                      <a:gd name="connsiteX53" fmla="*/ 355858 w 998117"/>
                      <a:gd name="connsiteY53" fmla="*/ 60679 h 573505"/>
                      <a:gd name="connsiteX54" fmla="*/ 406681 w 998117"/>
                      <a:gd name="connsiteY54" fmla="*/ 11239 h 573505"/>
                      <a:gd name="connsiteX55" fmla="*/ 479746 w 998117"/>
                      <a:gd name="connsiteY55" fmla="*/ 39311 h 573505"/>
                      <a:gd name="connsiteX56" fmla="*/ 561805 w 998117"/>
                      <a:gd name="connsiteY56" fmla="*/ 738 h 5735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998117" h="573505">
                        <a:moveTo>
                          <a:pt x="561805" y="738"/>
                        </a:moveTo>
                        <a:cubicBezTo>
                          <a:pt x="594320" y="5808"/>
                          <a:pt x="615500" y="36154"/>
                          <a:pt x="614877" y="76794"/>
                        </a:cubicBezTo>
                        <a:cubicBezTo>
                          <a:pt x="628208" y="73861"/>
                          <a:pt x="640708" y="74300"/>
                          <a:pt x="651886" y="77595"/>
                        </a:cubicBezTo>
                        <a:lnTo>
                          <a:pt x="669258" y="88309"/>
                        </a:lnTo>
                        <a:lnTo>
                          <a:pt x="682937" y="82742"/>
                        </a:lnTo>
                        <a:cubicBezTo>
                          <a:pt x="713943" y="77309"/>
                          <a:pt x="742398" y="88608"/>
                          <a:pt x="751465" y="109956"/>
                        </a:cubicBezTo>
                        <a:cubicBezTo>
                          <a:pt x="752006" y="109953"/>
                          <a:pt x="752539" y="109963"/>
                          <a:pt x="753080" y="109959"/>
                        </a:cubicBezTo>
                        <a:cubicBezTo>
                          <a:pt x="782107" y="98988"/>
                          <a:pt x="814047" y="97877"/>
                          <a:pt x="840201" y="106917"/>
                        </a:cubicBezTo>
                        <a:cubicBezTo>
                          <a:pt x="881510" y="121205"/>
                          <a:pt x="899583" y="157473"/>
                          <a:pt x="883636" y="194043"/>
                        </a:cubicBezTo>
                        <a:lnTo>
                          <a:pt x="883673" y="194055"/>
                        </a:lnTo>
                        <a:lnTo>
                          <a:pt x="916774" y="204827"/>
                        </a:lnTo>
                        <a:cubicBezTo>
                          <a:pt x="943610" y="221395"/>
                          <a:pt x="950489" y="253243"/>
                          <a:pt x="927989" y="281736"/>
                        </a:cubicBezTo>
                        <a:lnTo>
                          <a:pt x="928608" y="281925"/>
                        </a:lnTo>
                        <a:lnTo>
                          <a:pt x="955824" y="290232"/>
                        </a:lnTo>
                        <a:cubicBezTo>
                          <a:pt x="963592" y="294814"/>
                          <a:pt x="969621" y="301010"/>
                          <a:pt x="973220" y="308418"/>
                        </a:cubicBezTo>
                        <a:cubicBezTo>
                          <a:pt x="977184" y="316570"/>
                          <a:pt x="977919" y="325581"/>
                          <a:pt x="975666" y="334501"/>
                        </a:cubicBezTo>
                        <a:lnTo>
                          <a:pt x="960623" y="359294"/>
                        </a:lnTo>
                        <a:lnTo>
                          <a:pt x="960174" y="360035"/>
                        </a:lnTo>
                        <a:cubicBezTo>
                          <a:pt x="981482" y="366538"/>
                          <a:pt x="995093" y="381096"/>
                          <a:pt x="997671" y="398497"/>
                        </a:cubicBezTo>
                        <a:cubicBezTo>
                          <a:pt x="998531" y="404297"/>
                          <a:pt x="998164" y="410414"/>
                          <a:pt x="996448" y="416653"/>
                        </a:cubicBezTo>
                        <a:cubicBezTo>
                          <a:pt x="991222" y="435669"/>
                          <a:pt x="974217" y="452856"/>
                          <a:pt x="951144" y="462432"/>
                        </a:cubicBezTo>
                        <a:lnTo>
                          <a:pt x="951057" y="462641"/>
                        </a:lnTo>
                        <a:lnTo>
                          <a:pt x="938682" y="492519"/>
                        </a:lnTo>
                        <a:cubicBezTo>
                          <a:pt x="931576" y="501846"/>
                          <a:pt x="921733" y="510186"/>
                          <a:pt x="909805" y="516681"/>
                        </a:cubicBezTo>
                        <a:cubicBezTo>
                          <a:pt x="892491" y="526117"/>
                          <a:pt x="872213" y="530867"/>
                          <a:pt x="852793" y="530025"/>
                        </a:cubicBezTo>
                        <a:cubicBezTo>
                          <a:pt x="831948" y="550469"/>
                          <a:pt x="801409" y="563848"/>
                          <a:pt x="769890" y="566355"/>
                        </a:cubicBezTo>
                        <a:cubicBezTo>
                          <a:pt x="727988" y="569688"/>
                          <a:pt x="691552" y="553317"/>
                          <a:pt x="677701" y="524932"/>
                        </a:cubicBezTo>
                        <a:cubicBezTo>
                          <a:pt x="652740" y="531467"/>
                          <a:pt x="626945" y="529742"/>
                          <a:pt x="606954" y="520216"/>
                        </a:cubicBezTo>
                        <a:cubicBezTo>
                          <a:pt x="576576" y="505745"/>
                          <a:pt x="565233" y="476122"/>
                          <a:pt x="578955" y="447123"/>
                        </a:cubicBezTo>
                        <a:lnTo>
                          <a:pt x="575269" y="446513"/>
                        </a:lnTo>
                        <a:lnTo>
                          <a:pt x="557930" y="461065"/>
                        </a:lnTo>
                        <a:cubicBezTo>
                          <a:pt x="519679" y="482220"/>
                          <a:pt x="480630" y="471397"/>
                          <a:pt x="464109" y="435083"/>
                        </a:cubicBezTo>
                        <a:lnTo>
                          <a:pt x="464075" y="435103"/>
                        </a:lnTo>
                        <a:lnTo>
                          <a:pt x="433928" y="452506"/>
                        </a:lnTo>
                        <a:lnTo>
                          <a:pt x="421185" y="453687"/>
                        </a:lnTo>
                        <a:lnTo>
                          <a:pt x="420029" y="460685"/>
                        </a:lnTo>
                        <a:cubicBezTo>
                          <a:pt x="416128" y="472134"/>
                          <a:pt x="410449" y="482462"/>
                          <a:pt x="403261" y="490884"/>
                        </a:cubicBezTo>
                        <a:cubicBezTo>
                          <a:pt x="381420" y="516481"/>
                          <a:pt x="349871" y="519771"/>
                          <a:pt x="325412" y="499011"/>
                        </a:cubicBezTo>
                        <a:cubicBezTo>
                          <a:pt x="317502" y="534669"/>
                          <a:pt x="296321" y="561927"/>
                          <a:pt x="269780" y="570611"/>
                        </a:cubicBezTo>
                        <a:cubicBezTo>
                          <a:pt x="238504" y="580843"/>
                          <a:pt x="205862" y="563407"/>
                          <a:pt x="187982" y="526907"/>
                        </a:cubicBezTo>
                        <a:cubicBezTo>
                          <a:pt x="145779" y="561552"/>
                          <a:pt x="90967" y="542078"/>
                          <a:pt x="66474" y="483726"/>
                        </a:cubicBezTo>
                        <a:cubicBezTo>
                          <a:pt x="42413" y="487561"/>
                          <a:pt x="19821" y="467245"/>
                          <a:pt x="13049" y="435673"/>
                        </a:cubicBezTo>
                        <a:cubicBezTo>
                          <a:pt x="8144" y="412831"/>
                          <a:pt x="12480" y="388179"/>
                          <a:pt x="24465" y="370811"/>
                        </a:cubicBezTo>
                        <a:cubicBezTo>
                          <a:pt x="7461" y="357187"/>
                          <a:pt x="-2008" y="331044"/>
                          <a:pt x="359" y="304263"/>
                        </a:cubicBezTo>
                        <a:cubicBezTo>
                          <a:pt x="3136" y="272908"/>
                          <a:pt x="21415" y="248347"/>
                          <a:pt x="44382" y="245114"/>
                        </a:cubicBezTo>
                        <a:cubicBezTo>
                          <a:pt x="44519" y="244591"/>
                          <a:pt x="44667" y="244079"/>
                          <a:pt x="44804" y="243555"/>
                        </a:cubicBezTo>
                        <a:cubicBezTo>
                          <a:pt x="41719" y="212677"/>
                          <a:pt x="48912" y="181538"/>
                          <a:pt x="64414" y="158616"/>
                        </a:cubicBezTo>
                        <a:cubicBezTo>
                          <a:pt x="88907" y="122411"/>
                          <a:pt x="128616" y="114342"/>
                          <a:pt x="159813" y="139210"/>
                        </a:cubicBezTo>
                        <a:lnTo>
                          <a:pt x="159834" y="139177"/>
                        </a:lnTo>
                        <a:lnTo>
                          <a:pt x="178806" y="109992"/>
                        </a:lnTo>
                        <a:cubicBezTo>
                          <a:pt x="196017" y="93767"/>
                          <a:pt x="218626" y="90610"/>
                          <a:pt x="238009" y="102325"/>
                        </a:cubicBezTo>
                        <a:lnTo>
                          <a:pt x="254744" y="117899"/>
                        </a:lnTo>
                        <a:lnTo>
                          <a:pt x="263404" y="101509"/>
                        </a:lnTo>
                        <a:cubicBezTo>
                          <a:pt x="288952" y="68129"/>
                          <a:pt x="325492" y="51991"/>
                          <a:pt x="355858" y="60679"/>
                        </a:cubicBezTo>
                        <a:cubicBezTo>
                          <a:pt x="367694" y="37752"/>
                          <a:pt x="386230" y="19729"/>
                          <a:pt x="406681" y="11239"/>
                        </a:cubicBezTo>
                        <a:cubicBezTo>
                          <a:pt x="437757" y="-1665"/>
                          <a:pt x="467366" y="9715"/>
                          <a:pt x="479746" y="39311"/>
                        </a:cubicBezTo>
                        <a:cubicBezTo>
                          <a:pt x="502971" y="11122"/>
                          <a:pt x="534212" y="-3563"/>
                          <a:pt x="561805" y="73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07" name="アーチ 206">
                  <a:extLst>
                    <a:ext uri="{FF2B5EF4-FFF2-40B4-BE49-F238E27FC236}">
                      <a16:creationId xmlns:a16="http://schemas.microsoft.com/office/drawing/2014/main" id="{43E2BF77-D0EA-4B76-B255-74BB686AF5C2}"/>
                    </a:ext>
                  </a:extLst>
                </p:cNvPr>
                <p:cNvSpPr/>
                <p:nvPr/>
              </p:nvSpPr>
              <p:spPr>
                <a:xfrm>
                  <a:off x="1509353" y="4274478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9" name="アーチ 208">
                  <a:extLst>
                    <a:ext uri="{FF2B5EF4-FFF2-40B4-BE49-F238E27FC236}">
                      <a16:creationId xmlns:a16="http://schemas.microsoft.com/office/drawing/2014/main" id="{35320B6F-6625-4870-BA0E-6C6DA8A589BF}"/>
                    </a:ext>
                  </a:extLst>
                </p:cNvPr>
                <p:cNvSpPr/>
                <p:nvPr/>
              </p:nvSpPr>
              <p:spPr>
                <a:xfrm>
                  <a:off x="2108997" y="4274478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A720BFA9-19DA-4D0A-A11F-647CC2DE9B7C}"/>
                    </a:ext>
                  </a:extLst>
                </p:cNvPr>
                <p:cNvSpPr/>
                <p:nvPr/>
              </p:nvSpPr>
              <p:spPr>
                <a:xfrm rot="16200000">
                  <a:off x="1652323" y="4410453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E629DEAF-DAE2-4EE0-B08D-8969DB1B1A55}"/>
                    </a:ext>
                  </a:extLst>
                </p:cNvPr>
                <p:cNvSpPr/>
                <p:nvPr/>
              </p:nvSpPr>
              <p:spPr>
                <a:xfrm rot="16200000">
                  <a:off x="2240491" y="4410453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EC807EF4-D4FF-444F-BCDB-E45302612F8B}"/>
                    </a:ext>
                  </a:extLst>
                </p:cNvPr>
                <p:cNvSpPr/>
                <p:nvPr/>
              </p:nvSpPr>
              <p:spPr>
                <a:xfrm rot="16200000">
                  <a:off x="1951810" y="4744648"/>
                  <a:ext cx="53746" cy="251940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79" name="グループ化 278">
                <a:extLst>
                  <a:ext uri="{FF2B5EF4-FFF2-40B4-BE49-F238E27FC236}">
                    <a16:creationId xmlns:a16="http://schemas.microsoft.com/office/drawing/2014/main" id="{1312F603-3C6B-41FD-9764-EBA303F39C3F}"/>
                  </a:ext>
                </a:extLst>
              </p:cNvPr>
              <p:cNvGrpSpPr/>
              <p:nvPr/>
            </p:nvGrpSpPr>
            <p:grpSpPr>
              <a:xfrm>
                <a:off x="654050" y="5248348"/>
                <a:ext cx="2705100" cy="1199490"/>
                <a:chOff x="654050" y="5237163"/>
                <a:chExt cx="2705100" cy="1210675"/>
              </a:xfrm>
            </p:grpSpPr>
            <p:grpSp>
              <p:nvGrpSpPr>
                <p:cNvPr id="280" name="グループ化 279">
                  <a:extLst>
                    <a:ext uri="{FF2B5EF4-FFF2-40B4-BE49-F238E27FC236}">
                      <a16:creationId xmlns:a16="http://schemas.microsoft.com/office/drawing/2014/main" id="{2DA931DB-32E7-4C7E-9FB3-A88C23384F69}"/>
                    </a:ext>
                  </a:extLst>
                </p:cNvPr>
                <p:cNvGrpSpPr/>
                <p:nvPr/>
              </p:nvGrpSpPr>
              <p:grpSpPr>
                <a:xfrm>
                  <a:off x="6540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282" name="フリーフォーム: 図形 281">
                    <a:extLst>
                      <a:ext uri="{FF2B5EF4-FFF2-40B4-BE49-F238E27FC236}">
                        <a16:creationId xmlns:a16="http://schemas.microsoft.com/office/drawing/2014/main" id="{E3961509-35B3-4E51-B030-C4DB2097417C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3" name="四角形: 上の 2 つの角を丸める 181">
                    <a:extLst>
                      <a:ext uri="{FF2B5EF4-FFF2-40B4-BE49-F238E27FC236}">
                        <a16:creationId xmlns:a16="http://schemas.microsoft.com/office/drawing/2014/main" id="{70FCBB56-BEBF-4A01-A72B-B7E8265B16BC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4" name="四角形: 上の 2 つの角を丸める 181">
                    <a:extLst>
                      <a:ext uri="{FF2B5EF4-FFF2-40B4-BE49-F238E27FC236}">
                        <a16:creationId xmlns:a16="http://schemas.microsoft.com/office/drawing/2014/main" id="{36AD6DDF-5933-4B84-8680-6B5FC78C5D95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wave">
                    <a:fgClr>
                      <a:schemeClr val="accent1">
                        <a:lumMod val="40000"/>
                        <a:lumOff val="60000"/>
                      </a:schemeClr>
                    </a:fgClr>
                    <a:bgClr>
                      <a:srgbClr val="0070C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81" name="四角形: 上の 2 つの角を丸める 181">
                  <a:extLst>
                    <a:ext uri="{FF2B5EF4-FFF2-40B4-BE49-F238E27FC236}">
                      <a16:creationId xmlns:a16="http://schemas.microsoft.com/office/drawing/2014/main" id="{E18AFF45-A68A-4B7B-8653-799D202F4F42}"/>
                    </a:ext>
                  </a:extLst>
                </p:cNvPr>
                <p:cNvSpPr/>
                <p:nvPr/>
              </p:nvSpPr>
              <p:spPr>
                <a:xfrm>
                  <a:off x="654050" y="52381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22000B4F-1A57-D0D6-496E-93331956DBE1}"/>
                </a:ext>
              </a:extLst>
            </p:cNvPr>
            <p:cNvGrpSpPr/>
            <p:nvPr/>
          </p:nvGrpSpPr>
          <p:grpSpPr>
            <a:xfrm>
              <a:off x="1339838" y="5168901"/>
              <a:ext cx="256824" cy="235494"/>
              <a:chOff x="1314450" y="2280493"/>
              <a:chExt cx="212372" cy="182066"/>
            </a:xfrm>
          </p:grpSpPr>
          <p:sp>
            <p:nvSpPr>
              <p:cNvPr id="4" name="四角形: 上の 2 つの角を丸める 3">
                <a:extLst>
                  <a:ext uri="{FF2B5EF4-FFF2-40B4-BE49-F238E27FC236}">
                    <a16:creationId xmlns:a16="http://schemas.microsoft.com/office/drawing/2014/main" id="{A5C1B61D-211F-5222-1704-FC94A3A0174F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" name="四角形: 上の 2 つの角を丸める 6">
                <a:extLst>
                  <a:ext uri="{FF2B5EF4-FFF2-40B4-BE49-F238E27FC236}">
                    <a16:creationId xmlns:a16="http://schemas.microsoft.com/office/drawing/2014/main" id="{C5C677C8-F832-55AB-F57D-81EB724E28E1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" name="四角形: 上の 2 つの角を丸める 7">
                <a:extLst>
                  <a:ext uri="{FF2B5EF4-FFF2-40B4-BE49-F238E27FC236}">
                    <a16:creationId xmlns:a16="http://schemas.microsoft.com/office/drawing/2014/main" id="{FC6EF13A-BAFA-B84A-9854-896322DA5418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" name="四角形: 上の 2 つの角を丸める 8">
                <a:extLst>
                  <a:ext uri="{FF2B5EF4-FFF2-40B4-BE49-F238E27FC236}">
                    <a16:creationId xmlns:a16="http://schemas.microsoft.com/office/drawing/2014/main" id="{0A1C5B19-468F-66DD-BAD5-03E3061AE05F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79D2FB5E-5C54-53C0-C762-97301E0BC028}"/>
                </a:ext>
              </a:extLst>
            </p:cNvPr>
            <p:cNvGrpSpPr/>
            <p:nvPr/>
          </p:nvGrpSpPr>
          <p:grpSpPr>
            <a:xfrm flipH="1">
              <a:off x="2432402" y="5168901"/>
              <a:ext cx="256822" cy="235494"/>
              <a:chOff x="1314450" y="2280493"/>
              <a:chExt cx="212372" cy="182066"/>
            </a:xfrm>
          </p:grpSpPr>
          <p:sp>
            <p:nvSpPr>
              <p:cNvPr id="11" name="四角形: 上の 2 つの角を丸める 10">
                <a:extLst>
                  <a:ext uri="{FF2B5EF4-FFF2-40B4-BE49-F238E27FC236}">
                    <a16:creationId xmlns:a16="http://schemas.microsoft.com/office/drawing/2014/main" id="{0A08411E-BEF4-41AA-6224-7FD2C7275579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" name="四角形: 上の 2 つの角を丸める 12">
                <a:extLst>
                  <a:ext uri="{FF2B5EF4-FFF2-40B4-BE49-F238E27FC236}">
                    <a16:creationId xmlns:a16="http://schemas.microsoft.com/office/drawing/2014/main" id="{9BC7ABAD-B8AF-DDC7-FB85-A2B5EC6A55BF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" name="四角形: 上の 2 つの角を丸める 16">
                <a:extLst>
                  <a:ext uri="{FF2B5EF4-FFF2-40B4-BE49-F238E27FC236}">
                    <a16:creationId xmlns:a16="http://schemas.microsoft.com/office/drawing/2014/main" id="{23530B39-F824-7885-E39F-B634E4150A80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" name="四角形: 上の 2 つの角を丸める 17">
                <a:extLst>
                  <a:ext uri="{FF2B5EF4-FFF2-40B4-BE49-F238E27FC236}">
                    <a16:creationId xmlns:a16="http://schemas.microsoft.com/office/drawing/2014/main" id="{EE6D512D-22E3-FE09-9FA0-1BB24DC9D19B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19" name="グループ化 418">
              <a:extLst>
                <a:ext uri="{FF2B5EF4-FFF2-40B4-BE49-F238E27FC236}">
                  <a16:creationId xmlns:a16="http://schemas.microsoft.com/office/drawing/2014/main" id="{428F462B-DDD8-AA80-94EB-287432737B3D}"/>
                </a:ext>
              </a:extLst>
            </p:cNvPr>
            <p:cNvGrpSpPr/>
            <p:nvPr/>
          </p:nvGrpSpPr>
          <p:grpSpPr>
            <a:xfrm>
              <a:off x="2532046" y="3785007"/>
              <a:ext cx="962025" cy="1026463"/>
              <a:chOff x="4008147" y="1069149"/>
              <a:chExt cx="962025" cy="1026463"/>
            </a:xfrm>
          </p:grpSpPr>
          <p:sp>
            <p:nvSpPr>
              <p:cNvPr id="420" name="楕円 419">
                <a:extLst>
                  <a:ext uri="{FF2B5EF4-FFF2-40B4-BE49-F238E27FC236}">
                    <a16:creationId xmlns:a16="http://schemas.microsoft.com/office/drawing/2014/main" id="{39B33FDA-F2F8-8686-4C3D-2409ECA54C63}"/>
                  </a:ext>
                </a:extLst>
              </p:cNvPr>
              <p:cNvSpPr/>
              <p:nvPr/>
            </p:nvSpPr>
            <p:spPr>
              <a:xfrm>
                <a:off x="4008147" y="1069149"/>
                <a:ext cx="962025" cy="8549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B0F0"/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1" name="楕円 420">
                <a:extLst>
                  <a:ext uri="{FF2B5EF4-FFF2-40B4-BE49-F238E27FC236}">
                    <a16:creationId xmlns:a16="http://schemas.microsoft.com/office/drawing/2014/main" id="{2510DF25-76F1-D43C-40AE-77C674523603}"/>
                  </a:ext>
                </a:extLst>
              </p:cNvPr>
              <p:cNvSpPr/>
              <p:nvPr/>
            </p:nvSpPr>
            <p:spPr>
              <a:xfrm>
                <a:off x="4208966" y="1813647"/>
                <a:ext cx="172783" cy="146078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22" name="楕円 421">
                <a:extLst>
                  <a:ext uri="{FF2B5EF4-FFF2-40B4-BE49-F238E27FC236}">
                    <a16:creationId xmlns:a16="http://schemas.microsoft.com/office/drawing/2014/main" id="{EDE0387B-B8EC-1383-D129-BB878CF48B21}"/>
                  </a:ext>
                </a:extLst>
              </p:cNvPr>
              <p:cNvSpPr/>
              <p:nvPr/>
            </p:nvSpPr>
            <p:spPr>
              <a:xfrm>
                <a:off x="4121738" y="1956989"/>
                <a:ext cx="109193" cy="970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3" name="楕円 422">
                <a:extLst>
                  <a:ext uri="{FF2B5EF4-FFF2-40B4-BE49-F238E27FC236}">
                    <a16:creationId xmlns:a16="http://schemas.microsoft.com/office/drawing/2014/main" id="{E7A836F2-BAA9-7F02-A1D5-85ADF8E4174A}"/>
                  </a:ext>
                </a:extLst>
              </p:cNvPr>
              <p:cNvSpPr/>
              <p:nvPr/>
            </p:nvSpPr>
            <p:spPr>
              <a:xfrm>
                <a:off x="4016501" y="2026461"/>
                <a:ext cx="79527" cy="6915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24" name="グループ化 423">
                <a:extLst>
                  <a:ext uri="{FF2B5EF4-FFF2-40B4-BE49-F238E27FC236}">
                    <a16:creationId xmlns:a16="http://schemas.microsoft.com/office/drawing/2014/main" id="{DF56D358-8923-3E2A-C22A-EDA73949375F}"/>
                  </a:ext>
                </a:extLst>
              </p:cNvPr>
              <p:cNvGrpSpPr/>
              <p:nvPr/>
            </p:nvGrpSpPr>
            <p:grpSpPr>
              <a:xfrm>
                <a:off x="4096028" y="1125027"/>
                <a:ext cx="737412" cy="694480"/>
                <a:chOff x="3206014" y="1144929"/>
                <a:chExt cx="631318" cy="594562"/>
              </a:xfrm>
            </p:grpSpPr>
            <p:grpSp>
              <p:nvGrpSpPr>
                <p:cNvPr id="425" name="グループ化 424">
                  <a:extLst>
                    <a:ext uri="{FF2B5EF4-FFF2-40B4-BE49-F238E27FC236}">
                      <a16:creationId xmlns:a16="http://schemas.microsoft.com/office/drawing/2014/main" id="{A3AD49D1-CCAB-87B1-9C5D-6A935DB47E5A}"/>
                    </a:ext>
                  </a:extLst>
                </p:cNvPr>
                <p:cNvGrpSpPr/>
                <p:nvPr/>
              </p:nvGrpSpPr>
              <p:grpSpPr>
                <a:xfrm>
                  <a:off x="3206014" y="1381362"/>
                  <a:ext cx="342307" cy="246336"/>
                  <a:chOff x="3127388" y="1303758"/>
                  <a:chExt cx="586398" cy="421992"/>
                </a:xfrm>
              </p:grpSpPr>
              <p:sp>
                <p:nvSpPr>
                  <p:cNvPr id="440" name="フリーフォーム: 図形 439">
                    <a:extLst>
                      <a:ext uri="{FF2B5EF4-FFF2-40B4-BE49-F238E27FC236}">
                        <a16:creationId xmlns:a16="http://schemas.microsoft.com/office/drawing/2014/main" id="{7DE1FD0B-6D52-358F-12B2-8D45BA0A128F}"/>
                      </a:ext>
                    </a:extLst>
                  </p:cNvPr>
                  <p:cNvSpPr/>
                  <p:nvPr/>
                </p:nvSpPr>
                <p:spPr>
                  <a:xfrm>
                    <a:off x="3127388" y="1303758"/>
                    <a:ext cx="586398" cy="421992"/>
                  </a:xfrm>
                  <a:custGeom>
                    <a:avLst/>
                    <a:gdLst>
                      <a:gd name="connsiteX0" fmla="*/ 360604 w 586398"/>
                      <a:gd name="connsiteY0" fmla="*/ 0 h 421992"/>
                      <a:gd name="connsiteX1" fmla="*/ 586398 w 586398"/>
                      <a:gd name="connsiteY1" fmla="*/ 389300 h 421992"/>
                      <a:gd name="connsiteX2" fmla="*/ 573688 w 586398"/>
                      <a:gd name="connsiteY2" fmla="*/ 392826 h 421992"/>
                      <a:gd name="connsiteX3" fmla="*/ 290986 w 586398"/>
                      <a:gd name="connsiteY3" fmla="*/ 421992 h 421992"/>
                      <a:gd name="connsiteX4" fmla="*/ 8285 w 586398"/>
                      <a:gd name="connsiteY4" fmla="*/ 392826 h 421992"/>
                      <a:gd name="connsiteX5" fmla="*/ 0 w 586398"/>
                      <a:gd name="connsiteY5" fmla="*/ 390527 h 421992"/>
                      <a:gd name="connsiteX6" fmla="*/ 610 w 586398"/>
                      <a:gd name="connsiteY6" fmla="*/ 390240 h 421992"/>
                      <a:gd name="connsiteX7" fmla="*/ 226950 w 586398"/>
                      <a:gd name="connsiteY7" fmla="*/ 1 h 421992"/>
                      <a:gd name="connsiteX8" fmla="*/ 236641 w 586398"/>
                      <a:gd name="connsiteY8" fmla="*/ 4718 h 421992"/>
                      <a:gd name="connsiteX9" fmla="*/ 293776 w 586398"/>
                      <a:gd name="connsiteY9" fmla="*/ 13045 h 421992"/>
                      <a:gd name="connsiteX10" fmla="*/ 350912 w 586398"/>
                      <a:gd name="connsiteY10" fmla="*/ 4718 h 4219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86398" h="421992">
                        <a:moveTo>
                          <a:pt x="360604" y="0"/>
                        </a:moveTo>
                        <a:lnTo>
                          <a:pt x="586398" y="389300"/>
                        </a:lnTo>
                        <a:lnTo>
                          <a:pt x="573688" y="392826"/>
                        </a:lnTo>
                        <a:cubicBezTo>
                          <a:pt x="486797" y="411607"/>
                          <a:pt x="391265" y="421992"/>
                          <a:pt x="290986" y="421992"/>
                        </a:cubicBezTo>
                        <a:cubicBezTo>
                          <a:pt x="190708" y="421992"/>
                          <a:pt x="95176" y="411607"/>
                          <a:pt x="8285" y="392826"/>
                        </a:cubicBezTo>
                        <a:lnTo>
                          <a:pt x="0" y="390527"/>
                        </a:lnTo>
                        <a:lnTo>
                          <a:pt x="610" y="390240"/>
                        </a:lnTo>
                        <a:lnTo>
                          <a:pt x="226950" y="1"/>
                        </a:lnTo>
                        <a:lnTo>
                          <a:pt x="236641" y="4718"/>
                        </a:lnTo>
                        <a:cubicBezTo>
                          <a:pt x="254202" y="10080"/>
                          <a:pt x="273510" y="13045"/>
                          <a:pt x="293776" y="13045"/>
                        </a:cubicBezTo>
                        <a:cubicBezTo>
                          <a:pt x="314043" y="13045"/>
                          <a:pt x="333350" y="10080"/>
                          <a:pt x="350912" y="4718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1" name="フリーフォーム: 図形 440">
                    <a:extLst>
                      <a:ext uri="{FF2B5EF4-FFF2-40B4-BE49-F238E27FC236}">
                        <a16:creationId xmlns:a16="http://schemas.microsoft.com/office/drawing/2014/main" id="{2E5F0706-7190-C2F2-AFB9-BA3373C75D42}"/>
                      </a:ext>
                    </a:extLst>
                  </p:cNvPr>
                  <p:cNvSpPr/>
                  <p:nvPr/>
                </p:nvSpPr>
                <p:spPr>
                  <a:xfrm>
                    <a:off x="3285232" y="1303758"/>
                    <a:ext cx="271951" cy="181054"/>
                  </a:xfrm>
                  <a:custGeom>
                    <a:avLst/>
                    <a:gdLst>
                      <a:gd name="connsiteX0" fmla="*/ 202761 w 271951"/>
                      <a:gd name="connsiteY0" fmla="*/ 0 h 181054"/>
                      <a:gd name="connsiteX1" fmla="*/ 271951 w 271951"/>
                      <a:gd name="connsiteY1" fmla="*/ 119293 h 181054"/>
                      <a:gd name="connsiteX2" fmla="*/ 244369 w 271951"/>
                      <a:gd name="connsiteY2" fmla="*/ 116110 h 181054"/>
                      <a:gd name="connsiteX3" fmla="*/ 238862 w 271951"/>
                      <a:gd name="connsiteY3" fmla="*/ 153320 h 181054"/>
                      <a:gd name="connsiteX4" fmla="*/ 203884 w 271951"/>
                      <a:gd name="connsiteY4" fmla="*/ 139485 h 181054"/>
                      <a:gd name="connsiteX5" fmla="*/ 188935 w 271951"/>
                      <a:gd name="connsiteY5" fmla="*/ 174000 h 181054"/>
                      <a:gd name="connsiteX6" fmla="*/ 158730 w 271951"/>
                      <a:gd name="connsiteY6" fmla="*/ 151583 h 181054"/>
                      <a:gd name="connsiteX7" fmla="*/ 135356 w 271951"/>
                      <a:gd name="connsiteY7" fmla="*/ 181054 h 181054"/>
                      <a:gd name="connsiteX8" fmla="*/ 111982 w 271951"/>
                      <a:gd name="connsiteY8" fmla="*/ 151583 h 181054"/>
                      <a:gd name="connsiteX9" fmla="*/ 81777 w 271951"/>
                      <a:gd name="connsiteY9" fmla="*/ 174000 h 181054"/>
                      <a:gd name="connsiteX10" fmla="*/ 66828 w 271951"/>
                      <a:gd name="connsiteY10" fmla="*/ 139485 h 181054"/>
                      <a:gd name="connsiteX11" fmla="*/ 31850 w 271951"/>
                      <a:gd name="connsiteY11" fmla="*/ 153320 h 181054"/>
                      <a:gd name="connsiteX12" fmla="*/ 26343 w 271951"/>
                      <a:gd name="connsiteY12" fmla="*/ 116110 h 181054"/>
                      <a:gd name="connsiteX13" fmla="*/ 0 w 271951"/>
                      <a:gd name="connsiteY13" fmla="*/ 119150 h 181054"/>
                      <a:gd name="connsiteX14" fmla="*/ 69107 w 271951"/>
                      <a:gd name="connsiteY14" fmla="*/ 1 h 181054"/>
                      <a:gd name="connsiteX15" fmla="*/ 78798 w 271951"/>
                      <a:gd name="connsiteY15" fmla="*/ 4718 h 181054"/>
                      <a:gd name="connsiteX16" fmla="*/ 135933 w 271951"/>
                      <a:gd name="connsiteY16" fmla="*/ 13045 h 181054"/>
                      <a:gd name="connsiteX17" fmla="*/ 193069 w 271951"/>
                      <a:gd name="connsiteY17" fmla="*/ 4718 h 1810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71951" h="181054">
                        <a:moveTo>
                          <a:pt x="202761" y="0"/>
                        </a:moveTo>
                        <a:lnTo>
                          <a:pt x="271951" y="119293"/>
                        </a:lnTo>
                        <a:lnTo>
                          <a:pt x="244369" y="116110"/>
                        </a:lnTo>
                        <a:lnTo>
                          <a:pt x="238862" y="153320"/>
                        </a:lnTo>
                        <a:lnTo>
                          <a:pt x="203884" y="139485"/>
                        </a:lnTo>
                        <a:lnTo>
                          <a:pt x="188935" y="174000"/>
                        </a:lnTo>
                        <a:lnTo>
                          <a:pt x="158730" y="151583"/>
                        </a:lnTo>
                        <a:lnTo>
                          <a:pt x="135356" y="181054"/>
                        </a:lnTo>
                        <a:lnTo>
                          <a:pt x="111982" y="151583"/>
                        </a:lnTo>
                        <a:lnTo>
                          <a:pt x="81777" y="174000"/>
                        </a:lnTo>
                        <a:lnTo>
                          <a:pt x="66828" y="139485"/>
                        </a:lnTo>
                        <a:lnTo>
                          <a:pt x="31850" y="153320"/>
                        </a:lnTo>
                        <a:lnTo>
                          <a:pt x="26343" y="116110"/>
                        </a:lnTo>
                        <a:lnTo>
                          <a:pt x="0" y="119150"/>
                        </a:lnTo>
                        <a:lnTo>
                          <a:pt x="69107" y="1"/>
                        </a:lnTo>
                        <a:lnTo>
                          <a:pt x="78798" y="4718"/>
                        </a:lnTo>
                        <a:cubicBezTo>
                          <a:pt x="96359" y="10080"/>
                          <a:pt x="115667" y="13045"/>
                          <a:pt x="135933" y="13045"/>
                        </a:cubicBezTo>
                        <a:cubicBezTo>
                          <a:pt x="156200" y="13045"/>
                          <a:pt x="175507" y="10080"/>
                          <a:pt x="193069" y="4718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26" name="グループ化 425">
                  <a:extLst>
                    <a:ext uri="{FF2B5EF4-FFF2-40B4-BE49-F238E27FC236}">
                      <a16:creationId xmlns:a16="http://schemas.microsoft.com/office/drawing/2014/main" id="{6525877F-D214-0DCD-F282-AEEF68AF219A}"/>
                    </a:ext>
                  </a:extLst>
                </p:cNvPr>
                <p:cNvGrpSpPr/>
                <p:nvPr/>
              </p:nvGrpSpPr>
              <p:grpSpPr>
                <a:xfrm>
                  <a:off x="3556679" y="1412859"/>
                  <a:ext cx="280653" cy="326632"/>
                  <a:chOff x="3934604" y="1330151"/>
                  <a:chExt cx="480780" cy="559545"/>
                </a:xfrm>
              </p:grpSpPr>
              <p:sp>
                <p:nvSpPr>
                  <p:cNvPr id="438" name="フリーフォーム: 図形 437">
                    <a:extLst>
                      <a:ext uri="{FF2B5EF4-FFF2-40B4-BE49-F238E27FC236}">
                        <a16:creationId xmlns:a16="http://schemas.microsoft.com/office/drawing/2014/main" id="{F7FE6EF4-9274-CD4A-953F-33B2C83DC5C9}"/>
                      </a:ext>
                    </a:extLst>
                  </p:cNvPr>
                  <p:cNvSpPr/>
                  <p:nvPr/>
                </p:nvSpPr>
                <p:spPr>
                  <a:xfrm>
                    <a:off x="3934604" y="1416846"/>
                    <a:ext cx="454649" cy="472850"/>
                  </a:xfrm>
                  <a:custGeom>
                    <a:avLst/>
                    <a:gdLst>
                      <a:gd name="connsiteX0" fmla="*/ 312309 w 458395"/>
                      <a:gd name="connsiteY0" fmla="*/ 0 h 472659"/>
                      <a:gd name="connsiteX1" fmla="*/ 411581 w 458395"/>
                      <a:gd name="connsiteY1" fmla="*/ 0 h 472659"/>
                      <a:gd name="connsiteX2" fmla="*/ 412557 w 458395"/>
                      <a:gd name="connsiteY2" fmla="*/ 1609 h 472659"/>
                      <a:gd name="connsiteX3" fmla="*/ 378730 w 458395"/>
                      <a:gd name="connsiteY3" fmla="*/ 390769 h 472659"/>
                      <a:gd name="connsiteX4" fmla="*/ 200717 w 458395"/>
                      <a:gd name="connsiteY4" fmla="*/ 469420 h 472659"/>
                      <a:gd name="connsiteX5" fmla="*/ 132159 w 458395"/>
                      <a:gd name="connsiteY5" fmla="*/ 472659 h 472659"/>
                      <a:gd name="connsiteX6" fmla="*/ 0 w 458395"/>
                      <a:gd name="connsiteY6" fmla="*/ 378583 h 472659"/>
                      <a:gd name="connsiteX7" fmla="*/ 80717 w 458395"/>
                      <a:gd name="connsiteY7" fmla="*/ 291900 h 472659"/>
                      <a:gd name="connsiteX8" fmla="*/ 134832 w 458395"/>
                      <a:gd name="connsiteY8" fmla="*/ 270174 h 472659"/>
                      <a:gd name="connsiteX9" fmla="*/ 279375 w 458395"/>
                      <a:gd name="connsiteY9" fmla="*/ 107524 h 472659"/>
                      <a:gd name="connsiteX0" fmla="*/ 312309 w 445091"/>
                      <a:gd name="connsiteY0" fmla="*/ 0 h 472980"/>
                      <a:gd name="connsiteX1" fmla="*/ 411581 w 445091"/>
                      <a:gd name="connsiteY1" fmla="*/ 0 h 472980"/>
                      <a:gd name="connsiteX2" fmla="*/ 412557 w 445091"/>
                      <a:gd name="connsiteY2" fmla="*/ 1609 h 472980"/>
                      <a:gd name="connsiteX3" fmla="*/ 378730 w 445091"/>
                      <a:gd name="connsiteY3" fmla="*/ 390769 h 472980"/>
                      <a:gd name="connsiteX4" fmla="*/ 132159 w 445091"/>
                      <a:gd name="connsiteY4" fmla="*/ 472659 h 472980"/>
                      <a:gd name="connsiteX5" fmla="*/ 0 w 445091"/>
                      <a:gd name="connsiteY5" fmla="*/ 378583 h 472980"/>
                      <a:gd name="connsiteX6" fmla="*/ 80717 w 445091"/>
                      <a:gd name="connsiteY6" fmla="*/ 291900 h 472980"/>
                      <a:gd name="connsiteX7" fmla="*/ 134832 w 445091"/>
                      <a:gd name="connsiteY7" fmla="*/ 270174 h 472980"/>
                      <a:gd name="connsiteX8" fmla="*/ 279375 w 445091"/>
                      <a:gd name="connsiteY8" fmla="*/ 107524 h 472980"/>
                      <a:gd name="connsiteX9" fmla="*/ 312309 w 445091"/>
                      <a:gd name="connsiteY9" fmla="*/ 0 h 472980"/>
                      <a:gd name="connsiteX0" fmla="*/ 312309 w 453478"/>
                      <a:gd name="connsiteY0" fmla="*/ 0 h 472739"/>
                      <a:gd name="connsiteX1" fmla="*/ 411581 w 453478"/>
                      <a:gd name="connsiteY1" fmla="*/ 0 h 472739"/>
                      <a:gd name="connsiteX2" fmla="*/ 412557 w 453478"/>
                      <a:gd name="connsiteY2" fmla="*/ 1609 h 472739"/>
                      <a:gd name="connsiteX3" fmla="*/ 404923 w 453478"/>
                      <a:gd name="connsiteY3" fmla="*/ 359813 h 472739"/>
                      <a:gd name="connsiteX4" fmla="*/ 132159 w 453478"/>
                      <a:gd name="connsiteY4" fmla="*/ 472659 h 472739"/>
                      <a:gd name="connsiteX5" fmla="*/ 0 w 453478"/>
                      <a:gd name="connsiteY5" fmla="*/ 378583 h 472739"/>
                      <a:gd name="connsiteX6" fmla="*/ 80717 w 453478"/>
                      <a:gd name="connsiteY6" fmla="*/ 291900 h 472739"/>
                      <a:gd name="connsiteX7" fmla="*/ 134832 w 453478"/>
                      <a:gd name="connsiteY7" fmla="*/ 270174 h 472739"/>
                      <a:gd name="connsiteX8" fmla="*/ 279375 w 453478"/>
                      <a:gd name="connsiteY8" fmla="*/ 107524 h 472739"/>
                      <a:gd name="connsiteX9" fmla="*/ 312309 w 453478"/>
                      <a:gd name="connsiteY9" fmla="*/ 0 h 472739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134832 w 458923"/>
                      <a:gd name="connsiteY7" fmla="*/ 270174 h 472850"/>
                      <a:gd name="connsiteX8" fmla="*/ 279375 w 458923"/>
                      <a:gd name="connsiteY8" fmla="*/ 107524 h 472850"/>
                      <a:gd name="connsiteX9" fmla="*/ 312309 w 458923"/>
                      <a:gd name="connsiteY9" fmla="*/ 0 h 472850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134832 w 458923"/>
                      <a:gd name="connsiteY7" fmla="*/ 270174 h 472850"/>
                      <a:gd name="connsiteX8" fmla="*/ 298425 w 458923"/>
                      <a:gd name="connsiteY8" fmla="*/ 114668 h 472850"/>
                      <a:gd name="connsiteX9" fmla="*/ 312309 w 458923"/>
                      <a:gd name="connsiteY9" fmla="*/ 0 h 472850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298425 w 458923"/>
                      <a:gd name="connsiteY7" fmla="*/ 114668 h 472850"/>
                      <a:gd name="connsiteX8" fmla="*/ 312309 w 458923"/>
                      <a:gd name="connsiteY8" fmla="*/ 0 h 472850"/>
                      <a:gd name="connsiteX0" fmla="*/ 313578 w 460192"/>
                      <a:gd name="connsiteY0" fmla="*/ 0 h 472850"/>
                      <a:gd name="connsiteX1" fmla="*/ 412850 w 460192"/>
                      <a:gd name="connsiteY1" fmla="*/ 0 h 472850"/>
                      <a:gd name="connsiteX2" fmla="*/ 413826 w 460192"/>
                      <a:gd name="connsiteY2" fmla="*/ 1609 h 472850"/>
                      <a:gd name="connsiteX3" fmla="*/ 406192 w 460192"/>
                      <a:gd name="connsiteY3" fmla="*/ 359813 h 472850"/>
                      <a:gd name="connsiteX4" fmla="*/ 133428 w 460192"/>
                      <a:gd name="connsiteY4" fmla="*/ 472659 h 472850"/>
                      <a:gd name="connsiteX5" fmla="*/ 1269 w 460192"/>
                      <a:gd name="connsiteY5" fmla="*/ 378583 h 472850"/>
                      <a:gd name="connsiteX6" fmla="*/ 79605 w 460192"/>
                      <a:gd name="connsiteY6" fmla="*/ 265707 h 472850"/>
                      <a:gd name="connsiteX7" fmla="*/ 299694 w 460192"/>
                      <a:gd name="connsiteY7" fmla="*/ 114668 h 472850"/>
                      <a:gd name="connsiteX8" fmla="*/ 313578 w 460192"/>
                      <a:gd name="connsiteY8" fmla="*/ 0 h 472850"/>
                      <a:gd name="connsiteX0" fmla="*/ 313578 w 460192"/>
                      <a:gd name="connsiteY0" fmla="*/ 0 h 472850"/>
                      <a:gd name="connsiteX1" fmla="*/ 412850 w 460192"/>
                      <a:gd name="connsiteY1" fmla="*/ 0 h 472850"/>
                      <a:gd name="connsiteX2" fmla="*/ 413826 w 460192"/>
                      <a:gd name="connsiteY2" fmla="*/ 1609 h 472850"/>
                      <a:gd name="connsiteX3" fmla="*/ 406192 w 460192"/>
                      <a:gd name="connsiteY3" fmla="*/ 359813 h 472850"/>
                      <a:gd name="connsiteX4" fmla="*/ 133428 w 460192"/>
                      <a:gd name="connsiteY4" fmla="*/ 472659 h 472850"/>
                      <a:gd name="connsiteX5" fmla="*/ 1269 w 460192"/>
                      <a:gd name="connsiteY5" fmla="*/ 378583 h 472850"/>
                      <a:gd name="connsiteX6" fmla="*/ 79605 w 460192"/>
                      <a:gd name="connsiteY6" fmla="*/ 265707 h 472850"/>
                      <a:gd name="connsiteX7" fmla="*/ 299694 w 460192"/>
                      <a:gd name="connsiteY7" fmla="*/ 114668 h 472850"/>
                      <a:gd name="connsiteX8" fmla="*/ 313578 w 460192"/>
                      <a:gd name="connsiteY8" fmla="*/ 0 h 472850"/>
                      <a:gd name="connsiteX0" fmla="*/ 306648 w 453262"/>
                      <a:gd name="connsiteY0" fmla="*/ 0 h 472850"/>
                      <a:gd name="connsiteX1" fmla="*/ 405920 w 453262"/>
                      <a:gd name="connsiteY1" fmla="*/ 0 h 472850"/>
                      <a:gd name="connsiteX2" fmla="*/ 406896 w 453262"/>
                      <a:gd name="connsiteY2" fmla="*/ 1609 h 472850"/>
                      <a:gd name="connsiteX3" fmla="*/ 399262 w 453262"/>
                      <a:gd name="connsiteY3" fmla="*/ 359813 h 472850"/>
                      <a:gd name="connsiteX4" fmla="*/ 126498 w 453262"/>
                      <a:gd name="connsiteY4" fmla="*/ 472659 h 472850"/>
                      <a:gd name="connsiteX5" fmla="*/ 1483 w 453262"/>
                      <a:gd name="connsiteY5" fmla="*/ 400014 h 472850"/>
                      <a:gd name="connsiteX6" fmla="*/ 72675 w 453262"/>
                      <a:gd name="connsiteY6" fmla="*/ 265707 h 472850"/>
                      <a:gd name="connsiteX7" fmla="*/ 292764 w 453262"/>
                      <a:gd name="connsiteY7" fmla="*/ 114668 h 472850"/>
                      <a:gd name="connsiteX8" fmla="*/ 306648 w 453262"/>
                      <a:gd name="connsiteY8" fmla="*/ 0 h 472850"/>
                      <a:gd name="connsiteX0" fmla="*/ 311301 w 457915"/>
                      <a:gd name="connsiteY0" fmla="*/ 0 h 472850"/>
                      <a:gd name="connsiteX1" fmla="*/ 410573 w 457915"/>
                      <a:gd name="connsiteY1" fmla="*/ 0 h 472850"/>
                      <a:gd name="connsiteX2" fmla="*/ 411549 w 457915"/>
                      <a:gd name="connsiteY2" fmla="*/ 1609 h 472850"/>
                      <a:gd name="connsiteX3" fmla="*/ 403915 w 457915"/>
                      <a:gd name="connsiteY3" fmla="*/ 359813 h 472850"/>
                      <a:gd name="connsiteX4" fmla="*/ 131151 w 457915"/>
                      <a:gd name="connsiteY4" fmla="*/ 472659 h 472850"/>
                      <a:gd name="connsiteX5" fmla="*/ 6136 w 457915"/>
                      <a:gd name="connsiteY5" fmla="*/ 400014 h 472850"/>
                      <a:gd name="connsiteX6" fmla="*/ 77328 w 457915"/>
                      <a:gd name="connsiteY6" fmla="*/ 265707 h 472850"/>
                      <a:gd name="connsiteX7" fmla="*/ 297417 w 457915"/>
                      <a:gd name="connsiteY7" fmla="*/ 114668 h 472850"/>
                      <a:gd name="connsiteX8" fmla="*/ 311301 w 457915"/>
                      <a:gd name="connsiteY8" fmla="*/ 0 h 472850"/>
                      <a:gd name="connsiteX0" fmla="*/ 308035 w 454649"/>
                      <a:gd name="connsiteY0" fmla="*/ 0 h 472850"/>
                      <a:gd name="connsiteX1" fmla="*/ 407307 w 454649"/>
                      <a:gd name="connsiteY1" fmla="*/ 0 h 472850"/>
                      <a:gd name="connsiteX2" fmla="*/ 408283 w 454649"/>
                      <a:gd name="connsiteY2" fmla="*/ 1609 h 472850"/>
                      <a:gd name="connsiteX3" fmla="*/ 400649 w 454649"/>
                      <a:gd name="connsiteY3" fmla="*/ 359813 h 472850"/>
                      <a:gd name="connsiteX4" fmla="*/ 127885 w 454649"/>
                      <a:gd name="connsiteY4" fmla="*/ 472659 h 472850"/>
                      <a:gd name="connsiteX5" fmla="*/ 2870 w 454649"/>
                      <a:gd name="connsiteY5" fmla="*/ 400014 h 472850"/>
                      <a:gd name="connsiteX6" fmla="*/ 74062 w 454649"/>
                      <a:gd name="connsiteY6" fmla="*/ 265707 h 472850"/>
                      <a:gd name="connsiteX7" fmla="*/ 294151 w 454649"/>
                      <a:gd name="connsiteY7" fmla="*/ 114668 h 472850"/>
                      <a:gd name="connsiteX8" fmla="*/ 308035 w 454649"/>
                      <a:gd name="connsiteY8" fmla="*/ 0 h 472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4649" h="472850">
                        <a:moveTo>
                          <a:pt x="308035" y="0"/>
                        </a:moveTo>
                        <a:lnTo>
                          <a:pt x="407307" y="0"/>
                        </a:lnTo>
                        <a:lnTo>
                          <a:pt x="408283" y="1609"/>
                        </a:lnTo>
                        <a:cubicBezTo>
                          <a:pt x="477845" y="140861"/>
                          <a:pt x="464051" y="257493"/>
                          <a:pt x="400649" y="359813"/>
                        </a:cubicBezTo>
                        <a:cubicBezTo>
                          <a:pt x="337247" y="462133"/>
                          <a:pt x="191007" y="474690"/>
                          <a:pt x="127885" y="472659"/>
                        </a:cubicBezTo>
                        <a:cubicBezTo>
                          <a:pt x="54896" y="472659"/>
                          <a:pt x="16603" y="451175"/>
                          <a:pt x="2870" y="400014"/>
                        </a:cubicBezTo>
                        <a:cubicBezTo>
                          <a:pt x="-10863" y="348853"/>
                          <a:pt x="26628" y="279988"/>
                          <a:pt x="74062" y="265707"/>
                        </a:cubicBezTo>
                        <a:cubicBezTo>
                          <a:pt x="147425" y="215361"/>
                          <a:pt x="275557" y="181683"/>
                          <a:pt x="294151" y="114668"/>
                        </a:cubicBezTo>
                        <a:cubicBezTo>
                          <a:pt x="312745" y="47653"/>
                          <a:pt x="303407" y="38223"/>
                          <a:pt x="308035" y="0"/>
                        </a:cubicBezTo>
                        <a:close/>
                      </a:path>
                    </a:pathLst>
                  </a:custGeom>
                  <a:solidFill>
                    <a:srgbClr val="7030A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9" name="フリーフォーム: 図形 438">
                    <a:extLst>
                      <a:ext uri="{FF2B5EF4-FFF2-40B4-BE49-F238E27FC236}">
                        <a16:creationId xmlns:a16="http://schemas.microsoft.com/office/drawing/2014/main" id="{3A52C80F-30D6-B7CF-67F1-ED94F284D66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194860" y="1330151"/>
                    <a:ext cx="220524" cy="182222"/>
                  </a:xfrm>
                  <a:custGeom>
                    <a:avLst/>
                    <a:gdLst>
                      <a:gd name="connsiteX0" fmla="*/ 133122 w 220524"/>
                      <a:gd name="connsiteY0" fmla="*/ 182222 h 182222"/>
                      <a:gd name="connsiteX1" fmla="*/ 87403 w 220524"/>
                      <a:gd name="connsiteY1" fmla="*/ 182222 h 182222"/>
                      <a:gd name="connsiteX2" fmla="*/ 98836 w 220524"/>
                      <a:gd name="connsiteY2" fmla="*/ 127172 h 182222"/>
                      <a:gd name="connsiteX3" fmla="*/ 57358 w 220524"/>
                      <a:gd name="connsiteY3" fmla="*/ 119474 h 182222"/>
                      <a:gd name="connsiteX4" fmla="*/ 24420 w 220524"/>
                      <a:gd name="connsiteY4" fmla="*/ 99060 h 182222"/>
                      <a:gd name="connsiteX5" fmla="*/ 343 w 220524"/>
                      <a:gd name="connsiteY5" fmla="*/ 76685 h 182222"/>
                      <a:gd name="connsiteX6" fmla="*/ 0 w 220524"/>
                      <a:gd name="connsiteY6" fmla="*/ 76218 h 182222"/>
                      <a:gd name="connsiteX7" fmla="*/ 50612 w 220524"/>
                      <a:gd name="connsiteY7" fmla="*/ 69162 h 182222"/>
                      <a:gd name="connsiteX8" fmla="*/ 42003 w 220524"/>
                      <a:gd name="connsiteY8" fmla="*/ 21071 h 182222"/>
                      <a:gd name="connsiteX9" fmla="*/ 87435 w 220524"/>
                      <a:gd name="connsiteY9" fmla="*/ 43719 h 182222"/>
                      <a:gd name="connsiteX10" fmla="*/ 110192 w 220524"/>
                      <a:gd name="connsiteY10" fmla="*/ 0 h 182222"/>
                      <a:gd name="connsiteX11" fmla="*/ 132950 w 220524"/>
                      <a:gd name="connsiteY11" fmla="*/ 43719 h 182222"/>
                      <a:gd name="connsiteX12" fmla="*/ 178382 w 220524"/>
                      <a:gd name="connsiteY12" fmla="*/ 21071 h 182222"/>
                      <a:gd name="connsiteX13" fmla="*/ 169773 w 220524"/>
                      <a:gd name="connsiteY13" fmla="*/ 69162 h 182222"/>
                      <a:gd name="connsiteX14" fmla="*/ 220524 w 220524"/>
                      <a:gd name="connsiteY14" fmla="*/ 76237 h 182222"/>
                      <a:gd name="connsiteX15" fmla="*/ 183837 w 220524"/>
                      <a:gd name="connsiteY15" fmla="*/ 110331 h 182222"/>
                      <a:gd name="connsiteX16" fmla="*/ 185183 w 220524"/>
                      <a:gd name="connsiteY16" fmla="*/ 111582 h 182222"/>
                      <a:gd name="connsiteX17" fmla="*/ 172450 w 220524"/>
                      <a:gd name="connsiteY17" fmla="*/ 119474 h 182222"/>
                      <a:gd name="connsiteX18" fmla="*/ 122034 w 220524"/>
                      <a:gd name="connsiteY18" fmla="*/ 128831 h 182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220524" h="182222">
                        <a:moveTo>
                          <a:pt x="133122" y="182222"/>
                        </a:moveTo>
                        <a:lnTo>
                          <a:pt x="87403" y="182222"/>
                        </a:lnTo>
                        <a:lnTo>
                          <a:pt x="98836" y="127172"/>
                        </a:lnTo>
                        <a:lnTo>
                          <a:pt x="57358" y="119474"/>
                        </a:lnTo>
                        <a:lnTo>
                          <a:pt x="24420" y="99060"/>
                        </a:lnTo>
                        <a:lnTo>
                          <a:pt x="343" y="76685"/>
                        </a:lnTo>
                        <a:lnTo>
                          <a:pt x="0" y="76218"/>
                        </a:lnTo>
                        <a:lnTo>
                          <a:pt x="50612" y="69162"/>
                        </a:lnTo>
                        <a:lnTo>
                          <a:pt x="42003" y="21071"/>
                        </a:lnTo>
                        <a:lnTo>
                          <a:pt x="87435" y="43719"/>
                        </a:lnTo>
                        <a:lnTo>
                          <a:pt x="110192" y="0"/>
                        </a:lnTo>
                        <a:lnTo>
                          <a:pt x="132950" y="43719"/>
                        </a:lnTo>
                        <a:lnTo>
                          <a:pt x="178382" y="21071"/>
                        </a:lnTo>
                        <a:lnTo>
                          <a:pt x="169773" y="69162"/>
                        </a:lnTo>
                        <a:lnTo>
                          <a:pt x="220524" y="76237"/>
                        </a:lnTo>
                        <a:lnTo>
                          <a:pt x="183837" y="110331"/>
                        </a:lnTo>
                        <a:lnTo>
                          <a:pt x="185183" y="111582"/>
                        </a:lnTo>
                        <a:lnTo>
                          <a:pt x="172450" y="119474"/>
                        </a:lnTo>
                        <a:lnTo>
                          <a:pt x="122034" y="128831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27" name="グループ化 426">
                  <a:extLst>
                    <a:ext uri="{FF2B5EF4-FFF2-40B4-BE49-F238E27FC236}">
                      <a16:creationId xmlns:a16="http://schemas.microsoft.com/office/drawing/2014/main" id="{C534C6A4-4F73-7A80-8B40-7A749E73BF78}"/>
                    </a:ext>
                  </a:extLst>
                </p:cNvPr>
                <p:cNvGrpSpPr/>
                <p:nvPr/>
              </p:nvGrpSpPr>
              <p:grpSpPr>
                <a:xfrm>
                  <a:off x="3462337" y="1144929"/>
                  <a:ext cx="311066" cy="303963"/>
                  <a:chOff x="3724964" y="958099"/>
                  <a:chExt cx="1218929" cy="1191098"/>
                </a:xfrm>
              </p:grpSpPr>
              <p:sp>
                <p:nvSpPr>
                  <p:cNvPr id="428" name="月 258">
                    <a:extLst>
                      <a:ext uri="{FF2B5EF4-FFF2-40B4-BE49-F238E27FC236}">
                        <a16:creationId xmlns:a16="http://schemas.microsoft.com/office/drawing/2014/main" id="{40FA4E9B-61E7-0620-5F56-A8113B6D74C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110092" y="977141"/>
                    <a:ext cx="135092" cy="294896"/>
                  </a:xfrm>
                  <a:custGeom>
                    <a:avLst/>
                    <a:gdLst>
                      <a:gd name="connsiteX0" fmla="*/ 134541 w 134541"/>
                      <a:gd name="connsiteY0" fmla="*/ 416047 h 416047"/>
                      <a:gd name="connsiteX1" fmla="*/ 0 w 134541"/>
                      <a:gd name="connsiteY1" fmla="*/ 208023 h 416047"/>
                      <a:gd name="connsiteX2" fmla="*/ 134541 w 134541"/>
                      <a:gd name="connsiteY2" fmla="*/ -1 h 416047"/>
                      <a:gd name="connsiteX3" fmla="*/ 88703 w 134541"/>
                      <a:gd name="connsiteY3" fmla="*/ 208022 h 416047"/>
                      <a:gd name="connsiteX4" fmla="*/ 134541 w 134541"/>
                      <a:gd name="connsiteY4" fmla="*/ 416045 h 416047"/>
                      <a:gd name="connsiteX5" fmla="*/ 134541 w 134541"/>
                      <a:gd name="connsiteY5" fmla="*/ 416047 h 416047"/>
                      <a:gd name="connsiteX0" fmla="*/ 134541 w 134541"/>
                      <a:gd name="connsiteY0" fmla="*/ 416048 h 416048"/>
                      <a:gd name="connsiteX1" fmla="*/ 0 w 134541"/>
                      <a:gd name="connsiteY1" fmla="*/ 208024 h 416048"/>
                      <a:gd name="connsiteX2" fmla="*/ 134541 w 134541"/>
                      <a:gd name="connsiteY2" fmla="*/ 0 h 416048"/>
                      <a:gd name="connsiteX3" fmla="*/ 88703 w 134541"/>
                      <a:gd name="connsiteY3" fmla="*/ 208023 h 416048"/>
                      <a:gd name="connsiteX4" fmla="*/ 134541 w 134541"/>
                      <a:gd name="connsiteY4" fmla="*/ 416046 h 416048"/>
                      <a:gd name="connsiteX5" fmla="*/ 134541 w 134541"/>
                      <a:gd name="connsiteY5" fmla="*/ 416048 h 416048"/>
                      <a:gd name="connsiteX0" fmla="*/ 135092 w 135092"/>
                      <a:gd name="connsiteY0" fmla="*/ 234028 h 234028"/>
                      <a:gd name="connsiteX1" fmla="*/ 551 w 135092"/>
                      <a:gd name="connsiteY1" fmla="*/ 26004 h 234028"/>
                      <a:gd name="connsiteX2" fmla="*/ 89254 w 135092"/>
                      <a:gd name="connsiteY2" fmla="*/ 26003 h 234028"/>
                      <a:gd name="connsiteX3" fmla="*/ 135092 w 135092"/>
                      <a:gd name="connsiteY3" fmla="*/ 234026 h 234028"/>
                      <a:gd name="connsiteX4" fmla="*/ 135092 w 135092"/>
                      <a:gd name="connsiteY4" fmla="*/ 234028 h 234028"/>
                      <a:gd name="connsiteX0" fmla="*/ 135092 w 135092"/>
                      <a:gd name="connsiteY0" fmla="*/ 234028 h 234121"/>
                      <a:gd name="connsiteX1" fmla="*/ 551 w 135092"/>
                      <a:gd name="connsiteY1" fmla="*/ 26004 h 234121"/>
                      <a:gd name="connsiteX2" fmla="*/ 89254 w 135092"/>
                      <a:gd name="connsiteY2" fmla="*/ 26003 h 234121"/>
                      <a:gd name="connsiteX3" fmla="*/ 135092 w 135092"/>
                      <a:gd name="connsiteY3" fmla="*/ 234026 h 234121"/>
                      <a:gd name="connsiteX4" fmla="*/ 135092 w 135092"/>
                      <a:gd name="connsiteY4" fmla="*/ 234028 h 2341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5092" h="234121">
                        <a:moveTo>
                          <a:pt x="135092" y="234028"/>
                        </a:moveTo>
                        <a:cubicBezTo>
                          <a:pt x="-24938" y="238791"/>
                          <a:pt x="8191" y="60675"/>
                          <a:pt x="551" y="26004"/>
                        </a:cubicBezTo>
                        <a:cubicBezTo>
                          <a:pt x="-7089" y="-8667"/>
                          <a:pt x="66830" y="-8667"/>
                          <a:pt x="89254" y="26003"/>
                        </a:cubicBezTo>
                        <a:cubicBezTo>
                          <a:pt x="89254" y="101269"/>
                          <a:pt x="105372" y="174417"/>
                          <a:pt x="135092" y="234026"/>
                        </a:cubicBezTo>
                        <a:lnTo>
                          <a:pt x="135092" y="234028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29" name="グループ化 428">
                    <a:extLst>
                      <a:ext uri="{FF2B5EF4-FFF2-40B4-BE49-F238E27FC236}">
                        <a16:creationId xmlns:a16="http://schemas.microsoft.com/office/drawing/2014/main" id="{80AFE713-7D70-A3E0-3476-E91D63ADFFF9}"/>
                      </a:ext>
                    </a:extLst>
                  </p:cNvPr>
                  <p:cNvGrpSpPr/>
                  <p:nvPr/>
                </p:nvGrpSpPr>
                <p:grpSpPr>
                  <a:xfrm>
                    <a:off x="3724964" y="1167667"/>
                    <a:ext cx="1218929" cy="981530"/>
                    <a:chOff x="4051918" y="1370632"/>
                    <a:chExt cx="565029" cy="454984"/>
                  </a:xfrm>
                </p:grpSpPr>
                <p:sp>
                  <p:nvSpPr>
                    <p:cNvPr id="434" name="月 433">
                      <a:extLst>
                        <a:ext uri="{FF2B5EF4-FFF2-40B4-BE49-F238E27FC236}">
                          <a16:creationId xmlns:a16="http://schemas.microsoft.com/office/drawing/2014/main" id="{50620281-C761-B83C-2CAD-AAB21A49100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180666" y="1266671"/>
                      <a:ext cx="307533" cy="565029"/>
                    </a:xfrm>
                    <a:prstGeom prst="moon">
                      <a:avLst>
                        <a:gd name="adj" fmla="val 78409"/>
                      </a:avLst>
                    </a:prstGeom>
                    <a:solidFill>
                      <a:schemeClr val="accent2">
                        <a:lumMod val="75000"/>
                      </a:scheme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435" name="フリーフォーム: 図形 434">
                      <a:extLst>
                        <a:ext uri="{FF2B5EF4-FFF2-40B4-BE49-F238E27FC236}">
                          <a16:creationId xmlns:a16="http://schemas.microsoft.com/office/drawing/2014/main" id="{9BFB9EEF-B4ED-88A9-64CD-AE1ABFB94F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8463" y="1739398"/>
                      <a:ext cx="67421" cy="77673"/>
                    </a:xfrm>
                    <a:custGeom>
                      <a:avLst/>
                      <a:gdLst>
                        <a:gd name="connsiteX0" fmla="*/ 69315 w 165966"/>
                        <a:gd name="connsiteY0" fmla="*/ 0 h 251609"/>
                        <a:gd name="connsiteX1" fmla="*/ 97984 w 165966"/>
                        <a:gd name="connsiteY1" fmla="*/ 0 h 251609"/>
                        <a:gd name="connsiteX2" fmla="*/ 111660 w 165966"/>
                        <a:gd name="connsiteY2" fmla="*/ 125979 h 251609"/>
                        <a:gd name="connsiteX3" fmla="*/ 115284 w 165966"/>
                        <a:gd name="connsiteY3" fmla="*/ 126730 h 251609"/>
                        <a:gd name="connsiteX4" fmla="*/ 165966 w 165966"/>
                        <a:gd name="connsiteY4" fmla="*/ 205179 h 251609"/>
                        <a:gd name="connsiteX5" fmla="*/ 82983 w 165966"/>
                        <a:gd name="connsiteY5" fmla="*/ 162983 h 251609"/>
                        <a:gd name="connsiteX6" fmla="*/ 81261 w 165966"/>
                        <a:gd name="connsiteY6" fmla="*/ 163397 h 251609"/>
                        <a:gd name="connsiteX7" fmla="*/ 63876 w 165966"/>
                        <a:gd name="connsiteY7" fmla="*/ 205047 h 251609"/>
                        <a:gd name="connsiteX8" fmla="*/ 58743 w 165966"/>
                        <a:gd name="connsiteY8" fmla="*/ 251609 h 251609"/>
                        <a:gd name="connsiteX9" fmla="*/ 41343 w 165966"/>
                        <a:gd name="connsiteY9" fmla="*/ 174910 h 251609"/>
                        <a:gd name="connsiteX10" fmla="*/ 42249 w 165966"/>
                        <a:gd name="connsiteY10" fmla="*/ 172771 h 251609"/>
                        <a:gd name="connsiteX11" fmla="*/ 36675 w 165966"/>
                        <a:gd name="connsiteY11" fmla="*/ 174111 h 251609"/>
                        <a:gd name="connsiteX12" fmla="*/ 0 w 165966"/>
                        <a:gd name="connsiteY12" fmla="*/ 205179 h 251609"/>
                        <a:gd name="connsiteX13" fmla="*/ 50682 w 165966"/>
                        <a:gd name="connsiteY13" fmla="*/ 126730 h 251609"/>
                        <a:gd name="connsiteX14" fmla="*/ 55670 w 165966"/>
                        <a:gd name="connsiteY14" fmla="*/ 125697 h 2516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65966" h="251609">
                          <a:moveTo>
                            <a:pt x="69315" y="0"/>
                          </a:moveTo>
                          <a:lnTo>
                            <a:pt x="97984" y="0"/>
                          </a:lnTo>
                          <a:lnTo>
                            <a:pt x="111660" y="125979"/>
                          </a:lnTo>
                          <a:lnTo>
                            <a:pt x="115284" y="126730"/>
                          </a:lnTo>
                          <a:cubicBezTo>
                            <a:pt x="145068" y="139655"/>
                            <a:pt x="165966" y="169913"/>
                            <a:pt x="165966" y="205179"/>
                          </a:cubicBezTo>
                          <a:cubicBezTo>
                            <a:pt x="146244" y="178592"/>
                            <a:pt x="115548" y="162983"/>
                            <a:pt x="82983" y="162983"/>
                          </a:cubicBezTo>
                          <a:lnTo>
                            <a:pt x="81261" y="163397"/>
                          </a:lnTo>
                          <a:lnTo>
                            <a:pt x="63876" y="205047"/>
                          </a:lnTo>
                          <a:cubicBezTo>
                            <a:pt x="59586" y="221160"/>
                            <a:pt x="57782" y="237029"/>
                            <a:pt x="58743" y="251609"/>
                          </a:cubicBezTo>
                          <a:cubicBezTo>
                            <a:pt x="37946" y="239602"/>
                            <a:pt x="32004" y="208687"/>
                            <a:pt x="41343" y="174910"/>
                          </a:cubicBezTo>
                          <a:lnTo>
                            <a:pt x="42249" y="172771"/>
                          </a:lnTo>
                          <a:lnTo>
                            <a:pt x="36675" y="174111"/>
                          </a:lnTo>
                          <a:cubicBezTo>
                            <a:pt x="22465" y="181336"/>
                            <a:pt x="9861" y="191885"/>
                            <a:pt x="0" y="205179"/>
                          </a:cubicBezTo>
                          <a:cubicBezTo>
                            <a:pt x="0" y="169913"/>
                            <a:pt x="20898" y="139655"/>
                            <a:pt x="50682" y="126730"/>
                          </a:cubicBezTo>
                          <a:lnTo>
                            <a:pt x="55670" y="125697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6" name="フリーフォーム: 図形 435">
                      <a:extLst>
                        <a:ext uri="{FF2B5EF4-FFF2-40B4-BE49-F238E27FC236}">
                          <a16:creationId xmlns:a16="http://schemas.microsoft.com/office/drawing/2014/main" id="{7FAD2FBA-CAAB-8770-D20F-85F3BAC2FB5E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4362786" y="1747943"/>
                      <a:ext cx="67420" cy="77673"/>
                    </a:xfrm>
                    <a:custGeom>
                      <a:avLst/>
                      <a:gdLst>
                        <a:gd name="connsiteX0" fmla="*/ 69315 w 165966"/>
                        <a:gd name="connsiteY0" fmla="*/ 0 h 251609"/>
                        <a:gd name="connsiteX1" fmla="*/ 97984 w 165966"/>
                        <a:gd name="connsiteY1" fmla="*/ 0 h 251609"/>
                        <a:gd name="connsiteX2" fmla="*/ 111660 w 165966"/>
                        <a:gd name="connsiteY2" fmla="*/ 125979 h 251609"/>
                        <a:gd name="connsiteX3" fmla="*/ 115284 w 165966"/>
                        <a:gd name="connsiteY3" fmla="*/ 126730 h 251609"/>
                        <a:gd name="connsiteX4" fmla="*/ 165966 w 165966"/>
                        <a:gd name="connsiteY4" fmla="*/ 205179 h 251609"/>
                        <a:gd name="connsiteX5" fmla="*/ 82983 w 165966"/>
                        <a:gd name="connsiteY5" fmla="*/ 162983 h 251609"/>
                        <a:gd name="connsiteX6" fmla="*/ 81261 w 165966"/>
                        <a:gd name="connsiteY6" fmla="*/ 163397 h 251609"/>
                        <a:gd name="connsiteX7" fmla="*/ 63876 w 165966"/>
                        <a:gd name="connsiteY7" fmla="*/ 205047 h 251609"/>
                        <a:gd name="connsiteX8" fmla="*/ 58743 w 165966"/>
                        <a:gd name="connsiteY8" fmla="*/ 251609 h 251609"/>
                        <a:gd name="connsiteX9" fmla="*/ 41343 w 165966"/>
                        <a:gd name="connsiteY9" fmla="*/ 174910 h 251609"/>
                        <a:gd name="connsiteX10" fmla="*/ 42249 w 165966"/>
                        <a:gd name="connsiteY10" fmla="*/ 172771 h 251609"/>
                        <a:gd name="connsiteX11" fmla="*/ 36675 w 165966"/>
                        <a:gd name="connsiteY11" fmla="*/ 174111 h 251609"/>
                        <a:gd name="connsiteX12" fmla="*/ 0 w 165966"/>
                        <a:gd name="connsiteY12" fmla="*/ 205179 h 251609"/>
                        <a:gd name="connsiteX13" fmla="*/ 50682 w 165966"/>
                        <a:gd name="connsiteY13" fmla="*/ 126730 h 251609"/>
                        <a:gd name="connsiteX14" fmla="*/ 55670 w 165966"/>
                        <a:gd name="connsiteY14" fmla="*/ 125697 h 2516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65966" h="251609">
                          <a:moveTo>
                            <a:pt x="69315" y="0"/>
                          </a:moveTo>
                          <a:lnTo>
                            <a:pt x="97984" y="0"/>
                          </a:lnTo>
                          <a:lnTo>
                            <a:pt x="111660" y="125979"/>
                          </a:lnTo>
                          <a:lnTo>
                            <a:pt x="115284" y="126730"/>
                          </a:lnTo>
                          <a:cubicBezTo>
                            <a:pt x="145068" y="139655"/>
                            <a:pt x="165966" y="169913"/>
                            <a:pt x="165966" y="205179"/>
                          </a:cubicBezTo>
                          <a:cubicBezTo>
                            <a:pt x="146244" y="178592"/>
                            <a:pt x="115548" y="162983"/>
                            <a:pt x="82983" y="162983"/>
                          </a:cubicBezTo>
                          <a:lnTo>
                            <a:pt x="81261" y="163397"/>
                          </a:lnTo>
                          <a:lnTo>
                            <a:pt x="63876" y="205047"/>
                          </a:lnTo>
                          <a:cubicBezTo>
                            <a:pt x="59586" y="221160"/>
                            <a:pt x="57782" y="237029"/>
                            <a:pt x="58743" y="251609"/>
                          </a:cubicBezTo>
                          <a:cubicBezTo>
                            <a:pt x="37946" y="239602"/>
                            <a:pt x="32004" y="208687"/>
                            <a:pt x="41343" y="174910"/>
                          </a:cubicBezTo>
                          <a:lnTo>
                            <a:pt x="42249" y="172771"/>
                          </a:lnTo>
                          <a:lnTo>
                            <a:pt x="36675" y="174111"/>
                          </a:lnTo>
                          <a:cubicBezTo>
                            <a:pt x="22465" y="181336"/>
                            <a:pt x="9861" y="191885"/>
                            <a:pt x="0" y="205179"/>
                          </a:cubicBezTo>
                          <a:cubicBezTo>
                            <a:pt x="0" y="169913"/>
                            <a:pt x="20898" y="139655"/>
                            <a:pt x="50682" y="126730"/>
                          </a:cubicBezTo>
                          <a:lnTo>
                            <a:pt x="55670" y="125697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7" name="フリーフォーム: 図形 436">
                      <a:extLst>
                        <a:ext uri="{FF2B5EF4-FFF2-40B4-BE49-F238E27FC236}">
                          <a16:creationId xmlns:a16="http://schemas.microsoft.com/office/drawing/2014/main" id="{DEFF6CA9-E2B6-1105-1DFB-1084753DD5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23283" y="1370632"/>
                      <a:ext cx="222104" cy="379588"/>
                    </a:xfrm>
                    <a:custGeom>
                      <a:avLst/>
                      <a:gdLst>
                        <a:gd name="connsiteX0" fmla="*/ 111052 w 222104"/>
                        <a:gd name="connsiteY0" fmla="*/ 0 h 379588"/>
                        <a:gd name="connsiteX1" fmla="*/ 222104 w 222104"/>
                        <a:gd name="connsiteY1" fmla="*/ 179861 h 379588"/>
                        <a:gd name="connsiteX2" fmla="*/ 189578 w 222104"/>
                        <a:gd name="connsiteY2" fmla="*/ 307042 h 379588"/>
                        <a:gd name="connsiteX3" fmla="*/ 188229 w 222104"/>
                        <a:gd name="connsiteY3" fmla="*/ 308514 h 379588"/>
                        <a:gd name="connsiteX4" fmla="*/ 195036 w 222104"/>
                        <a:gd name="connsiteY4" fmla="*/ 333331 h 379588"/>
                        <a:gd name="connsiteX5" fmla="*/ 164406 w 222104"/>
                        <a:gd name="connsiteY5" fmla="*/ 379588 h 379588"/>
                        <a:gd name="connsiteX6" fmla="*/ 142748 w 222104"/>
                        <a:gd name="connsiteY6" fmla="*/ 366040 h 379588"/>
                        <a:gd name="connsiteX7" fmla="*/ 138549 w 222104"/>
                        <a:gd name="connsiteY7" fmla="*/ 350731 h 379588"/>
                        <a:gd name="connsiteX8" fmla="*/ 111052 w 222104"/>
                        <a:gd name="connsiteY8" fmla="*/ 359722 h 379588"/>
                        <a:gd name="connsiteX9" fmla="*/ 83144 w 222104"/>
                        <a:gd name="connsiteY9" fmla="*/ 350596 h 379588"/>
                        <a:gd name="connsiteX10" fmla="*/ 78908 w 222104"/>
                        <a:gd name="connsiteY10" fmla="*/ 366040 h 379588"/>
                        <a:gd name="connsiteX11" fmla="*/ 57249 w 222104"/>
                        <a:gd name="connsiteY11" fmla="*/ 379588 h 379588"/>
                        <a:gd name="connsiteX12" fmla="*/ 26619 w 222104"/>
                        <a:gd name="connsiteY12" fmla="*/ 333331 h 379588"/>
                        <a:gd name="connsiteX13" fmla="*/ 33530 w 222104"/>
                        <a:gd name="connsiteY13" fmla="*/ 308137 h 379588"/>
                        <a:gd name="connsiteX14" fmla="*/ 32527 w 222104"/>
                        <a:gd name="connsiteY14" fmla="*/ 307042 h 379588"/>
                        <a:gd name="connsiteX15" fmla="*/ 0 w 222104"/>
                        <a:gd name="connsiteY15" fmla="*/ 179861 h 379588"/>
                        <a:gd name="connsiteX16" fmla="*/ 111052 w 222104"/>
                        <a:gd name="connsiteY16" fmla="*/ 0 h 3795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222104" h="379588">
                          <a:moveTo>
                            <a:pt x="111052" y="0"/>
                          </a:moveTo>
                          <a:cubicBezTo>
                            <a:pt x="172384" y="0"/>
                            <a:pt x="222104" y="80527"/>
                            <a:pt x="222104" y="179861"/>
                          </a:cubicBezTo>
                          <a:cubicBezTo>
                            <a:pt x="222104" y="229528"/>
                            <a:pt x="209674" y="274493"/>
                            <a:pt x="189578" y="307042"/>
                          </a:cubicBezTo>
                          <a:lnTo>
                            <a:pt x="188229" y="308514"/>
                          </a:lnTo>
                          <a:lnTo>
                            <a:pt x="195036" y="333331"/>
                          </a:lnTo>
                          <a:cubicBezTo>
                            <a:pt x="195036" y="358878"/>
                            <a:pt x="181322" y="379588"/>
                            <a:pt x="164406" y="379588"/>
                          </a:cubicBezTo>
                          <a:cubicBezTo>
                            <a:pt x="155948" y="379588"/>
                            <a:pt x="148291" y="374411"/>
                            <a:pt x="142748" y="366040"/>
                          </a:cubicBezTo>
                          <a:lnTo>
                            <a:pt x="138549" y="350731"/>
                          </a:lnTo>
                          <a:lnTo>
                            <a:pt x="111052" y="359722"/>
                          </a:lnTo>
                          <a:lnTo>
                            <a:pt x="83144" y="350596"/>
                          </a:lnTo>
                          <a:lnTo>
                            <a:pt x="78908" y="366040"/>
                          </a:lnTo>
                          <a:cubicBezTo>
                            <a:pt x="73365" y="374411"/>
                            <a:pt x="65707" y="379588"/>
                            <a:pt x="57249" y="379588"/>
                          </a:cubicBezTo>
                          <a:cubicBezTo>
                            <a:pt x="40333" y="379588"/>
                            <a:pt x="26619" y="358878"/>
                            <a:pt x="26619" y="333331"/>
                          </a:cubicBezTo>
                          <a:lnTo>
                            <a:pt x="33530" y="308137"/>
                          </a:lnTo>
                          <a:lnTo>
                            <a:pt x="32527" y="307042"/>
                          </a:lnTo>
                          <a:cubicBezTo>
                            <a:pt x="12430" y="274493"/>
                            <a:pt x="0" y="229528"/>
                            <a:pt x="0" y="179861"/>
                          </a:cubicBezTo>
                          <a:cubicBezTo>
                            <a:pt x="0" y="80527"/>
                            <a:pt x="49720" y="0"/>
                            <a:pt x="111052" y="0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60000"/>
                        <a:lumOff val="40000"/>
                      </a:scheme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30" name="フリーフォーム: 図形 429">
                    <a:extLst>
                      <a:ext uri="{FF2B5EF4-FFF2-40B4-BE49-F238E27FC236}">
                        <a16:creationId xmlns:a16="http://schemas.microsoft.com/office/drawing/2014/main" id="{922F762B-D0A5-4A34-D462-322335F7E980}"/>
                      </a:ext>
                    </a:extLst>
                  </p:cNvPr>
                  <p:cNvSpPr/>
                  <p:nvPr/>
                </p:nvSpPr>
                <p:spPr>
                  <a:xfrm>
                    <a:off x="4167445" y="958099"/>
                    <a:ext cx="347172" cy="386727"/>
                  </a:xfrm>
                  <a:custGeom>
                    <a:avLst/>
                    <a:gdLst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183364 w 362672"/>
                      <a:gd name="connsiteY3" fmla="*/ 0 h 422364"/>
                      <a:gd name="connsiteX4" fmla="*/ 362672 w 362672"/>
                      <a:gd name="connsiteY4" fmla="*/ 201900 h 422364"/>
                      <a:gd name="connsiteX5" fmla="*/ 348581 w 362672"/>
                      <a:gd name="connsiteY5" fmla="*/ 280488 h 422364"/>
                      <a:gd name="connsiteX6" fmla="*/ 338168 w 362672"/>
                      <a:gd name="connsiteY6" fmla="*/ 297880 h 422364"/>
                      <a:gd name="connsiteX7" fmla="*/ 354700 w 362672"/>
                      <a:gd name="connsiteY7" fmla="*/ 297876 h 422364"/>
                      <a:gd name="connsiteX8" fmla="*/ 360292 w 362672"/>
                      <a:gd name="connsiteY8" fmla="*/ 316410 h 422364"/>
                      <a:gd name="connsiteX9" fmla="*/ 355295 w 362672"/>
                      <a:gd name="connsiteY9" fmla="*/ 345878 h 422364"/>
                      <a:gd name="connsiteX10" fmla="*/ 314450 w 362672"/>
                      <a:gd name="connsiteY10" fmla="*/ 335252 h 422364"/>
                      <a:gd name="connsiteX11" fmla="*/ 315110 w 362672"/>
                      <a:gd name="connsiteY11" fmla="*/ 389172 h 422364"/>
                      <a:gd name="connsiteX12" fmla="*/ 265153 w 362672"/>
                      <a:gd name="connsiteY12" fmla="*/ 361682 h 422364"/>
                      <a:gd name="connsiteX13" fmla="*/ 250762 w 362672"/>
                      <a:gd name="connsiteY13" fmla="*/ 413922 h 422364"/>
                      <a:gd name="connsiteX14" fmla="*/ 210171 w 362672"/>
                      <a:gd name="connsiteY14" fmla="*/ 375362 h 422364"/>
                      <a:gd name="connsiteX15" fmla="*/ 181708 w 362672"/>
                      <a:gd name="connsiteY15" fmla="*/ 422364 h 422364"/>
                      <a:gd name="connsiteX16" fmla="*/ 153246 w 362672"/>
                      <a:gd name="connsiteY16" fmla="*/ 375362 h 422364"/>
                      <a:gd name="connsiteX17" fmla="*/ 112654 w 362672"/>
                      <a:gd name="connsiteY17" fmla="*/ 413922 h 422364"/>
                      <a:gd name="connsiteX18" fmla="*/ 98264 w 362672"/>
                      <a:gd name="connsiteY18" fmla="*/ 361682 h 422364"/>
                      <a:gd name="connsiteX19" fmla="*/ 48308 w 362672"/>
                      <a:gd name="connsiteY19" fmla="*/ 389172 h 422364"/>
                      <a:gd name="connsiteX20" fmla="*/ 48967 w 362672"/>
                      <a:gd name="connsiteY20" fmla="*/ 335252 h 422364"/>
                      <a:gd name="connsiteX21" fmla="*/ 8123 w 362672"/>
                      <a:gd name="connsiteY21" fmla="*/ 345878 h 422364"/>
                      <a:gd name="connsiteX22" fmla="*/ 3126 w 362672"/>
                      <a:gd name="connsiteY22" fmla="*/ 316405 h 422364"/>
                      <a:gd name="connsiteX23" fmla="*/ 8690 w 362672"/>
                      <a:gd name="connsiteY23" fmla="*/ 297966 h 422364"/>
                      <a:gd name="connsiteX24" fmla="*/ 28609 w 362672"/>
                      <a:gd name="connsiteY24" fmla="*/ 297961 h 422364"/>
                      <a:gd name="connsiteX25" fmla="*/ 18147 w 362672"/>
                      <a:gd name="connsiteY25" fmla="*/ 280488 h 422364"/>
                      <a:gd name="connsiteX26" fmla="*/ 4056 w 362672"/>
                      <a:gd name="connsiteY26" fmla="*/ 201900 h 422364"/>
                      <a:gd name="connsiteX27" fmla="*/ 183364 w 362672"/>
                      <a:gd name="connsiteY27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60292 w 362672"/>
                      <a:gd name="connsiteY9" fmla="*/ 316410 h 422364"/>
                      <a:gd name="connsiteX10" fmla="*/ 355295 w 362672"/>
                      <a:gd name="connsiteY10" fmla="*/ 345878 h 422364"/>
                      <a:gd name="connsiteX11" fmla="*/ 314450 w 362672"/>
                      <a:gd name="connsiteY11" fmla="*/ 335252 h 422364"/>
                      <a:gd name="connsiteX12" fmla="*/ 315110 w 362672"/>
                      <a:gd name="connsiteY12" fmla="*/ 389172 h 422364"/>
                      <a:gd name="connsiteX13" fmla="*/ 265153 w 362672"/>
                      <a:gd name="connsiteY13" fmla="*/ 361682 h 422364"/>
                      <a:gd name="connsiteX14" fmla="*/ 250762 w 362672"/>
                      <a:gd name="connsiteY14" fmla="*/ 413922 h 422364"/>
                      <a:gd name="connsiteX15" fmla="*/ 210171 w 362672"/>
                      <a:gd name="connsiteY15" fmla="*/ 375362 h 422364"/>
                      <a:gd name="connsiteX16" fmla="*/ 181708 w 362672"/>
                      <a:gd name="connsiteY16" fmla="*/ 422364 h 422364"/>
                      <a:gd name="connsiteX17" fmla="*/ 153246 w 362672"/>
                      <a:gd name="connsiteY17" fmla="*/ 375362 h 422364"/>
                      <a:gd name="connsiteX18" fmla="*/ 112654 w 362672"/>
                      <a:gd name="connsiteY18" fmla="*/ 413922 h 422364"/>
                      <a:gd name="connsiteX19" fmla="*/ 98264 w 362672"/>
                      <a:gd name="connsiteY19" fmla="*/ 361682 h 422364"/>
                      <a:gd name="connsiteX20" fmla="*/ 48308 w 362672"/>
                      <a:gd name="connsiteY20" fmla="*/ 389172 h 422364"/>
                      <a:gd name="connsiteX21" fmla="*/ 48967 w 362672"/>
                      <a:gd name="connsiteY21" fmla="*/ 335252 h 422364"/>
                      <a:gd name="connsiteX22" fmla="*/ 8123 w 362672"/>
                      <a:gd name="connsiteY22" fmla="*/ 345878 h 422364"/>
                      <a:gd name="connsiteX23" fmla="*/ 8690 w 362672"/>
                      <a:gd name="connsiteY23" fmla="*/ 297966 h 422364"/>
                      <a:gd name="connsiteX24" fmla="*/ 28609 w 362672"/>
                      <a:gd name="connsiteY24" fmla="*/ 297961 h 422364"/>
                      <a:gd name="connsiteX25" fmla="*/ 18147 w 362672"/>
                      <a:gd name="connsiteY25" fmla="*/ 280488 h 422364"/>
                      <a:gd name="connsiteX26" fmla="*/ 4056 w 362672"/>
                      <a:gd name="connsiteY26" fmla="*/ 201900 h 422364"/>
                      <a:gd name="connsiteX27" fmla="*/ 183364 w 362672"/>
                      <a:gd name="connsiteY27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60292 w 362672"/>
                      <a:gd name="connsiteY9" fmla="*/ 316410 h 422364"/>
                      <a:gd name="connsiteX10" fmla="*/ 355295 w 362672"/>
                      <a:gd name="connsiteY10" fmla="*/ 345878 h 422364"/>
                      <a:gd name="connsiteX11" fmla="*/ 314450 w 362672"/>
                      <a:gd name="connsiteY11" fmla="*/ 335252 h 422364"/>
                      <a:gd name="connsiteX12" fmla="*/ 315110 w 362672"/>
                      <a:gd name="connsiteY12" fmla="*/ 389172 h 422364"/>
                      <a:gd name="connsiteX13" fmla="*/ 265153 w 362672"/>
                      <a:gd name="connsiteY13" fmla="*/ 361682 h 422364"/>
                      <a:gd name="connsiteX14" fmla="*/ 250762 w 362672"/>
                      <a:gd name="connsiteY14" fmla="*/ 413922 h 422364"/>
                      <a:gd name="connsiteX15" fmla="*/ 210171 w 362672"/>
                      <a:gd name="connsiteY15" fmla="*/ 375362 h 422364"/>
                      <a:gd name="connsiteX16" fmla="*/ 181708 w 362672"/>
                      <a:gd name="connsiteY16" fmla="*/ 422364 h 422364"/>
                      <a:gd name="connsiteX17" fmla="*/ 153246 w 362672"/>
                      <a:gd name="connsiteY17" fmla="*/ 375362 h 422364"/>
                      <a:gd name="connsiteX18" fmla="*/ 112654 w 362672"/>
                      <a:gd name="connsiteY18" fmla="*/ 413922 h 422364"/>
                      <a:gd name="connsiteX19" fmla="*/ 98264 w 362672"/>
                      <a:gd name="connsiteY19" fmla="*/ 361682 h 422364"/>
                      <a:gd name="connsiteX20" fmla="*/ 48308 w 362672"/>
                      <a:gd name="connsiteY20" fmla="*/ 389172 h 422364"/>
                      <a:gd name="connsiteX21" fmla="*/ 48967 w 362672"/>
                      <a:gd name="connsiteY21" fmla="*/ 335252 h 422364"/>
                      <a:gd name="connsiteX22" fmla="*/ 8123 w 362672"/>
                      <a:gd name="connsiteY22" fmla="*/ 345878 h 422364"/>
                      <a:gd name="connsiteX23" fmla="*/ 28609 w 362672"/>
                      <a:gd name="connsiteY23" fmla="*/ 297961 h 422364"/>
                      <a:gd name="connsiteX24" fmla="*/ 18147 w 362672"/>
                      <a:gd name="connsiteY24" fmla="*/ 280488 h 422364"/>
                      <a:gd name="connsiteX25" fmla="*/ 4056 w 362672"/>
                      <a:gd name="connsiteY25" fmla="*/ 201900 h 422364"/>
                      <a:gd name="connsiteX26" fmla="*/ 183364 w 362672"/>
                      <a:gd name="connsiteY26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55295 w 362672"/>
                      <a:gd name="connsiteY9" fmla="*/ 345878 h 422364"/>
                      <a:gd name="connsiteX10" fmla="*/ 314450 w 362672"/>
                      <a:gd name="connsiteY10" fmla="*/ 335252 h 422364"/>
                      <a:gd name="connsiteX11" fmla="*/ 315110 w 362672"/>
                      <a:gd name="connsiteY11" fmla="*/ 389172 h 422364"/>
                      <a:gd name="connsiteX12" fmla="*/ 265153 w 362672"/>
                      <a:gd name="connsiteY12" fmla="*/ 361682 h 422364"/>
                      <a:gd name="connsiteX13" fmla="*/ 250762 w 362672"/>
                      <a:gd name="connsiteY13" fmla="*/ 413922 h 422364"/>
                      <a:gd name="connsiteX14" fmla="*/ 210171 w 362672"/>
                      <a:gd name="connsiteY14" fmla="*/ 375362 h 422364"/>
                      <a:gd name="connsiteX15" fmla="*/ 181708 w 362672"/>
                      <a:gd name="connsiteY15" fmla="*/ 422364 h 422364"/>
                      <a:gd name="connsiteX16" fmla="*/ 153246 w 362672"/>
                      <a:gd name="connsiteY16" fmla="*/ 375362 h 422364"/>
                      <a:gd name="connsiteX17" fmla="*/ 112654 w 362672"/>
                      <a:gd name="connsiteY17" fmla="*/ 413922 h 422364"/>
                      <a:gd name="connsiteX18" fmla="*/ 98264 w 362672"/>
                      <a:gd name="connsiteY18" fmla="*/ 361682 h 422364"/>
                      <a:gd name="connsiteX19" fmla="*/ 48308 w 362672"/>
                      <a:gd name="connsiteY19" fmla="*/ 389172 h 422364"/>
                      <a:gd name="connsiteX20" fmla="*/ 48967 w 362672"/>
                      <a:gd name="connsiteY20" fmla="*/ 335252 h 422364"/>
                      <a:gd name="connsiteX21" fmla="*/ 8123 w 362672"/>
                      <a:gd name="connsiteY21" fmla="*/ 345878 h 422364"/>
                      <a:gd name="connsiteX22" fmla="*/ 28609 w 362672"/>
                      <a:gd name="connsiteY22" fmla="*/ 297961 h 422364"/>
                      <a:gd name="connsiteX23" fmla="*/ 18147 w 362672"/>
                      <a:gd name="connsiteY23" fmla="*/ 280488 h 422364"/>
                      <a:gd name="connsiteX24" fmla="*/ 4056 w 362672"/>
                      <a:gd name="connsiteY24" fmla="*/ 201900 h 422364"/>
                      <a:gd name="connsiteX25" fmla="*/ 183364 w 362672"/>
                      <a:gd name="connsiteY25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5295 w 362672"/>
                      <a:gd name="connsiteY8" fmla="*/ 345878 h 422364"/>
                      <a:gd name="connsiteX9" fmla="*/ 314450 w 362672"/>
                      <a:gd name="connsiteY9" fmla="*/ 335252 h 422364"/>
                      <a:gd name="connsiteX10" fmla="*/ 315110 w 362672"/>
                      <a:gd name="connsiteY10" fmla="*/ 389172 h 422364"/>
                      <a:gd name="connsiteX11" fmla="*/ 265153 w 362672"/>
                      <a:gd name="connsiteY11" fmla="*/ 361682 h 422364"/>
                      <a:gd name="connsiteX12" fmla="*/ 250762 w 362672"/>
                      <a:gd name="connsiteY12" fmla="*/ 413922 h 422364"/>
                      <a:gd name="connsiteX13" fmla="*/ 210171 w 362672"/>
                      <a:gd name="connsiteY13" fmla="*/ 375362 h 422364"/>
                      <a:gd name="connsiteX14" fmla="*/ 181708 w 362672"/>
                      <a:gd name="connsiteY14" fmla="*/ 422364 h 422364"/>
                      <a:gd name="connsiteX15" fmla="*/ 153246 w 362672"/>
                      <a:gd name="connsiteY15" fmla="*/ 375362 h 422364"/>
                      <a:gd name="connsiteX16" fmla="*/ 112654 w 362672"/>
                      <a:gd name="connsiteY16" fmla="*/ 413922 h 422364"/>
                      <a:gd name="connsiteX17" fmla="*/ 98264 w 362672"/>
                      <a:gd name="connsiteY17" fmla="*/ 361682 h 422364"/>
                      <a:gd name="connsiteX18" fmla="*/ 48308 w 362672"/>
                      <a:gd name="connsiteY18" fmla="*/ 389172 h 422364"/>
                      <a:gd name="connsiteX19" fmla="*/ 48967 w 362672"/>
                      <a:gd name="connsiteY19" fmla="*/ 335252 h 422364"/>
                      <a:gd name="connsiteX20" fmla="*/ 8123 w 362672"/>
                      <a:gd name="connsiteY20" fmla="*/ 345878 h 422364"/>
                      <a:gd name="connsiteX21" fmla="*/ 28609 w 362672"/>
                      <a:gd name="connsiteY21" fmla="*/ 297961 h 422364"/>
                      <a:gd name="connsiteX22" fmla="*/ 18147 w 362672"/>
                      <a:gd name="connsiteY22" fmla="*/ 280488 h 422364"/>
                      <a:gd name="connsiteX23" fmla="*/ 4056 w 362672"/>
                      <a:gd name="connsiteY23" fmla="*/ 201900 h 422364"/>
                      <a:gd name="connsiteX24" fmla="*/ 183364 w 362672"/>
                      <a:gd name="connsiteY24" fmla="*/ 0 h 422364"/>
                      <a:gd name="connsiteX0" fmla="*/ 0 w 362672"/>
                      <a:gd name="connsiteY0" fmla="*/ 297968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183364 w 362672"/>
                      <a:gd name="connsiteY3" fmla="*/ 0 h 422364"/>
                      <a:gd name="connsiteX4" fmla="*/ 362672 w 362672"/>
                      <a:gd name="connsiteY4" fmla="*/ 201900 h 422364"/>
                      <a:gd name="connsiteX5" fmla="*/ 348581 w 362672"/>
                      <a:gd name="connsiteY5" fmla="*/ 280488 h 422364"/>
                      <a:gd name="connsiteX6" fmla="*/ 338168 w 362672"/>
                      <a:gd name="connsiteY6" fmla="*/ 297880 h 422364"/>
                      <a:gd name="connsiteX7" fmla="*/ 355295 w 362672"/>
                      <a:gd name="connsiteY7" fmla="*/ 345878 h 422364"/>
                      <a:gd name="connsiteX8" fmla="*/ 314450 w 362672"/>
                      <a:gd name="connsiteY8" fmla="*/ 335252 h 422364"/>
                      <a:gd name="connsiteX9" fmla="*/ 315110 w 362672"/>
                      <a:gd name="connsiteY9" fmla="*/ 389172 h 422364"/>
                      <a:gd name="connsiteX10" fmla="*/ 265153 w 362672"/>
                      <a:gd name="connsiteY10" fmla="*/ 361682 h 422364"/>
                      <a:gd name="connsiteX11" fmla="*/ 250762 w 362672"/>
                      <a:gd name="connsiteY11" fmla="*/ 413922 h 422364"/>
                      <a:gd name="connsiteX12" fmla="*/ 210171 w 362672"/>
                      <a:gd name="connsiteY12" fmla="*/ 375362 h 422364"/>
                      <a:gd name="connsiteX13" fmla="*/ 181708 w 362672"/>
                      <a:gd name="connsiteY13" fmla="*/ 422364 h 422364"/>
                      <a:gd name="connsiteX14" fmla="*/ 153246 w 362672"/>
                      <a:gd name="connsiteY14" fmla="*/ 375362 h 422364"/>
                      <a:gd name="connsiteX15" fmla="*/ 112654 w 362672"/>
                      <a:gd name="connsiteY15" fmla="*/ 413922 h 422364"/>
                      <a:gd name="connsiteX16" fmla="*/ 98264 w 362672"/>
                      <a:gd name="connsiteY16" fmla="*/ 361682 h 422364"/>
                      <a:gd name="connsiteX17" fmla="*/ 48308 w 362672"/>
                      <a:gd name="connsiteY17" fmla="*/ 389172 h 422364"/>
                      <a:gd name="connsiteX18" fmla="*/ 48967 w 362672"/>
                      <a:gd name="connsiteY18" fmla="*/ 335252 h 422364"/>
                      <a:gd name="connsiteX19" fmla="*/ 8123 w 362672"/>
                      <a:gd name="connsiteY19" fmla="*/ 345878 h 422364"/>
                      <a:gd name="connsiteX20" fmla="*/ 28609 w 362672"/>
                      <a:gd name="connsiteY20" fmla="*/ 297961 h 422364"/>
                      <a:gd name="connsiteX21" fmla="*/ 18147 w 362672"/>
                      <a:gd name="connsiteY21" fmla="*/ 280488 h 422364"/>
                      <a:gd name="connsiteX22" fmla="*/ 4056 w 362672"/>
                      <a:gd name="connsiteY22" fmla="*/ 201900 h 422364"/>
                      <a:gd name="connsiteX23" fmla="*/ 183364 w 362672"/>
                      <a:gd name="connsiteY23" fmla="*/ 0 h 422364"/>
                      <a:gd name="connsiteX0" fmla="*/ 179308 w 358616"/>
                      <a:gd name="connsiteY0" fmla="*/ 0 h 422364"/>
                      <a:gd name="connsiteX1" fmla="*/ 358616 w 358616"/>
                      <a:gd name="connsiteY1" fmla="*/ 201900 h 422364"/>
                      <a:gd name="connsiteX2" fmla="*/ 344525 w 358616"/>
                      <a:gd name="connsiteY2" fmla="*/ 280488 h 422364"/>
                      <a:gd name="connsiteX3" fmla="*/ 334112 w 358616"/>
                      <a:gd name="connsiteY3" fmla="*/ 297880 h 422364"/>
                      <a:gd name="connsiteX4" fmla="*/ 351239 w 358616"/>
                      <a:gd name="connsiteY4" fmla="*/ 345878 h 422364"/>
                      <a:gd name="connsiteX5" fmla="*/ 310394 w 358616"/>
                      <a:gd name="connsiteY5" fmla="*/ 335252 h 422364"/>
                      <a:gd name="connsiteX6" fmla="*/ 311054 w 358616"/>
                      <a:gd name="connsiteY6" fmla="*/ 389172 h 422364"/>
                      <a:gd name="connsiteX7" fmla="*/ 261097 w 358616"/>
                      <a:gd name="connsiteY7" fmla="*/ 361682 h 422364"/>
                      <a:gd name="connsiteX8" fmla="*/ 246706 w 358616"/>
                      <a:gd name="connsiteY8" fmla="*/ 413922 h 422364"/>
                      <a:gd name="connsiteX9" fmla="*/ 206115 w 358616"/>
                      <a:gd name="connsiteY9" fmla="*/ 375362 h 422364"/>
                      <a:gd name="connsiteX10" fmla="*/ 177652 w 358616"/>
                      <a:gd name="connsiteY10" fmla="*/ 422364 h 422364"/>
                      <a:gd name="connsiteX11" fmla="*/ 149190 w 358616"/>
                      <a:gd name="connsiteY11" fmla="*/ 375362 h 422364"/>
                      <a:gd name="connsiteX12" fmla="*/ 108598 w 358616"/>
                      <a:gd name="connsiteY12" fmla="*/ 413922 h 422364"/>
                      <a:gd name="connsiteX13" fmla="*/ 94208 w 358616"/>
                      <a:gd name="connsiteY13" fmla="*/ 361682 h 422364"/>
                      <a:gd name="connsiteX14" fmla="*/ 44252 w 358616"/>
                      <a:gd name="connsiteY14" fmla="*/ 389172 h 422364"/>
                      <a:gd name="connsiteX15" fmla="*/ 44911 w 358616"/>
                      <a:gd name="connsiteY15" fmla="*/ 335252 h 422364"/>
                      <a:gd name="connsiteX16" fmla="*/ 4067 w 358616"/>
                      <a:gd name="connsiteY16" fmla="*/ 345878 h 422364"/>
                      <a:gd name="connsiteX17" fmla="*/ 24553 w 358616"/>
                      <a:gd name="connsiteY17" fmla="*/ 297961 h 422364"/>
                      <a:gd name="connsiteX18" fmla="*/ 14091 w 358616"/>
                      <a:gd name="connsiteY18" fmla="*/ 280488 h 422364"/>
                      <a:gd name="connsiteX19" fmla="*/ 0 w 358616"/>
                      <a:gd name="connsiteY19" fmla="*/ 201900 h 422364"/>
                      <a:gd name="connsiteX20" fmla="*/ 179308 w 358616"/>
                      <a:gd name="connsiteY20" fmla="*/ 0 h 422364"/>
                      <a:gd name="connsiteX0" fmla="*/ 184071 w 369104"/>
                      <a:gd name="connsiteY0" fmla="*/ 0 h 389026"/>
                      <a:gd name="connsiteX1" fmla="*/ 358616 w 369104"/>
                      <a:gd name="connsiteY1" fmla="*/ 168562 h 389026"/>
                      <a:gd name="connsiteX2" fmla="*/ 344525 w 369104"/>
                      <a:gd name="connsiteY2" fmla="*/ 247150 h 389026"/>
                      <a:gd name="connsiteX3" fmla="*/ 334112 w 369104"/>
                      <a:gd name="connsiteY3" fmla="*/ 264542 h 389026"/>
                      <a:gd name="connsiteX4" fmla="*/ 351239 w 369104"/>
                      <a:gd name="connsiteY4" fmla="*/ 312540 h 389026"/>
                      <a:gd name="connsiteX5" fmla="*/ 310394 w 369104"/>
                      <a:gd name="connsiteY5" fmla="*/ 301914 h 389026"/>
                      <a:gd name="connsiteX6" fmla="*/ 311054 w 369104"/>
                      <a:gd name="connsiteY6" fmla="*/ 355834 h 389026"/>
                      <a:gd name="connsiteX7" fmla="*/ 261097 w 369104"/>
                      <a:gd name="connsiteY7" fmla="*/ 328344 h 389026"/>
                      <a:gd name="connsiteX8" fmla="*/ 246706 w 369104"/>
                      <a:gd name="connsiteY8" fmla="*/ 380584 h 389026"/>
                      <a:gd name="connsiteX9" fmla="*/ 206115 w 369104"/>
                      <a:gd name="connsiteY9" fmla="*/ 342024 h 389026"/>
                      <a:gd name="connsiteX10" fmla="*/ 177652 w 369104"/>
                      <a:gd name="connsiteY10" fmla="*/ 389026 h 389026"/>
                      <a:gd name="connsiteX11" fmla="*/ 149190 w 369104"/>
                      <a:gd name="connsiteY11" fmla="*/ 342024 h 389026"/>
                      <a:gd name="connsiteX12" fmla="*/ 108598 w 369104"/>
                      <a:gd name="connsiteY12" fmla="*/ 380584 h 389026"/>
                      <a:gd name="connsiteX13" fmla="*/ 94208 w 369104"/>
                      <a:gd name="connsiteY13" fmla="*/ 328344 h 389026"/>
                      <a:gd name="connsiteX14" fmla="*/ 44252 w 369104"/>
                      <a:gd name="connsiteY14" fmla="*/ 355834 h 389026"/>
                      <a:gd name="connsiteX15" fmla="*/ 44911 w 369104"/>
                      <a:gd name="connsiteY15" fmla="*/ 301914 h 389026"/>
                      <a:gd name="connsiteX16" fmla="*/ 4067 w 369104"/>
                      <a:gd name="connsiteY16" fmla="*/ 312540 h 389026"/>
                      <a:gd name="connsiteX17" fmla="*/ 24553 w 369104"/>
                      <a:gd name="connsiteY17" fmla="*/ 264623 h 389026"/>
                      <a:gd name="connsiteX18" fmla="*/ 14091 w 369104"/>
                      <a:gd name="connsiteY18" fmla="*/ 247150 h 389026"/>
                      <a:gd name="connsiteX19" fmla="*/ 0 w 369104"/>
                      <a:gd name="connsiteY19" fmla="*/ 168562 h 389026"/>
                      <a:gd name="connsiteX20" fmla="*/ 184071 w 369104"/>
                      <a:gd name="connsiteY20" fmla="*/ 0 h 389026"/>
                      <a:gd name="connsiteX0" fmla="*/ 184071 w 369104"/>
                      <a:gd name="connsiteY0" fmla="*/ 0 h 389026"/>
                      <a:gd name="connsiteX1" fmla="*/ 358616 w 369104"/>
                      <a:gd name="connsiteY1" fmla="*/ 168562 h 389026"/>
                      <a:gd name="connsiteX2" fmla="*/ 344525 w 369104"/>
                      <a:gd name="connsiteY2" fmla="*/ 247150 h 389026"/>
                      <a:gd name="connsiteX3" fmla="*/ 334112 w 369104"/>
                      <a:gd name="connsiteY3" fmla="*/ 264542 h 389026"/>
                      <a:gd name="connsiteX4" fmla="*/ 351239 w 369104"/>
                      <a:gd name="connsiteY4" fmla="*/ 312540 h 389026"/>
                      <a:gd name="connsiteX5" fmla="*/ 310394 w 369104"/>
                      <a:gd name="connsiteY5" fmla="*/ 301914 h 389026"/>
                      <a:gd name="connsiteX6" fmla="*/ 311054 w 369104"/>
                      <a:gd name="connsiteY6" fmla="*/ 355834 h 389026"/>
                      <a:gd name="connsiteX7" fmla="*/ 261097 w 369104"/>
                      <a:gd name="connsiteY7" fmla="*/ 328344 h 389026"/>
                      <a:gd name="connsiteX8" fmla="*/ 246706 w 369104"/>
                      <a:gd name="connsiteY8" fmla="*/ 380584 h 389026"/>
                      <a:gd name="connsiteX9" fmla="*/ 206115 w 369104"/>
                      <a:gd name="connsiteY9" fmla="*/ 342024 h 389026"/>
                      <a:gd name="connsiteX10" fmla="*/ 177652 w 369104"/>
                      <a:gd name="connsiteY10" fmla="*/ 389026 h 389026"/>
                      <a:gd name="connsiteX11" fmla="*/ 149190 w 369104"/>
                      <a:gd name="connsiteY11" fmla="*/ 342024 h 389026"/>
                      <a:gd name="connsiteX12" fmla="*/ 108598 w 369104"/>
                      <a:gd name="connsiteY12" fmla="*/ 380584 h 389026"/>
                      <a:gd name="connsiteX13" fmla="*/ 94208 w 369104"/>
                      <a:gd name="connsiteY13" fmla="*/ 328344 h 389026"/>
                      <a:gd name="connsiteX14" fmla="*/ 44252 w 369104"/>
                      <a:gd name="connsiteY14" fmla="*/ 355834 h 389026"/>
                      <a:gd name="connsiteX15" fmla="*/ 44911 w 369104"/>
                      <a:gd name="connsiteY15" fmla="*/ 301914 h 389026"/>
                      <a:gd name="connsiteX16" fmla="*/ 4067 w 369104"/>
                      <a:gd name="connsiteY16" fmla="*/ 312540 h 389026"/>
                      <a:gd name="connsiteX17" fmla="*/ 24553 w 369104"/>
                      <a:gd name="connsiteY17" fmla="*/ 264623 h 389026"/>
                      <a:gd name="connsiteX18" fmla="*/ 14091 w 369104"/>
                      <a:gd name="connsiteY18" fmla="*/ 247150 h 389026"/>
                      <a:gd name="connsiteX19" fmla="*/ 0 w 369104"/>
                      <a:gd name="connsiteY19" fmla="*/ 168562 h 389026"/>
                      <a:gd name="connsiteX20" fmla="*/ 184071 w 369104"/>
                      <a:gd name="connsiteY20" fmla="*/ 0 h 389026"/>
                      <a:gd name="connsiteX0" fmla="*/ 184071 w 351239"/>
                      <a:gd name="connsiteY0" fmla="*/ 0 h 389026"/>
                      <a:gd name="connsiteX1" fmla="*/ 344525 w 351239"/>
                      <a:gd name="connsiteY1" fmla="*/ 247150 h 389026"/>
                      <a:gd name="connsiteX2" fmla="*/ 334112 w 351239"/>
                      <a:gd name="connsiteY2" fmla="*/ 264542 h 389026"/>
                      <a:gd name="connsiteX3" fmla="*/ 351239 w 351239"/>
                      <a:gd name="connsiteY3" fmla="*/ 312540 h 389026"/>
                      <a:gd name="connsiteX4" fmla="*/ 310394 w 351239"/>
                      <a:gd name="connsiteY4" fmla="*/ 301914 h 389026"/>
                      <a:gd name="connsiteX5" fmla="*/ 311054 w 351239"/>
                      <a:gd name="connsiteY5" fmla="*/ 355834 h 389026"/>
                      <a:gd name="connsiteX6" fmla="*/ 261097 w 351239"/>
                      <a:gd name="connsiteY6" fmla="*/ 328344 h 389026"/>
                      <a:gd name="connsiteX7" fmla="*/ 246706 w 351239"/>
                      <a:gd name="connsiteY7" fmla="*/ 380584 h 389026"/>
                      <a:gd name="connsiteX8" fmla="*/ 206115 w 351239"/>
                      <a:gd name="connsiteY8" fmla="*/ 342024 h 389026"/>
                      <a:gd name="connsiteX9" fmla="*/ 177652 w 351239"/>
                      <a:gd name="connsiteY9" fmla="*/ 389026 h 389026"/>
                      <a:gd name="connsiteX10" fmla="*/ 149190 w 351239"/>
                      <a:gd name="connsiteY10" fmla="*/ 342024 h 389026"/>
                      <a:gd name="connsiteX11" fmla="*/ 108598 w 351239"/>
                      <a:gd name="connsiteY11" fmla="*/ 380584 h 389026"/>
                      <a:gd name="connsiteX12" fmla="*/ 94208 w 351239"/>
                      <a:gd name="connsiteY12" fmla="*/ 328344 h 389026"/>
                      <a:gd name="connsiteX13" fmla="*/ 44252 w 351239"/>
                      <a:gd name="connsiteY13" fmla="*/ 355834 h 389026"/>
                      <a:gd name="connsiteX14" fmla="*/ 44911 w 351239"/>
                      <a:gd name="connsiteY14" fmla="*/ 301914 h 389026"/>
                      <a:gd name="connsiteX15" fmla="*/ 4067 w 351239"/>
                      <a:gd name="connsiteY15" fmla="*/ 312540 h 389026"/>
                      <a:gd name="connsiteX16" fmla="*/ 24553 w 351239"/>
                      <a:gd name="connsiteY16" fmla="*/ 264623 h 389026"/>
                      <a:gd name="connsiteX17" fmla="*/ 14091 w 351239"/>
                      <a:gd name="connsiteY17" fmla="*/ 247150 h 389026"/>
                      <a:gd name="connsiteX18" fmla="*/ 0 w 351239"/>
                      <a:gd name="connsiteY18" fmla="*/ 168562 h 389026"/>
                      <a:gd name="connsiteX19" fmla="*/ 184071 w 351239"/>
                      <a:gd name="connsiteY19" fmla="*/ 0 h 389026"/>
                      <a:gd name="connsiteX0" fmla="*/ 184071 w 351239"/>
                      <a:gd name="connsiteY0" fmla="*/ 5 h 389031"/>
                      <a:gd name="connsiteX1" fmla="*/ 344525 w 351239"/>
                      <a:gd name="connsiteY1" fmla="*/ 247155 h 389031"/>
                      <a:gd name="connsiteX2" fmla="*/ 334112 w 351239"/>
                      <a:gd name="connsiteY2" fmla="*/ 264547 h 389031"/>
                      <a:gd name="connsiteX3" fmla="*/ 351239 w 351239"/>
                      <a:gd name="connsiteY3" fmla="*/ 312545 h 389031"/>
                      <a:gd name="connsiteX4" fmla="*/ 310394 w 351239"/>
                      <a:gd name="connsiteY4" fmla="*/ 301919 h 389031"/>
                      <a:gd name="connsiteX5" fmla="*/ 311054 w 351239"/>
                      <a:gd name="connsiteY5" fmla="*/ 355839 h 389031"/>
                      <a:gd name="connsiteX6" fmla="*/ 261097 w 351239"/>
                      <a:gd name="connsiteY6" fmla="*/ 328349 h 389031"/>
                      <a:gd name="connsiteX7" fmla="*/ 246706 w 351239"/>
                      <a:gd name="connsiteY7" fmla="*/ 380589 h 389031"/>
                      <a:gd name="connsiteX8" fmla="*/ 206115 w 351239"/>
                      <a:gd name="connsiteY8" fmla="*/ 342029 h 389031"/>
                      <a:gd name="connsiteX9" fmla="*/ 177652 w 351239"/>
                      <a:gd name="connsiteY9" fmla="*/ 389031 h 389031"/>
                      <a:gd name="connsiteX10" fmla="*/ 149190 w 351239"/>
                      <a:gd name="connsiteY10" fmla="*/ 342029 h 389031"/>
                      <a:gd name="connsiteX11" fmla="*/ 108598 w 351239"/>
                      <a:gd name="connsiteY11" fmla="*/ 380589 h 389031"/>
                      <a:gd name="connsiteX12" fmla="*/ 94208 w 351239"/>
                      <a:gd name="connsiteY12" fmla="*/ 328349 h 389031"/>
                      <a:gd name="connsiteX13" fmla="*/ 44252 w 351239"/>
                      <a:gd name="connsiteY13" fmla="*/ 355839 h 389031"/>
                      <a:gd name="connsiteX14" fmla="*/ 44911 w 351239"/>
                      <a:gd name="connsiteY14" fmla="*/ 301919 h 389031"/>
                      <a:gd name="connsiteX15" fmla="*/ 4067 w 351239"/>
                      <a:gd name="connsiteY15" fmla="*/ 312545 h 389031"/>
                      <a:gd name="connsiteX16" fmla="*/ 24553 w 351239"/>
                      <a:gd name="connsiteY16" fmla="*/ 264628 h 389031"/>
                      <a:gd name="connsiteX17" fmla="*/ 14091 w 351239"/>
                      <a:gd name="connsiteY17" fmla="*/ 247155 h 389031"/>
                      <a:gd name="connsiteX18" fmla="*/ 0 w 351239"/>
                      <a:gd name="connsiteY18" fmla="*/ 168567 h 389031"/>
                      <a:gd name="connsiteX19" fmla="*/ 184071 w 351239"/>
                      <a:gd name="connsiteY19" fmla="*/ 5 h 389031"/>
                      <a:gd name="connsiteX0" fmla="*/ 180004 w 347172"/>
                      <a:gd name="connsiteY0" fmla="*/ 5 h 389031"/>
                      <a:gd name="connsiteX1" fmla="*/ 340458 w 347172"/>
                      <a:gd name="connsiteY1" fmla="*/ 247155 h 389031"/>
                      <a:gd name="connsiteX2" fmla="*/ 330045 w 347172"/>
                      <a:gd name="connsiteY2" fmla="*/ 264547 h 389031"/>
                      <a:gd name="connsiteX3" fmla="*/ 347172 w 347172"/>
                      <a:gd name="connsiteY3" fmla="*/ 312545 h 389031"/>
                      <a:gd name="connsiteX4" fmla="*/ 306327 w 347172"/>
                      <a:gd name="connsiteY4" fmla="*/ 301919 h 389031"/>
                      <a:gd name="connsiteX5" fmla="*/ 306987 w 347172"/>
                      <a:gd name="connsiteY5" fmla="*/ 355839 h 389031"/>
                      <a:gd name="connsiteX6" fmla="*/ 257030 w 347172"/>
                      <a:gd name="connsiteY6" fmla="*/ 328349 h 389031"/>
                      <a:gd name="connsiteX7" fmla="*/ 242639 w 347172"/>
                      <a:gd name="connsiteY7" fmla="*/ 380589 h 389031"/>
                      <a:gd name="connsiteX8" fmla="*/ 202048 w 347172"/>
                      <a:gd name="connsiteY8" fmla="*/ 342029 h 389031"/>
                      <a:gd name="connsiteX9" fmla="*/ 173585 w 347172"/>
                      <a:gd name="connsiteY9" fmla="*/ 389031 h 389031"/>
                      <a:gd name="connsiteX10" fmla="*/ 145123 w 347172"/>
                      <a:gd name="connsiteY10" fmla="*/ 342029 h 389031"/>
                      <a:gd name="connsiteX11" fmla="*/ 104531 w 347172"/>
                      <a:gd name="connsiteY11" fmla="*/ 380589 h 389031"/>
                      <a:gd name="connsiteX12" fmla="*/ 90141 w 347172"/>
                      <a:gd name="connsiteY12" fmla="*/ 328349 h 389031"/>
                      <a:gd name="connsiteX13" fmla="*/ 40185 w 347172"/>
                      <a:gd name="connsiteY13" fmla="*/ 355839 h 389031"/>
                      <a:gd name="connsiteX14" fmla="*/ 40844 w 347172"/>
                      <a:gd name="connsiteY14" fmla="*/ 301919 h 389031"/>
                      <a:gd name="connsiteX15" fmla="*/ 0 w 347172"/>
                      <a:gd name="connsiteY15" fmla="*/ 312545 h 389031"/>
                      <a:gd name="connsiteX16" fmla="*/ 20486 w 347172"/>
                      <a:gd name="connsiteY16" fmla="*/ 264628 h 389031"/>
                      <a:gd name="connsiteX17" fmla="*/ 10024 w 347172"/>
                      <a:gd name="connsiteY17" fmla="*/ 247155 h 389031"/>
                      <a:gd name="connsiteX18" fmla="*/ 180004 w 347172"/>
                      <a:gd name="connsiteY18" fmla="*/ 5 h 389031"/>
                      <a:gd name="connsiteX0" fmla="*/ 180004 w 347172"/>
                      <a:gd name="connsiteY0" fmla="*/ 80 h 389106"/>
                      <a:gd name="connsiteX1" fmla="*/ 340458 w 347172"/>
                      <a:gd name="connsiteY1" fmla="*/ 247230 h 389106"/>
                      <a:gd name="connsiteX2" fmla="*/ 330045 w 347172"/>
                      <a:gd name="connsiteY2" fmla="*/ 264622 h 389106"/>
                      <a:gd name="connsiteX3" fmla="*/ 347172 w 347172"/>
                      <a:gd name="connsiteY3" fmla="*/ 312620 h 389106"/>
                      <a:gd name="connsiteX4" fmla="*/ 306327 w 347172"/>
                      <a:gd name="connsiteY4" fmla="*/ 301994 h 389106"/>
                      <a:gd name="connsiteX5" fmla="*/ 306987 w 347172"/>
                      <a:gd name="connsiteY5" fmla="*/ 355914 h 389106"/>
                      <a:gd name="connsiteX6" fmla="*/ 257030 w 347172"/>
                      <a:gd name="connsiteY6" fmla="*/ 328424 h 389106"/>
                      <a:gd name="connsiteX7" fmla="*/ 242639 w 347172"/>
                      <a:gd name="connsiteY7" fmla="*/ 380664 h 389106"/>
                      <a:gd name="connsiteX8" fmla="*/ 202048 w 347172"/>
                      <a:gd name="connsiteY8" fmla="*/ 342104 h 389106"/>
                      <a:gd name="connsiteX9" fmla="*/ 173585 w 347172"/>
                      <a:gd name="connsiteY9" fmla="*/ 389106 h 389106"/>
                      <a:gd name="connsiteX10" fmla="*/ 145123 w 347172"/>
                      <a:gd name="connsiteY10" fmla="*/ 342104 h 389106"/>
                      <a:gd name="connsiteX11" fmla="*/ 104531 w 347172"/>
                      <a:gd name="connsiteY11" fmla="*/ 380664 h 389106"/>
                      <a:gd name="connsiteX12" fmla="*/ 90141 w 347172"/>
                      <a:gd name="connsiteY12" fmla="*/ 328424 h 389106"/>
                      <a:gd name="connsiteX13" fmla="*/ 40185 w 347172"/>
                      <a:gd name="connsiteY13" fmla="*/ 355914 h 389106"/>
                      <a:gd name="connsiteX14" fmla="*/ 40844 w 347172"/>
                      <a:gd name="connsiteY14" fmla="*/ 301994 h 389106"/>
                      <a:gd name="connsiteX15" fmla="*/ 0 w 347172"/>
                      <a:gd name="connsiteY15" fmla="*/ 312620 h 389106"/>
                      <a:gd name="connsiteX16" fmla="*/ 20486 w 347172"/>
                      <a:gd name="connsiteY16" fmla="*/ 264703 h 389106"/>
                      <a:gd name="connsiteX17" fmla="*/ 10024 w 347172"/>
                      <a:gd name="connsiteY17" fmla="*/ 247230 h 389106"/>
                      <a:gd name="connsiteX18" fmla="*/ 180004 w 347172"/>
                      <a:gd name="connsiteY18" fmla="*/ 80 h 389106"/>
                      <a:gd name="connsiteX0" fmla="*/ 163335 w 347172"/>
                      <a:gd name="connsiteY0" fmla="*/ 82 h 386727"/>
                      <a:gd name="connsiteX1" fmla="*/ 340458 w 347172"/>
                      <a:gd name="connsiteY1" fmla="*/ 244851 h 386727"/>
                      <a:gd name="connsiteX2" fmla="*/ 330045 w 347172"/>
                      <a:gd name="connsiteY2" fmla="*/ 262243 h 386727"/>
                      <a:gd name="connsiteX3" fmla="*/ 347172 w 347172"/>
                      <a:gd name="connsiteY3" fmla="*/ 310241 h 386727"/>
                      <a:gd name="connsiteX4" fmla="*/ 306327 w 347172"/>
                      <a:gd name="connsiteY4" fmla="*/ 299615 h 386727"/>
                      <a:gd name="connsiteX5" fmla="*/ 306987 w 347172"/>
                      <a:gd name="connsiteY5" fmla="*/ 353535 h 386727"/>
                      <a:gd name="connsiteX6" fmla="*/ 257030 w 347172"/>
                      <a:gd name="connsiteY6" fmla="*/ 326045 h 386727"/>
                      <a:gd name="connsiteX7" fmla="*/ 242639 w 347172"/>
                      <a:gd name="connsiteY7" fmla="*/ 378285 h 386727"/>
                      <a:gd name="connsiteX8" fmla="*/ 202048 w 347172"/>
                      <a:gd name="connsiteY8" fmla="*/ 339725 h 386727"/>
                      <a:gd name="connsiteX9" fmla="*/ 173585 w 347172"/>
                      <a:gd name="connsiteY9" fmla="*/ 386727 h 386727"/>
                      <a:gd name="connsiteX10" fmla="*/ 145123 w 347172"/>
                      <a:gd name="connsiteY10" fmla="*/ 339725 h 386727"/>
                      <a:gd name="connsiteX11" fmla="*/ 104531 w 347172"/>
                      <a:gd name="connsiteY11" fmla="*/ 378285 h 386727"/>
                      <a:gd name="connsiteX12" fmla="*/ 90141 w 347172"/>
                      <a:gd name="connsiteY12" fmla="*/ 326045 h 386727"/>
                      <a:gd name="connsiteX13" fmla="*/ 40185 w 347172"/>
                      <a:gd name="connsiteY13" fmla="*/ 353535 h 386727"/>
                      <a:gd name="connsiteX14" fmla="*/ 40844 w 347172"/>
                      <a:gd name="connsiteY14" fmla="*/ 299615 h 386727"/>
                      <a:gd name="connsiteX15" fmla="*/ 0 w 347172"/>
                      <a:gd name="connsiteY15" fmla="*/ 310241 h 386727"/>
                      <a:gd name="connsiteX16" fmla="*/ 20486 w 347172"/>
                      <a:gd name="connsiteY16" fmla="*/ 262324 h 386727"/>
                      <a:gd name="connsiteX17" fmla="*/ 10024 w 347172"/>
                      <a:gd name="connsiteY17" fmla="*/ 244851 h 386727"/>
                      <a:gd name="connsiteX18" fmla="*/ 163335 w 347172"/>
                      <a:gd name="connsiteY18" fmla="*/ 82 h 386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347172" h="386727">
                        <a:moveTo>
                          <a:pt x="163335" y="82"/>
                        </a:moveTo>
                        <a:cubicBezTo>
                          <a:pt x="368426" y="4845"/>
                          <a:pt x="315451" y="200761"/>
                          <a:pt x="340458" y="244851"/>
                        </a:cubicBezTo>
                        <a:lnTo>
                          <a:pt x="330045" y="262243"/>
                        </a:lnTo>
                        <a:lnTo>
                          <a:pt x="347172" y="310241"/>
                        </a:lnTo>
                        <a:lnTo>
                          <a:pt x="306327" y="299615"/>
                        </a:lnTo>
                        <a:cubicBezTo>
                          <a:pt x="306546" y="317588"/>
                          <a:pt x="306767" y="335562"/>
                          <a:pt x="306987" y="353535"/>
                        </a:cubicBezTo>
                        <a:lnTo>
                          <a:pt x="257030" y="326045"/>
                        </a:lnTo>
                        <a:lnTo>
                          <a:pt x="242639" y="378285"/>
                        </a:lnTo>
                        <a:lnTo>
                          <a:pt x="202048" y="339725"/>
                        </a:lnTo>
                        <a:lnTo>
                          <a:pt x="173585" y="386727"/>
                        </a:lnTo>
                        <a:lnTo>
                          <a:pt x="145123" y="339725"/>
                        </a:lnTo>
                        <a:lnTo>
                          <a:pt x="104531" y="378285"/>
                        </a:lnTo>
                        <a:lnTo>
                          <a:pt x="90141" y="326045"/>
                        </a:lnTo>
                        <a:lnTo>
                          <a:pt x="40185" y="353535"/>
                        </a:lnTo>
                        <a:cubicBezTo>
                          <a:pt x="40405" y="335562"/>
                          <a:pt x="40624" y="317588"/>
                          <a:pt x="40844" y="299615"/>
                        </a:cubicBezTo>
                        <a:lnTo>
                          <a:pt x="0" y="310241"/>
                        </a:lnTo>
                        <a:lnTo>
                          <a:pt x="20486" y="262324"/>
                        </a:lnTo>
                        <a:lnTo>
                          <a:pt x="10024" y="244851"/>
                        </a:lnTo>
                        <a:cubicBezTo>
                          <a:pt x="36610" y="200747"/>
                          <a:pt x="-41756" y="-4681"/>
                          <a:pt x="163335" y="8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31" name="グループ化 430">
                    <a:extLst>
                      <a:ext uri="{FF2B5EF4-FFF2-40B4-BE49-F238E27FC236}">
                        <a16:creationId xmlns:a16="http://schemas.microsoft.com/office/drawing/2014/main" id="{CCF29028-E2C7-61DC-43FA-745D22F0B733}"/>
                      </a:ext>
                    </a:extLst>
                  </p:cNvPr>
                  <p:cNvGrpSpPr/>
                  <p:nvPr/>
                </p:nvGrpSpPr>
                <p:grpSpPr>
                  <a:xfrm>
                    <a:off x="4231331" y="1052537"/>
                    <a:ext cx="103212" cy="51085"/>
                    <a:chOff x="4231331" y="1052537"/>
                    <a:chExt cx="150418" cy="74450"/>
                  </a:xfrm>
                </p:grpSpPr>
                <p:sp>
                  <p:nvSpPr>
                    <p:cNvPr id="432" name="フリーフォーム: 図形 431">
                      <a:extLst>
                        <a:ext uri="{FF2B5EF4-FFF2-40B4-BE49-F238E27FC236}">
                          <a16:creationId xmlns:a16="http://schemas.microsoft.com/office/drawing/2014/main" id="{465BE2D2-5A87-D18A-18C4-E29C2CC4501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1331" y="1052537"/>
                      <a:ext cx="150418" cy="74450"/>
                    </a:xfrm>
                    <a:custGeom>
                      <a:avLst/>
                      <a:gdLst>
                        <a:gd name="connsiteX0" fmla="*/ 0 w 111743"/>
                        <a:gd name="connsiteY0" fmla="*/ 0 h 55308"/>
                        <a:gd name="connsiteX1" fmla="*/ 111743 w 111743"/>
                        <a:gd name="connsiteY1" fmla="*/ 0 h 55308"/>
                        <a:gd name="connsiteX2" fmla="*/ 95660 w 111743"/>
                        <a:gd name="connsiteY2" fmla="*/ 38827 h 55308"/>
                        <a:gd name="connsiteX3" fmla="*/ 55871 w 111743"/>
                        <a:gd name="connsiteY3" fmla="*/ 55308 h 55308"/>
                        <a:gd name="connsiteX4" fmla="*/ 16082 w 111743"/>
                        <a:gd name="connsiteY4" fmla="*/ 38827 h 553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1743" h="55308">
                          <a:moveTo>
                            <a:pt x="0" y="0"/>
                          </a:moveTo>
                          <a:lnTo>
                            <a:pt x="111743" y="0"/>
                          </a:lnTo>
                          <a:lnTo>
                            <a:pt x="95660" y="38827"/>
                          </a:lnTo>
                          <a:cubicBezTo>
                            <a:pt x="85477" y="49010"/>
                            <a:pt x="71410" y="55308"/>
                            <a:pt x="55871" y="55308"/>
                          </a:cubicBezTo>
                          <a:cubicBezTo>
                            <a:pt x="40333" y="55308"/>
                            <a:pt x="26265" y="49010"/>
                            <a:pt x="16082" y="38827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3" name="フリーフォーム: 図形 432">
                      <a:extLst>
                        <a:ext uri="{FF2B5EF4-FFF2-40B4-BE49-F238E27FC236}">
                          <a16:creationId xmlns:a16="http://schemas.microsoft.com/office/drawing/2014/main" id="{E07BC073-F4C1-B37A-1F7D-38F67B5560B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75599" y="1052537"/>
                      <a:ext cx="92370" cy="45719"/>
                    </a:xfrm>
                    <a:custGeom>
                      <a:avLst/>
                      <a:gdLst>
                        <a:gd name="connsiteX0" fmla="*/ 0 w 111743"/>
                        <a:gd name="connsiteY0" fmla="*/ 0 h 55308"/>
                        <a:gd name="connsiteX1" fmla="*/ 111743 w 111743"/>
                        <a:gd name="connsiteY1" fmla="*/ 0 h 55308"/>
                        <a:gd name="connsiteX2" fmla="*/ 95660 w 111743"/>
                        <a:gd name="connsiteY2" fmla="*/ 38827 h 55308"/>
                        <a:gd name="connsiteX3" fmla="*/ 55871 w 111743"/>
                        <a:gd name="connsiteY3" fmla="*/ 55308 h 55308"/>
                        <a:gd name="connsiteX4" fmla="*/ 16082 w 111743"/>
                        <a:gd name="connsiteY4" fmla="*/ 38827 h 553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1743" h="55308">
                          <a:moveTo>
                            <a:pt x="0" y="0"/>
                          </a:moveTo>
                          <a:lnTo>
                            <a:pt x="111743" y="0"/>
                          </a:lnTo>
                          <a:lnTo>
                            <a:pt x="95660" y="38827"/>
                          </a:lnTo>
                          <a:cubicBezTo>
                            <a:pt x="85477" y="49010"/>
                            <a:pt x="71410" y="55308"/>
                            <a:pt x="55871" y="55308"/>
                          </a:cubicBezTo>
                          <a:cubicBezTo>
                            <a:pt x="40333" y="55308"/>
                            <a:pt x="26265" y="49010"/>
                            <a:pt x="16082" y="38827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  <p:grpSp>
          <p:nvGrpSpPr>
            <p:cNvPr id="488" name="グループ化 487">
              <a:extLst>
                <a:ext uri="{FF2B5EF4-FFF2-40B4-BE49-F238E27FC236}">
                  <a16:creationId xmlns:a16="http://schemas.microsoft.com/office/drawing/2014/main" id="{D9A82E28-766B-D023-BF3A-E13DE0A956DC}"/>
                </a:ext>
              </a:extLst>
            </p:cNvPr>
            <p:cNvGrpSpPr/>
            <p:nvPr/>
          </p:nvGrpSpPr>
          <p:grpSpPr>
            <a:xfrm rot="2700000">
              <a:off x="908560" y="4816533"/>
              <a:ext cx="599745" cy="134737"/>
              <a:chOff x="1826411" y="4507735"/>
              <a:chExt cx="712236" cy="179779"/>
            </a:xfrm>
          </p:grpSpPr>
          <p:sp>
            <p:nvSpPr>
              <p:cNvPr id="489" name="テキスト ボックス 488">
                <a:extLst>
                  <a:ext uri="{FF2B5EF4-FFF2-40B4-BE49-F238E27FC236}">
                    <a16:creationId xmlns:a16="http://schemas.microsoft.com/office/drawing/2014/main" id="{9ED013FC-E8B7-8910-092D-0533ACFF7EAA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zzzzzzz</a:t>
                </a:r>
                <a:endParaRPr kumimoji="1" lang="ja-JP" altLang="en-US" b="1" dirty="0">
                  <a:ln w="28575">
                    <a:solidFill>
                      <a:schemeClr val="tx1"/>
                    </a:solidFill>
                  </a:ln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90" name="テキスト ボックス 489">
                <a:extLst>
                  <a:ext uri="{FF2B5EF4-FFF2-40B4-BE49-F238E27FC236}">
                    <a16:creationId xmlns:a16="http://schemas.microsoft.com/office/drawing/2014/main" id="{FEF1BCD8-4DA6-9027-EC6B-3CB1F00B9F07}"/>
                  </a:ext>
                </a:extLst>
              </p:cNvPr>
              <p:cNvSpPr txBox="1"/>
              <p:nvPr/>
            </p:nvSpPr>
            <p:spPr>
              <a:xfrm rot="20382159">
                <a:off x="1826411" y="4507736"/>
                <a:ext cx="708896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FF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zzzzzzz</a:t>
                </a:r>
                <a:endParaRPr kumimoji="1" lang="ja-JP" altLang="en-US" b="1" dirty="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506" name="グループ化 505">
            <a:extLst>
              <a:ext uri="{FF2B5EF4-FFF2-40B4-BE49-F238E27FC236}">
                <a16:creationId xmlns:a16="http://schemas.microsoft.com/office/drawing/2014/main" id="{47D90F02-9CFE-CAB3-F4EE-DFFEF7A5F981}"/>
              </a:ext>
            </a:extLst>
          </p:cNvPr>
          <p:cNvGrpSpPr>
            <a:grpSpLocks noChangeAspect="1"/>
          </p:cNvGrpSpPr>
          <p:nvPr/>
        </p:nvGrpSpPr>
        <p:grpSpPr>
          <a:xfrm>
            <a:off x="726770" y="958280"/>
            <a:ext cx="2595127" cy="2449830"/>
            <a:chOff x="656432" y="870357"/>
            <a:chExt cx="2837639" cy="2678765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8047EBF0-C850-4546-A835-5BF3C21EB1A4}"/>
                </a:ext>
              </a:extLst>
            </p:cNvPr>
            <p:cNvGrpSpPr/>
            <p:nvPr/>
          </p:nvGrpSpPr>
          <p:grpSpPr>
            <a:xfrm>
              <a:off x="656432" y="1053464"/>
              <a:ext cx="2705100" cy="2495658"/>
              <a:chOff x="656432" y="1053464"/>
              <a:chExt cx="2705100" cy="2495658"/>
            </a:xfrm>
          </p:grpSpPr>
          <p:grpSp>
            <p:nvGrpSpPr>
              <p:cNvPr id="298" name="グループ化 297">
                <a:extLst>
                  <a:ext uri="{FF2B5EF4-FFF2-40B4-BE49-F238E27FC236}">
                    <a16:creationId xmlns:a16="http://schemas.microsoft.com/office/drawing/2014/main" id="{19E248F7-473F-4890-A21A-6DD711D45D55}"/>
                  </a:ext>
                </a:extLst>
              </p:cNvPr>
              <p:cNvGrpSpPr/>
              <p:nvPr/>
            </p:nvGrpSpPr>
            <p:grpSpPr>
              <a:xfrm>
                <a:off x="708819" y="1053464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337" name="グループ化 336">
                  <a:extLst>
                    <a:ext uri="{FF2B5EF4-FFF2-40B4-BE49-F238E27FC236}">
                      <a16:creationId xmlns:a16="http://schemas.microsoft.com/office/drawing/2014/main" id="{A01C169A-C7E9-452F-9130-7A32E3D4FE9A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341" name="四角形: 上の 2 つの角を丸める 340">
                    <a:extLst>
                      <a:ext uri="{FF2B5EF4-FFF2-40B4-BE49-F238E27FC236}">
                        <a16:creationId xmlns:a16="http://schemas.microsoft.com/office/drawing/2014/main" id="{21DE6484-6E70-490A-A95D-F7CCAB6CEA90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2" name="四角形: 上の 2 つの角を丸める 341">
                    <a:extLst>
                      <a:ext uri="{FF2B5EF4-FFF2-40B4-BE49-F238E27FC236}">
                        <a16:creationId xmlns:a16="http://schemas.microsoft.com/office/drawing/2014/main" id="{8B5B375A-6192-4884-87F4-8640A12B61C4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338" name="四角形: 角を丸くする 337">
                  <a:extLst>
                    <a:ext uri="{FF2B5EF4-FFF2-40B4-BE49-F238E27FC236}">
                      <a16:creationId xmlns:a16="http://schemas.microsoft.com/office/drawing/2014/main" id="{B8B3BEBF-432F-477E-BFAB-AB5FDB44D6BD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四角形: 角を丸くする 338">
                  <a:extLst>
                    <a:ext uri="{FF2B5EF4-FFF2-40B4-BE49-F238E27FC236}">
                      <a16:creationId xmlns:a16="http://schemas.microsoft.com/office/drawing/2014/main" id="{DF0AD2ED-07F5-4886-A390-C8AA563F74D4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pattFill prst="shingle">
                  <a:fgClr>
                    <a:schemeClr val="accent1">
                      <a:lumMod val="60000"/>
                      <a:lumOff val="40000"/>
                    </a:schemeClr>
                  </a:fgClr>
                  <a:bgClr>
                    <a:schemeClr val="accent1">
                      <a:lumMod val="40000"/>
                      <a:lumOff val="60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0" name="四角形: 角を丸くする 339">
                  <a:extLst>
                    <a:ext uri="{FF2B5EF4-FFF2-40B4-BE49-F238E27FC236}">
                      <a16:creationId xmlns:a16="http://schemas.microsoft.com/office/drawing/2014/main" id="{1EF0B914-BD4D-444F-B6CB-3ED209B37A2D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58BF9498-D13D-4BA6-B6AB-0D6980C15D8B}"/>
                  </a:ext>
                </a:extLst>
              </p:cNvPr>
              <p:cNvGrpSpPr/>
              <p:nvPr/>
            </p:nvGrpSpPr>
            <p:grpSpPr>
              <a:xfrm>
                <a:off x="1310789" y="1104900"/>
                <a:ext cx="1368684" cy="2190592"/>
                <a:chOff x="1190640" y="964762"/>
                <a:chExt cx="1608981" cy="2575192"/>
              </a:xfrm>
            </p:grpSpPr>
            <p:grpSp>
              <p:nvGrpSpPr>
                <p:cNvPr id="80" name="グループ化 79">
                  <a:extLst>
                    <a:ext uri="{FF2B5EF4-FFF2-40B4-BE49-F238E27FC236}">
                      <a16:creationId xmlns:a16="http://schemas.microsoft.com/office/drawing/2014/main" id="{C6197BCC-06CA-46A1-B179-82E32F056F9F}"/>
                    </a:ext>
                  </a:extLst>
                </p:cNvPr>
                <p:cNvGrpSpPr/>
                <p:nvPr/>
              </p:nvGrpSpPr>
              <p:grpSpPr>
                <a:xfrm>
                  <a:off x="1190640" y="964762"/>
                  <a:ext cx="1608981" cy="2575192"/>
                  <a:chOff x="1190640" y="964762"/>
                  <a:chExt cx="1608981" cy="2575192"/>
                </a:xfrm>
              </p:grpSpPr>
              <p:grpSp>
                <p:nvGrpSpPr>
                  <p:cNvPr id="91" name="グループ化 90">
                    <a:extLst>
                      <a:ext uri="{FF2B5EF4-FFF2-40B4-BE49-F238E27FC236}">
                        <a16:creationId xmlns:a16="http://schemas.microsoft.com/office/drawing/2014/main" id="{0C47EA1E-F38D-4481-B17B-997804077A6F}"/>
                      </a:ext>
                    </a:extLst>
                  </p:cNvPr>
                  <p:cNvGrpSpPr/>
                  <p:nvPr/>
                </p:nvGrpSpPr>
                <p:grpSpPr>
                  <a:xfrm>
                    <a:off x="1190640" y="2028261"/>
                    <a:ext cx="1608981" cy="1511693"/>
                    <a:chOff x="1190640" y="2028261"/>
                    <a:chExt cx="1608981" cy="1511693"/>
                  </a:xfrm>
                </p:grpSpPr>
                <p:sp>
                  <p:nvSpPr>
                    <p:cNvPr id="115" name="フリーフォーム: 図形 114">
                      <a:extLst>
                        <a:ext uri="{FF2B5EF4-FFF2-40B4-BE49-F238E27FC236}">
                          <a16:creationId xmlns:a16="http://schemas.microsoft.com/office/drawing/2014/main" id="{618946D3-EDD3-4927-98B0-77CE6DEC89A2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485456" y="2382553"/>
                      <a:ext cx="314165" cy="1157401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  <a:gd name="connsiteX0" fmla="*/ 204002 w 204002"/>
                        <a:gd name="connsiteY0" fmla="*/ 0 h 920697"/>
                        <a:gd name="connsiteX1" fmla="*/ 204002 w 204002"/>
                        <a:gd name="connsiteY1" fmla="*/ 916908 h 920697"/>
                        <a:gd name="connsiteX2" fmla="*/ 0 w 204002"/>
                        <a:gd name="connsiteY2" fmla="*/ 920697 h 920697"/>
                        <a:gd name="connsiteX3" fmla="*/ 64942 w 204002"/>
                        <a:gd name="connsiteY3" fmla="*/ 297535 h 920697"/>
                        <a:gd name="connsiteX4" fmla="*/ 179973 w 204002"/>
                        <a:gd name="connsiteY4" fmla="*/ 19826 h 920697"/>
                        <a:gd name="connsiteX5" fmla="*/ 204002 w 204002"/>
                        <a:gd name="connsiteY5" fmla="*/ 0 h 920697"/>
                        <a:gd name="connsiteX0" fmla="*/ 204002 w 204002"/>
                        <a:gd name="connsiteY0" fmla="*/ 0 h 920697"/>
                        <a:gd name="connsiteX1" fmla="*/ 204002 w 204002"/>
                        <a:gd name="connsiteY1" fmla="*/ 916908 h 920697"/>
                        <a:gd name="connsiteX2" fmla="*/ 0 w 204002"/>
                        <a:gd name="connsiteY2" fmla="*/ 920697 h 920697"/>
                        <a:gd name="connsiteX3" fmla="*/ 64942 w 204002"/>
                        <a:gd name="connsiteY3" fmla="*/ 297535 h 920697"/>
                        <a:gd name="connsiteX4" fmla="*/ 179973 w 204002"/>
                        <a:gd name="connsiteY4" fmla="*/ 19826 h 920697"/>
                        <a:gd name="connsiteX5" fmla="*/ 204002 w 204002"/>
                        <a:gd name="connsiteY5" fmla="*/ 0 h 9206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204002" h="920697">
                          <a:moveTo>
                            <a:pt x="204002" y="0"/>
                          </a:moveTo>
                          <a:lnTo>
                            <a:pt x="204002" y="916908"/>
                          </a:lnTo>
                          <a:lnTo>
                            <a:pt x="0" y="920697"/>
                          </a:lnTo>
                          <a:cubicBezTo>
                            <a:pt x="0" y="714239"/>
                            <a:pt x="34017" y="511570"/>
                            <a:pt x="64942" y="297535"/>
                          </a:cubicBezTo>
                          <a:cubicBezTo>
                            <a:pt x="64942" y="189083"/>
                            <a:pt x="108901" y="90898"/>
                            <a:pt x="179973" y="19826"/>
                          </a:cubicBezTo>
                          <a:lnTo>
                            <a:pt x="204002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6" name="フリーフォーム: 図形 115">
                      <a:extLst>
                        <a:ext uri="{FF2B5EF4-FFF2-40B4-BE49-F238E27FC236}">
                          <a16:creationId xmlns:a16="http://schemas.microsoft.com/office/drawing/2014/main" id="{6679A2B2-3C0B-4FBF-9EEE-0A834E6FA05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90640" y="2382553"/>
                      <a:ext cx="314165" cy="1157401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  <a:gd name="connsiteX0" fmla="*/ 204002 w 204002"/>
                        <a:gd name="connsiteY0" fmla="*/ 0 h 920697"/>
                        <a:gd name="connsiteX1" fmla="*/ 204002 w 204002"/>
                        <a:gd name="connsiteY1" fmla="*/ 916908 h 920697"/>
                        <a:gd name="connsiteX2" fmla="*/ 0 w 204002"/>
                        <a:gd name="connsiteY2" fmla="*/ 920697 h 920697"/>
                        <a:gd name="connsiteX3" fmla="*/ 64942 w 204002"/>
                        <a:gd name="connsiteY3" fmla="*/ 297535 h 920697"/>
                        <a:gd name="connsiteX4" fmla="*/ 179973 w 204002"/>
                        <a:gd name="connsiteY4" fmla="*/ 19826 h 920697"/>
                        <a:gd name="connsiteX5" fmla="*/ 204002 w 204002"/>
                        <a:gd name="connsiteY5" fmla="*/ 0 h 920697"/>
                        <a:gd name="connsiteX0" fmla="*/ 204002 w 204002"/>
                        <a:gd name="connsiteY0" fmla="*/ 0 h 920697"/>
                        <a:gd name="connsiteX1" fmla="*/ 204002 w 204002"/>
                        <a:gd name="connsiteY1" fmla="*/ 916908 h 920697"/>
                        <a:gd name="connsiteX2" fmla="*/ 0 w 204002"/>
                        <a:gd name="connsiteY2" fmla="*/ 920697 h 920697"/>
                        <a:gd name="connsiteX3" fmla="*/ 64942 w 204002"/>
                        <a:gd name="connsiteY3" fmla="*/ 297535 h 920697"/>
                        <a:gd name="connsiteX4" fmla="*/ 179973 w 204002"/>
                        <a:gd name="connsiteY4" fmla="*/ 19826 h 920697"/>
                        <a:gd name="connsiteX5" fmla="*/ 204002 w 204002"/>
                        <a:gd name="connsiteY5" fmla="*/ 0 h 9206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204002" h="920697">
                          <a:moveTo>
                            <a:pt x="204002" y="0"/>
                          </a:moveTo>
                          <a:lnTo>
                            <a:pt x="204002" y="916908"/>
                          </a:lnTo>
                          <a:lnTo>
                            <a:pt x="0" y="920697"/>
                          </a:lnTo>
                          <a:cubicBezTo>
                            <a:pt x="0" y="714239"/>
                            <a:pt x="34017" y="511570"/>
                            <a:pt x="64942" y="297535"/>
                          </a:cubicBezTo>
                          <a:cubicBezTo>
                            <a:pt x="64942" y="189083"/>
                            <a:pt x="108901" y="90898"/>
                            <a:pt x="179973" y="19826"/>
                          </a:cubicBezTo>
                          <a:lnTo>
                            <a:pt x="204002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117" name="グループ化 116">
                      <a:extLst>
                        <a:ext uri="{FF2B5EF4-FFF2-40B4-BE49-F238E27FC236}">
                          <a16:creationId xmlns:a16="http://schemas.microsoft.com/office/drawing/2014/main" id="{5F3885DA-535C-4820-A6F8-D3551A45379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387814" y="2028261"/>
                      <a:ext cx="1215686" cy="1506931"/>
                      <a:chOff x="1387814" y="4943989"/>
                      <a:chExt cx="1215686" cy="1506931"/>
                    </a:xfrm>
                  </p:grpSpPr>
                  <p:sp>
                    <p:nvSpPr>
                      <p:cNvPr id="118" name="片側の 2 つの角を丸めた四角形 144">
                        <a:extLst>
                          <a:ext uri="{FF2B5EF4-FFF2-40B4-BE49-F238E27FC236}">
                            <a16:creationId xmlns:a16="http://schemas.microsoft.com/office/drawing/2014/main" id="{DC585E65-5A18-4FBF-93E6-D9FD81FDB3D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87814" y="5223466"/>
                        <a:ext cx="1215686" cy="1227454"/>
                      </a:xfrm>
                      <a:prstGeom prst="round2SameRect">
                        <a:avLst>
                          <a:gd name="adj1" fmla="val 22029"/>
                          <a:gd name="adj2" fmla="val 0"/>
                        </a:avLst>
                      </a:prstGeom>
                      <a:solidFill>
                        <a:schemeClr val="accent1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19" name="フリーフォーム: 図形 118">
                        <a:extLst>
                          <a:ext uri="{FF2B5EF4-FFF2-40B4-BE49-F238E27FC236}">
                            <a16:creationId xmlns:a16="http://schemas.microsoft.com/office/drawing/2014/main" id="{8416D203-20A6-4A7B-BEEB-ADC88DC98B4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711170" y="4943989"/>
                        <a:ext cx="562482" cy="457800"/>
                      </a:xfrm>
                      <a:custGeom>
                        <a:avLst/>
                        <a:gdLst>
                          <a:gd name="connsiteX0" fmla="*/ 160641 w 525992"/>
                          <a:gd name="connsiteY0" fmla="*/ 0 h 380772"/>
                          <a:gd name="connsiteX1" fmla="*/ 362085 w 525992"/>
                          <a:gd name="connsiteY1" fmla="*/ 0 h 380772"/>
                          <a:gd name="connsiteX2" fmla="*/ 386315 w 525992"/>
                          <a:gd name="connsiteY2" fmla="*/ 240006 h 380772"/>
                          <a:gd name="connsiteX3" fmla="*/ 519778 w 525992"/>
                          <a:gd name="connsiteY3" fmla="*/ 240006 h 380772"/>
                          <a:gd name="connsiteX4" fmla="*/ 525992 w 525992"/>
                          <a:gd name="connsiteY4" fmla="*/ 254756 h 380772"/>
                          <a:gd name="connsiteX5" fmla="*/ 262996 w 525992"/>
                          <a:gd name="connsiteY5" fmla="*/ 380772 h 380772"/>
                          <a:gd name="connsiteX6" fmla="*/ 0 w 525992"/>
                          <a:gd name="connsiteY6" fmla="*/ 254756 h 380772"/>
                          <a:gd name="connsiteX7" fmla="*/ 6215 w 525992"/>
                          <a:gd name="connsiteY7" fmla="*/ 240006 h 380772"/>
                          <a:gd name="connsiteX8" fmla="*/ 136411 w 525992"/>
                          <a:gd name="connsiteY8" fmla="*/ 240006 h 3807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525992" h="380772">
                            <a:moveTo>
                              <a:pt x="160641" y="0"/>
                            </a:moveTo>
                            <a:lnTo>
                              <a:pt x="362085" y="0"/>
                            </a:lnTo>
                            <a:lnTo>
                              <a:pt x="386315" y="240006"/>
                            </a:lnTo>
                            <a:lnTo>
                              <a:pt x="519778" y="240006"/>
                            </a:lnTo>
                            <a:lnTo>
                              <a:pt x="525992" y="254756"/>
                            </a:lnTo>
                            <a:cubicBezTo>
                              <a:pt x="525992" y="324353"/>
                              <a:pt x="408245" y="380772"/>
                              <a:pt x="262996" y="380772"/>
                            </a:cubicBezTo>
                            <a:cubicBezTo>
                              <a:pt x="117747" y="380772"/>
                              <a:pt x="0" y="324353"/>
                              <a:pt x="0" y="254756"/>
                            </a:cubicBezTo>
                            <a:lnTo>
                              <a:pt x="6215" y="240006"/>
                            </a:lnTo>
                            <a:lnTo>
                              <a:pt x="136411" y="240006"/>
                            </a:ln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20" name="二等辺三角形 119">
                        <a:extLst>
                          <a:ext uri="{FF2B5EF4-FFF2-40B4-BE49-F238E27FC236}">
                            <a16:creationId xmlns:a16="http://schemas.microsoft.com/office/drawing/2014/main" id="{765F7E2A-64FB-4ECC-AF85-627B0C055CC0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1811989" y="5326157"/>
                        <a:ext cx="343041" cy="453136"/>
                      </a:xfrm>
                      <a:prstGeom prst="triangle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21" name="平行四辺形 833">
                        <a:extLst>
                          <a:ext uri="{FF2B5EF4-FFF2-40B4-BE49-F238E27FC236}">
                            <a16:creationId xmlns:a16="http://schemas.microsoft.com/office/drawing/2014/main" id="{1708815F-5AA8-4903-9BDF-E5BA65B0DDC6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1628775" y="5223466"/>
                        <a:ext cx="385762" cy="862937"/>
                      </a:xfrm>
                      <a:custGeom>
                        <a:avLst/>
                        <a:gdLst>
                          <a:gd name="connsiteX0" fmla="*/ 0 w 411689"/>
                          <a:gd name="connsiteY0" fmla="*/ 708228 h 708228"/>
                          <a:gd name="connsiteX1" fmla="*/ 216474 w 411689"/>
                          <a:gd name="connsiteY1" fmla="*/ 0 h 708228"/>
                          <a:gd name="connsiteX2" fmla="*/ 411689 w 411689"/>
                          <a:gd name="connsiteY2" fmla="*/ 0 h 708228"/>
                          <a:gd name="connsiteX3" fmla="*/ 195215 w 411689"/>
                          <a:gd name="connsiteY3" fmla="*/ 708228 h 708228"/>
                          <a:gd name="connsiteX4" fmla="*/ 0 w 411689"/>
                          <a:gd name="connsiteY4" fmla="*/ 708228 h 708228"/>
                          <a:gd name="connsiteX0" fmla="*/ 0 w 411689"/>
                          <a:gd name="connsiteY0" fmla="*/ 708228 h 708228"/>
                          <a:gd name="connsiteX1" fmla="*/ 216474 w 411689"/>
                          <a:gd name="connsiteY1" fmla="*/ 0 h 708228"/>
                          <a:gd name="connsiteX2" fmla="*/ 411689 w 411689"/>
                          <a:gd name="connsiteY2" fmla="*/ 0 h 708228"/>
                          <a:gd name="connsiteX3" fmla="*/ 195215 w 411689"/>
                          <a:gd name="connsiteY3" fmla="*/ 708228 h 708228"/>
                          <a:gd name="connsiteX4" fmla="*/ 0 w 411689"/>
                          <a:gd name="connsiteY4" fmla="*/ 708228 h 708228"/>
                          <a:gd name="connsiteX0" fmla="*/ 0 w 366446"/>
                          <a:gd name="connsiteY0" fmla="*/ 539160 h 708228"/>
                          <a:gd name="connsiteX1" fmla="*/ 171231 w 366446"/>
                          <a:gd name="connsiteY1" fmla="*/ 0 h 708228"/>
                          <a:gd name="connsiteX2" fmla="*/ 366446 w 366446"/>
                          <a:gd name="connsiteY2" fmla="*/ 0 h 708228"/>
                          <a:gd name="connsiteX3" fmla="*/ 149972 w 366446"/>
                          <a:gd name="connsiteY3" fmla="*/ 708228 h 708228"/>
                          <a:gd name="connsiteX4" fmla="*/ 0 w 366446"/>
                          <a:gd name="connsiteY4" fmla="*/ 539160 h 708228"/>
                          <a:gd name="connsiteX0" fmla="*/ 0 w 366446"/>
                          <a:gd name="connsiteY0" fmla="*/ 539160 h 786809"/>
                          <a:gd name="connsiteX1" fmla="*/ 171231 w 366446"/>
                          <a:gd name="connsiteY1" fmla="*/ 0 h 786809"/>
                          <a:gd name="connsiteX2" fmla="*/ 366446 w 366446"/>
                          <a:gd name="connsiteY2" fmla="*/ 0 h 786809"/>
                          <a:gd name="connsiteX3" fmla="*/ 130922 w 366446"/>
                          <a:gd name="connsiteY3" fmla="*/ 786809 h 786809"/>
                          <a:gd name="connsiteX4" fmla="*/ 0 w 366446"/>
                          <a:gd name="connsiteY4" fmla="*/ 539160 h 78680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66446" h="786809">
                            <a:moveTo>
                              <a:pt x="0" y="539160"/>
                            </a:moveTo>
                            <a:lnTo>
                              <a:pt x="171231" y="0"/>
                            </a:lnTo>
                            <a:lnTo>
                              <a:pt x="366446" y="0"/>
                            </a:lnTo>
                            <a:lnTo>
                              <a:pt x="130922" y="786809"/>
                            </a:lnTo>
                            <a:lnTo>
                              <a:pt x="0" y="539160"/>
                            </a:lnTo>
                            <a:close/>
                          </a:path>
                        </a:pathLst>
                      </a:custGeom>
                      <a:solidFill>
                        <a:schemeClr val="accent1">
                          <a:lumMod val="5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22" name="平行四辺形 121">
                        <a:extLst>
                          <a:ext uri="{FF2B5EF4-FFF2-40B4-BE49-F238E27FC236}">
                            <a16:creationId xmlns:a16="http://schemas.microsoft.com/office/drawing/2014/main" id="{40075C8C-FE0B-47C8-8E94-A44330AC398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724010" y="5223466"/>
                        <a:ext cx="646343" cy="1224286"/>
                      </a:xfrm>
                      <a:prstGeom prst="parallelogram">
                        <a:avLst>
                          <a:gd name="adj" fmla="val 67526"/>
                        </a:avLst>
                      </a:prstGeom>
                      <a:solidFill>
                        <a:schemeClr val="accent1">
                          <a:lumMod val="5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</p:grpSp>
              <p:grpSp>
                <p:nvGrpSpPr>
                  <p:cNvPr id="92" name="グループ化 91">
                    <a:extLst>
                      <a:ext uri="{FF2B5EF4-FFF2-40B4-BE49-F238E27FC236}">
                        <a16:creationId xmlns:a16="http://schemas.microsoft.com/office/drawing/2014/main" id="{16C5779A-A470-4A68-AC15-C776726C88F3}"/>
                      </a:ext>
                    </a:extLst>
                  </p:cNvPr>
                  <p:cNvGrpSpPr/>
                  <p:nvPr/>
                </p:nvGrpSpPr>
                <p:grpSpPr>
                  <a:xfrm>
                    <a:off x="1348425" y="964762"/>
                    <a:ext cx="1277659" cy="1299459"/>
                    <a:chOff x="305055" y="212842"/>
                    <a:chExt cx="1277659" cy="1299459"/>
                  </a:xfrm>
                </p:grpSpPr>
                <p:sp>
                  <p:nvSpPr>
                    <p:cNvPr id="93" name="円/楕円 291">
                      <a:extLst>
                        <a:ext uri="{FF2B5EF4-FFF2-40B4-BE49-F238E27FC236}">
                          <a16:creationId xmlns:a16="http://schemas.microsoft.com/office/drawing/2014/main" id="{C2D87048-5FFA-4E8E-8716-2F45349033E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8068" y="306375"/>
                      <a:ext cx="931632" cy="1205926"/>
                    </a:xfrm>
                    <a:custGeom>
                      <a:avLst/>
                      <a:gdLst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55639 h 860478"/>
                        <a:gd name="connsiteX1" fmla="*/ 366207 w 719714"/>
                        <a:gd name="connsiteY1" fmla="*/ 0 h 860478"/>
                        <a:gd name="connsiteX2" fmla="*/ 719714 w 719714"/>
                        <a:gd name="connsiteY2" fmla="*/ 455639 h 860478"/>
                        <a:gd name="connsiteX3" fmla="*/ 359857 w 719714"/>
                        <a:gd name="connsiteY3" fmla="*/ 860478 h 860478"/>
                        <a:gd name="connsiteX4" fmla="*/ 0 w 719714"/>
                        <a:gd name="connsiteY4" fmla="*/ 455639 h 860478"/>
                        <a:gd name="connsiteX0" fmla="*/ 0 w 719714"/>
                        <a:gd name="connsiteY0" fmla="*/ 458814 h 863653"/>
                        <a:gd name="connsiteX1" fmla="*/ 359857 w 719714"/>
                        <a:gd name="connsiteY1" fmla="*/ 0 h 863653"/>
                        <a:gd name="connsiteX2" fmla="*/ 719714 w 719714"/>
                        <a:gd name="connsiteY2" fmla="*/ 458814 h 863653"/>
                        <a:gd name="connsiteX3" fmla="*/ 359857 w 719714"/>
                        <a:gd name="connsiteY3" fmla="*/ 863653 h 863653"/>
                        <a:gd name="connsiteX4" fmla="*/ 0 w 719714"/>
                        <a:gd name="connsiteY4" fmla="*/ 458814 h 8636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19714" h="863653">
                          <a:moveTo>
                            <a:pt x="0" y="458814"/>
                          </a:moveTo>
                          <a:cubicBezTo>
                            <a:pt x="0" y="235228"/>
                            <a:pt x="161113" y="0"/>
                            <a:pt x="359857" y="0"/>
                          </a:cubicBezTo>
                          <a:cubicBezTo>
                            <a:pt x="558601" y="0"/>
                            <a:pt x="719714" y="235228"/>
                            <a:pt x="719714" y="458814"/>
                          </a:cubicBezTo>
                          <a:cubicBezTo>
                            <a:pt x="719714" y="682400"/>
                            <a:pt x="558601" y="863653"/>
                            <a:pt x="359857" y="863653"/>
                          </a:cubicBezTo>
                          <a:cubicBezTo>
                            <a:pt x="161113" y="863653"/>
                            <a:pt x="0" y="682400"/>
                            <a:pt x="0" y="458814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8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94" name="グループ化 93">
                      <a:extLst>
                        <a:ext uri="{FF2B5EF4-FFF2-40B4-BE49-F238E27FC236}">
                          <a16:creationId xmlns:a16="http://schemas.microsoft.com/office/drawing/2014/main" id="{1E18C8C9-D0AE-47A1-87DE-CCB11928664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5055" y="212842"/>
                      <a:ext cx="1277659" cy="1237443"/>
                      <a:chOff x="2791855" y="1947821"/>
                      <a:chExt cx="1150919" cy="1114692"/>
                    </a:xfrm>
                    <a:solidFill>
                      <a:srgbClr val="FFCC99"/>
                    </a:solidFill>
                  </p:grpSpPr>
                  <p:grpSp>
                    <p:nvGrpSpPr>
                      <p:cNvPr id="108" name="グループ化 107">
                        <a:extLst>
                          <a:ext uri="{FF2B5EF4-FFF2-40B4-BE49-F238E27FC236}">
                            <a16:creationId xmlns:a16="http://schemas.microsoft.com/office/drawing/2014/main" id="{64B56E90-7B46-478C-A752-31753D0AD6E9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13" name="円/楕円 437">
                          <a:extLst>
                            <a:ext uri="{FF2B5EF4-FFF2-40B4-BE49-F238E27FC236}">
                              <a16:creationId xmlns:a16="http://schemas.microsoft.com/office/drawing/2014/main" id="{AD086556-51B6-47C3-B883-DA3C72C4BB2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14" name="円/楕円 438">
                          <a:extLst>
                            <a:ext uri="{FF2B5EF4-FFF2-40B4-BE49-F238E27FC236}">
                              <a16:creationId xmlns:a16="http://schemas.microsoft.com/office/drawing/2014/main" id="{2B20F6F4-CC22-4D43-A218-DF466CABDEA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09" name="グループ化 108">
                        <a:extLst>
                          <a:ext uri="{FF2B5EF4-FFF2-40B4-BE49-F238E27FC236}">
                            <a16:creationId xmlns:a16="http://schemas.microsoft.com/office/drawing/2014/main" id="{5647AF7F-8650-4687-9E61-72B108B66867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11" name="円/楕円 435">
                          <a:extLst>
                            <a:ext uri="{FF2B5EF4-FFF2-40B4-BE49-F238E27FC236}">
                              <a16:creationId xmlns:a16="http://schemas.microsoft.com/office/drawing/2014/main" id="{EE14D241-D5E9-4480-B1CE-2A2B9EEB728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12" name="円/楕円 436">
                          <a:extLst>
                            <a:ext uri="{FF2B5EF4-FFF2-40B4-BE49-F238E27FC236}">
                              <a16:creationId xmlns:a16="http://schemas.microsoft.com/office/drawing/2014/main" id="{B4E8A7CB-6949-4B4B-9C2B-2D2B968F4EB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10" name="円/楕円 291">
                        <a:extLst>
                          <a:ext uri="{FF2B5EF4-FFF2-40B4-BE49-F238E27FC236}">
                            <a16:creationId xmlns:a16="http://schemas.microsoft.com/office/drawing/2014/main" id="{18DEF2ED-FE28-4E84-8065-19E46C6BC6A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1947821"/>
                        <a:ext cx="928913" cy="1114692"/>
                      </a:xfrm>
                      <a:custGeom>
                        <a:avLst/>
                        <a:gdLst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55639 h 860478"/>
                          <a:gd name="connsiteX1" fmla="*/ 366207 w 719714"/>
                          <a:gd name="connsiteY1" fmla="*/ 0 h 860478"/>
                          <a:gd name="connsiteX2" fmla="*/ 719714 w 719714"/>
                          <a:gd name="connsiteY2" fmla="*/ 455639 h 860478"/>
                          <a:gd name="connsiteX3" fmla="*/ 359857 w 719714"/>
                          <a:gd name="connsiteY3" fmla="*/ 860478 h 860478"/>
                          <a:gd name="connsiteX4" fmla="*/ 0 w 719714"/>
                          <a:gd name="connsiteY4" fmla="*/ 455639 h 860478"/>
                          <a:gd name="connsiteX0" fmla="*/ 0 w 719714"/>
                          <a:gd name="connsiteY0" fmla="*/ 458814 h 863653"/>
                          <a:gd name="connsiteX1" fmla="*/ 359857 w 719714"/>
                          <a:gd name="connsiteY1" fmla="*/ 0 h 863653"/>
                          <a:gd name="connsiteX2" fmla="*/ 719714 w 719714"/>
                          <a:gd name="connsiteY2" fmla="*/ 458814 h 863653"/>
                          <a:gd name="connsiteX3" fmla="*/ 359857 w 719714"/>
                          <a:gd name="connsiteY3" fmla="*/ 863653 h 863653"/>
                          <a:gd name="connsiteX4" fmla="*/ 0 w 719714"/>
                          <a:gd name="connsiteY4" fmla="*/ 458814 h 86365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19714" h="863653">
                            <a:moveTo>
                              <a:pt x="0" y="458814"/>
                            </a:moveTo>
                            <a:cubicBezTo>
                              <a:pt x="0" y="235228"/>
                              <a:pt x="161113" y="0"/>
                              <a:pt x="359857" y="0"/>
                            </a:cubicBezTo>
                            <a:cubicBezTo>
                              <a:pt x="558601" y="0"/>
                              <a:pt x="719714" y="235228"/>
                              <a:pt x="719714" y="458814"/>
                            </a:cubicBezTo>
                            <a:cubicBezTo>
                              <a:pt x="719714" y="682400"/>
                              <a:pt x="558601" y="863653"/>
                              <a:pt x="359857" y="863653"/>
                            </a:cubicBezTo>
                            <a:cubicBezTo>
                              <a:pt x="161113" y="863653"/>
                              <a:pt x="0" y="682400"/>
                              <a:pt x="0" y="458814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95" name="月 94">
                      <a:extLst>
                        <a:ext uri="{FF2B5EF4-FFF2-40B4-BE49-F238E27FC236}">
                          <a16:creationId xmlns:a16="http://schemas.microsoft.com/office/drawing/2014/main" id="{3D9AA9F9-9FD2-4639-A67C-E786B42F26B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76994" y="530240"/>
                      <a:ext cx="66360" cy="201274"/>
                    </a:xfrm>
                    <a:prstGeom prst="moon">
                      <a:avLst>
                        <a:gd name="adj" fmla="val 62051"/>
                      </a:avLst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6" name="月 95">
                      <a:extLst>
                        <a:ext uri="{FF2B5EF4-FFF2-40B4-BE49-F238E27FC236}">
                          <a16:creationId xmlns:a16="http://schemas.microsoft.com/office/drawing/2014/main" id="{580A57FC-C338-430B-B6BA-C7469253107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142532" y="530242"/>
                      <a:ext cx="66362" cy="201274"/>
                    </a:xfrm>
                    <a:prstGeom prst="moon">
                      <a:avLst>
                        <a:gd name="adj" fmla="val 62051"/>
                      </a:avLst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97" name="グループ化 96">
                      <a:extLst>
                        <a:ext uri="{FF2B5EF4-FFF2-40B4-BE49-F238E27FC236}">
                          <a16:creationId xmlns:a16="http://schemas.microsoft.com/office/drawing/2014/main" id="{14CC4E30-7171-44AB-B4FE-888C9971B1E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01763" y="799611"/>
                      <a:ext cx="135002" cy="93534"/>
                      <a:chOff x="419854" y="787816"/>
                      <a:chExt cx="226299" cy="132157"/>
                    </a:xfrm>
                  </p:grpSpPr>
                  <p:sp>
                    <p:nvSpPr>
                      <p:cNvPr id="106" name="フリーフォーム: 図形 105">
                        <a:extLst>
                          <a:ext uri="{FF2B5EF4-FFF2-40B4-BE49-F238E27FC236}">
                            <a16:creationId xmlns:a16="http://schemas.microsoft.com/office/drawing/2014/main" id="{928E4039-D7B5-4D2A-922D-CAC36BBDC827}"/>
                          </a:ext>
                        </a:extLst>
                      </p:cNvPr>
                      <p:cNvSpPr/>
                      <p:nvPr/>
                    </p:nvSpPr>
                    <p:spPr>
                      <a:xfrm rot="900000">
                        <a:off x="419854" y="787816"/>
                        <a:ext cx="226299" cy="33138"/>
                      </a:xfrm>
                      <a:custGeom>
                        <a:avLst/>
                        <a:gdLst>
                          <a:gd name="connsiteX0" fmla="*/ 113149 w 226299"/>
                          <a:gd name="connsiteY0" fmla="*/ 0 h 33138"/>
                          <a:gd name="connsiteX1" fmla="*/ 178102 w 226299"/>
                          <a:gd name="connsiteY1" fmla="*/ 4764 h 33138"/>
                          <a:gd name="connsiteX2" fmla="*/ 226299 w 226299"/>
                          <a:gd name="connsiteY2" fmla="*/ 16569 h 33138"/>
                          <a:gd name="connsiteX3" fmla="*/ 178102 w 226299"/>
                          <a:gd name="connsiteY3" fmla="*/ 28374 h 33138"/>
                          <a:gd name="connsiteX4" fmla="*/ 113149 w 226299"/>
                          <a:gd name="connsiteY4" fmla="*/ 33138 h 33138"/>
                          <a:gd name="connsiteX5" fmla="*/ 48196 w 226299"/>
                          <a:gd name="connsiteY5" fmla="*/ 28374 h 33138"/>
                          <a:gd name="connsiteX6" fmla="*/ 0 w 226299"/>
                          <a:gd name="connsiteY6" fmla="*/ 16569 h 33138"/>
                          <a:gd name="connsiteX7" fmla="*/ 48196 w 226299"/>
                          <a:gd name="connsiteY7" fmla="*/ 4764 h 33138"/>
                          <a:gd name="connsiteX8" fmla="*/ 113149 w 226299"/>
                          <a:gd name="connsiteY8" fmla="*/ 0 h 331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226299" h="33138">
                            <a:moveTo>
                              <a:pt x="113149" y="0"/>
                            </a:moveTo>
                            <a:cubicBezTo>
                              <a:pt x="136189" y="0"/>
                              <a:pt x="158138" y="1696"/>
                              <a:pt x="178102" y="4764"/>
                            </a:cubicBezTo>
                            <a:lnTo>
                              <a:pt x="226299" y="16569"/>
                            </a:lnTo>
                            <a:lnTo>
                              <a:pt x="178102" y="28374"/>
                            </a:lnTo>
                            <a:cubicBezTo>
                              <a:pt x="158138" y="31442"/>
                              <a:pt x="136189" y="33138"/>
                              <a:pt x="113149" y="33138"/>
                            </a:cubicBezTo>
                            <a:cubicBezTo>
                              <a:pt x="90109" y="33138"/>
                              <a:pt x="68160" y="31442"/>
                              <a:pt x="48196" y="28374"/>
                            </a:cubicBezTo>
                            <a:lnTo>
                              <a:pt x="0" y="16569"/>
                            </a:lnTo>
                            <a:lnTo>
                              <a:pt x="48196" y="4764"/>
                            </a:lnTo>
                            <a:cubicBezTo>
                              <a:pt x="68160" y="1696"/>
                              <a:pt x="90109" y="0"/>
                              <a:pt x="113149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07" name="フリーフォーム: 図形 106">
                        <a:extLst>
                          <a:ext uri="{FF2B5EF4-FFF2-40B4-BE49-F238E27FC236}">
                            <a16:creationId xmlns:a16="http://schemas.microsoft.com/office/drawing/2014/main" id="{178910B4-78FF-4C9D-8648-C9E60F91C96D}"/>
                          </a:ext>
                        </a:extLst>
                      </p:cNvPr>
                      <p:cNvSpPr/>
                      <p:nvPr/>
                    </p:nvSpPr>
                    <p:spPr>
                      <a:xfrm rot="20700000" flipV="1">
                        <a:off x="419854" y="886835"/>
                        <a:ext cx="226299" cy="33138"/>
                      </a:xfrm>
                      <a:custGeom>
                        <a:avLst/>
                        <a:gdLst>
                          <a:gd name="connsiteX0" fmla="*/ 113149 w 226299"/>
                          <a:gd name="connsiteY0" fmla="*/ 0 h 33138"/>
                          <a:gd name="connsiteX1" fmla="*/ 178102 w 226299"/>
                          <a:gd name="connsiteY1" fmla="*/ 4764 h 33138"/>
                          <a:gd name="connsiteX2" fmla="*/ 226299 w 226299"/>
                          <a:gd name="connsiteY2" fmla="*/ 16569 h 33138"/>
                          <a:gd name="connsiteX3" fmla="*/ 178102 w 226299"/>
                          <a:gd name="connsiteY3" fmla="*/ 28374 h 33138"/>
                          <a:gd name="connsiteX4" fmla="*/ 113149 w 226299"/>
                          <a:gd name="connsiteY4" fmla="*/ 33138 h 33138"/>
                          <a:gd name="connsiteX5" fmla="*/ 48196 w 226299"/>
                          <a:gd name="connsiteY5" fmla="*/ 28374 h 33138"/>
                          <a:gd name="connsiteX6" fmla="*/ 0 w 226299"/>
                          <a:gd name="connsiteY6" fmla="*/ 16569 h 33138"/>
                          <a:gd name="connsiteX7" fmla="*/ 48196 w 226299"/>
                          <a:gd name="connsiteY7" fmla="*/ 4764 h 33138"/>
                          <a:gd name="connsiteX8" fmla="*/ 113149 w 226299"/>
                          <a:gd name="connsiteY8" fmla="*/ 0 h 331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226299" h="33138">
                            <a:moveTo>
                              <a:pt x="113149" y="0"/>
                            </a:moveTo>
                            <a:cubicBezTo>
                              <a:pt x="136189" y="0"/>
                              <a:pt x="158138" y="1696"/>
                              <a:pt x="178102" y="4764"/>
                            </a:cubicBezTo>
                            <a:lnTo>
                              <a:pt x="226299" y="16569"/>
                            </a:lnTo>
                            <a:lnTo>
                              <a:pt x="178102" y="28374"/>
                            </a:lnTo>
                            <a:cubicBezTo>
                              <a:pt x="158138" y="31442"/>
                              <a:pt x="136189" y="33138"/>
                              <a:pt x="113149" y="33138"/>
                            </a:cubicBezTo>
                            <a:cubicBezTo>
                              <a:pt x="90109" y="33138"/>
                              <a:pt x="68160" y="31442"/>
                              <a:pt x="48196" y="28374"/>
                            </a:cubicBezTo>
                            <a:lnTo>
                              <a:pt x="0" y="16569"/>
                            </a:lnTo>
                            <a:lnTo>
                              <a:pt x="48196" y="4764"/>
                            </a:lnTo>
                            <a:cubicBezTo>
                              <a:pt x="68160" y="1696"/>
                              <a:pt x="90109" y="0"/>
                              <a:pt x="113149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98" name="グループ化 97">
                      <a:extLst>
                        <a:ext uri="{FF2B5EF4-FFF2-40B4-BE49-F238E27FC236}">
                          <a16:creationId xmlns:a16="http://schemas.microsoft.com/office/drawing/2014/main" id="{40689D54-C661-4022-BECD-9E4905DDF491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1267856" y="799611"/>
                      <a:ext cx="135002" cy="93534"/>
                      <a:chOff x="419854" y="787816"/>
                      <a:chExt cx="226299" cy="132157"/>
                    </a:xfrm>
                  </p:grpSpPr>
                  <p:sp>
                    <p:nvSpPr>
                      <p:cNvPr id="104" name="フリーフォーム: 図形 103">
                        <a:extLst>
                          <a:ext uri="{FF2B5EF4-FFF2-40B4-BE49-F238E27FC236}">
                            <a16:creationId xmlns:a16="http://schemas.microsoft.com/office/drawing/2014/main" id="{6B146372-16B3-40A5-AE1F-C9E6BAE4A61B}"/>
                          </a:ext>
                        </a:extLst>
                      </p:cNvPr>
                      <p:cNvSpPr/>
                      <p:nvPr/>
                    </p:nvSpPr>
                    <p:spPr>
                      <a:xfrm rot="900000">
                        <a:off x="419854" y="787816"/>
                        <a:ext cx="226299" cy="33138"/>
                      </a:xfrm>
                      <a:custGeom>
                        <a:avLst/>
                        <a:gdLst>
                          <a:gd name="connsiteX0" fmla="*/ 113149 w 226299"/>
                          <a:gd name="connsiteY0" fmla="*/ 0 h 33138"/>
                          <a:gd name="connsiteX1" fmla="*/ 178102 w 226299"/>
                          <a:gd name="connsiteY1" fmla="*/ 4764 h 33138"/>
                          <a:gd name="connsiteX2" fmla="*/ 226299 w 226299"/>
                          <a:gd name="connsiteY2" fmla="*/ 16569 h 33138"/>
                          <a:gd name="connsiteX3" fmla="*/ 178102 w 226299"/>
                          <a:gd name="connsiteY3" fmla="*/ 28374 h 33138"/>
                          <a:gd name="connsiteX4" fmla="*/ 113149 w 226299"/>
                          <a:gd name="connsiteY4" fmla="*/ 33138 h 33138"/>
                          <a:gd name="connsiteX5" fmla="*/ 48196 w 226299"/>
                          <a:gd name="connsiteY5" fmla="*/ 28374 h 33138"/>
                          <a:gd name="connsiteX6" fmla="*/ 0 w 226299"/>
                          <a:gd name="connsiteY6" fmla="*/ 16569 h 33138"/>
                          <a:gd name="connsiteX7" fmla="*/ 48196 w 226299"/>
                          <a:gd name="connsiteY7" fmla="*/ 4764 h 33138"/>
                          <a:gd name="connsiteX8" fmla="*/ 113149 w 226299"/>
                          <a:gd name="connsiteY8" fmla="*/ 0 h 331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226299" h="33138">
                            <a:moveTo>
                              <a:pt x="113149" y="0"/>
                            </a:moveTo>
                            <a:cubicBezTo>
                              <a:pt x="136189" y="0"/>
                              <a:pt x="158138" y="1696"/>
                              <a:pt x="178102" y="4764"/>
                            </a:cubicBezTo>
                            <a:lnTo>
                              <a:pt x="226299" y="16569"/>
                            </a:lnTo>
                            <a:lnTo>
                              <a:pt x="178102" y="28374"/>
                            </a:lnTo>
                            <a:cubicBezTo>
                              <a:pt x="158138" y="31442"/>
                              <a:pt x="136189" y="33138"/>
                              <a:pt x="113149" y="33138"/>
                            </a:cubicBezTo>
                            <a:cubicBezTo>
                              <a:pt x="90109" y="33138"/>
                              <a:pt x="68160" y="31442"/>
                              <a:pt x="48196" y="28374"/>
                            </a:cubicBezTo>
                            <a:lnTo>
                              <a:pt x="0" y="16569"/>
                            </a:lnTo>
                            <a:lnTo>
                              <a:pt x="48196" y="4764"/>
                            </a:lnTo>
                            <a:cubicBezTo>
                              <a:pt x="68160" y="1696"/>
                              <a:pt x="90109" y="0"/>
                              <a:pt x="113149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05" name="フリーフォーム: 図形 104">
                        <a:extLst>
                          <a:ext uri="{FF2B5EF4-FFF2-40B4-BE49-F238E27FC236}">
                            <a16:creationId xmlns:a16="http://schemas.microsoft.com/office/drawing/2014/main" id="{97B9BF43-1B39-451F-B54F-D759181058FB}"/>
                          </a:ext>
                        </a:extLst>
                      </p:cNvPr>
                      <p:cNvSpPr/>
                      <p:nvPr/>
                    </p:nvSpPr>
                    <p:spPr>
                      <a:xfrm rot="20700000" flipV="1">
                        <a:off x="419854" y="886835"/>
                        <a:ext cx="226299" cy="33138"/>
                      </a:xfrm>
                      <a:custGeom>
                        <a:avLst/>
                        <a:gdLst>
                          <a:gd name="connsiteX0" fmla="*/ 113149 w 226299"/>
                          <a:gd name="connsiteY0" fmla="*/ 0 h 33138"/>
                          <a:gd name="connsiteX1" fmla="*/ 178102 w 226299"/>
                          <a:gd name="connsiteY1" fmla="*/ 4764 h 33138"/>
                          <a:gd name="connsiteX2" fmla="*/ 226299 w 226299"/>
                          <a:gd name="connsiteY2" fmla="*/ 16569 h 33138"/>
                          <a:gd name="connsiteX3" fmla="*/ 178102 w 226299"/>
                          <a:gd name="connsiteY3" fmla="*/ 28374 h 33138"/>
                          <a:gd name="connsiteX4" fmla="*/ 113149 w 226299"/>
                          <a:gd name="connsiteY4" fmla="*/ 33138 h 33138"/>
                          <a:gd name="connsiteX5" fmla="*/ 48196 w 226299"/>
                          <a:gd name="connsiteY5" fmla="*/ 28374 h 33138"/>
                          <a:gd name="connsiteX6" fmla="*/ 0 w 226299"/>
                          <a:gd name="connsiteY6" fmla="*/ 16569 h 33138"/>
                          <a:gd name="connsiteX7" fmla="*/ 48196 w 226299"/>
                          <a:gd name="connsiteY7" fmla="*/ 4764 h 33138"/>
                          <a:gd name="connsiteX8" fmla="*/ 113149 w 226299"/>
                          <a:gd name="connsiteY8" fmla="*/ 0 h 331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226299" h="33138">
                            <a:moveTo>
                              <a:pt x="113149" y="0"/>
                            </a:moveTo>
                            <a:cubicBezTo>
                              <a:pt x="136189" y="0"/>
                              <a:pt x="158138" y="1696"/>
                              <a:pt x="178102" y="4764"/>
                            </a:cubicBezTo>
                            <a:lnTo>
                              <a:pt x="226299" y="16569"/>
                            </a:lnTo>
                            <a:lnTo>
                              <a:pt x="178102" y="28374"/>
                            </a:lnTo>
                            <a:cubicBezTo>
                              <a:pt x="158138" y="31442"/>
                              <a:pt x="136189" y="33138"/>
                              <a:pt x="113149" y="33138"/>
                            </a:cubicBezTo>
                            <a:cubicBezTo>
                              <a:pt x="90109" y="33138"/>
                              <a:pt x="68160" y="31442"/>
                              <a:pt x="48196" y="28374"/>
                            </a:cubicBezTo>
                            <a:lnTo>
                              <a:pt x="0" y="16569"/>
                            </a:lnTo>
                            <a:lnTo>
                              <a:pt x="48196" y="4764"/>
                            </a:lnTo>
                            <a:cubicBezTo>
                              <a:pt x="68160" y="1696"/>
                              <a:pt x="90109" y="0"/>
                              <a:pt x="113149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99" name="円/楕円 27">
                      <a:extLst>
                        <a:ext uri="{FF2B5EF4-FFF2-40B4-BE49-F238E27FC236}">
                          <a16:creationId xmlns:a16="http://schemas.microsoft.com/office/drawing/2014/main" id="{88DC68AB-334A-4B98-9C92-577BEEFF8E17}"/>
                        </a:ext>
                      </a:extLst>
                    </p:cNvPr>
                    <p:cNvSpPr/>
                    <p:nvPr/>
                  </p:nvSpPr>
                  <p:spPr>
                    <a:xfrm rot="8100000">
                      <a:off x="644162" y="1166281"/>
                      <a:ext cx="235335" cy="41707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0" name="円/楕円 27">
                      <a:extLst>
                        <a:ext uri="{FF2B5EF4-FFF2-40B4-BE49-F238E27FC236}">
                          <a16:creationId xmlns:a16="http://schemas.microsoft.com/office/drawing/2014/main" id="{2503FC90-2F0A-46D4-9930-636AED43DC95}"/>
                        </a:ext>
                      </a:extLst>
                    </p:cNvPr>
                    <p:cNvSpPr/>
                    <p:nvPr/>
                  </p:nvSpPr>
                  <p:spPr>
                    <a:xfrm rot="13500000" flipH="1">
                      <a:off x="1001349" y="1166282"/>
                      <a:ext cx="235335" cy="41707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101" name="グループ化 100">
                      <a:extLst>
                        <a:ext uri="{FF2B5EF4-FFF2-40B4-BE49-F238E27FC236}">
                          <a16:creationId xmlns:a16="http://schemas.microsoft.com/office/drawing/2014/main" id="{348EEEE7-1A91-4E9E-8284-FBEFB007B7B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36857" y="993552"/>
                      <a:ext cx="198700" cy="168405"/>
                      <a:chOff x="7084627" y="3040652"/>
                      <a:chExt cx="240026" cy="203430"/>
                    </a:xfrm>
                    <a:solidFill>
                      <a:schemeClr val="accent2">
                        <a:lumMod val="60000"/>
                        <a:lumOff val="40000"/>
                      </a:schemeClr>
                    </a:solidFill>
                  </p:grpSpPr>
                  <p:sp>
                    <p:nvSpPr>
                      <p:cNvPr id="102" name="円/楕円 662">
                        <a:extLst>
                          <a:ext uri="{FF2B5EF4-FFF2-40B4-BE49-F238E27FC236}">
                            <a16:creationId xmlns:a16="http://schemas.microsoft.com/office/drawing/2014/main" id="{CDEE6E3B-1820-4389-BBDA-B39C1CEF866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084627" y="3102163"/>
                        <a:ext cx="240026" cy="125443"/>
                      </a:xfrm>
                      <a:custGeom>
                        <a:avLst/>
                        <a:gdLst>
                          <a:gd name="connsiteX0" fmla="*/ 0 w 240026"/>
                          <a:gd name="connsiteY0" fmla="*/ 63515 h 127030"/>
                          <a:gd name="connsiteX1" fmla="*/ 120013 w 240026"/>
                          <a:gd name="connsiteY1" fmla="*/ 0 h 127030"/>
                          <a:gd name="connsiteX2" fmla="*/ 240026 w 240026"/>
                          <a:gd name="connsiteY2" fmla="*/ 63515 h 127030"/>
                          <a:gd name="connsiteX3" fmla="*/ 120013 w 240026"/>
                          <a:gd name="connsiteY3" fmla="*/ 127030 h 127030"/>
                          <a:gd name="connsiteX4" fmla="*/ 0 w 240026"/>
                          <a:gd name="connsiteY4" fmla="*/ 63515 h 127030"/>
                          <a:gd name="connsiteX0" fmla="*/ 0 w 240026"/>
                          <a:gd name="connsiteY0" fmla="*/ 63515 h 127030"/>
                          <a:gd name="connsiteX1" fmla="*/ 120013 w 240026"/>
                          <a:gd name="connsiteY1" fmla="*/ 0 h 127030"/>
                          <a:gd name="connsiteX2" fmla="*/ 240026 w 240026"/>
                          <a:gd name="connsiteY2" fmla="*/ 63515 h 127030"/>
                          <a:gd name="connsiteX3" fmla="*/ 120013 w 240026"/>
                          <a:gd name="connsiteY3" fmla="*/ 127030 h 127030"/>
                          <a:gd name="connsiteX4" fmla="*/ 0 w 240026"/>
                          <a:gd name="connsiteY4" fmla="*/ 63515 h 127030"/>
                          <a:gd name="connsiteX0" fmla="*/ 0 w 240026"/>
                          <a:gd name="connsiteY0" fmla="*/ 63515 h 127030"/>
                          <a:gd name="connsiteX1" fmla="*/ 120013 w 240026"/>
                          <a:gd name="connsiteY1" fmla="*/ 0 h 127030"/>
                          <a:gd name="connsiteX2" fmla="*/ 240026 w 240026"/>
                          <a:gd name="connsiteY2" fmla="*/ 63515 h 127030"/>
                          <a:gd name="connsiteX3" fmla="*/ 120013 w 240026"/>
                          <a:gd name="connsiteY3" fmla="*/ 127030 h 127030"/>
                          <a:gd name="connsiteX4" fmla="*/ 0 w 240026"/>
                          <a:gd name="connsiteY4" fmla="*/ 63515 h 127030"/>
                          <a:gd name="connsiteX0" fmla="*/ 0 w 240026"/>
                          <a:gd name="connsiteY0" fmla="*/ 63515 h 127030"/>
                          <a:gd name="connsiteX1" fmla="*/ 120013 w 240026"/>
                          <a:gd name="connsiteY1" fmla="*/ 0 h 127030"/>
                          <a:gd name="connsiteX2" fmla="*/ 240026 w 240026"/>
                          <a:gd name="connsiteY2" fmla="*/ 63515 h 127030"/>
                          <a:gd name="connsiteX3" fmla="*/ 120013 w 240026"/>
                          <a:gd name="connsiteY3" fmla="*/ 127030 h 127030"/>
                          <a:gd name="connsiteX4" fmla="*/ 0 w 240026"/>
                          <a:gd name="connsiteY4" fmla="*/ 63515 h 127030"/>
                          <a:gd name="connsiteX0" fmla="*/ 0 w 240026"/>
                          <a:gd name="connsiteY0" fmla="*/ 96853 h 160368"/>
                          <a:gd name="connsiteX1" fmla="*/ 115251 w 240026"/>
                          <a:gd name="connsiteY1" fmla="*/ 0 h 160368"/>
                          <a:gd name="connsiteX2" fmla="*/ 240026 w 240026"/>
                          <a:gd name="connsiteY2" fmla="*/ 96853 h 160368"/>
                          <a:gd name="connsiteX3" fmla="*/ 120013 w 240026"/>
                          <a:gd name="connsiteY3" fmla="*/ 160368 h 160368"/>
                          <a:gd name="connsiteX4" fmla="*/ 0 w 240026"/>
                          <a:gd name="connsiteY4" fmla="*/ 96853 h 160368"/>
                          <a:gd name="connsiteX0" fmla="*/ 0 w 240026"/>
                          <a:gd name="connsiteY0" fmla="*/ 96853 h 160368"/>
                          <a:gd name="connsiteX1" fmla="*/ 115251 w 240026"/>
                          <a:gd name="connsiteY1" fmla="*/ 0 h 160368"/>
                          <a:gd name="connsiteX2" fmla="*/ 240026 w 240026"/>
                          <a:gd name="connsiteY2" fmla="*/ 96853 h 160368"/>
                          <a:gd name="connsiteX3" fmla="*/ 120013 w 240026"/>
                          <a:gd name="connsiteY3" fmla="*/ 160368 h 160368"/>
                          <a:gd name="connsiteX4" fmla="*/ 0 w 240026"/>
                          <a:gd name="connsiteY4" fmla="*/ 96853 h 160368"/>
                          <a:gd name="connsiteX0" fmla="*/ 0 w 240026"/>
                          <a:gd name="connsiteY0" fmla="*/ 96853 h 160451"/>
                          <a:gd name="connsiteX1" fmla="*/ 115251 w 240026"/>
                          <a:gd name="connsiteY1" fmla="*/ 0 h 160451"/>
                          <a:gd name="connsiteX2" fmla="*/ 240026 w 240026"/>
                          <a:gd name="connsiteY2" fmla="*/ 96853 h 160451"/>
                          <a:gd name="connsiteX3" fmla="*/ 120013 w 240026"/>
                          <a:gd name="connsiteY3" fmla="*/ 160368 h 160451"/>
                          <a:gd name="connsiteX4" fmla="*/ 0 w 240026"/>
                          <a:gd name="connsiteY4" fmla="*/ 96853 h 16045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40026" h="160451">
                            <a:moveTo>
                              <a:pt x="0" y="96853"/>
                            </a:moveTo>
                            <a:cubicBezTo>
                              <a:pt x="0" y="37409"/>
                              <a:pt x="48970" y="0"/>
                              <a:pt x="115251" y="0"/>
                            </a:cubicBezTo>
                            <a:cubicBezTo>
                              <a:pt x="181532" y="0"/>
                              <a:pt x="240026" y="28271"/>
                              <a:pt x="240026" y="96853"/>
                            </a:cubicBezTo>
                            <a:cubicBezTo>
                              <a:pt x="240026" y="165435"/>
                              <a:pt x="186294" y="160368"/>
                              <a:pt x="120013" y="160368"/>
                            </a:cubicBezTo>
                            <a:cubicBezTo>
                              <a:pt x="53732" y="160368"/>
                              <a:pt x="0" y="156297"/>
                              <a:pt x="0" y="96853"/>
                            </a:cubicBezTo>
                            <a:close/>
                          </a:path>
                        </a:pathLst>
                      </a:cu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03" name="フリーフォーム: 図形 102">
                        <a:extLst>
                          <a:ext uri="{FF2B5EF4-FFF2-40B4-BE49-F238E27FC236}">
                            <a16:creationId xmlns:a16="http://schemas.microsoft.com/office/drawing/2014/main" id="{A0694A97-5AF0-41D5-8909-08571D3F078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137014" y="3040652"/>
                        <a:ext cx="135252" cy="203430"/>
                      </a:xfrm>
                      <a:custGeom>
                        <a:avLst/>
                        <a:gdLst>
                          <a:gd name="connsiteX0" fmla="*/ 133718 w 168590"/>
                          <a:gd name="connsiteY0" fmla="*/ 0 h 241869"/>
                          <a:gd name="connsiteX1" fmla="*/ 145091 w 168590"/>
                          <a:gd name="connsiteY1" fmla="*/ 28432 h 241869"/>
                          <a:gd name="connsiteX2" fmla="*/ 168590 w 168590"/>
                          <a:gd name="connsiteY2" fmla="*/ 156595 h 241869"/>
                          <a:gd name="connsiteX3" fmla="*/ 84295 w 168590"/>
                          <a:gd name="connsiteY3" fmla="*/ 241869 h 241869"/>
                          <a:gd name="connsiteX4" fmla="*/ 0 w 168590"/>
                          <a:gd name="connsiteY4" fmla="*/ 156595 h 241869"/>
                          <a:gd name="connsiteX5" fmla="*/ 25880 w 168590"/>
                          <a:gd name="connsiteY5" fmla="*/ 28432 h 241869"/>
                          <a:gd name="connsiteX6" fmla="*/ 37274 w 168590"/>
                          <a:gd name="connsiteY6" fmla="*/ 1638 h 241869"/>
                          <a:gd name="connsiteX7" fmla="*/ 51484 w 168590"/>
                          <a:gd name="connsiteY7" fmla="*/ 11330 h 241869"/>
                          <a:gd name="connsiteX8" fmla="*/ 84295 w 168590"/>
                          <a:gd name="connsiteY8" fmla="*/ 18031 h 241869"/>
                          <a:gd name="connsiteX9" fmla="*/ 117107 w 168590"/>
                          <a:gd name="connsiteY9" fmla="*/ 11330 h 241869"/>
                          <a:gd name="connsiteX0" fmla="*/ 84295 w 175735"/>
                          <a:gd name="connsiteY0" fmla="*/ 18031 h 241869"/>
                          <a:gd name="connsiteX1" fmla="*/ 117107 w 175735"/>
                          <a:gd name="connsiteY1" fmla="*/ 11330 h 241869"/>
                          <a:gd name="connsiteX2" fmla="*/ 133718 w 175735"/>
                          <a:gd name="connsiteY2" fmla="*/ 0 h 241869"/>
                          <a:gd name="connsiteX3" fmla="*/ 145091 w 175735"/>
                          <a:gd name="connsiteY3" fmla="*/ 28432 h 241869"/>
                          <a:gd name="connsiteX4" fmla="*/ 168590 w 175735"/>
                          <a:gd name="connsiteY4" fmla="*/ 156595 h 241869"/>
                          <a:gd name="connsiteX5" fmla="*/ 84295 w 175735"/>
                          <a:gd name="connsiteY5" fmla="*/ 241869 h 241869"/>
                          <a:gd name="connsiteX6" fmla="*/ 0 w 175735"/>
                          <a:gd name="connsiteY6" fmla="*/ 156595 h 241869"/>
                          <a:gd name="connsiteX7" fmla="*/ 25880 w 175735"/>
                          <a:gd name="connsiteY7" fmla="*/ 28432 h 241869"/>
                          <a:gd name="connsiteX8" fmla="*/ 37274 w 175735"/>
                          <a:gd name="connsiteY8" fmla="*/ 1638 h 241869"/>
                          <a:gd name="connsiteX9" fmla="*/ 51484 w 175735"/>
                          <a:gd name="connsiteY9" fmla="*/ 11330 h 241869"/>
                          <a:gd name="connsiteX10" fmla="*/ 175735 w 175735"/>
                          <a:gd name="connsiteY10" fmla="*/ 109471 h 241869"/>
                          <a:gd name="connsiteX0" fmla="*/ 84295 w 168590"/>
                          <a:gd name="connsiteY0" fmla="*/ 18031 h 241869"/>
                          <a:gd name="connsiteX1" fmla="*/ 117107 w 168590"/>
                          <a:gd name="connsiteY1" fmla="*/ 11330 h 241869"/>
                          <a:gd name="connsiteX2" fmla="*/ 133718 w 168590"/>
                          <a:gd name="connsiteY2" fmla="*/ 0 h 241869"/>
                          <a:gd name="connsiteX3" fmla="*/ 145091 w 168590"/>
                          <a:gd name="connsiteY3" fmla="*/ 28432 h 241869"/>
                          <a:gd name="connsiteX4" fmla="*/ 168590 w 168590"/>
                          <a:gd name="connsiteY4" fmla="*/ 156595 h 241869"/>
                          <a:gd name="connsiteX5" fmla="*/ 84295 w 168590"/>
                          <a:gd name="connsiteY5" fmla="*/ 241869 h 241869"/>
                          <a:gd name="connsiteX6" fmla="*/ 0 w 168590"/>
                          <a:gd name="connsiteY6" fmla="*/ 156595 h 241869"/>
                          <a:gd name="connsiteX7" fmla="*/ 25880 w 168590"/>
                          <a:gd name="connsiteY7" fmla="*/ 28432 h 241869"/>
                          <a:gd name="connsiteX8" fmla="*/ 37274 w 168590"/>
                          <a:gd name="connsiteY8" fmla="*/ 1638 h 241869"/>
                          <a:gd name="connsiteX9" fmla="*/ 51484 w 168590"/>
                          <a:gd name="connsiteY9" fmla="*/ 11330 h 241869"/>
                          <a:gd name="connsiteX0" fmla="*/ 117107 w 168590"/>
                          <a:gd name="connsiteY0" fmla="*/ 11330 h 241869"/>
                          <a:gd name="connsiteX1" fmla="*/ 133718 w 168590"/>
                          <a:gd name="connsiteY1" fmla="*/ 0 h 241869"/>
                          <a:gd name="connsiteX2" fmla="*/ 145091 w 168590"/>
                          <a:gd name="connsiteY2" fmla="*/ 28432 h 241869"/>
                          <a:gd name="connsiteX3" fmla="*/ 168590 w 168590"/>
                          <a:gd name="connsiteY3" fmla="*/ 156595 h 241869"/>
                          <a:gd name="connsiteX4" fmla="*/ 84295 w 168590"/>
                          <a:gd name="connsiteY4" fmla="*/ 241869 h 241869"/>
                          <a:gd name="connsiteX5" fmla="*/ 0 w 168590"/>
                          <a:gd name="connsiteY5" fmla="*/ 156595 h 241869"/>
                          <a:gd name="connsiteX6" fmla="*/ 25880 w 168590"/>
                          <a:gd name="connsiteY6" fmla="*/ 28432 h 241869"/>
                          <a:gd name="connsiteX7" fmla="*/ 37274 w 168590"/>
                          <a:gd name="connsiteY7" fmla="*/ 1638 h 241869"/>
                          <a:gd name="connsiteX8" fmla="*/ 51484 w 168590"/>
                          <a:gd name="connsiteY8" fmla="*/ 11330 h 241869"/>
                          <a:gd name="connsiteX0" fmla="*/ 117107 w 168590"/>
                          <a:gd name="connsiteY0" fmla="*/ 11330 h 241869"/>
                          <a:gd name="connsiteX1" fmla="*/ 133718 w 168590"/>
                          <a:gd name="connsiteY1" fmla="*/ 0 h 241869"/>
                          <a:gd name="connsiteX2" fmla="*/ 145091 w 168590"/>
                          <a:gd name="connsiteY2" fmla="*/ 28432 h 241869"/>
                          <a:gd name="connsiteX3" fmla="*/ 168590 w 168590"/>
                          <a:gd name="connsiteY3" fmla="*/ 156595 h 241869"/>
                          <a:gd name="connsiteX4" fmla="*/ 84295 w 168590"/>
                          <a:gd name="connsiteY4" fmla="*/ 241869 h 241869"/>
                          <a:gd name="connsiteX5" fmla="*/ 0 w 168590"/>
                          <a:gd name="connsiteY5" fmla="*/ 156595 h 241869"/>
                          <a:gd name="connsiteX6" fmla="*/ 25880 w 168590"/>
                          <a:gd name="connsiteY6" fmla="*/ 28432 h 241869"/>
                          <a:gd name="connsiteX7" fmla="*/ 37274 w 168590"/>
                          <a:gd name="connsiteY7" fmla="*/ 1638 h 241869"/>
                          <a:gd name="connsiteX0" fmla="*/ 133718 w 168590"/>
                          <a:gd name="connsiteY0" fmla="*/ 0 h 241869"/>
                          <a:gd name="connsiteX1" fmla="*/ 145091 w 168590"/>
                          <a:gd name="connsiteY1" fmla="*/ 28432 h 241869"/>
                          <a:gd name="connsiteX2" fmla="*/ 168590 w 168590"/>
                          <a:gd name="connsiteY2" fmla="*/ 156595 h 241869"/>
                          <a:gd name="connsiteX3" fmla="*/ 84295 w 168590"/>
                          <a:gd name="connsiteY3" fmla="*/ 241869 h 241869"/>
                          <a:gd name="connsiteX4" fmla="*/ 0 w 168590"/>
                          <a:gd name="connsiteY4" fmla="*/ 156595 h 241869"/>
                          <a:gd name="connsiteX5" fmla="*/ 25880 w 168590"/>
                          <a:gd name="connsiteY5" fmla="*/ 28432 h 241869"/>
                          <a:gd name="connsiteX6" fmla="*/ 37274 w 168590"/>
                          <a:gd name="connsiteY6" fmla="*/ 1638 h 2418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68590" h="241869">
                            <a:moveTo>
                              <a:pt x="133718" y="0"/>
                            </a:moveTo>
                            <a:lnTo>
                              <a:pt x="145091" y="28432"/>
                            </a:lnTo>
                            <a:cubicBezTo>
                              <a:pt x="159751" y="77796"/>
                              <a:pt x="168590" y="133047"/>
                              <a:pt x="168590" y="156595"/>
                            </a:cubicBezTo>
                            <a:cubicBezTo>
                              <a:pt x="168590" y="203691"/>
                              <a:pt x="130850" y="241869"/>
                              <a:pt x="84295" y="241869"/>
                            </a:cubicBezTo>
                            <a:cubicBezTo>
                              <a:pt x="37740" y="241869"/>
                              <a:pt x="0" y="203691"/>
                              <a:pt x="0" y="156595"/>
                            </a:cubicBezTo>
                            <a:cubicBezTo>
                              <a:pt x="0" y="133047"/>
                              <a:pt x="10031" y="77796"/>
                              <a:pt x="25880" y="28432"/>
                            </a:cubicBezTo>
                            <a:lnTo>
                              <a:pt x="37274" y="1638"/>
                            </a:lnTo>
                          </a:path>
                        </a:pathLst>
                      </a:cu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82" name="グループ化 81">
                  <a:extLst>
                    <a:ext uri="{FF2B5EF4-FFF2-40B4-BE49-F238E27FC236}">
                      <a16:creationId xmlns:a16="http://schemas.microsoft.com/office/drawing/2014/main" id="{0BD5752E-2679-490F-931A-51B5D8A12056}"/>
                    </a:ext>
                  </a:extLst>
                </p:cNvPr>
                <p:cNvGrpSpPr/>
                <p:nvPr/>
              </p:nvGrpSpPr>
              <p:grpSpPr>
                <a:xfrm>
                  <a:off x="1706999" y="1597546"/>
                  <a:ext cx="565939" cy="45719"/>
                  <a:chOff x="5774311" y="1553852"/>
                  <a:chExt cx="915358" cy="45719"/>
                </a:xfrm>
              </p:grpSpPr>
              <p:sp>
                <p:nvSpPr>
                  <p:cNvPr id="83" name="フリーフォーム: 図形 82">
                    <a:extLst>
                      <a:ext uri="{FF2B5EF4-FFF2-40B4-BE49-F238E27FC236}">
                        <a16:creationId xmlns:a16="http://schemas.microsoft.com/office/drawing/2014/main" id="{4848CD4E-F1E7-4CA0-9D25-4DD7EFB60CC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869658" y="1458505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4" name="フリーフォーム: 図形 83">
                    <a:extLst>
                      <a:ext uri="{FF2B5EF4-FFF2-40B4-BE49-F238E27FC236}">
                        <a16:creationId xmlns:a16="http://schemas.microsoft.com/office/drawing/2014/main" id="{A13D7F61-ED4F-4F56-9BCE-284E120407B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6548603" y="1458505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00" name="グループ化 299">
                <a:extLst>
                  <a:ext uri="{FF2B5EF4-FFF2-40B4-BE49-F238E27FC236}">
                    <a16:creationId xmlns:a16="http://schemas.microsoft.com/office/drawing/2014/main" id="{6881ABC1-EE10-4B48-9B14-59B30477DB8D}"/>
                  </a:ext>
                </a:extLst>
              </p:cNvPr>
              <p:cNvGrpSpPr/>
              <p:nvPr/>
            </p:nvGrpSpPr>
            <p:grpSpPr>
              <a:xfrm>
                <a:off x="656432" y="2416651"/>
                <a:ext cx="2705100" cy="1132471"/>
                <a:chOff x="654050" y="5237163"/>
                <a:chExt cx="2705100" cy="1209784"/>
              </a:xfrm>
            </p:grpSpPr>
            <p:grpSp>
              <p:nvGrpSpPr>
                <p:cNvPr id="301" name="グループ化 300">
                  <a:extLst>
                    <a:ext uri="{FF2B5EF4-FFF2-40B4-BE49-F238E27FC236}">
                      <a16:creationId xmlns:a16="http://schemas.microsoft.com/office/drawing/2014/main" id="{05DDBB33-CA2E-4EE7-AE68-BDDF9363C5C2}"/>
                    </a:ext>
                  </a:extLst>
                </p:cNvPr>
                <p:cNvGrpSpPr/>
                <p:nvPr/>
              </p:nvGrpSpPr>
              <p:grpSpPr>
                <a:xfrm>
                  <a:off x="6540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03" name="フリーフォーム: 図形 302">
                    <a:extLst>
                      <a:ext uri="{FF2B5EF4-FFF2-40B4-BE49-F238E27FC236}">
                        <a16:creationId xmlns:a16="http://schemas.microsoft.com/office/drawing/2014/main" id="{E1949E5C-6E15-4D38-8179-979119FDBEC8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4" name="四角形: 上の 2 つの角を丸める 181">
                    <a:extLst>
                      <a:ext uri="{FF2B5EF4-FFF2-40B4-BE49-F238E27FC236}">
                        <a16:creationId xmlns:a16="http://schemas.microsoft.com/office/drawing/2014/main" id="{13ABF81C-68B2-4310-948C-5811728E494A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5" name="四角形: 上の 2 つの角を丸める 181">
                    <a:extLst>
                      <a:ext uri="{FF2B5EF4-FFF2-40B4-BE49-F238E27FC236}">
                        <a16:creationId xmlns:a16="http://schemas.microsoft.com/office/drawing/2014/main" id="{240B378B-98A2-4F55-B9D7-F44F8C6E0006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shingle">
                    <a:fgClr>
                      <a:schemeClr val="accent5">
                        <a:lumMod val="60000"/>
                        <a:lumOff val="40000"/>
                      </a:schemeClr>
                    </a:fgClr>
                    <a:bgClr>
                      <a:srgbClr val="0070C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02" name="四角形: 上の 2 つの角を丸める 181">
                  <a:extLst>
                    <a:ext uri="{FF2B5EF4-FFF2-40B4-BE49-F238E27FC236}">
                      <a16:creationId xmlns:a16="http://schemas.microsoft.com/office/drawing/2014/main" id="{75F62BE7-A3D7-4FAB-8670-47AE628BE073}"/>
                    </a:ext>
                  </a:extLst>
                </p:cNvPr>
                <p:cNvSpPr/>
                <p:nvPr/>
              </p:nvSpPr>
              <p:spPr>
                <a:xfrm>
                  <a:off x="654050" y="5237272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513891F6-0D94-A59C-324D-E365F62563AA}"/>
                </a:ext>
              </a:extLst>
            </p:cNvPr>
            <p:cNvGrpSpPr/>
            <p:nvPr/>
          </p:nvGrpSpPr>
          <p:grpSpPr>
            <a:xfrm>
              <a:off x="1339838" y="2324101"/>
              <a:ext cx="256824" cy="235494"/>
              <a:chOff x="1314450" y="2280493"/>
              <a:chExt cx="212372" cy="182066"/>
            </a:xfrm>
          </p:grpSpPr>
          <p:sp>
            <p:nvSpPr>
              <p:cNvPr id="34" name="四角形: 上の 2 つの角を丸める 33">
                <a:extLst>
                  <a:ext uri="{FF2B5EF4-FFF2-40B4-BE49-F238E27FC236}">
                    <a16:creationId xmlns:a16="http://schemas.microsoft.com/office/drawing/2014/main" id="{BF24491D-5BC6-FC51-89E1-1D62EF0269AA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" name="四角形: 上の 2 つの角を丸める 34">
                <a:extLst>
                  <a:ext uri="{FF2B5EF4-FFF2-40B4-BE49-F238E27FC236}">
                    <a16:creationId xmlns:a16="http://schemas.microsoft.com/office/drawing/2014/main" id="{97550B90-04D8-2A53-1FCD-CB1E142D707C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" name="四角形: 上の 2 つの角を丸める 35">
                <a:extLst>
                  <a:ext uri="{FF2B5EF4-FFF2-40B4-BE49-F238E27FC236}">
                    <a16:creationId xmlns:a16="http://schemas.microsoft.com/office/drawing/2014/main" id="{54C9643C-DADA-04AE-66B6-E491819BF15B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" name="四角形: 上の 2 つの角を丸める 36">
                <a:extLst>
                  <a:ext uri="{FF2B5EF4-FFF2-40B4-BE49-F238E27FC236}">
                    <a16:creationId xmlns:a16="http://schemas.microsoft.com/office/drawing/2014/main" id="{414B3701-194B-6B1F-8AD6-10073678BA2F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2BF547CC-44B7-A221-198A-2561E92467EA}"/>
                </a:ext>
              </a:extLst>
            </p:cNvPr>
            <p:cNvGrpSpPr/>
            <p:nvPr/>
          </p:nvGrpSpPr>
          <p:grpSpPr>
            <a:xfrm flipH="1">
              <a:off x="2432402" y="2324101"/>
              <a:ext cx="256822" cy="235494"/>
              <a:chOff x="1314450" y="2280493"/>
              <a:chExt cx="212372" cy="182066"/>
            </a:xfrm>
          </p:grpSpPr>
          <p:sp>
            <p:nvSpPr>
              <p:cNvPr id="39" name="四角形: 上の 2 つの角を丸める 38">
                <a:extLst>
                  <a:ext uri="{FF2B5EF4-FFF2-40B4-BE49-F238E27FC236}">
                    <a16:creationId xmlns:a16="http://schemas.microsoft.com/office/drawing/2014/main" id="{724C0225-54BE-9DB6-0338-CD9A949287EA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" name="四角形: 上の 2 つの角を丸める 39">
                <a:extLst>
                  <a:ext uri="{FF2B5EF4-FFF2-40B4-BE49-F238E27FC236}">
                    <a16:creationId xmlns:a16="http://schemas.microsoft.com/office/drawing/2014/main" id="{8FB54AF1-D2E7-8B2D-79C3-0E5159EB18E2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" name="四角形: 上の 2 つの角を丸める 40">
                <a:extLst>
                  <a:ext uri="{FF2B5EF4-FFF2-40B4-BE49-F238E27FC236}">
                    <a16:creationId xmlns:a16="http://schemas.microsoft.com/office/drawing/2014/main" id="{0E496A03-11B7-0A01-2F02-BD9BD33ECB7D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" name="四角形: 上の 2 つの角を丸める 41">
                <a:extLst>
                  <a:ext uri="{FF2B5EF4-FFF2-40B4-BE49-F238E27FC236}">
                    <a16:creationId xmlns:a16="http://schemas.microsoft.com/office/drawing/2014/main" id="{2D84C4A6-B0A0-BE4C-B05E-48E0CF28F55D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17" name="フリーフォーム: 図形 316">
              <a:extLst>
                <a:ext uri="{FF2B5EF4-FFF2-40B4-BE49-F238E27FC236}">
                  <a16:creationId xmlns:a16="http://schemas.microsoft.com/office/drawing/2014/main" id="{74EBD490-1628-FC0A-CF56-5CA1D8538A36}"/>
                </a:ext>
              </a:extLst>
            </p:cNvPr>
            <p:cNvSpPr/>
            <p:nvPr/>
          </p:nvSpPr>
          <p:spPr>
            <a:xfrm rot="16200000">
              <a:off x="1956496" y="1921068"/>
              <a:ext cx="45720" cy="194194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18" name="グループ化 317">
              <a:extLst>
                <a:ext uri="{FF2B5EF4-FFF2-40B4-BE49-F238E27FC236}">
                  <a16:creationId xmlns:a16="http://schemas.microsoft.com/office/drawing/2014/main" id="{5ACD3343-6C84-9E50-C2B2-4A6587FB2047}"/>
                </a:ext>
              </a:extLst>
            </p:cNvPr>
            <p:cNvGrpSpPr/>
            <p:nvPr/>
          </p:nvGrpSpPr>
          <p:grpSpPr>
            <a:xfrm>
              <a:off x="2532046" y="870357"/>
              <a:ext cx="962025" cy="1026463"/>
              <a:chOff x="4008147" y="1069149"/>
              <a:chExt cx="962025" cy="1026463"/>
            </a:xfrm>
          </p:grpSpPr>
          <p:sp>
            <p:nvSpPr>
              <p:cNvPr id="319" name="楕円 318">
                <a:extLst>
                  <a:ext uri="{FF2B5EF4-FFF2-40B4-BE49-F238E27FC236}">
                    <a16:creationId xmlns:a16="http://schemas.microsoft.com/office/drawing/2014/main" id="{1E10DB2F-BBA4-4DAE-BF9E-58DE87DF1DB1}"/>
                  </a:ext>
                </a:extLst>
              </p:cNvPr>
              <p:cNvSpPr/>
              <p:nvPr/>
            </p:nvSpPr>
            <p:spPr>
              <a:xfrm>
                <a:off x="4008147" y="1069149"/>
                <a:ext cx="962025" cy="8549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B0F0"/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20727E2B-2211-E567-D32D-A656F19252BE}"/>
                  </a:ext>
                </a:extLst>
              </p:cNvPr>
              <p:cNvSpPr/>
              <p:nvPr/>
            </p:nvSpPr>
            <p:spPr>
              <a:xfrm>
                <a:off x="4208966" y="1813647"/>
                <a:ext cx="172783" cy="146078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FF8D161B-FA44-991B-80F9-3337313F3A54}"/>
                  </a:ext>
                </a:extLst>
              </p:cNvPr>
              <p:cNvSpPr/>
              <p:nvPr/>
            </p:nvSpPr>
            <p:spPr>
              <a:xfrm>
                <a:off x="4121738" y="1956989"/>
                <a:ext cx="109193" cy="970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9BEBDA0B-681A-0992-D43D-3E9DBECBF315}"/>
                  </a:ext>
                </a:extLst>
              </p:cNvPr>
              <p:cNvSpPr/>
              <p:nvPr/>
            </p:nvSpPr>
            <p:spPr>
              <a:xfrm>
                <a:off x="4016501" y="2026461"/>
                <a:ext cx="79527" cy="6915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B180C951-63AD-7CC7-B085-5AB9540D85A7}"/>
                  </a:ext>
                </a:extLst>
              </p:cNvPr>
              <p:cNvGrpSpPr/>
              <p:nvPr/>
            </p:nvGrpSpPr>
            <p:grpSpPr>
              <a:xfrm>
                <a:off x="4096028" y="1125027"/>
                <a:ext cx="737412" cy="694480"/>
                <a:chOff x="3206014" y="1144929"/>
                <a:chExt cx="631318" cy="594562"/>
              </a:xfrm>
            </p:grpSpPr>
            <p:grpSp>
              <p:nvGrpSpPr>
                <p:cNvPr id="75" name="グループ化 74">
                  <a:extLst>
                    <a:ext uri="{FF2B5EF4-FFF2-40B4-BE49-F238E27FC236}">
                      <a16:creationId xmlns:a16="http://schemas.microsoft.com/office/drawing/2014/main" id="{E6A8E666-82C5-D78C-0CD3-10B7C644B0AF}"/>
                    </a:ext>
                  </a:extLst>
                </p:cNvPr>
                <p:cNvGrpSpPr/>
                <p:nvPr/>
              </p:nvGrpSpPr>
              <p:grpSpPr>
                <a:xfrm>
                  <a:off x="3206014" y="1381362"/>
                  <a:ext cx="342307" cy="246336"/>
                  <a:chOff x="3127388" y="1303758"/>
                  <a:chExt cx="586398" cy="421992"/>
                </a:xfrm>
              </p:grpSpPr>
              <p:sp>
                <p:nvSpPr>
                  <p:cNvPr id="325" name="フリーフォーム: 図形 324">
                    <a:extLst>
                      <a:ext uri="{FF2B5EF4-FFF2-40B4-BE49-F238E27FC236}">
                        <a16:creationId xmlns:a16="http://schemas.microsoft.com/office/drawing/2014/main" id="{1AFEF033-C91E-BE6D-4C8F-16F393A41756}"/>
                      </a:ext>
                    </a:extLst>
                  </p:cNvPr>
                  <p:cNvSpPr/>
                  <p:nvPr/>
                </p:nvSpPr>
                <p:spPr>
                  <a:xfrm>
                    <a:off x="3127388" y="1303758"/>
                    <a:ext cx="586398" cy="421992"/>
                  </a:xfrm>
                  <a:custGeom>
                    <a:avLst/>
                    <a:gdLst>
                      <a:gd name="connsiteX0" fmla="*/ 360604 w 586398"/>
                      <a:gd name="connsiteY0" fmla="*/ 0 h 421992"/>
                      <a:gd name="connsiteX1" fmla="*/ 586398 w 586398"/>
                      <a:gd name="connsiteY1" fmla="*/ 389300 h 421992"/>
                      <a:gd name="connsiteX2" fmla="*/ 573688 w 586398"/>
                      <a:gd name="connsiteY2" fmla="*/ 392826 h 421992"/>
                      <a:gd name="connsiteX3" fmla="*/ 290986 w 586398"/>
                      <a:gd name="connsiteY3" fmla="*/ 421992 h 421992"/>
                      <a:gd name="connsiteX4" fmla="*/ 8285 w 586398"/>
                      <a:gd name="connsiteY4" fmla="*/ 392826 h 421992"/>
                      <a:gd name="connsiteX5" fmla="*/ 0 w 586398"/>
                      <a:gd name="connsiteY5" fmla="*/ 390527 h 421992"/>
                      <a:gd name="connsiteX6" fmla="*/ 610 w 586398"/>
                      <a:gd name="connsiteY6" fmla="*/ 390240 h 421992"/>
                      <a:gd name="connsiteX7" fmla="*/ 226950 w 586398"/>
                      <a:gd name="connsiteY7" fmla="*/ 1 h 421992"/>
                      <a:gd name="connsiteX8" fmla="*/ 236641 w 586398"/>
                      <a:gd name="connsiteY8" fmla="*/ 4718 h 421992"/>
                      <a:gd name="connsiteX9" fmla="*/ 293776 w 586398"/>
                      <a:gd name="connsiteY9" fmla="*/ 13045 h 421992"/>
                      <a:gd name="connsiteX10" fmla="*/ 350912 w 586398"/>
                      <a:gd name="connsiteY10" fmla="*/ 4718 h 4219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86398" h="421992">
                        <a:moveTo>
                          <a:pt x="360604" y="0"/>
                        </a:moveTo>
                        <a:lnTo>
                          <a:pt x="586398" y="389300"/>
                        </a:lnTo>
                        <a:lnTo>
                          <a:pt x="573688" y="392826"/>
                        </a:lnTo>
                        <a:cubicBezTo>
                          <a:pt x="486797" y="411607"/>
                          <a:pt x="391265" y="421992"/>
                          <a:pt x="290986" y="421992"/>
                        </a:cubicBezTo>
                        <a:cubicBezTo>
                          <a:pt x="190708" y="421992"/>
                          <a:pt x="95176" y="411607"/>
                          <a:pt x="8285" y="392826"/>
                        </a:cubicBezTo>
                        <a:lnTo>
                          <a:pt x="0" y="390527"/>
                        </a:lnTo>
                        <a:lnTo>
                          <a:pt x="610" y="390240"/>
                        </a:lnTo>
                        <a:lnTo>
                          <a:pt x="226950" y="1"/>
                        </a:lnTo>
                        <a:lnTo>
                          <a:pt x="236641" y="4718"/>
                        </a:lnTo>
                        <a:cubicBezTo>
                          <a:pt x="254202" y="10080"/>
                          <a:pt x="273510" y="13045"/>
                          <a:pt x="293776" y="13045"/>
                        </a:cubicBezTo>
                        <a:cubicBezTo>
                          <a:pt x="314043" y="13045"/>
                          <a:pt x="333350" y="10080"/>
                          <a:pt x="350912" y="4718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6" name="フリーフォーム: 図形 325">
                    <a:extLst>
                      <a:ext uri="{FF2B5EF4-FFF2-40B4-BE49-F238E27FC236}">
                        <a16:creationId xmlns:a16="http://schemas.microsoft.com/office/drawing/2014/main" id="{86DDF835-0F9C-8615-B8C7-CA9258580CB5}"/>
                      </a:ext>
                    </a:extLst>
                  </p:cNvPr>
                  <p:cNvSpPr/>
                  <p:nvPr/>
                </p:nvSpPr>
                <p:spPr>
                  <a:xfrm>
                    <a:off x="3285232" y="1303758"/>
                    <a:ext cx="271951" cy="181054"/>
                  </a:xfrm>
                  <a:custGeom>
                    <a:avLst/>
                    <a:gdLst>
                      <a:gd name="connsiteX0" fmla="*/ 202761 w 271951"/>
                      <a:gd name="connsiteY0" fmla="*/ 0 h 181054"/>
                      <a:gd name="connsiteX1" fmla="*/ 271951 w 271951"/>
                      <a:gd name="connsiteY1" fmla="*/ 119293 h 181054"/>
                      <a:gd name="connsiteX2" fmla="*/ 244369 w 271951"/>
                      <a:gd name="connsiteY2" fmla="*/ 116110 h 181054"/>
                      <a:gd name="connsiteX3" fmla="*/ 238862 w 271951"/>
                      <a:gd name="connsiteY3" fmla="*/ 153320 h 181054"/>
                      <a:gd name="connsiteX4" fmla="*/ 203884 w 271951"/>
                      <a:gd name="connsiteY4" fmla="*/ 139485 h 181054"/>
                      <a:gd name="connsiteX5" fmla="*/ 188935 w 271951"/>
                      <a:gd name="connsiteY5" fmla="*/ 174000 h 181054"/>
                      <a:gd name="connsiteX6" fmla="*/ 158730 w 271951"/>
                      <a:gd name="connsiteY6" fmla="*/ 151583 h 181054"/>
                      <a:gd name="connsiteX7" fmla="*/ 135356 w 271951"/>
                      <a:gd name="connsiteY7" fmla="*/ 181054 h 181054"/>
                      <a:gd name="connsiteX8" fmla="*/ 111982 w 271951"/>
                      <a:gd name="connsiteY8" fmla="*/ 151583 h 181054"/>
                      <a:gd name="connsiteX9" fmla="*/ 81777 w 271951"/>
                      <a:gd name="connsiteY9" fmla="*/ 174000 h 181054"/>
                      <a:gd name="connsiteX10" fmla="*/ 66828 w 271951"/>
                      <a:gd name="connsiteY10" fmla="*/ 139485 h 181054"/>
                      <a:gd name="connsiteX11" fmla="*/ 31850 w 271951"/>
                      <a:gd name="connsiteY11" fmla="*/ 153320 h 181054"/>
                      <a:gd name="connsiteX12" fmla="*/ 26343 w 271951"/>
                      <a:gd name="connsiteY12" fmla="*/ 116110 h 181054"/>
                      <a:gd name="connsiteX13" fmla="*/ 0 w 271951"/>
                      <a:gd name="connsiteY13" fmla="*/ 119150 h 181054"/>
                      <a:gd name="connsiteX14" fmla="*/ 69107 w 271951"/>
                      <a:gd name="connsiteY14" fmla="*/ 1 h 181054"/>
                      <a:gd name="connsiteX15" fmla="*/ 78798 w 271951"/>
                      <a:gd name="connsiteY15" fmla="*/ 4718 h 181054"/>
                      <a:gd name="connsiteX16" fmla="*/ 135933 w 271951"/>
                      <a:gd name="connsiteY16" fmla="*/ 13045 h 181054"/>
                      <a:gd name="connsiteX17" fmla="*/ 193069 w 271951"/>
                      <a:gd name="connsiteY17" fmla="*/ 4718 h 1810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71951" h="181054">
                        <a:moveTo>
                          <a:pt x="202761" y="0"/>
                        </a:moveTo>
                        <a:lnTo>
                          <a:pt x="271951" y="119293"/>
                        </a:lnTo>
                        <a:lnTo>
                          <a:pt x="244369" y="116110"/>
                        </a:lnTo>
                        <a:lnTo>
                          <a:pt x="238862" y="153320"/>
                        </a:lnTo>
                        <a:lnTo>
                          <a:pt x="203884" y="139485"/>
                        </a:lnTo>
                        <a:lnTo>
                          <a:pt x="188935" y="174000"/>
                        </a:lnTo>
                        <a:lnTo>
                          <a:pt x="158730" y="151583"/>
                        </a:lnTo>
                        <a:lnTo>
                          <a:pt x="135356" y="181054"/>
                        </a:lnTo>
                        <a:lnTo>
                          <a:pt x="111982" y="151583"/>
                        </a:lnTo>
                        <a:lnTo>
                          <a:pt x="81777" y="174000"/>
                        </a:lnTo>
                        <a:lnTo>
                          <a:pt x="66828" y="139485"/>
                        </a:lnTo>
                        <a:lnTo>
                          <a:pt x="31850" y="153320"/>
                        </a:lnTo>
                        <a:lnTo>
                          <a:pt x="26343" y="116110"/>
                        </a:lnTo>
                        <a:lnTo>
                          <a:pt x="0" y="119150"/>
                        </a:lnTo>
                        <a:lnTo>
                          <a:pt x="69107" y="1"/>
                        </a:lnTo>
                        <a:lnTo>
                          <a:pt x="78798" y="4718"/>
                        </a:lnTo>
                        <a:cubicBezTo>
                          <a:pt x="96359" y="10080"/>
                          <a:pt x="115667" y="13045"/>
                          <a:pt x="135933" y="13045"/>
                        </a:cubicBezTo>
                        <a:cubicBezTo>
                          <a:pt x="156200" y="13045"/>
                          <a:pt x="175507" y="10080"/>
                          <a:pt x="193069" y="4718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6" name="グループ化 75">
                  <a:extLst>
                    <a:ext uri="{FF2B5EF4-FFF2-40B4-BE49-F238E27FC236}">
                      <a16:creationId xmlns:a16="http://schemas.microsoft.com/office/drawing/2014/main" id="{AD67204F-7082-1FD8-9D54-EC6B7C586615}"/>
                    </a:ext>
                  </a:extLst>
                </p:cNvPr>
                <p:cNvGrpSpPr/>
                <p:nvPr/>
              </p:nvGrpSpPr>
              <p:grpSpPr>
                <a:xfrm>
                  <a:off x="3556679" y="1412859"/>
                  <a:ext cx="280653" cy="326632"/>
                  <a:chOff x="3934604" y="1330151"/>
                  <a:chExt cx="480780" cy="559545"/>
                </a:xfrm>
              </p:grpSpPr>
              <p:sp>
                <p:nvSpPr>
                  <p:cNvPr id="323" name="フリーフォーム: 図形 322">
                    <a:extLst>
                      <a:ext uri="{FF2B5EF4-FFF2-40B4-BE49-F238E27FC236}">
                        <a16:creationId xmlns:a16="http://schemas.microsoft.com/office/drawing/2014/main" id="{1E8DF86D-31FC-6968-67A9-1DE6E1427C2D}"/>
                      </a:ext>
                    </a:extLst>
                  </p:cNvPr>
                  <p:cNvSpPr/>
                  <p:nvPr/>
                </p:nvSpPr>
                <p:spPr>
                  <a:xfrm>
                    <a:off x="3934604" y="1416846"/>
                    <a:ext cx="454649" cy="472850"/>
                  </a:xfrm>
                  <a:custGeom>
                    <a:avLst/>
                    <a:gdLst>
                      <a:gd name="connsiteX0" fmla="*/ 312309 w 458395"/>
                      <a:gd name="connsiteY0" fmla="*/ 0 h 472659"/>
                      <a:gd name="connsiteX1" fmla="*/ 411581 w 458395"/>
                      <a:gd name="connsiteY1" fmla="*/ 0 h 472659"/>
                      <a:gd name="connsiteX2" fmla="*/ 412557 w 458395"/>
                      <a:gd name="connsiteY2" fmla="*/ 1609 h 472659"/>
                      <a:gd name="connsiteX3" fmla="*/ 378730 w 458395"/>
                      <a:gd name="connsiteY3" fmla="*/ 390769 h 472659"/>
                      <a:gd name="connsiteX4" fmla="*/ 200717 w 458395"/>
                      <a:gd name="connsiteY4" fmla="*/ 469420 h 472659"/>
                      <a:gd name="connsiteX5" fmla="*/ 132159 w 458395"/>
                      <a:gd name="connsiteY5" fmla="*/ 472659 h 472659"/>
                      <a:gd name="connsiteX6" fmla="*/ 0 w 458395"/>
                      <a:gd name="connsiteY6" fmla="*/ 378583 h 472659"/>
                      <a:gd name="connsiteX7" fmla="*/ 80717 w 458395"/>
                      <a:gd name="connsiteY7" fmla="*/ 291900 h 472659"/>
                      <a:gd name="connsiteX8" fmla="*/ 134832 w 458395"/>
                      <a:gd name="connsiteY8" fmla="*/ 270174 h 472659"/>
                      <a:gd name="connsiteX9" fmla="*/ 279375 w 458395"/>
                      <a:gd name="connsiteY9" fmla="*/ 107524 h 472659"/>
                      <a:gd name="connsiteX0" fmla="*/ 312309 w 445091"/>
                      <a:gd name="connsiteY0" fmla="*/ 0 h 472980"/>
                      <a:gd name="connsiteX1" fmla="*/ 411581 w 445091"/>
                      <a:gd name="connsiteY1" fmla="*/ 0 h 472980"/>
                      <a:gd name="connsiteX2" fmla="*/ 412557 w 445091"/>
                      <a:gd name="connsiteY2" fmla="*/ 1609 h 472980"/>
                      <a:gd name="connsiteX3" fmla="*/ 378730 w 445091"/>
                      <a:gd name="connsiteY3" fmla="*/ 390769 h 472980"/>
                      <a:gd name="connsiteX4" fmla="*/ 132159 w 445091"/>
                      <a:gd name="connsiteY4" fmla="*/ 472659 h 472980"/>
                      <a:gd name="connsiteX5" fmla="*/ 0 w 445091"/>
                      <a:gd name="connsiteY5" fmla="*/ 378583 h 472980"/>
                      <a:gd name="connsiteX6" fmla="*/ 80717 w 445091"/>
                      <a:gd name="connsiteY6" fmla="*/ 291900 h 472980"/>
                      <a:gd name="connsiteX7" fmla="*/ 134832 w 445091"/>
                      <a:gd name="connsiteY7" fmla="*/ 270174 h 472980"/>
                      <a:gd name="connsiteX8" fmla="*/ 279375 w 445091"/>
                      <a:gd name="connsiteY8" fmla="*/ 107524 h 472980"/>
                      <a:gd name="connsiteX9" fmla="*/ 312309 w 445091"/>
                      <a:gd name="connsiteY9" fmla="*/ 0 h 472980"/>
                      <a:gd name="connsiteX0" fmla="*/ 312309 w 453478"/>
                      <a:gd name="connsiteY0" fmla="*/ 0 h 472739"/>
                      <a:gd name="connsiteX1" fmla="*/ 411581 w 453478"/>
                      <a:gd name="connsiteY1" fmla="*/ 0 h 472739"/>
                      <a:gd name="connsiteX2" fmla="*/ 412557 w 453478"/>
                      <a:gd name="connsiteY2" fmla="*/ 1609 h 472739"/>
                      <a:gd name="connsiteX3" fmla="*/ 404923 w 453478"/>
                      <a:gd name="connsiteY3" fmla="*/ 359813 h 472739"/>
                      <a:gd name="connsiteX4" fmla="*/ 132159 w 453478"/>
                      <a:gd name="connsiteY4" fmla="*/ 472659 h 472739"/>
                      <a:gd name="connsiteX5" fmla="*/ 0 w 453478"/>
                      <a:gd name="connsiteY5" fmla="*/ 378583 h 472739"/>
                      <a:gd name="connsiteX6" fmla="*/ 80717 w 453478"/>
                      <a:gd name="connsiteY6" fmla="*/ 291900 h 472739"/>
                      <a:gd name="connsiteX7" fmla="*/ 134832 w 453478"/>
                      <a:gd name="connsiteY7" fmla="*/ 270174 h 472739"/>
                      <a:gd name="connsiteX8" fmla="*/ 279375 w 453478"/>
                      <a:gd name="connsiteY8" fmla="*/ 107524 h 472739"/>
                      <a:gd name="connsiteX9" fmla="*/ 312309 w 453478"/>
                      <a:gd name="connsiteY9" fmla="*/ 0 h 472739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134832 w 458923"/>
                      <a:gd name="connsiteY7" fmla="*/ 270174 h 472850"/>
                      <a:gd name="connsiteX8" fmla="*/ 279375 w 458923"/>
                      <a:gd name="connsiteY8" fmla="*/ 107524 h 472850"/>
                      <a:gd name="connsiteX9" fmla="*/ 312309 w 458923"/>
                      <a:gd name="connsiteY9" fmla="*/ 0 h 472850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134832 w 458923"/>
                      <a:gd name="connsiteY7" fmla="*/ 270174 h 472850"/>
                      <a:gd name="connsiteX8" fmla="*/ 298425 w 458923"/>
                      <a:gd name="connsiteY8" fmla="*/ 114668 h 472850"/>
                      <a:gd name="connsiteX9" fmla="*/ 312309 w 458923"/>
                      <a:gd name="connsiteY9" fmla="*/ 0 h 472850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298425 w 458923"/>
                      <a:gd name="connsiteY7" fmla="*/ 114668 h 472850"/>
                      <a:gd name="connsiteX8" fmla="*/ 312309 w 458923"/>
                      <a:gd name="connsiteY8" fmla="*/ 0 h 472850"/>
                      <a:gd name="connsiteX0" fmla="*/ 313578 w 460192"/>
                      <a:gd name="connsiteY0" fmla="*/ 0 h 472850"/>
                      <a:gd name="connsiteX1" fmla="*/ 412850 w 460192"/>
                      <a:gd name="connsiteY1" fmla="*/ 0 h 472850"/>
                      <a:gd name="connsiteX2" fmla="*/ 413826 w 460192"/>
                      <a:gd name="connsiteY2" fmla="*/ 1609 h 472850"/>
                      <a:gd name="connsiteX3" fmla="*/ 406192 w 460192"/>
                      <a:gd name="connsiteY3" fmla="*/ 359813 h 472850"/>
                      <a:gd name="connsiteX4" fmla="*/ 133428 w 460192"/>
                      <a:gd name="connsiteY4" fmla="*/ 472659 h 472850"/>
                      <a:gd name="connsiteX5" fmla="*/ 1269 w 460192"/>
                      <a:gd name="connsiteY5" fmla="*/ 378583 h 472850"/>
                      <a:gd name="connsiteX6" fmla="*/ 79605 w 460192"/>
                      <a:gd name="connsiteY6" fmla="*/ 265707 h 472850"/>
                      <a:gd name="connsiteX7" fmla="*/ 299694 w 460192"/>
                      <a:gd name="connsiteY7" fmla="*/ 114668 h 472850"/>
                      <a:gd name="connsiteX8" fmla="*/ 313578 w 460192"/>
                      <a:gd name="connsiteY8" fmla="*/ 0 h 472850"/>
                      <a:gd name="connsiteX0" fmla="*/ 313578 w 460192"/>
                      <a:gd name="connsiteY0" fmla="*/ 0 h 472850"/>
                      <a:gd name="connsiteX1" fmla="*/ 412850 w 460192"/>
                      <a:gd name="connsiteY1" fmla="*/ 0 h 472850"/>
                      <a:gd name="connsiteX2" fmla="*/ 413826 w 460192"/>
                      <a:gd name="connsiteY2" fmla="*/ 1609 h 472850"/>
                      <a:gd name="connsiteX3" fmla="*/ 406192 w 460192"/>
                      <a:gd name="connsiteY3" fmla="*/ 359813 h 472850"/>
                      <a:gd name="connsiteX4" fmla="*/ 133428 w 460192"/>
                      <a:gd name="connsiteY4" fmla="*/ 472659 h 472850"/>
                      <a:gd name="connsiteX5" fmla="*/ 1269 w 460192"/>
                      <a:gd name="connsiteY5" fmla="*/ 378583 h 472850"/>
                      <a:gd name="connsiteX6" fmla="*/ 79605 w 460192"/>
                      <a:gd name="connsiteY6" fmla="*/ 265707 h 472850"/>
                      <a:gd name="connsiteX7" fmla="*/ 299694 w 460192"/>
                      <a:gd name="connsiteY7" fmla="*/ 114668 h 472850"/>
                      <a:gd name="connsiteX8" fmla="*/ 313578 w 460192"/>
                      <a:gd name="connsiteY8" fmla="*/ 0 h 472850"/>
                      <a:gd name="connsiteX0" fmla="*/ 306648 w 453262"/>
                      <a:gd name="connsiteY0" fmla="*/ 0 h 472850"/>
                      <a:gd name="connsiteX1" fmla="*/ 405920 w 453262"/>
                      <a:gd name="connsiteY1" fmla="*/ 0 h 472850"/>
                      <a:gd name="connsiteX2" fmla="*/ 406896 w 453262"/>
                      <a:gd name="connsiteY2" fmla="*/ 1609 h 472850"/>
                      <a:gd name="connsiteX3" fmla="*/ 399262 w 453262"/>
                      <a:gd name="connsiteY3" fmla="*/ 359813 h 472850"/>
                      <a:gd name="connsiteX4" fmla="*/ 126498 w 453262"/>
                      <a:gd name="connsiteY4" fmla="*/ 472659 h 472850"/>
                      <a:gd name="connsiteX5" fmla="*/ 1483 w 453262"/>
                      <a:gd name="connsiteY5" fmla="*/ 400014 h 472850"/>
                      <a:gd name="connsiteX6" fmla="*/ 72675 w 453262"/>
                      <a:gd name="connsiteY6" fmla="*/ 265707 h 472850"/>
                      <a:gd name="connsiteX7" fmla="*/ 292764 w 453262"/>
                      <a:gd name="connsiteY7" fmla="*/ 114668 h 472850"/>
                      <a:gd name="connsiteX8" fmla="*/ 306648 w 453262"/>
                      <a:gd name="connsiteY8" fmla="*/ 0 h 472850"/>
                      <a:gd name="connsiteX0" fmla="*/ 311301 w 457915"/>
                      <a:gd name="connsiteY0" fmla="*/ 0 h 472850"/>
                      <a:gd name="connsiteX1" fmla="*/ 410573 w 457915"/>
                      <a:gd name="connsiteY1" fmla="*/ 0 h 472850"/>
                      <a:gd name="connsiteX2" fmla="*/ 411549 w 457915"/>
                      <a:gd name="connsiteY2" fmla="*/ 1609 h 472850"/>
                      <a:gd name="connsiteX3" fmla="*/ 403915 w 457915"/>
                      <a:gd name="connsiteY3" fmla="*/ 359813 h 472850"/>
                      <a:gd name="connsiteX4" fmla="*/ 131151 w 457915"/>
                      <a:gd name="connsiteY4" fmla="*/ 472659 h 472850"/>
                      <a:gd name="connsiteX5" fmla="*/ 6136 w 457915"/>
                      <a:gd name="connsiteY5" fmla="*/ 400014 h 472850"/>
                      <a:gd name="connsiteX6" fmla="*/ 77328 w 457915"/>
                      <a:gd name="connsiteY6" fmla="*/ 265707 h 472850"/>
                      <a:gd name="connsiteX7" fmla="*/ 297417 w 457915"/>
                      <a:gd name="connsiteY7" fmla="*/ 114668 h 472850"/>
                      <a:gd name="connsiteX8" fmla="*/ 311301 w 457915"/>
                      <a:gd name="connsiteY8" fmla="*/ 0 h 472850"/>
                      <a:gd name="connsiteX0" fmla="*/ 308035 w 454649"/>
                      <a:gd name="connsiteY0" fmla="*/ 0 h 472850"/>
                      <a:gd name="connsiteX1" fmla="*/ 407307 w 454649"/>
                      <a:gd name="connsiteY1" fmla="*/ 0 h 472850"/>
                      <a:gd name="connsiteX2" fmla="*/ 408283 w 454649"/>
                      <a:gd name="connsiteY2" fmla="*/ 1609 h 472850"/>
                      <a:gd name="connsiteX3" fmla="*/ 400649 w 454649"/>
                      <a:gd name="connsiteY3" fmla="*/ 359813 h 472850"/>
                      <a:gd name="connsiteX4" fmla="*/ 127885 w 454649"/>
                      <a:gd name="connsiteY4" fmla="*/ 472659 h 472850"/>
                      <a:gd name="connsiteX5" fmla="*/ 2870 w 454649"/>
                      <a:gd name="connsiteY5" fmla="*/ 400014 h 472850"/>
                      <a:gd name="connsiteX6" fmla="*/ 74062 w 454649"/>
                      <a:gd name="connsiteY6" fmla="*/ 265707 h 472850"/>
                      <a:gd name="connsiteX7" fmla="*/ 294151 w 454649"/>
                      <a:gd name="connsiteY7" fmla="*/ 114668 h 472850"/>
                      <a:gd name="connsiteX8" fmla="*/ 308035 w 454649"/>
                      <a:gd name="connsiteY8" fmla="*/ 0 h 472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4649" h="472850">
                        <a:moveTo>
                          <a:pt x="308035" y="0"/>
                        </a:moveTo>
                        <a:lnTo>
                          <a:pt x="407307" y="0"/>
                        </a:lnTo>
                        <a:lnTo>
                          <a:pt x="408283" y="1609"/>
                        </a:lnTo>
                        <a:cubicBezTo>
                          <a:pt x="477845" y="140861"/>
                          <a:pt x="464051" y="257493"/>
                          <a:pt x="400649" y="359813"/>
                        </a:cubicBezTo>
                        <a:cubicBezTo>
                          <a:pt x="337247" y="462133"/>
                          <a:pt x="191007" y="474690"/>
                          <a:pt x="127885" y="472659"/>
                        </a:cubicBezTo>
                        <a:cubicBezTo>
                          <a:pt x="54896" y="472659"/>
                          <a:pt x="16603" y="451175"/>
                          <a:pt x="2870" y="400014"/>
                        </a:cubicBezTo>
                        <a:cubicBezTo>
                          <a:pt x="-10863" y="348853"/>
                          <a:pt x="26628" y="279988"/>
                          <a:pt x="74062" y="265707"/>
                        </a:cubicBezTo>
                        <a:cubicBezTo>
                          <a:pt x="147425" y="215361"/>
                          <a:pt x="275557" y="181683"/>
                          <a:pt x="294151" y="114668"/>
                        </a:cubicBezTo>
                        <a:cubicBezTo>
                          <a:pt x="312745" y="47653"/>
                          <a:pt x="303407" y="38223"/>
                          <a:pt x="308035" y="0"/>
                        </a:cubicBezTo>
                        <a:close/>
                      </a:path>
                    </a:pathLst>
                  </a:custGeom>
                  <a:solidFill>
                    <a:srgbClr val="7030A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4" name="フリーフォーム: 図形 323">
                    <a:extLst>
                      <a:ext uri="{FF2B5EF4-FFF2-40B4-BE49-F238E27FC236}">
                        <a16:creationId xmlns:a16="http://schemas.microsoft.com/office/drawing/2014/main" id="{7AF084FE-0C5F-0BFA-88C8-52F8C819BB4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194860" y="1330151"/>
                    <a:ext cx="220524" cy="182222"/>
                  </a:xfrm>
                  <a:custGeom>
                    <a:avLst/>
                    <a:gdLst>
                      <a:gd name="connsiteX0" fmla="*/ 133122 w 220524"/>
                      <a:gd name="connsiteY0" fmla="*/ 182222 h 182222"/>
                      <a:gd name="connsiteX1" fmla="*/ 87403 w 220524"/>
                      <a:gd name="connsiteY1" fmla="*/ 182222 h 182222"/>
                      <a:gd name="connsiteX2" fmla="*/ 98836 w 220524"/>
                      <a:gd name="connsiteY2" fmla="*/ 127172 h 182222"/>
                      <a:gd name="connsiteX3" fmla="*/ 57358 w 220524"/>
                      <a:gd name="connsiteY3" fmla="*/ 119474 h 182222"/>
                      <a:gd name="connsiteX4" fmla="*/ 24420 w 220524"/>
                      <a:gd name="connsiteY4" fmla="*/ 99060 h 182222"/>
                      <a:gd name="connsiteX5" fmla="*/ 343 w 220524"/>
                      <a:gd name="connsiteY5" fmla="*/ 76685 h 182222"/>
                      <a:gd name="connsiteX6" fmla="*/ 0 w 220524"/>
                      <a:gd name="connsiteY6" fmla="*/ 76218 h 182222"/>
                      <a:gd name="connsiteX7" fmla="*/ 50612 w 220524"/>
                      <a:gd name="connsiteY7" fmla="*/ 69162 h 182222"/>
                      <a:gd name="connsiteX8" fmla="*/ 42003 w 220524"/>
                      <a:gd name="connsiteY8" fmla="*/ 21071 h 182222"/>
                      <a:gd name="connsiteX9" fmla="*/ 87435 w 220524"/>
                      <a:gd name="connsiteY9" fmla="*/ 43719 h 182222"/>
                      <a:gd name="connsiteX10" fmla="*/ 110192 w 220524"/>
                      <a:gd name="connsiteY10" fmla="*/ 0 h 182222"/>
                      <a:gd name="connsiteX11" fmla="*/ 132950 w 220524"/>
                      <a:gd name="connsiteY11" fmla="*/ 43719 h 182222"/>
                      <a:gd name="connsiteX12" fmla="*/ 178382 w 220524"/>
                      <a:gd name="connsiteY12" fmla="*/ 21071 h 182222"/>
                      <a:gd name="connsiteX13" fmla="*/ 169773 w 220524"/>
                      <a:gd name="connsiteY13" fmla="*/ 69162 h 182222"/>
                      <a:gd name="connsiteX14" fmla="*/ 220524 w 220524"/>
                      <a:gd name="connsiteY14" fmla="*/ 76237 h 182222"/>
                      <a:gd name="connsiteX15" fmla="*/ 183837 w 220524"/>
                      <a:gd name="connsiteY15" fmla="*/ 110331 h 182222"/>
                      <a:gd name="connsiteX16" fmla="*/ 185183 w 220524"/>
                      <a:gd name="connsiteY16" fmla="*/ 111582 h 182222"/>
                      <a:gd name="connsiteX17" fmla="*/ 172450 w 220524"/>
                      <a:gd name="connsiteY17" fmla="*/ 119474 h 182222"/>
                      <a:gd name="connsiteX18" fmla="*/ 122034 w 220524"/>
                      <a:gd name="connsiteY18" fmla="*/ 128831 h 182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220524" h="182222">
                        <a:moveTo>
                          <a:pt x="133122" y="182222"/>
                        </a:moveTo>
                        <a:lnTo>
                          <a:pt x="87403" y="182222"/>
                        </a:lnTo>
                        <a:lnTo>
                          <a:pt x="98836" y="127172"/>
                        </a:lnTo>
                        <a:lnTo>
                          <a:pt x="57358" y="119474"/>
                        </a:lnTo>
                        <a:lnTo>
                          <a:pt x="24420" y="99060"/>
                        </a:lnTo>
                        <a:lnTo>
                          <a:pt x="343" y="76685"/>
                        </a:lnTo>
                        <a:lnTo>
                          <a:pt x="0" y="76218"/>
                        </a:lnTo>
                        <a:lnTo>
                          <a:pt x="50612" y="69162"/>
                        </a:lnTo>
                        <a:lnTo>
                          <a:pt x="42003" y="21071"/>
                        </a:lnTo>
                        <a:lnTo>
                          <a:pt x="87435" y="43719"/>
                        </a:lnTo>
                        <a:lnTo>
                          <a:pt x="110192" y="0"/>
                        </a:lnTo>
                        <a:lnTo>
                          <a:pt x="132950" y="43719"/>
                        </a:lnTo>
                        <a:lnTo>
                          <a:pt x="178382" y="21071"/>
                        </a:lnTo>
                        <a:lnTo>
                          <a:pt x="169773" y="69162"/>
                        </a:lnTo>
                        <a:lnTo>
                          <a:pt x="220524" y="76237"/>
                        </a:lnTo>
                        <a:lnTo>
                          <a:pt x="183837" y="110331"/>
                        </a:lnTo>
                        <a:lnTo>
                          <a:pt x="185183" y="111582"/>
                        </a:lnTo>
                        <a:lnTo>
                          <a:pt x="172450" y="119474"/>
                        </a:lnTo>
                        <a:lnTo>
                          <a:pt x="122034" y="128831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7" name="グループ化 76">
                  <a:extLst>
                    <a:ext uri="{FF2B5EF4-FFF2-40B4-BE49-F238E27FC236}">
                      <a16:creationId xmlns:a16="http://schemas.microsoft.com/office/drawing/2014/main" id="{ADDA5383-2566-2535-29BF-50FE83DED4D4}"/>
                    </a:ext>
                  </a:extLst>
                </p:cNvPr>
                <p:cNvGrpSpPr/>
                <p:nvPr/>
              </p:nvGrpSpPr>
              <p:grpSpPr>
                <a:xfrm>
                  <a:off x="3462337" y="1144929"/>
                  <a:ext cx="311066" cy="303963"/>
                  <a:chOff x="3724964" y="958099"/>
                  <a:chExt cx="1218929" cy="1191098"/>
                </a:xfrm>
              </p:grpSpPr>
              <p:sp>
                <p:nvSpPr>
                  <p:cNvPr id="78" name="月 258">
                    <a:extLst>
                      <a:ext uri="{FF2B5EF4-FFF2-40B4-BE49-F238E27FC236}">
                        <a16:creationId xmlns:a16="http://schemas.microsoft.com/office/drawing/2014/main" id="{5CBCE87A-5066-F56A-D40D-72747FA18D2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110092" y="977141"/>
                    <a:ext cx="135092" cy="294896"/>
                  </a:xfrm>
                  <a:custGeom>
                    <a:avLst/>
                    <a:gdLst>
                      <a:gd name="connsiteX0" fmla="*/ 134541 w 134541"/>
                      <a:gd name="connsiteY0" fmla="*/ 416047 h 416047"/>
                      <a:gd name="connsiteX1" fmla="*/ 0 w 134541"/>
                      <a:gd name="connsiteY1" fmla="*/ 208023 h 416047"/>
                      <a:gd name="connsiteX2" fmla="*/ 134541 w 134541"/>
                      <a:gd name="connsiteY2" fmla="*/ -1 h 416047"/>
                      <a:gd name="connsiteX3" fmla="*/ 88703 w 134541"/>
                      <a:gd name="connsiteY3" fmla="*/ 208022 h 416047"/>
                      <a:gd name="connsiteX4" fmla="*/ 134541 w 134541"/>
                      <a:gd name="connsiteY4" fmla="*/ 416045 h 416047"/>
                      <a:gd name="connsiteX5" fmla="*/ 134541 w 134541"/>
                      <a:gd name="connsiteY5" fmla="*/ 416047 h 416047"/>
                      <a:gd name="connsiteX0" fmla="*/ 134541 w 134541"/>
                      <a:gd name="connsiteY0" fmla="*/ 416048 h 416048"/>
                      <a:gd name="connsiteX1" fmla="*/ 0 w 134541"/>
                      <a:gd name="connsiteY1" fmla="*/ 208024 h 416048"/>
                      <a:gd name="connsiteX2" fmla="*/ 134541 w 134541"/>
                      <a:gd name="connsiteY2" fmla="*/ 0 h 416048"/>
                      <a:gd name="connsiteX3" fmla="*/ 88703 w 134541"/>
                      <a:gd name="connsiteY3" fmla="*/ 208023 h 416048"/>
                      <a:gd name="connsiteX4" fmla="*/ 134541 w 134541"/>
                      <a:gd name="connsiteY4" fmla="*/ 416046 h 416048"/>
                      <a:gd name="connsiteX5" fmla="*/ 134541 w 134541"/>
                      <a:gd name="connsiteY5" fmla="*/ 416048 h 416048"/>
                      <a:gd name="connsiteX0" fmla="*/ 135092 w 135092"/>
                      <a:gd name="connsiteY0" fmla="*/ 234028 h 234028"/>
                      <a:gd name="connsiteX1" fmla="*/ 551 w 135092"/>
                      <a:gd name="connsiteY1" fmla="*/ 26004 h 234028"/>
                      <a:gd name="connsiteX2" fmla="*/ 89254 w 135092"/>
                      <a:gd name="connsiteY2" fmla="*/ 26003 h 234028"/>
                      <a:gd name="connsiteX3" fmla="*/ 135092 w 135092"/>
                      <a:gd name="connsiteY3" fmla="*/ 234026 h 234028"/>
                      <a:gd name="connsiteX4" fmla="*/ 135092 w 135092"/>
                      <a:gd name="connsiteY4" fmla="*/ 234028 h 234028"/>
                      <a:gd name="connsiteX0" fmla="*/ 135092 w 135092"/>
                      <a:gd name="connsiteY0" fmla="*/ 234028 h 234121"/>
                      <a:gd name="connsiteX1" fmla="*/ 551 w 135092"/>
                      <a:gd name="connsiteY1" fmla="*/ 26004 h 234121"/>
                      <a:gd name="connsiteX2" fmla="*/ 89254 w 135092"/>
                      <a:gd name="connsiteY2" fmla="*/ 26003 h 234121"/>
                      <a:gd name="connsiteX3" fmla="*/ 135092 w 135092"/>
                      <a:gd name="connsiteY3" fmla="*/ 234026 h 234121"/>
                      <a:gd name="connsiteX4" fmla="*/ 135092 w 135092"/>
                      <a:gd name="connsiteY4" fmla="*/ 234028 h 2341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5092" h="234121">
                        <a:moveTo>
                          <a:pt x="135092" y="234028"/>
                        </a:moveTo>
                        <a:cubicBezTo>
                          <a:pt x="-24938" y="238791"/>
                          <a:pt x="8191" y="60675"/>
                          <a:pt x="551" y="26004"/>
                        </a:cubicBezTo>
                        <a:cubicBezTo>
                          <a:pt x="-7089" y="-8667"/>
                          <a:pt x="66830" y="-8667"/>
                          <a:pt x="89254" y="26003"/>
                        </a:cubicBezTo>
                        <a:cubicBezTo>
                          <a:pt x="89254" y="101269"/>
                          <a:pt x="105372" y="174417"/>
                          <a:pt x="135092" y="234026"/>
                        </a:cubicBezTo>
                        <a:lnTo>
                          <a:pt x="135092" y="234028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85" name="グループ化 84">
                    <a:extLst>
                      <a:ext uri="{FF2B5EF4-FFF2-40B4-BE49-F238E27FC236}">
                        <a16:creationId xmlns:a16="http://schemas.microsoft.com/office/drawing/2014/main" id="{86502A9B-D470-BB7D-C8FF-774DF1AB51D8}"/>
                      </a:ext>
                    </a:extLst>
                  </p:cNvPr>
                  <p:cNvGrpSpPr/>
                  <p:nvPr/>
                </p:nvGrpSpPr>
                <p:grpSpPr>
                  <a:xfrm>
                    <a:off x="3724964" y="1167667"/>
                    <a:ext cx="1218929" cy="981530"/>
                    <a:chOff x="4051918" y="1370632"/>
                    <a:chExt cx="565029" cy="454984"/>
                  </a:xfrm>
                </p:grpSpPr>
                <p:sp>
                  <p:nvSpPr>
                    <p:cNvPr id="90" name="月 89">
                      <a:extLst>
                        <a:ext uri="{FF2B5EF4-FFF2-40B4-BE49-F238E27FC236}">
                          <a16:creationId xmlns:a16="http://schemas.microsoft.com/office/drawing/2014/main" id="{7AC3BD42-EC2A-4442-A8D1-CAABD9EF23C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180666" y="1266671"/>
                      <a:ext cx="307533" cy="565029"/>
                    </a:xfrm>
                    <a:prstGeom prst="moon">
                      <a:avLst>
                        <a:gd name="adj" fmla="val 78409"/>
                      </a:avLst>
                    </a:prstGeom>
                    <a:solidFill>
                      <a:schemeClr val="accent2">
                        <a:lumMod val="75000"/>
                      </a:scheme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320" name="フリーフォーム: 図形 319">
                      <a:extLst>
                        <a:ext uri="{FF2B5EF4-FFF2-40B4-BE49-F238E27FC236}">
                          <a16:creationId xmlns:a16="http://schemas.microsoft.com/office/drawing/2014/main" id="{38D6CA31-0DC3-4D77-93E6-C510FC6707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8463" y="1739398"/>
                      <a:ext cx="67421" cy="77673"/>
                    </a:xfrm>
                    <a:custGeom>
                      <a:avLst/>
                      <a:gdLst>
                        <a:gd name="connsiteX0" fmla="*/ 69315 w 165966"/>
                        <a:gd name="connsiteY0" fmla="*/ 0 h 251609"/>
                        <a:gd name="connsiteX1" fmla="*/ 97984 w 165966"/>
                        <a:gd name="connsiteY1" fmla="*/ 0 h 251609"/>
                        <a:gd name="connsiteX2" fmla="*/ 111660 w 165966"/>
                        <a:gd name="connsiteY2" fmla="*/ 125979 h 251609"/>
                        <a:gd name="connsiteX3" fmla="*/ 115284 w 165966"/>
                        <a:gd name="connsiteY3" fmla="*/ 126730 h 251609"/>
                        <a:gd name="connsiteX4" fmla="*/ 165966 w 165966"/>
                        <a:gd name="connsiteY4" fmla="*/ 205179 h 251609"/>
                        <a:gd name="connsiteX5" fmla="*/ 82983 w 165966"/>
                        <a:gd name="connsiteY5" fmla="*/ 162983 h 251609"/>
                        <a:gd name="connsiteX6" fmla="*/ 81261 w 165966"/>
                        <a:gd name="connsiteY6" fmla="*/ 163397 h 251609"/>
                        <a:gd name="connsiteX7" fmla="*/ 63876 w 165966"/>
                        <a:gd name="connsiteY7" fmla="*/ 205047 h 251609"/>
                        <a:gd name="connsiteX8" fmla="*/ 58743 w 165966"/>
                        <a:gd name="connsiteY8" fmla="*/ 251609 h 251609"/>
                        <a:gd name="connsiteX9" fmla="*/ 41343 w 165966"/>
                        <a:gd name="connsiteY9" fmla="*/ 174910 h 251609"/>
                        <a:gd name="connsiteX10" fmla="*/ 42249 w 165966"/>
                        <a:gd name="connsiteY10" fmla="*/ 172771 h 251609"/>
                        <a:gd name="connsiteX11" fmla="*/ 36675 w 165966"/>
                        <a:gd name="connsiteY11" fmla="*/ 174111 h 251609"/>
                        <a:gd name="connsiteX12" fmla="*/ 0 w 165966"/>
                        <a:gd name="connsiteY12" fmla="*/ 205179 h 251609"/>
                        <a:gd name="connsiteX13" fmla="*/ 50682 w 165966"/>
                        <a:gd name="connsiteY13" fmla="*/ 126730 h 251609"/>
                        <a:gd name="connsiteX14" fmla="*/ 55670 w 165966"/>
                        <a:gd name="connsiteY14" fmla="*/ 125697 h 2516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65966" h="251609">
                          <a:moveTo>
                            <a:pt x="69315" y="0"/>
                          </a:moveTo>
                          <a:lnTo>
                            <a:pt x="97984" y="0"/>
                          </a:lnTo>
                          <a:lnTo>
                            <a:pt x="111660" y="125979"/>
                          </a:lnTo>
                          <a:lnTo>
                            <a:pt x="115284" y="126730"/>
                          </a:lnTo>
                          <a:cubicBezTo>
                            <a:pt x="145068" y="139655"/>
                            <a:pt x="165966" y="169913"/>
                            <a:pt x="165966" y="205179"/>
                          </a:cubicBezTo>
                          <a:cubicBezTo>
                            <a:pt x="146244" y="178592"/>
                            <a:pt x="115548" y="162983"/>
                            <a:pt x="82983" y="162983"/>
                          </a:cubicBezTo>
                          <a:lnTo>
                            <a:pt x="81261" y="163397"/>
                          </a:lnTo>
                          <a:lnTo>
                            <a:pt x="63876" y="205047"/>
                          </a:lnTo>
                          <a:cubicBezTo>
                            <a:pt x="59586" y="221160"/>
                            <a:pt x="57782" y="237029"/>
                            <a:pt x="58743" y="251609"/>
                          </a:cubicBezTo>
                          <a:cubicBezTo>
                            <a:pt x="37946" y="239602"/>
                            <a:pt x="32004" y="208687"/>
                            <a:pt x="41343" y="174910"/>
                          </a:cubicBezTo>
                          <a:lnTo>
                            <a:pt x="42249" y="172771"/>
                          </a:lnTo>
                          <a:lnTo>
                            <a:pt x="36675" y="174111"/>
                          </a:lnTo>
                          <a:cubicBezTo>
                            <a:pt x="22465" y="181336"/>
                            <a:pt x="9861" y="191885"/>
                            <a:pt x="0" y="205179"/>
                          </a:cubicBezTo>
                          <a:cubicBezTo>
                            <a:pt x="0" y="169913"/>
                            <a:pt x="20898" y="139655"/>
                            <a:pt x="50682" y="126730"/>
                          </a:cubicBezTo>
                          <a:lnTo>
                            <a:pt x="55670" y="125697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1" name="フリーフォーム: 図形 320">
                      <a:extLst>
                        <a:ext uri="{FF2B5EF4-FFF2-40B4-BE49-F238E27FC236}">
                          <a16:creationId xmlns:a16="http://schemas.microsoft.com/office/drawing/2014/main" id="{5048B1B8-B8EC-9C2C-5730-96B1D1580AE0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4362786" y="1747943"/>
                      <a:ext cx="67420" cy="77673"/>
                    </a:xfrm>
                    <a:custGeom>
                      <a:avLst/>
                      <a:gdLst>
                        <a:gd name="connsiteX0" fmla="*/ 69315 w 165966"/>
                        <a:gd name="connsiteY0" fmla="*/ 0 h 251609"/>
                        <a:gd name="connsiteX1" fmla="*/ 97984 w 165966"/>
                        <a:gd name="connsiteY1" fmla="*/ 0 h 251609"/>
                        <a:gd name="connsiteX2" fmla="*/ 111660 w 165966"/>
                        <a:gd name="connsiteY2" fmla="*/ 125979 h 251609"/>
                        <a:gd name="connsiteX3" fmla="*/ 115284 w 165966"/>
                        <a:gd name="connsiteY3" fmla="*/ 126730 h 251609"/>
                        <a:gd name="connsiteX4" fmla="*/ 165966 w 165966"/>
                        <a:gd name="connsiteY4" fmla="*/ 205179 h 251609"/>
                        <a:gd name="connsiteX5" fmla="*/ 82983 w 165966"/>
                        <a:gd name="connsiteY5" fmla="*/ 162983 h 251609"/>
                        <a:gd name="connsiteX6" fmla="*/ 81261 w 165966"/>
                        <a:gd name="connsiteY6" fmla="*/ 163397 h 251609"/>
                        <a:gd name="connsiteX7" fmla="*/ 63876 w 165966"/>
                        <a:gd name="connsiteY7" fmla="*/ 205047 h 251609"/>
                        <a:gd name="connsiteX8" fmla="*/ 58743 w 165966"/>
                        <a:gd name="connsiteY8" fmla="*/ 251609 h 251609"/>
                        <a:gd name="connsiteX9" fmla="*/ 41343 w 165966"/>
                        <a:gd name="connsiteY9" fmla="*/ 174910 h 251609"/>
                        <a:gd name="connsiteX10" fmla="*/ 42249 w 165966"/>
                        <a:gd name="connsiteY10" fmla="*/ 172771 h 251609"/>
                        <a:gd name="connsiteX11" fmla="*/ 36675 w 165966"/>
                        <a:gd name="connsiteY11" fmla="*/ 174111 h 251609"/>
                        <a:gd name="connsiteX12" fmla="*/ 0 w 165966"/>
                        <a:gd name="connsiteY12" fmla="*/ 205179 h 251609"/>
                        <a:gd name="connsiteX13" fmla="*/ 50682 w 165966"/>
                        <a:gd name="connsiteY13" fmla="*/ 126730 h 251609"/>
                        <a:gd name="connsiteX14" fmla="*/ 55670 w 165966"/>
                        <a:gd name="connsiteY14" fmla="*/ 125697 h 2516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65966" h="251609">
                          <a:moveTo>
                            <a:pt x="69315" y="0"/>
                          </a:moveTo>
                          <a:lnTo>
                            <a:pt x="97984" y="0"/>
                          </a:lnTo>
                          <a:lnTo>
                            <a:pt x="111660" y="125979"/>
                          </a:lnTo>
                          <a:lnTo>
                            <a:pt x="115284" y="126730"/>
                          </a:lnTo>
                          <a:cubicBezTo>
                            <a:pt x="145068" y="139655"/>
                            <a:pt x="165966" y="169913"/>
                            <a:pt x="165966" y="205179"/>
                          </a:cubicBezTo>
                          <a:cubicBezTo>
                            <a:pt x="146244" y="178592"/>
                            <a:pt x="115548" y="162983"/>
                            <a:pt x="82983" y="162983"/>
                          </a:cubicBezTo>
                          <a:lnTo>
                            <a:pt x="81261" y="163397"/>
                          </a:lnTo>
                          <a:lnTo>
                            <a:pt x="63876" y="205047"/>
                          </a:lnTo>
                          <a:cubicBezTo>
                            <a:pt x="59586" y="221160"/>
                            <a:pt x="57782" y="237029"/>
                            <a:pt x="58743" y="251609"/>
                          </a:cubicBezTo>
                          <a:cubicBezTo>
                            <a:pt x="37946" y="239602"/>
                            <a:pt x="32004" y="208687"/>
                            <a:pt x="41343" y="174910"/>
                          </a:cubicBezTo>
                          <a:lnTo>
                            <a:pt x="42249" y="172771"/>
                          </a:lnTo>
                          <a:lnTo>
                            <a:pt x="36675" y="174111"/>
                          </a:lnTo>
                          <a:cubicBezTo>
                            <a:pt x="22465" y="181336"/>
                            <a:pt x="9861" y="191885"/>
                            <a:pt x="0" y="205179"/>
                          </a:cubicBezTo>
                          <a:cubicBezTo>
                            <a:pt x="0" y="169913"/>
                            <a:pt x="20898" y="139655"/>
                            <a:pt x="50682" y="126730"/>
                          </a:cubicBezTo>
                          <a:lnTo>
                            <a:pt x="55670" y="125697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2" name="フリーフォーム: 図形 321">
                      <a:extLst>
                        <a:ext uri="{FF2B5EF4-FFF2-40B4-BE49-F238E27FC236}">
                          <a16:creationId xmlns:a16="http://schemas.microsoft.com/office/drawing/2014/main" id="{B84B87E0-D19D-95C5-DB5C-4386B3E0283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23283" y="1370632"/>
                      <a:ext cx="222104" cy="379588"/>
                    </a:xfrm>
                    <a:custGeom>
                      <a:avLst/>
                      <a:gdLst>
                        <a:gd name="connsiteX0" fmla="*/ 111052 w 222104"/>
                        <a:gd name="connsiteY0" fmla="*/ 0 h 379588"/>
                        <a:gd name="connsiteX1" fmla="*/ 222104 w 222104"/>
                        <a:gd name="connsiteY1" fmla="*/ 179861 h 379588"/>
                        <a:gd name="connsiteX2" fmla="*/ 189578 w 222104"/>
                        <a:gd name="connsiteY2" fmla="*/ 307042 h 379588"/>
                        <a:gd name="connsiteX3" fmla="*/ 188229 w 222104"/>
                        <a:gd name="connsiteY3" fmla="*/ 308514 h 379588"/>
                        <a:gd name="connsiteX4" fmla="*/ 195036 w 222104"/>
                        <a:gd name="connsiteY4" fmla="*/ 333331 h 379588"/>
                        <a:gd name="connsiteX5" fmla="*/ 164406 w 222104"/>
                        <a:gd name="connsiteY5" fmla="*/ 379588 h 379588"/>
                        <a:gd name="connsiteX6" fmla="*/ 142748 w 222104"/>
                        <a:gd name="connsiteY6" fmla="*/ 366040 h 379588"/>
                        <a:gd name="connsiteX7" fmla="*/ 138549 w 222104"/>
                        <a:gd name="connsiteY7" fmla="*/ 350731 h 379588"/>
                        <a:gd name="connsiteX8" fmla="*/ 111052 w 222104"/>
                        <a:gd name="connsiteY8" fmla="*/ 359722 h 379588"/>
                        <a:gd name="connsiteX9" fmla="*/ 83144 w 222104"/>
                        <a:gd name="connsiteY9" fmla="*/ 350596 h 379588"/>
                        <a:gd name="connsiteX10" fmla="*/ 78908 w 222104"/>
                        <a:gd name="connsiteY10" fmla="*/ 366040 h 379588"/>
                        <a:gd name="connsiteX11" fmla="*/ 57249 w 222104"/>
                        <a:gd name="connsiteY11" fmla="*/ 379588 h 379588"/>
                        <a:gd name="connsiteX12" fmla="*/ 26619 w 222104"/>
                        <a:gd name="connsiteY12" fmla="*/ 333331 h 379588"/>
                        <a:gd name="connsiteX13" fmla="*/ 33530 w 222104"/>
                        <a:gd name="connsiteY13" fmla="*/ 308137 h 379588"/>
                        <a:gd name="connsiteX14" fmla="*/ 32527 w 222104"/>
                        <a:gd name="connsiteY14" fmla="*/ 307042 h 379588"/>
                        <a:gd name="connsiteX15" fmla="*/ 0 w 222104"/>
                        <a:gd name="connsiteY15" fmla="*/ 179861 h 379588"/>
                        <a:gd name="connsiteX16" fmla="*/ 111052 w 222104"/>
                        <a:gd name="connsiteY16" fmla="*/ 0 h 3795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222104" h="379588">
                          <a:moveTo>
                            <a:pt x="111052" y="0"/>
                          </a:moveTo>
                          <a:cubicBezTo>
                            <a:pt x="172384" y="0"/>
                            <a:pt x="222104" y="80527"/>
                            <a:pt x="222104" y="179861"/>
                          </a:cubicBezTo>
                          <a:cubicBezTo>
                            <a:pt x="222104" y="229528"/>
                            <a:pt x="209674" y="274493"/>
                            <a:pt x="189578" y="307042"/>
                          </a:cubicBezTo>
                          <a:lnTo>
                            <a:pt x="188229" y="308514"/>
                          </a:lnTo>
                          <a:lnTo>
                            <a:pt x="195036" y="333331"/>
                          </a:lnTo>
                          <a:cubicBezTo>
                            <a:pt x="195036" y="358878"/>
                            <a:pt x="181322" y="379588"/>
                            <a:pt x="164406" y="379588"/>
                          </a:cubicBezTo>
                          <a:cubicBezTo>
                            <a:pt x="155948" y="379588"/>
                            <a:pt x="148291" y="374411"/>
                            <a:pt x="142748" y="366040"/>
                          </a:cubicBezTo>
                          <a:lnTo>
                            <a:pt x="138549" y="350731"/>
                          </a:lnTo>
                          <a:lnTo>
                            <a:pt x="111052" y="359722"/>
                          </a:lnTo>
                          <a:lnTo>
                            <a:pt x="83144" y="350596"/>
                          </a:lnTo>
                          <a:lnTo>
                            <a:pt x="78908" y="366040"/>
                          </a:lnTo>
                          <a:cubicBezTo>
                            <a:pt x="73365" y="374411"/>
                            <a:pt x="65707" y="379588"/>
                            <a:pt x="57249" y="379588"/>
                          </a:cubicBezTo>
                          <a:cubicBezTo>
                            <a:pt x="40333" y="379588"/>
                            <a:pt x="26619" y="358878"/>
                            <a:pt x="26619" y="333331"/>
                          </a:cubicBezTo>
                          <a:lnTo>
                            <a:pt x="33530" y="308137"/>
                          </a:lnTo>
                          <a:lnTo>
                            <a:pt x="32527" y="307042"/>
                          </a:lnTo>
                          <a:cubicBezTo>
                            <a:pt x="12430" y="274493"/>
                            <a:pt x="0" y="229528"/>
                            <a:pt x="0" y="179861"/>
                          </a:cubicBezTo>
                          <a:cubicBezTo>
                            <a:pt x="0" y="80527"/>
                            <a:pt x="49720" y="0"/>
                            <a:pt x="111052" y="0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60000"/>
                        <a:lumOff val="40000"/>
                      </a:scheme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86" name="フリーフォーム: 図形 85">
                    <a:extLst>
                      <a:ext uri="{FF2B5EF4-FFF2-40B4-BE49-F238E27FC236}">
                        <a16:creationId xmlns:a16="http://schemas.microsoft.com/office/drawing/2014/main" id="{4AFB8AB3-3BB2-01F5-B3E3-98C2755E45C9}"/>
                      </a:ext>
                    </a:extLst>
                  </p:cNvPr>
                  <p:cNvSpPr/>
                  <p:nvPr/>
                </p:nvSpPr>
                <p:spPr>
                  <a:xfrm>
                    <a:off x="4167445" y="958099"/>
                    <a:ext cx="347172" cy="386727"/>
                  </a:xfrm>
                  <a:custGeom>
                    <a:avLst/>
                    <a:gdLst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183364 w 362672"/>
                      <a:gd name="connsiteY3" fmla="*/ 0 h 422364"/>
                      <a:gd name="connsiteX4" fmla="*/ 362672 w 362672"/>
                      <a:gd name="connsiteY4" fmla="*/ 201900 h 422364"/>
                      <a:gd name="connsiteX5" fmla="*/ 348581 w 362672"/>
                      <a:gd name="connsiteY5" fmla="*/ 280488 h 422364"/>
                      <a:gd name="connsiteX6" fmla="*/ 338168 w 362672"/>
                      <a:gd name="connsiteY6" fmla="*/ 297880 h 422364"/>
                      <a:gd name="connsiteX7" fmla="*/ 354700 w 362672"/>
                      <a:gd name="connsiteY7" fmla="*/ 297876 h 422364"/>
                      <a:gd name="connsiteX8" fmla="*/ 360292 w 362672"/>
                      <a:gd name="connsiteY8" fmla="*/ 316410 h 422364"/>
                      <a:gd name="connsiteX9" fmla="*/ 355295 w 362672"/>
                      <a:gd name="connsiteY9" fmla="*/ 345878 h 422364"/>
                      <a:gd name="connsiteX10" fmla="*/ 314450 w 362672"/>
                      <a:gd name="connsiteY10" fmla="*/ 335252 h 422364"/>
                      <a:gd name="connsiteX11" fmla="*/ 315110 w 362672"/>
                      <a:gd name="connsiteY11" fmla="*/ 389172 h 422364"/>
                      <a:gd name="connsiteX12" fmla="*/ 265153 w 362672"/>
                      <a:gd name="connsiteY12" fmla="*/ 361682 h 422364"/>
                      <a:gd name="connsiteX13" fmla="*/ 250762 w 362672"/>
                      <a:gd name="connsiteY13" fmla="*/ 413922 h 422364"/>
                      <a:gd name="connsiteX14" fmla="*/ 210171 w 362672"/>
                      <a:gd name="connsiteY14" fmla="*/ 375362 h 422364"/>
                      <a:gd name="connsiteX15" fmla="*/ 181708 w 362672"/>
                      <a:gd name="connsiteY15" fmla="*/ 422364 h 422364"/>
                      <a:gd name="connsiteX16" fmla="*/ 153246 w 362672"/>
                      <a:gd name="connsiteY16" fmla="*/ 375362 h 422364"/>
                      <a:gd name="connsiteX17" fmla="*/ 112654 w 362672"/>
                      <a:gd name="connsiteY17" fmla="*/ 413922 h 422364"/>
                      <a:gd name="connsiteX18" fmla="*/ 98264 w 362672"/>
                      <a:gd name="connsiteY18" fmla="*/ 361682 h 422364"/>
                      <a:gd name="connsiteX19" fmla="*/ 48308 w 362672"/>
                      <a:gd name="connsiteY19" fmla="*/ 389172 h 422364"/>
                      <a:gd name="connsiteX20" fmla="*/ 48967 w 362672"/>
                      <a:gd name="connsiteY20" fmla="*/ 335252 h 422364"/>
                      <a:gd name="connsiteX21" fmla="*/ 8123 w 362672"/>
                      <a:gd name="connsiteY21" fmla="*/ 345878 h 422364"/>
                      <a:gd name="connsiteX22" fmla="*/ 3126 w 362672"/>
                      <a:gd name="connsiteY22" fmla="*/ 316405 h 422364"/>
                      <a:gd name="connsiteX23" fmla="*/ 8690 w 362672"/>
                      <a:gd name="connsiteY23" fmla="*/ 297966 h 422364"/>
                      <a:gd name="connsiteX24" fmla="*/ 28609 w 362672"/>
                      <a:gd name="connsiteY24" fmla="*/ 297961 h 422364"/>
                      <a:gd name="connsiteX25" fmla="*/ 18147 w 362672"/>
                      <a:gd name="connsiteY25" fmla="*/ 280488 h 422364"/>
                      <a:gd name="connsiteX26" fmla="*/ 4056 w 362672"/>
                      <a:gd name="connsiteY26" fmla="*/ 201900 h 422364"/>
                      <a:gd name="connsiteX27" fmla="*/ 183364 w 362672"/>
                      <a:gd name="connsiteY27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60292 w 362672"/>
                      <a:gd name="connsiteY9" fmla="*/ 316410 h 422364"/>
                      <a:gd name="connsiteX10" fmla="*/ 355295 w 362672"/>
                      <a:gd name="connsiteY10" fmla="*/ 345878 h 422364"/>
                      <a:gd name="connsiteX11" fmla="*/ 314450 w 362672"/>
                      <a:gd name="connsiteY11" fmla="*/ 335252 h 422364"/>
                      <a:gd name="connsiteX12" fmla="*/ 315110 w 362672"/>
                      <a:gd name="connsiteY12" fmla="*/ 389172 h 422364"/>
                      <a:gd name="connsiteX13" fmla="*/ 265153 w 362672"/>
                      <a:gd name="connsiteY13" fmla="*/ 361682 h 422364"/>
                      <a:gd name="connsiteX14" fmla="*/ 250762 w 362672"/>
                      <a:gd name="connsiteY14" fmla="*/ 413922 h 422364"/>
                      <a:gd name="connsiteX15" fmla="*/ 210171 w 362672"/>
                      <a:gd name="connsiteY15" fmla="*/ 375362 h 422364"/>
                      <a:gd name="connsiteX16" fmla="*/ 181708 w 362672"/>
                      <a:gd name="connsiteY16" fmla="*/ 422364 h 422364"/>
                      <a:gd name="connsiteX17" fmla="*/ 153246 w 362672"/>
                      <a:gd name="connsiteY17" fmla="*/ 375362 h 422364"/>
                      <a:gd name="connsiteX18" fmla="*/ 112654 w 362672"/>
                      <a:gd name="connsiteY18" fmla="*/ 413922 h 422364"/>
                      <a:gd name="connsiteX19" fmla="*/ 98264 w 362672"/>
                      <a:gd name="connsiteY19" fmla="*/ 361682 h 422364"/>
                      <a:gd name="connsiteX20" fmla="*/ 48308 w 362672"/>
                      <a:gd name="connsiteY20" fmla="*/ 389172 h 422364"/>
                      <a:gd name="connsiteX21" fmla="*/ 48967 w 362672"/>
                      <a:gd name="connsiteY21" fmla="*/ 335252 h 422364"/>
                      <a:gd name="connsiteX22" fmla="*/ 8123 w 362672"/>
                      <a:gd name="connsiteY22" fmla="*/ 345878 h 422364"/>
                      <a:gd name="connsiteX23" fmla="*/ 8690 w 362672"/>
                      <a:gd name="connsiteY23" fmla="*/ 297966 h 422364"/>
                      <a:gd name="connsiteX24" fmla="*/ 28609 w 362672"/>
                      <a:gd name="connsiteY24" fmla="*/ 297961 h 422364"/>
                      <a:gd name="connsiteX25" fmla="*/ 18147 w 362672"/>
                      <a:gd name="connsiteY25" fmla="*/ 280488 h 422364"/>
                      <a:gd name="connsiteX26" fmla="*/ 4056 w 362672"/>
                      <a:gd name="connsiteY26" fmla="*/ 201900 h 422364"/>
                      <a:gd name="connsiteX27" fmla="*/ 183364 w 362672"/>
                      <a:gd name="connsiteY27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60292 w 362672"/>
                      <a:gd name="connsiteY9" fmla="*/ 316410 h 422364"/>
                      <a:gd name="connsiteX10" fmla="*/ 355295 w 362672"/>
                      <a:gd name="connsiteY10" fmla="*/ 345878 h 422364"/>
                      <a:gd name="connsiteX11" fmla="*/ 314450 w 362672"/>
                      <a:gd name="connsiteY11" fmla="*/ 335252 h 422364"/>
                      <a:gd name="connsiteX12" fmla="*/ 315110 w 362672"/>
                      <a:gd name="connsiteY12" fmla="*/ 389172 h 422364"/>
                      <a:gd name="connsiteX13" fmla="*/ 265153 w 362672"/>
                      <a:gd name="connsiteY13" fmla="*/ 361682 h 422364"/>
                      <a:gd name="connsiteX14" fmla="*/ 250762 w 362672"/>
                      <a:gd name="connsiteY14" fmla="*/ 413922 h 422364"/>
                      <a:gd name="connsiteX15" fmla="*/ 210171 w 362672"/>
                      <a:gd name="connsiteY15" fmla="*/ 375362 h 422364"/>
                      <a:gd name="connsiteX16" fmla="*/ 181708 w 362672"/>
                      <a:gd name="connsiteY16" fmla="*/ 422364 h 422364"/>
                      <a:gd name="connsiteX17" fmla="*/ 153246 w 362672"/>
                      <a:gd name="connsiteY17" fmla="*/ 375362 h 422364"/>
                      <a:gd name="connsiteX18" fmla="*/ 112654 w 362672"/>
                      <a:gd name="connsiteY18" fmla="*/ 413922 h 422364"/>
                      <a:gd name="connsiteX19" fmla="*/ 98264 w 362672"/>
                      <a:gd name="connsiteY19" fmla="*/ 361682 h 422364"/>
                      <a:gd name="connsiteX20" fmla="*/ 48308 w 362672"/>
                      <a:gd name="connsiteY20" fmla="*/ 389172 h 422364"/>
                      <a:gd name="connsiteX21" fmla="*/ 48967 w 362672"/>
                      <a:gd name="connsiteY21" fmla="*/ 335252 h 422364"/>
                      <a:gd name="connsiteX22" fmla="*/ 8123 w 362672"/>
                      <a:gd name="connsiteY22" fmla="*/ 345878 h 422364"/>
                      <a:gd name="connsiteX23" fmla="*/ 28609 w 362672"/>
                      <a:gd name="connsiteY23" fmla="*/ 297961 h 422364"/>
                      <a:gd name="connsiteX24" fmla="*/ 18147 w 362672"/>
                      <a:gd name="connsiteY24" fmla="*/ 280488 h 422364"/>
                      <a:gd name="connsiteX25" fmla="*/ 4056 w 362672"/>
                      <a:gd name="connsiteY25" fmla="*/ 201900 h 422364"/>
                      <a:gd name="connsiteX26" fmla="*/ 183364 w 362672"/>
                      <a:gd name="connsiteY26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55295 w 362672"/>
                      <a:gd name="connsiteY9" fmla="*/ 345878 h 422364"/>
                      <a:gd name="connsiteX10" fmla="*/ 314450 w 362672"/>
                      <a:gd name="connsiteY10" fmla="*/ 335252 h 422364"/>
                      <a:gd name="connsiteX11" fmla="*/ 315110 w 362672"/>
                      <a:gd name="connsiteY11" fmla="*/ 389172 h 422364"/>
                      <a:gd name="connsiteX12" fmla="*/ 265153 w 362672"/>
                      <a:gd name="connsiteY12" fmla="*/ 361682 h 422364"/>
                      <a:gd name="connsiteX13" fmla="*/ 250762 w 362672"/>
                      <a:gd name="connsiteY13" fmla="*/ 413922 h 422364"/>
                      <a:gd name="connsiteX14" fmla="*/ 210171 w 362672"/>
                      <a:gd name="connsiteY14" fmla="*/ 375362 h 422364"/>
                      <a:gd name="connsiteX15" fmla="*/ 181708 w 362672"/>
                      <a:gd name="connsiteY15" fmla="*/ 422364 h 422364"/>
                      <a:gd name="connsiteX16" fmla="*/ 153246 w 362672"/>
                      <a:gd name="connsiteY16" fmla="*/ 375362 h 422364"/>
                      <a:gd name="connsiteX17" fmla="*/ 112654 w 362672"/>
                      <a:gd name="connsiteY17" fmla="*/ 413922 h 422364"/>
                      <a:gd name="connsiteX18" fmla="*/ 98264 w 362672"/>
                      <a:gd name="connsiteY18" fmla="*/ 361682 h 422364"/>
                      <a:gd name="connsiteX19" fmla="*/ 48308 w 362672"/>
                      <a:gd name="connsiteY19" fmla="*/ 389172 h 422364"/>
                      <a:gd name="connsiteX20" fmla="*/ 48967 w 362672"/>
                      <a:gd name="connsiteY20" fmla="*/ 335252 h 422364"/>
                      <a:gd name="connsiteX21" fmla="*/ 8123 w 362672"/>
                      <a:gd name="connsiteY21" fmla="*/ 345878 h 422364"/>
                      <a:gd name="connsiteX22" fmla="*/ 28609 w 362672"/>
                      <a:gd name="connsiteY22" fmla="*/ 297961 h 422364"/>
                      <a:gd name="connsiteX23" fmla="*/ 18147 w 362672"/>
                      <a:gd name="connsiteY23" fmla="*/ 280488 h 422364"/>
                      <a:gd name="connsiteX24" fmla="*/ 4056 w 362672"/>
                      <a:gd name="connsiteY24" fmla="*/ 201900 h 422364"/>
                      <a:gd name="connsiteX25" fmla="*/ 183364 w 362672"/>
                      <a:gd name="connsiteY25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5295 w 362672"/>
                      <a:gd name="connsiteY8" fmla="*/ 345878 h 422364"/>
                      <a:gd name="connsiteX9" fmla="*/ 314450 w 362672"/>
                      <a:gd name="connsiteY9" fmla="*/ 335252 h 422364"/>
                      <a:gd name="connsiteX10" fmla="*/ 315110 w 362672"/>
                      <a:gd name="connsiteY10" fmla="*/ 389172 h 422364"/>
                      <a:gd name="connsiteX11" fmla="*/ 265153 w 362672"/>
                      <a:gd name="connsiteY11" fmla="*/ 361682 h 422364"/>
                      <a:gd name="connsiteX12" fmla="*/ 250762 w 362672"/>
                      <a:gd name="connsiteY12" fmla="*/ 413922 h 422364"/>
                      <a:gd name="connsiteX13" fmla="*/ 210171 w 362672"/>
                      <a:gd name="connsiteY13" fmla="*/ 375362 h 422364"/>
                      <a:gd name="connsiteX14" fmla="*/ 181708 w 362672"/>
                      <a:gd name="connsiteY14" fmla="*/ 422364 h 422364"/>
                      <a:gd name="connsiteX15" fmla="*/ 153246 w 362672"/>
                      <a:gd name="connsiteY15" fmla="*/ 375362 h 422364"/>
                      <a:gd name="connsiteX16" fmla="*/ 112654 w 362672"/>
                      <a:gd name="connsiteY16" fmla="*/ 413922 h 422364"/>
                      <a:gd name="connsiteX17" fmla="*/ 98264 w 362672"/>
                      <a:gd name="connsiteY17" fmla="*/ 361682 h 422364"/>
                      <a:gd name="connsiteX18" fmla="*/ 48308 w 362672"/>
                      <a:gd name="connsiteY18" fmla="*/ 389172 h 422364"/>
                      <a:gd name="connsiteX19" fmla="*/ 48967 w 362672"/>
                      <a:gd name="connsiteY19" fmla="*/ 335252 h 422364"/>
                      <a:gd name="connsiteX20" fmla="*/ 8123 w 362672"/>
                      <a:gd name="connsiteY20" fmla="*/ 345878 h 422364"/>
                      <a:gd name="connsiteX21" fmla="*/ 28609 w 362672"/>
                      <a:gd name="connsiteY21" fmla="*/ 297961 h 422364"/>
                      <a:gd name="connsiteX22" fmla="*/ 18147 w 362672"/>
                      <a:gd name="connsiteY22" fmla="*/ 280488 h 422364"/>
                      <a:gd name="connsiteX23" fmla="*/ 4056 w 362672"/>
                      <a:gd name="connsiteY23" fmla="*/ 201900 h 422364"/>
                      <a:gd name="connsiteX24" fmla="*/ 183364 w 362672"/>
                      <a:gd name="connsiteY24" fmla="*/ 0 h 422364"/>
                      <a:gd name="connsiteX0" fmla="*/ 0 w 362672"/>
                      <a:gd name="connsiteY0" fmla="*/ 297968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183364 w 362672"/>
                      <a:gd name="connsiteY3" fmla="*/ 0 h 422364"/>
                      <a:gd name="connsiteX4" fmla="*/ 362672 w 362672"/>
                      <a:gd name="connsiteY4" fmla="*/ 201900 h 422364"/>
                      <a:gd name="connsiteX5" fmla="*/ 348581 w 362672"/>
                      <a:gd name="connsiteY5" fmla="*/ 280488 h 422364"/>
                      <a:gd name="connsiteX6" fmla="*/ 338168 w 362672"/>
                      <a:gd name="connsiteY6" fmla="*/ 297880 h 422364"/>
                      <a:gd name="connsiteX7" fmla="*/ 355295 w 362672"/>
                      <a:gd name="connsiteY7" fmla="*/ 345878 h 422364"/>
                      <a:gd name="connsiteX8" fmla="*/ 314450 w 362672"/>
                      <a:gd name="connsiteY8" fmla="*/ 335252 h 422364"/>
                      <a:gd name="connsiteX9" fmla="*/ 315110 w 362672"/>
                      <a:gd name="connsiteY9" fmla="*/ 389172 h 422364"/>
                      <a:gd name="connsiteX10" fmla="*/ 265153 w 362672"/>
                      <a:gd name="connsiteY10" fmla="*/ 361682 h 422364"/>
                      <a:gd name="connsiteX11" fmla="*/ 250762 w 362672"/>
                      <a:gd name="connsiteY11" fmla="*/ 413922 h 422364"/>
                      <a:gd name="connsiteX12" fmla="*/ 210171 w 362672"/>
                      <a:gd name="connsiteY12" fmla="*/ 375362 h 422364"/>
                      <a:gd name="connsiteX13" fmla="*/ 181708 w 362672"/>
                      <a:gd name="connsiteY13" fmla="*/ 422364 h 422364"/>
                      <a:gd name="connsiteX14" fmla="*/ 153246 w 362672"/>
                      <a:gd name="connsiteY14" fmla="*/ 375362 h 422364"/>
                      <a:gd name="connsiteX15" fmla="*/ 112654 w 362672"/>
                      <a:gd name="connsiteY15" fmla="*/ 413922 h 422364"/>
                      <a:gd name="connsiteX16" fmla="*/ 98264 w 362672"/>
                      <a:gd name="connsiteY16" fmla="*/ 361682 h 422364"/>
                      <a:gd name="connsiteX17" fmla="*/ 48308 w 362672"/>
                      <a:gd name="connsiteY17" fmla="*/ 389172 h 422364"/>
                      <a:gd name="connsiteX18" fmla="*/ 48967 w 362672"/>
                      <a:gd name="connsiteY18" fmla="*/ 335252 h 422364"/>
                      <a:gd name="connsiteX19" fmla="*/ 8123 w 362672"/>
                      <a:gd name="connsiteY19" fmla="*/ 345878 h 422364"/>
                      <a:gd name="connsiteX20" fmla="*/ 28609 w 362672"/>
                      <a:gd name="connsiteY20" fmla="*/ 297961 h 422364"/>
                      <a:gd name="connsiteX21" fmla="*/ 18147 w 362672"/>
                      <a:gd name="connsiteY21" fmla="*/ 280488 h 422364"/>
                      <a:gd name="connsiteX22" fmla="*/ 4056 w 362672"/>
                      <a:gd name="connsiteY22" fmla="*/ 201900 h 422364"/>
                      <a:gd name="connsiteX23" fmla="*/ 183364 w 362672"/>
                      <a:gd name="connsiteY23" fmla="*/ 0 h 422364"/>
                      <a:gd name="connsiteX0" fmla="*/ 179308 w 358616"/>
                      <a:gd name="connsiteY0" fmla="*/ 0 h 422364"/>
                      <a:gd name="connsiteX1" fmla="*/ 358616 w 358616"/>
                      <a:gd name="connsiteY1" fmla="*/ 201900 h 422364"/>
                      <a:gd name="connsiteX2" fmla="*/ 344525 w 358616"/>
                      <a:gd name="connsiteY2" fmla="*/ 280488 h 422364"/>
                      <a:gd name="connsiteX3" fmla="*/ 334112 w 358616"/>
                      <a:gd name="connsiteY3" fmla="*/ 297880 h 422364"/>
                      <a:gd name="connsiteX4" fmla="*/ 351239 w 358616"/>
                      <a:gd name="connsiteY4" fmla="*/ 345878 h 422364"/>
                      <a:gd name="connsiteX5" fmla="*/ 310394 w 358616"/>
                      <a:gd name="connsiteY5" fmla="*/ 335252 h 422364"/>
                      <a:gd name="connsiteX6" fmla="*/ 311054 w 358616"/>
                      <a:gd name="connsiteY6" fmla="*/ 389172 h 422364"/>
                      <a:gd name="connsiteX7" fmla="*/ 261097 w 358616"/>
                      <a:gd name="connsiteY7" fmla="*/ 361682 h 422364"/>
                      <a:gd name="connsiteX8" fmla="*/ 246706 w 358616"/>
                      <a:gd name="connsiteY8" fmla="*/ 413922 h 422364"/>
                      <a:gd name="connsiteX9" fmla="*/ 206115 w 358616"/>
                      <a:gd name="connsiteY9" fmla="*/ 375362 h 422364"/>
                      <a:gd name="connsiteX10" fmla="*/ 177652 w 358616"/>
                      <a:gd name="connsiteY10" fmla="*/ 422364 h 422364"/>
                      <a:gd name="connsiteX11" fmla="*/ 149190 w 358616"/>
                      <a:gd name="connsiteY11" fmla="*/ 375362 h 422364"/>
                      <a:gd name="connsiteX12" fmla="*/ 108598 w 358616"/>
                      <a:gd name="connsiteY12" fmla="*/ 413922 h 422364"/>
                      <a:gd name="connsiteX13" fmla="*/ 94208 w 358616"/>
                      <a:gd name="connsiteY13" fmla="*/ 361682 h 422364"/>
                      <a:gd name="connsiteX14" fmla="*/ 44252 w 358616"/>
                      <a:gd name="connsiteY14" fmla="*/ 389172 h 422364"/>
                      <a:gd name="connsiteX15" fmla="*/ 44911 w 358616"/>
                      <a:gd name="connsiteY15" fmla="*/ 335252 h 422364"/>
                      <a:gd name="connsiteX16" fmla="*/ 4067 w 358616"/>
                      <a:gd name="connsiteY16" fmla="*/ 345878 h 422364"/>
                      <a:gd name="connsiteX17" fmla="*/ 24553 w 358616"/>
                      <a:gd name="connsiteY17" fmla="*/ 297961 h 422364"/>
                      <a:gd name="connsiteX18" fmla="*/ 14091 w 358616"/>
                      <a:gd name="connsiteY18" fmla="*/ 280488 h 422364"/>
                      <a:gd name="connsiteX19" fmla="*/ 0 w 358616"/>
                      <a:gd name="connsiteY19" fmla="*/ 201900 h 422364"/>
                      <a:gd name="connsiteX20" fmla="*/ 179308 w 358616"/>
                      <a:gd name="connsiteY20" fmla="*/ 0 h 422364"/>
                      <a:gd name="connsiteX0" fmla="*/ 184071 w 369104"/>
                      <a:gd name="connsiteY0" fmla="*/ 0 h 389026"/>
                      <a:gd name="connsiteX1" fmla="*/ 358616 w 369104"/>
                      <a:gd name="connsiteY1" fmla="*/ 168562 h 389026"/>
                      <a:gd name="connsiteX2" fmla="*/ 344525 w 369104"/>
                      <a:gd name="connsiteY2" fmla="*/ 247150 h 389026"/>
                      <a:gd name="connsiteX3" fmla="*/ 334112 w 369104"/>
                      <a:gd name="connsiteY3" fmla="*/ 264542 h 389026"/>
                      <a:gd name="connsiteX4" fmla="*/ 351239 w 369104"/>
                      <a:gd name="connsiteY4" fmla="*/ 312540 h 389026"/>
                      <a:gd name="connsiteX5" fmla="*/ 310394 w 369104"/>
                      <a:gd name="connsiteY5" fmla="*/ 301914 h 389026"/>
                      <a:gd name="connsiteX6" fmla="*/ 311054 w 369104"/>
                      <a:gd name="connsiteY6" fmla="*/ 355834 h 389026"/>
                      <a:gd name="connsiteX7" fmla="*/ 261097 w 369104"/>
                      <a:gd name="connsiteY7" fmla="*/ 328344 h 389026"/>
                      <a:gd name="connsiteX8" fmla="*/ 246706 w 369104"/>
                      <a:gd name="connsiteY8" fmla="*/ 380584 h 389026"/>
                      <a:gd name="connsiteX9" fmla="*/ 206115 w 369104"/>
                      <a:gd name="connsiteY9" fmla="*/ 342024 h 389026"/>
                      <a:gd name="connsiteX10" fmla="*/ 177652 w 369104"/>
                      <a:gd name="connsiteY10" fmla="*/ 389026 h 389026"/>
                      <a:gd name="connsiteX11" fmla="*/ 149190 w 369104"/>
                      <a:gd name="connsiteY11" fmla="*/ 342024 h 389026"/>
                      <a:gd name="connsiteX12" fmla="*/ 108598 w 369104"/>
                      <a:gd name="connsiteY12" fmla="*/ 380584 h 389026"/>
                      <a:gd name="connsiteX13" fmla="*/ 94208 w 369104"/>
                      <a:gd name="connsiteY13" fmla="*/ 328344 h 389026"/>
                      <a:gd name="connsiteX14" fmla="*/ 44252 w 369104"/>
                      <a:gd name="connsiteY14" fmla="*/ 355834 h 389026"/>
                      <a:gd name="connsiteX15" fmla="*/ 44911 w 369104"/>
                      <a:gd name="connsiteY15" fmla="*/ 301914 h 389026"/>
                      <a:gd name="connsiteX16" fmla="*/ 4067 w 369104"/>
                      <a:gd name="connsiteY16" fmla="*/ 312540 h 389026"/>
                      <a:gd name="connsiteX17" fmla="*/ 24553 w 369104"/>
                      <a:gd name="connsiteY17" fmla="*/ 264623 h 389026"/>
                      <a:gd name="connsiteX18" fmla="*/ 14091 w 369104"/>
                      <a:gd name="connsiteY18" fmla="*/ 247150 h 389026"/>
                      <a:gd name="connsiteX19" fmla="*/ 0 w 369104"/>
                      <a:gd name="connsiteY19" fmla="*/ 168562 h 389026"/>
                      <a:gd name="connsiteX20" fmla="*/ 184071 w 369104"/>
                      <a:gd name="connsiteY20" fmla="*/ 0 h 389026"/>
                      <a:gd name="connsiteX0" fmla="*/ 184071 w 369104"/>
                      <a:gd name="connsiteY0" fmla="*/ 0 h 389026"/>
                      <a:gd name="connsiteX1" fmla="*/ 358616 w 369104"/>
                      <a:gd name="connsiteY1" fmla="*/ 168562 h 389026"/>
                      <a:gd name="connsiteX2" fmla="*/ 344525 w 369104"/>
                      <a:gd name="connsiteY2" fmla="*/ 247150 h 389026"/>
                      <a:gd name="connsiteX3" fmla="*/ 334112 w 369104"/>
                      <a:gd name="connsiteY3" fmla="*/ 264542 h 389026"/>
                      <a:gd name="connsiteX4" fmla="*/ 351239 w 369104"/>
                      <a:gd name="connsiteY4" fmla="*/ 312540 h 389026"/>
                      <a:gd name="connsiteX5" fmla="*/ 310394 w 369104"/>
                      <a:gd name="connsiteY5" fmla="*/ 301914 h 389026"/>
                      <a:gd name="connsiteX6" fmla="*/ 311054 w 369104"/>
                      <a:gd name="connsiteY6" fmla="*/ 355834 h 389026"/>
                      <a:gd name="connsiteX7" fmla="*/ 261097 w 369104"/>
                      <a:gd name="connsiteY7" fmla="*/ 328344 h 389026"/>
                      <a:gd name="connsiteX8" fmla="*/ 246706 w 369104"/>
                      <a:gd name="connsiteY8" fmla="*/ 380584 h 389026"/>
                      <a:gd name="connsiteX9" fmla="*/ 206115 w 369104"/>
                      <a:gd name="connsiteY9" fmla="*/ 342024 h 389026"/>
                      <a:gd name="connsiteX10" fmla="*/ 177652 w 369104"/>
                      <a:gd name="connsiteY10" fmla="*/ 389026 h 389026"/>
                      <a:gd name="connsiteX11" fmla="*/ 149190 w 369104"/>
                      <a:gd name="connsiteY11" fmla="*/ 342024 h 389026"/>
                      <a:gd name="connsiteX12" fmla="*/ 108598 w 369104"/>
                      <a:gd name="connsiteY12" fmla="*/ 380584 h 389026"/>
                      <a:gd name="connsiteX13" fmla="*/ 94208 w 369104"/>
                      <a:gd name="connsiteY13" fmla="*/ 328344 h 389026"/>
                      <a:gd name="connsiteX14" fmla="*/ 44252 w 369104"/>
                      <a:gd name="connsiteY14" fmla="*/ 355834 h 389026"/>
                      <a:gd name="connsiteX15" fmla="*/ 44911 w 369104"/>
                      <a:gd name="connsiteY15" fmla="*/ 301914 h 389026"/>
                      <a:gd name="connsiteX16" fmla="*/ 4067 w 369104"/>
                      <a:gd name="connsiteY16" fmla="*/ 312540 h 389026"/>
                      <a:gd name="connsiteX17" fmla="*/ 24553 w 369104"/>
                      <a:gd name="connsiteY17" fmla="*/ 264623 h 389026"/>
                      <a:gd name="connsiteX18" fmla="*/ 14091 w 369104"/>
                      <a:gd name="connsiteY18" fmla="*/ 247150 h 389026"/>
                      <a:gd name="connsiteX19" fmla="*/ 0 w 369104"/>
                      <a:gd name="connsiteY19" fmla="*/ 168562 h 389026"/>
                      <a:gd name="connsiteX20" fmla="*/ 184071 w 369104"/>
                      <a:gd name="connsiteY20" fmla="*/ 0 h 389026"/>
                      <a:gd name="connsiteX0" fmla="*/ 184071 w 351239"/>
                      <a:gd name="connsiteY0" fmla="*/ 0 h 389026"/>
                      <a:gd name="connsiteX1" fmla="*/ 344525 w 351239"/>
                      <a:gd name="connsiteY1" fmla="*/ 247150 h 389026"/>
                      <a:gd name="connsiteX2" fmla="*/ 334112 w 351239"/>
                      <a:gd name="connsiteY2" fmla="*/ 264542 h 389026"/>
                      <a:gd name="connsiteX3" fmla="*/ 351239 w 351239"/>
                      <a:gd name="connsiteY3" fmla="*/ 312540 h 389026"/>
                      <a:gd name="connsiteX4" fmla="*/ 310394 w 351239"/>
                      <a:gd name="connsiteY4" fmla="*/ 301914 h 389026"/>
                      <a:gd name="connsiteX5" fmla="*/ 311054 w 351239"/>
                      <a:gd name="connsiteY5" fmla="*/ 355834 h 389026"/>
                      <a:gd name="connsiteX6" fmla="*/ 261097 w 351239"/>
                      <a:gd name="connsiteY6" fmla="*/ 328344 h 389026"/>
                      <a:gd name="connsiteX7" fmla="*/ 246706 w 351239"/>
                      <a:gd name="connsiteY7" fmla="*/ 380584 h 389026"/>
                      <a:gd name="connsiteX8" fmla="*/ 206115 w 351239"/>
                      <a:gd name="connsiteY8" fmla="*/ 342024 h 389026"/>
                      <a:gd name="connsiteX9" fmla="*/ 177652 w 351239"/>
                      <a:gd name="connsiteY9" fmla="*/ 389026 h 389026"/>
                      <a:gd name="connsiteX10" fmla="*/ 149190 w 351239"/>
                      <a:gd name="connsiteY10" fmla="*/ 342024 h 389026"/>
                      <a:gd name="connsiteX11" fmla="*/ 108598 w 351239"/>
                      <a:gd name="connsiteY11" fmla="*/ 380584 h 389026"/>
                      <a:gd name="connsiteX12" fmla="*/ 94208 w 351239"/>
                      <a:gd name="connsiteY12" fmla="*/ 328344 h 389026"/>
                      <a:gd name="connsiteX13" fmla="*/ 44252 w 351239"/>
                      <a:gd name="connsiteY13" fmla="*/ 355834 h 389026"/>
                      <a:gd name="connsiteX14" fmla="*/ 44911 w 351239"/>
                      <a:gd name="connsiteY14" fmla="*/ 301914 h 389026"/>
                      <a:gd name="connsiteX15" fmla="*/ 4067 w 351239"/>
                      <a:gd name="connsiteY15" fmla="*/ 312540 h 389026"/>
                      <a:gd name="connsiteX16" fmla="*/ 24553 w 351239"/>
                      <a:gd name="connsiteY16" fmla="*/ 264623 h 389026"/>
                      <a:gd name="connsiteX17" fmla="*/ 14091 w 351239"/>
                      <a:gd name="connsiteY17" fmla="*/ 247150 h 389026"/>
                      <a:gd name="connsiteX18" fmla="*/ 0 w 351239"/>
                      <a:gd name="connsiteY18" fmla="*/ 168562 h 389026"/>
                      <a:gd name="connsiteX19" fmla="*/ 184071 w 351239"/>
                      <a:gd name="connsiteY19" fmla="*/ 0 h 389026"/>
                      <a:gd name="connsiteX0" fmla="*/ 184071 w 351239"/>
                      <a:gd name="connsiteY0" fmla="*/ 5 h 389031"/>
                      <a:gd name="connsiteX1" fmla="*/ 344525 w 351239"/>
                      <a:gd name="connsiteY1" fmla="*/ 247155 h 389031"/>
                      <a:gd name="connsiteX2" fmla="*/ 334112 w 351239"/>
                      <a:gd name="connsiteY2" fmla="*/ 264547 h 389031"/>
                      <a:gd name="connsiteX3" fmla="*/ 351239 w 351239"/>
                      <a:gd name="connsiteY3" fmla="*/ 312545 h 389031"/>
                      <a:gd name="connsiteX4" fmla="*/ 310394 w 351239"/>
                      <a:gd name="connsiteY4" fmla="*/ 301919 h 389031"/>
                      <a:gd name="connsiteX5" fmla="*/ 311054 w 351239"/>
                      <a:gd name="connsiteY5" fmla="*/ 355839 h 389031"/>
                      <a:gd name="connsiteX6" fmla="*/ 261097 w 351239"/>
                      <a:gd name="connsiteY6" fmla="*/ 328349 h 389031"/>
                      <a:gd name="connsiteX7" fmla="*/ 246706 w 351239"/>
                      <a:gd name="connsiteY7" fmla="*/ 380589 h 389031"/>
                      <a:gd name="connsiteX8" fmla="*/ 206115 w 351239"/>
                      <a:gd name="connsiteY8" fmla="*/ 342029 h 389031"/>
                      <a:gd name="connsiteX9" fmla="*/ 177652 w 351239"/>
                      <a:gd name="connsiteY9" fmla="*/ 389031 h 389031"/>
                      <a:gd name="connsiteX10" fmla="*/ 149190 w 351239"/>
                      <a:gd name="connsiteY10" fmla="*/ 342029 h 389031"/>
                      <a:gd name="connsiteX11" fmla="*/ 108598 w 351239"/>
                      <a:gd name="connsiteY11" fmla="*/ 380589 h 389031"/>
                      <a:gd name="connsiteX12" fmla="*/ 94208 w 351239"/>
                      <a:gd name="connsiteY12" fmla="*/ 328349 h 389031"/>
                      <a:gd name="connsiteX13" fmla="*/ 44252 w 351239"/>
                      <a:gd name="connsiteY13" fmla="*/ 355839 h 389031"/>
                      <a:gd name="connsiteX14" fmla="*/ 44911 w 351239"/>
                      <a:gd name="connsiteY14" fmla="*/ 301919 h 389031"/>
                      <a:gd name="connsiteX15" fmla="*/ 4067 w 351239"/>
                      <a:gd name="connsiteY15" fmla="*/ 312545 h 389031"/>
                      <a:gd name="connsiteX16" fmla="*/ 24553 w 351239"/>
                      <a:gd name="connsiteY16" fmla="*/ 264628 h 389031"/>
                      <a:gd name="connsiteX17" fmla="*/ 14091 w 351239"/>
                      <a:gd name="connsiteY17" fmla="*/ 247155 h 389031"/>
                      <a:gd name="connsiteX18" fmla="*/ 0 w 351239"/>
                      <a:gd name="connsiteY18" fmla="*/ 168567 h 389031"/>
                      <a:gd name="connsiteX19" fmla="*/ 184071 w 351239"/>
                      <a:gd name="connsiteY19" fmla="*/ 5 h 389031"/>
                      <a:gd name="connsiteX0" fmla="*/ 180004 w 347172"/>
                      <a:gd name="connsiteY0" fmla="*/ 5 h 389031"/>
                      <a:gd name="connsiteX1" fmla="*/ 340458 w 347172"/>
                      <a:gd name="connsiteY1" fmla="*/ 247155 h 389031"/>
                      <a:gd name="connsiteX2" fmla="*/ 330045 w 347172"/>
                      <a:gd name="connsiteY2" fmla="*/ 264547 h 389031"/>
                      <a:gd name="connsiteX3" fmla="*/ 347172 w 347172"/>
                      <a:gd name="connsiteY3" fmla="*/ 312545 h 389031"/>
                      <a:gd name="connsiteX4" fmla="*/ 306327 w 347172"/>
                      <a:gd name="connsiteY4" fmla="*/ 301919 h 389031"/>
                      <a:gd name="connsiteX5" fmla="*/ 306987 w 347172"/>
                      <a:gd name="connsiteY5" fmla="*/ 355839 h 389031"/>
                      <a:gd name="connsiteX6" fmla="*/ 257030 w 347172"/>
                      <a:gd name="connsiteY6" fmla="*/ 328349 h 389031"/>
                      <a:gd name="connsiteX7" fmla="*/ 242639 w 347172"/>
                      <a:gd name="connsiteY7" fmla="*/ 380589 h 389031"/>
                      <a:gd name="connsiteX8" fmla="*/ 202048 w 347172"/>
                      <a:gd name="connsiteY8" fmla="*/ 342029 h 389031"/>
                      <a:gd name="connsiteX9" fmla="*/ 173585 w 347172"/>
                      <a:gd name="connsiteY9" fmla="*/ 389031 h 389031"/>
                      <a:gd name="connsiteX10" fmla="*/ 145123 w 347172"/>
                      <a:gd name="connsiteY10" fmla="*/ 342029 h 389031"/>
                      <a:gd name="connsiteX11" fmla="*/ 104531 w 347172"/>
                      <a:gd name="connsiteY11" fmla="*/ 380589 h 389031"/>
                      <a:gd name="connsiteX12" fmla="*/ 90141 w 347172"/>
                      <a:gd name="connsiteY12" fmla="*/ 328349 h 389031"/>
                      <a:gd name="connsiteX13" fmla="*/ 40185 w 347172"/>
                      <a:gd name="connsiteY13" fmla="*/ 355839 h 389031"/>
                      <a:gd name="connsiteX14" fmla="*/ 40844 w 347172"/>
                      <a:gd name="connsiteY14" fmla="*/ 301919 h 389031"/>
                      <a:gd name="connsiteX15" fmla="*/ 0 w 347172"/>
                      <a:gd name="connsiteY15" fmla="*/ 312545 h 389031"/>
                      <a:gd name="connsiteX16" fmla="*/ 20486 w 347172"/>
                      <a:gd name="connsiteY16" fmla="*/ 264628 h 389031"/>
                      <a:gd name="connsiteX17" fmla="*/ 10024 w 347172"/>
                      <a:gd name="connsiteY17" fmla="*/ 247155 h 389031"/>
                      <a:gd name="connsiteX18" fmla="*/ 180004 w 347172"/>
                      <a:gd name="connsiteY18" fmla="*/ 5 h 389031"/>
                      <a:gd name="connsiteX0" fmla="*/ 180004 w 347172"/>
                      <a:gd name="connsiteY0" fmla="*/ 80 h 389106"/>
                      <a:gd name="connsiteX1" fmla="*/ 340458 w 347172"/>
                      <a:gd name="connsiteY1" fmla="*/ 247230 h 389106"/>
                      <a:gd name="connsiteX2" fmla="*/ 330045 w 347172"/>
                      <a:gd name="connsiteY2" fmla="*/ 264622 h 389106"/>
                      <a:gd name="connsiteX3" fmla="*/ 347172 w 347172"/>
                      <a:gd name="connsiteY3" fmla="*/ 312620 h 389106"/>
                      <a:gd name="connsiteX4" fmla="*/ 306327 w 347172"/>
                      <a:gd name="connsiteY4" fmla="*/ 301994 h 389106"/>
                      <a:gd name="connsiteX5" fmla="*/ 306987 w 347172"/>
                      <a:gd name="connsiteY5" fmla="*/ 355914 h 389106"/>
                      <a:gd name="connsiteX6" fmla="*/ 257030 w 347172"/>
                      <a:gd name="connsiteY6" fmla="*/ 328424 h 389106"/>
                      <a:gd name="connsiteX7" fmla="*/ 242639 w 347172"/>
                      <a:gd name="connsiteY7" fmla="*/ 380664 h 389106"/>
                      <a:gd name="connsiteX8" fmla="*/ 202048 w 347172"/>
                      <a:gd name="connsiteY8" fmla="*/ 342104 h 389106"/>
                      <a:gd name="connsiteX9" fmla="*/ 173585 w 347172"/>
                      <a:gd name="connsiteY9" fmla="*/ 389106 h 389106"/>
                      <a:gd name="connsiteX10" fmla="*/ 145123 w 347172"/>
                      <a:gd name="connsiteY10" fmla="*/ 342104 h 389106"/>
                      <a:gd name="connsiteX11" fmla="*/ 104531 w 347172"/>
                      <a:gd name="connsiteY11" fmla="*/ 380664 h 389106"/>
                      <a:gd name="connsiteX12" fmla="*/ 90141 w 347172"/>
                      <a:gd name="connsiteY12" fmla="*/ 328424 h 389106"/>
                      <a:gd name="connsiteX13" fmla="*/ 40185 w 347172"/>
                      <a:gd name="connsiteY13" fmla="*/ 355914 h 389106"/>
                      <a:gd name="connsiteX14" fmla="*/ 40844 w 347172"/>
                      <a:gd name="connsiteY14" fmla="*/ 301994 h 389106"/>
                      <a:gd name="connsiteX15" fmla="*/ 0 w 347172"/>
                      <a:gd name="connsiteY15" fmla="*/ 312620 h 389106"/>
                      <a:gd name="connsiteX16" fmla="*/ 20486 w 347172"/>
                      <a:gd name="connsiteY16" fmla="*/ 264703 h 389106"/>
                      <a:gd name="connsiteX17" fmla="*/ 10024 w 347172"/>
                      <a:gd name="connsiteY17" fmla="*/ 247230 h 389106"/>
                      <a:gd name="connsiteX18" fmla="*/ 180004 w 347172"/>
                      <a:gd name="connsiteY18" fmla="*/ 80 h 389106"/>
                      <a:gd name="connsiteX0" fmla="*/ 163335 w 347172"/>
                      <a:gd name="connsiteY0" fmla="*/ 82 h 386727"/>
                      <a:gd name="connsiteX1" fmla="*/ 340458 w 347172"/>
                      <a:gd name="connsiteY1" fmla="*/ 244851 h 386727"/>
                      <a:gd name="connsiteX2" fmla="*/ 330045 w 347172"/>
                      <a:gd name="connsiteY2" fmla="*/ 262243 h 386727"/>
                      <a:gd name="connsiteX3" fmla="*/ 347172 w 347172"/>
                      <a:gd name="connsiteY3" fmla="*/ 310241 h 386727"/>
                      <a:gd name="connsiteX4" fmla="*/ 306327 w 347172"/>
                      <a:gd name="connsiteY4" fmla="*/ 299615 h 386727"/>
                      <a:gd name="connsiteX5" fmla="*/ 306987 w 347172"/>
                      <a:gd name="connsiteY5" fmla="*/ 353535 h 386727"/>
                      <a:gd name="connsiteX6" fmla="*/ 257030 w 347172"/>
                      <a:gd name="connsiteY6" fmla="*/ 326045 h 386727"/>
                      <a:gd name="connsiteX7" fmla="*/ 242639 w 347172"/>
                      <a:gd name="connsiteY7" fmla="*/ 378285 h 386727"/>
                      <a:gd name="connsiteX8" fmla="*/ 202048 w 347172"/>
                      <a:gd name="connsiteY8" fmla="*/ 339725 h 386727"/>
                      <a:gd name="connsiteX9" fmla="*/ 173585 w 347172"/>
                      <a:gd name="connsiteY9" fmla="*/ 386727 h 386727"/>
                      <a:gd name="connsiteX10" fmla="*/ 145123 w 347172"/>
                      <a:gd name="connsiteY10" fmla="*/ 339725 h 386727"/>
                      <a:gd name="connsiteX11" fmla="*/ 104531 w 347172"/>
                      <a:gd name="connsiteY11" fmla="*/ 378285 h 386727"/>
                      <a:gd name="connsiteX12" fmla="*/ 90141 w 347172"/>
                      <a:gd name="connsiteY12" fmla="*/ 326045 h 386727"/>
                      <a:gd name="connsiteX13" fmla="*/ 40185 w 347172"/>
                      <a:gd name="connsiteY13" fmla="*/ 353535 h 386727"/>
                      <a:gd name="connsiteX14" fmla="*/ 40844 w 347172"/>
                      <a:gd name="connsiteY14" fmla="*/ 299615 h 386727"/>
                      <a:gd name="connsiteX15" fmla="*/ 0 w 347172"/>
                      <a:gd name="connsiteY15" fmla="*/ 310241 h 386727"/>
                      <a:gd name="connsiteX16" fmla="*/ 20486 w 347172"/>
                      <a:gd name="connsiteY16" fmla="*/ 262324 h 386727"/>
                      <a:gd name="connsiteX17" fmla="*/ 10024 w 347172"/>
                      <a:gd name="connsiteY17" fmla="*/ 244851 h 386727"/>
                      <a:gd name="connsiteX18" fmla="*/ 163335 w 347172"/>
                      <a:gd name="connsiteY18" fmla="*/ 82 h 386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347172" h="386727">
                        <a:moveTo>
                          <a:pt x="163335" y="82"/>
                        </a:moveTo>
                        <a:cubicBezTo>
                          <a:pt x="368426" y="4845"/>
                          <a:pt x="315451" y="200761"/>
                          <a:pt x="340458" y="244851"/>
                        </a:cubicBezTo>
                        <a:lnTo>
                          <a:pt x="330045" y="262243"/>
                        </a:lnTo>
                        <a:lnTo>
                          <a:pt x="347172" y="310241"/>
                        </a:lnTo>
                        <a:lnTo>
                          <a:pt x="306327" y="299615"/>
                        </a:lnTo>
                        <a:cubicBezTo>
                          <a:pt x="306546" y="317588"/>
                          <a:pt x="306767" y="335562"/>
                          <a:pt x="306987" y="353535"/>
                        </a:cubicBezTo>
                        <a:lnTo>
                          <a:pt x="257030" y="326045"/>
                        </a:lnTo>
                        <a:lnTo>
                          <a:pt x="242639" y="378285"/>
                        </a:lnTo>
                        <a:lnTo>
                          <a:pt x="202048" y="339725"/>
                        </a:lnTo>
                        <a:lnTo>
                          <a:pt x="173585" y="386727"/>
                        </a:lnTo>
                        <a:lnTo>
                          <a:pt x="145123" y="339725"/>
                        </a:lnTo>
                        <a:lnTo>
                          <a:pt x="104531" y="378285"/>
                        </a:lnTo>
                        <a:lnTo>
                          <a:pt x="90141" y="326045"/>
                        </a:lnTo>
                        <a:lnTo>
                          <a:pt x="40185" y="353535"/>
                        </a:lnTo>
                        <a:cubicBezTo>
                          <a:pt x="40405" y="335562"/>
                          <a:pt x="40624" y="317588"/>
                          <a:pt x="40844" y="299615"/>
                        </a:cubicBezTo>
                        <a:lnTo>
                          <a:pt x="0" y="310241"/>
                        </a:lnTo>
                        <a:lnTo>
                          <a:pt x="20486" y="262324"/>
                        </a:lnTo>
                        <a:lnTo>
                          <a:pt x="10024" y="244851"/>
                        </a:lnTo>
                        <a:cubicBezTo>
                          <a:pt x="36610" y="200747"/>
                          <a:pt x="-41756" y="-4681"/>
                          <a:pt x="163335" y="8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87" name="グループ化 86">
                    <a:extLst>
                      <a:ext uri="{FF2B5EF4-FFF2-40B4-BE49-F238E27FC236}">
                        <a16:creationId xmlns:a16="http://schemas.microsoft.com/office/drawing/2014/main" id="{50CB4442-9EC5-7FF3-7579-9812A17B586C}"/>
                      </a:ext>
                    </a:extLst>
                  </p:cNvPr>
                  <p:cNvGrpSpPr/>
                  <p:nvPr/>
                </p:nvGrpSpPr>
                <p:grpSpPr>
                  <a:xfrm>
                    <a:off x="4231331" y="1052537"/>
                    <a:ext cx="103212" cy="51085"/>
                    <a:chOff x="4231331" y="1052537"/>
                    <a:chExt cx="150418" cy="74450"/>
                  </a:xfrm>
                </p:grpSpPr>
                <p:sp>
                  <p:nvSpPr>
                    <p:cNvPr id="88" name="フリーフォーム: 図形 87">
                      <a:extLst>
                        <a:ext uri="{FF2B5EF4-FFF2-40B4-BE49-F238E27FC236}">
                          <a16:creationId xmlns:a16="http://schemas.microsoft.com/office/drawing/2014/main" id="{4586F687-DB86-A1B0-48DC-CF965E9A414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1331" y="1052537"/>
                      <a:ext cx="150418" cy="74450"/>
                    </a:xfrm>
                    <a:custGeom>
                      <a:avLst/>
                      <a:gdLst>
                        <a:gd name="connsiteX0" fmla="*/ 0 w 111743"/>
                        <a:gd name="connsiteY0" fmla="*/ 0 h 55308"/>
                        <a:gd name="connsiteX1" fmla="*/ 111743 w 111743"/>
                        <a:gd name="connsiteY1" fmla="*/ 0 h 55308"/>
                        <a:gd name="connsiteX2" fmla="*/ 95660 w 111743"/>
                        <a:gd name="connsiteY2" fmla="*/ 38827 h 55308"/>
                        <a:gd name="connsiteX3" fmla="*/ 55871 w 111743"/>
                        <a:gd name="connsiteY3" fmla="*/ 55308 h 55308"/>
                        <a:gd name="connsiteX4" fmla="*/ 16082 w 111743"/>
                        <a:gd name="connsiteY4" fmla="*/ 38827 h 553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1743" h="55308">
                          <a:moveTo>
                            <a:pt x="0" y="0"/>
                          </a:moveTo>
                          <a:lnTo>
                            <a:pt x="111743" y="0"/>
                          </a:lnTo>
                          <a:lnTo>
                            <a:pt x="95660" y="38827"/>
                          </a:lnTo>
                          <a:cubicBezTo>
                            <a:pt x="85477" y="49010"/>
                            <a:pt x="71410" y="55308"/>
                            <a:pt x="55871" y="55308"/>
                          </a:cubicBezTo>
                          <a:cubicBezTo>
                            <a:pt x="40333" y="55308"/>
                            <a:pt x="26265" y="49010"/>
                            <a:pt x="16082" y="38827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9" name="フリーフォーム: 図形 88">
                      <a:extLst>
                        <a:ext uri="{FF2B5EF4-FFF2-40B4-BE49-F238E27FC236}">
                          <a16:creationId xmlns:a16="http://schemas.microsoft.com/office/drawing/2014/main" id="{040F15C8-FF20-D102-B06B-DD9A14B6559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75599" y="1052537"/>
                      <a:ext cx="92370" cy="45719"/>
                    </a:xfrm>
                    <a:custGeom>
                      <a:avLst/>
                      <a:gdLst>
                        <a:gd name="connsiteX0" fmla="*/ 0 w 111743"/>
                        <a:gd name="connsiteY0" fmla="*/ 0 h 55308"/>
                        <a:gd name="connsiteX1" fmla="*/ 111743 w 111743"/>
                        <a:gd name="connsiteY1" fmla="*/ 0 h 55308"/>
                        <a:gd name="connsiteX2" fmla="*/ 95660 w 111743"/>
                        <a:gd name="connsiteY2" fmla="*/ 38827 h 55308"/>
                        <a:gd name="connsiteX3" fmla="*/ 55871 w 111743"/>
                        <a:gd name="connsiteY3" fmla="*/ 55308 h 55308"/>
                        <a:gd name="connsiteX4" fmla="*/ 16082 w 111743"/>
                        <a:gd name="connsiteY4" fmla="*/ 38827 h 553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1743" h="55308">
                          <a:moveTo>
                            <a:pt x="0" y="0"/>
                          </a:moveTo>
                          <a:lnTo>
                            <a:pt x="111743" y="0"/>
                          </a:lnTo>
                          <a:lnTo>
                            <a:pt x="95660" y="38827"/>
                          </a:lnTo>
                          <a:cubicBezTo>
                            <a:pt x="85477" y="49010"/>
                            <a:pt x="71410" y="55308"/>
                            <a:pt x="55871" y="55308"/>
                          </a:cubicBezTo>
                          <a:cubicBezTo>
                            <a:pt x="40333" y="55308"/>
                            <a:pt x="26265" y="49010"/>
                            <a:pt x="16082" y="38827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  <p:grpSp>
          <p:nvGrpSpPr>
            <p:cNvPr id="491" name="グループ化 490">
              <a:extLst>
                <a:ext uri="{FF2B5EF4-FFF2-40B4-BE49-F238E27FC236}">
                  <a16:creationId xmlns:a16="http://schemas.microsoft.com/office/drawing/2014/main" id="{882DEF69-831B-2364-D508-CD60AC565594}"/>
                </a:ext>
              </a:extLst>
            </p:cNvPr>
            <p:cNvGrpSpPr/>
            <p:nvPr/>
          </p:nvGrpSpPr>
          <p:grpSpPr>
            <a:xfrm rot="2700000">
              <a:off x="817822" y="1881015"/>
              <a:ext cx="599745" cy="134737"/>
              <a:chOff x="1826411" y="4507735"/>
              <a:chExt cx="712236" cy="179779"/>
            </a:xfrm>
          </p:grpSpPr>
          <p:sp>
            <p:nvSpPr>
              <p:cNvPr id="492" name="テキスト ボックス 491">
                <a:extLst>
                  <a:ext uri="{FF2B5EF4-FFF2-40B4-BE49-F238E27FC236}">
                    <a16:creationId xmlns:a16="http://schemas.microsoft.com/office/drawing/2014/main" id="{9790AAFB-B02D-046E-EC48-18E633F4CBB3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zzzzzzz</a:t>
                </a:r>
                <a:endParaRPr kumimoji="1" lang="ja-JP" altLang="en-US" b="1" dirty="0">
                  <a:ln w="28575">
                    <a:solidFill>
                      <a:schemeClr val="tx1"/>
                    </a:solidFill>
                  </a:ln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93" name="テキスト ボックス 492">
                <a:extLst>
                  <a:ext uri="{FF2B5EF4-FFF2-40B4-BE49-F238E27FC236}">
                    <a16:creationId xmlns:a16="http://schemas.microsoft.com/office/drawing/2014/main" id="{D1278DC7-F0CE-569C-0698-AB808575E13E}"/>
                  </a:ext>
                </a:extLst>
              </p:cNvPr>
              <p:cNvSpPr txBox="1"/>
              <p:nvPr/>
            </p:nvSpPr>
            <p:spPr>
              <a:xfrm rot="20382159">
                <a:off x="1826411" y="4507736"/>
                <a:ext cx="708896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FF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zzzzzzz</a:t>
                </a:r>
                <a:endParaRPr kumimoji="1" lang="ja-JP" altLang="en-US" b="1" dirty="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510" name="グループ化 509">
            <a:extLst>
              <a:ext uri="{FF2B5EF4-FFF2-40B4-BE49-F238E27FC236}">
                <a16:creationId xmlns:a16="http://schemas.microsoft.com/office/drawing/2014/main" id="{119B0739-00FB-C894-7AB5-64E5840E00CD}"/>
              </a:ext>
            </a:extLst>
          </p:cNvPr>
          <p:cNvGrpSpPr>
            <a:grpSpLocks noChangeAspect="1"/>
          </p:cNvGrpSpPr>
          <p:nvPr/>
        </p:nvGrpSpPr>
        <p:grpSpPr>
          <a:xfrm>
            <a:off x="3683488" y="3872931"/>
            <a:ext cx="2591498" cy="2434343"/>
            <a:chOff x="3613150" y="3785007"/>
            <a:chExt cx="2833671" cy="2661830"/>
          </a:xfrm>
        </p:grpSpPr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4DE87419-5DA7-4161-A719-9CD8A5DEF4F9}"/>
                </a:ext>
              </a:extLst>
            </p:cNvPr>
            <p:cNvGrpSpPr/>
            <p:nvPr/>
          </p:nvGrpSpPr>
          <p:grpSpPr>
            <a:xfrm>
              <a:off x="3613150" y="3890395"/>
              <a:ext cx="2705100" cy="2556442"/>
              <a:chOff x="3613150" y="3890395"/>
              <a:chExt cx="2705100" cy="2556442"/>
            </a:xfrm>
          </p:grpSpPr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B0540592-77AB-4D58-A657-72C391CD2286}"/>
                  </a:ext>
                </a:extLst>
              </p:cNvPr>
              <p:cNvGrpSpPr/>
              <p:nvPr/>
            </p:nvGrpSpPr>
            <p:grpSpPr>
              <a:xfrm>
                <a:off x="3665537" y="39703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58" name="グループ化 57">
                  <a:extLst>
                    <a:ext uri="{FF2B5EF4-FFF2-40B4-BE49-F238E27FC236}">
                      <a16:creationId xmlns:a16="http://schemas.microsoft.com/office/drawing/2014/main" id="{59D95DB3-20F4-4437-8EB5-DF37405AAF44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62" name="四角形: 上の 2 つの角を丸める 61">
                    <a:extLst>
                      <a:ext uri="{FF2B5EF4-FFF2-40B4-BE49-F238E27FC236}">
                        <a16:creationId xmlns:a16="http://schemas.microsoft.com/office/drawing/2014/main" id="{3FF54238-37CE-42FF-B65D-CAA8A76CF31C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" name="四角形: 上の 2 つの角を丸める 62">
                    <a:extLst>
                      <a:ext uri="{FF2B5EF4-FFF2-40B4-BE49-F238E27FC236}">
                        <a16:creationId xmlns:a16="http://schemas.microsoft.com/office/drawing/2014/main" id="{4963DA3B-323A-448E-BFC2-56FC5816F596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9" name="四角形: 角を丸くする 58">
                  <a:extLst>
                    <a:ext uri="{FF2B5EF4-FFF2-40B4-BE49-F238E27FC236}">
                      <a16:creationId xmlns:a16="http://schemas.microsoft.com/office/drawing/2014/main" id="{6CE1E73B-9FBF-42E8-9F94-2E2E94767545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四角形: 角を丸くする 59">
                  <a:extLst>
                    <a:ext uri="{FF2B5EF4-FFF2-40B4-BE49-F238E27FC236}">
                      <a16:creationId xmlns:a16="http://schemas.microsoft.com/office/drawing/2014/main" id="{6AED9CEA-5524-4B60-8EA1-A48C03EF18FF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solidFill>
                  <a:schemeClr val="accent6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四角形: 角を丸くする 60">
                  <a:extLst>
                    <a:ext uri="{FF2B5EF4-FFF2-40B4-BE49-F238E27FC236}">
                      <a16:creationId xmlns:a16="http://schemas.microsoft.com/office/drawing/2014/main" id="{30FAC844-92C2-440D-A5CB-F9BD5765BD08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B4DDDE11-2E97-4BF5-81BA-83B8D40AC972}"/>
                  </a:ext>
                </a:extLst>
              </p:cNvPr>
              <p:cNvGrpSpPr/>
              <p:nvPr/>
            </p:nvGrpSpPr>
            <p:grpSpPr>
              <a:xfrm>
                <a:off x="4358225" y="3890395"/>
                <a:ext cx="1253056" cy="2377858"/>
                <a:chOff x="4323376" y="3659640"/>
                <a:chExt cx="1473053" cy="2795337"/>
              </a:xfrm>
            </p:grpSpPr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7D8C6A85-B021-45A6-9D0B-32855D93874E}"/>
                    </a:ext>
                  </a:extLst>
                </p:cNvPr>
                <p:cNvSpPr/>
                <p:nvPr/>
              </p:nvSpPr>
              <p:spPr>
                <a:xfrm flipH="1">
                  <a:off x="5439855" y="5153025"/>
                  <a:ext cx="356574" cy="1298049"/>
                </a:xfrm>
                <a:custGeom>
                  <a:avLst/>
                  <a:gdLst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161955 w 323722"/>
                    <a:gd name="connsiteY13" fmla="*/ 132249 h 1284462"/>
                    <a:gd name="connsiteX14" fmla="*/ 164079 w 323722"/>
                    <a:gd name="connsiteY14" fmla="*/ 126852 h 1284462"/>
                    <a:gd name="connsiteX15" fmla="*/ 261649 w 323722"/>
                    <a:gd name="connsiteY15" fmla="*/ 1942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161955 w 323722"/>
                    <a:gd name="connsiteY13" fmla="*/ 132249 h 1284462"/>
                    <a:gd name="connsiteX14" fmla="*/ 261649 w 323722"/>
                    <a:gd name="connsiteY14" fmla="*/ 19420 h 1284462"/>
                    <a:gd name="connsiteX15" fmla="*/ 297427 w 323722"/>
                    <a:gd name="connsiteY15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261649 w 323722"/>
                    <a:gd name="connsiteY13" fmla="*/ 19420 h 1284462"/>
                    <a:gd name="connsiteX14" fmla="*/ 297427 w 323722"/>
                    <a:gd name="connsiteY14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261649 w 323722"/>
                    <a:gd name="connsiteY13" fmla="*/ 19420 h 1284462"/>
                    <a:gd name="connsiteX14" fmla="*/ 297427 w 323722"/>
                    <a:gd name="connsiteY14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105473 w 323722"/>
                    <a:gd name="connsiteY12" fmla="*/ 1481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105473 w 323722"/>
                    <a:gd name="connsiteY12" fmla="*/ 1481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2773 w 323722"/>
                    <a:gd name="connsiteY12" fmla="*/ 1354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483048 h 1284462"/>
                    <a:gd name="connsiteX11" fmla="*/ 92773 w 323722"/>
                    <a:gd name="connsiteY11" fmla="*/ 135425 h 1284462"/>
                    <a:gd name="connsiteX12" fmla="*/ 297427 w 323722"/>
                    <a:gd name="connsiteY12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0 w 323722"/>
                    <a:gd name="connsiteY9" fmla="*/ 483048 h 1284462"/>
                    <a:gd name="connsiteX10" fmla="*/ 92773 w 323722"/>
                    <a:gd name="connsiteY10" fmla="*/ 135425 h 1284462"/>
                    <a:gd name="connsiteX11" fmla="*/ 297427 w 323722"/>
                    <a:gd name="connsiteY11" fmla="*/ 0 h 12844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23722" h="1284462">
                      <a:moveTo>
                        <a:pt x="297427" y="0"/>
                      </a:moveTo>
                      <a:lnTo>
                        <a:pt x="301946" y="10373"/>
                      </a:lnTo>
                      <a:cubicBezTo>
                        <a:pt x="334434" y="112640"/>
                        <a:pt x="331560" y="270312"/>
                        <a:pt x="286633" y="437982"/>
                      </a:cubicBezTo>
                      <a:cubicBezTo>
                        <a:pt x="268663" y="505050"/>
                        <a:pt x="245665" y="567369"/>
                        <a:pt x="219463" y="622635"/>
                      </a:cubicBezTo>
                      <a:lnTo>
                        <a:pt x="205505" y="645633"/>
                      </a:lnTo>
                      <a:lnTo>
                        <a:pt x="205505" y="766733"/>
                      </a:lnTo>
                      <a:lnTo>
                        <a:pt x="207055" y="766733"/>
                      </a:lnTo>
                      <a:lnTo>
                        <a:pt x="207055" y="1284462"/>
                      </a:lnTo>
                      <a:lnTo>
                        <a:pt x="1550" y="1284462"/>
                      </a:lnTo>
                      <a:cubicBezTo>
                        <a:pt x="1033" y="1017324"/>
                        <a:pt x="517" y="750186"/>
                        <a:pt x="0" y="483048"/>
                      </a:cubicBezTo>
                      <a:cubicBezTo>
                        <a:pt x="0" y="377803"/>
                        <a:pt x="5102" y="244508"/>
                        <a:pt x="92773" y="135425"/>
                      </a:cubicBezTo>
                      <a:cubicBezTo>
                        <a:pt x="180444" y="26342"/>
                        <a:pt x="263623" y="31425"/>
                        <a:pt x="297427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216DB2AD-D8B6-4A13-A68D-0BE5AE0D8146}"/>
                    </a:ext>
                  </a:extLst>
                </p:cNvPr>
                <p:cNvSpPr/>
                <p:nvPr/>
              </p:nvSpPr>
              <p:spPr>
                <a:xfrm>
                  <a:off x="4323376" y="5153025"/>
                  <a:ext cx="356574" cy="1298049"/>
                </a:xfrm>
                <a:custGeom>
                  <a:avLst/>
                  <a:gdLst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161955 w 323722"/>
                    <a:gd name="connsiteY13" fmla="*/ 132249 h 1284462"/>
                    <a:gd name="connsiteX14" fmla="*/ 164079 w 323722"/>
                    <a:gd name="connsiteY14" fmla="*/ 126852 h 1284462"/>
                    <a:gd name="connsiteX15" fmla="*/ 261649 w 323722"/>
                    <a:gd name="connsiteY15" fmla="*/ 1942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161955 w 323722"/>
                    <a:gd name="connsiteY13" fmla="*/ 132249 h 1284462"/>
                    <a:gd name="connsiteX14" fmla="*/ 261649 w 323722"/>
                    <a:gd name="connsiteY14" fmla="*/ 19420 h 1284462"/>
                    <a:gd name="connsiteX15" fmla="*/ 297427 w 323722"/>
                    <a:gd name="connsiteY15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261649 w 323722"/>
                    <a:gd name="connsiteY13" fmla="*/ 19420 h 1284462"/>
                    <a:gd name="connsiteX14" fmla="*/ 297427 w 323722"/>
                    <a:gd name="connsiteY14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261649 w 323722"/>
                    <a:gd name="connsiteY13" fmla="*/ 19420 h 1284462"/>
                    <a:gd name="connsiteX14" fmla="*/ 297427 w 323722"/>
                    <a:gd name="connsiteY14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105473 w 323722"/>
                    <a:gd name="connsiteY12" fmla="*/ 1481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105473 w 323722"/>
                    <a:gd name="connsiteY12" fmla="*/ 1481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2773 w 323722"/>
                    <a:gd name="connsiteY12" fmla="*/ 1354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483048 h 1284462"/>
                    <a:gd name="connsiteX11" fmla="*/ 92773 w 323722"/>
                    <a:gd name="connsiteY11" fmla="*/ 135425 h 1284462"/>
                    <a:gd name="connsiteX12" fmla="*/ 297427 w 323722"/>
                    <a:gd name="connsiteY12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0 w 323722"/>
                    <a:gd name="connsiteY9" fmla="*/ 483048 h 1284462"/>
                    <a:gd name="connsiteX10" fmla="*/ 92773 w 323722"/>
                    <a:gd name="connsiteY10" fmla="*/ 135425 h 1284462"/>
                    <a:gd name="connsiteX11" fmla="*/ 297427 w 323722"/>
                    <a:gd name="connsiteY11" fmla="*/ 0 h 12844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23722" h="1284462">
                      <a:moveTo>
                        <a:pt x="297427" y="0"/>
                      </a:moveTo>
                      <a:lnTo>
                        <a:pt x="301946" y="10373"/>
                      </a:lnTo>
                      <a:cubicBezTo>
                        <a:pt x="334434" y="112640"/>
                        <a:pt x="331560" y="270312"/>
                        <a:pt x="286633" y="437982"/>
                      </a:cubicBezTo>
                      <a:cubicBezTo>
                        <a:pt x="268663" y="505050"/>
                        <a:pt x="245665" y="567369"/>
                        <a:pt x="219463" y="622635"/>
                      </a:cubicBezTo>
                      <a:lnTo>
                        <a:pt x="205505" y="645633"/>
                      </a:lnTo>
                      <a:lnTo>
                        <a:pt x="205505" y="766733"/>
                      </a:lnTo>
                      <a:lnTo>
                        <a:pt x="207055" y="766733"/>
                      </a:lnTo>
                      <a:lnTo>
                        <a:pt x="207055" y="1284462"/>
                      </a:lnTo>
                      <a:lnTo>
                        <a:pt x="1550" y="1284462"/>
                      </a:lnTo>
                      <a:cubicBezTo>
                        <a:pt x="1033" y="1017324"/>
                        <a:pt x="517" y="750186"/>
                        <a:pt x="0" y="483048"/>
                      </a:cubicBezTo>
                      <a:cubicBezTo>
                        <a:pt x="0" y="377803"/>
                        <a:pt x="5102" y="244508"/>
                        <a:pt x="92773" y="135425"/>
                      </a:cubicBezTo>
                      <a:cubicBezTo>
                        <a:pt x="180444" y="26342"/>
                        <a:pt x="263623" y="31425"/>
                        <a:pt x="297427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03294F97-D215-4E8D-89F6-3F439111C49C}"/>
                    </a:ext>
                  </a:extLst>
                </p:cNvPr>
                <p:cNvSpPr/>
                <p:nvPr/>
              </p:nvSpPr>
              <p:spPr>
                <a:xfrm>
                  <a:off x="4450677" y="5133990"/>
                  <a:ext cx="1218451" cy="1320987"/>
                </a:xfrm>
                <a:custGeom>
                  <a:avLst/>
                  <a:gdLst>
                    <a:gd name="connsiteX0" fmla="*/ 304722 w 1218451"/>
                    <a:gd name="connsiteY0" fmla="*/ 0 h 1320987"/>
                    <a:gd name="connsiteX1" fmla="*/ 913729 w 1218451"/>
                    <a:gd name="connsiteY1" fmla="*/ 0 h 1320987"/>
                    <a:gd name="connsiteX2" fmla="*/ 1032339 w 1218451"/>
                    <a:gd name="connsiteY2" fmla="*/ 23947 h 1320987"/>
                    <a:gd name="connsiteX3" fmla="*/ 1048327 w 1218451"/>
                    <a:gd name="connsiteY3" fmla="*/ 32625 h 1320987"/>
                    <a:gd name="connsiteX4" fmla="*/ 1043806 w 1218451"/>
                    <a:gd name="connsiteY4" fmla="*/ 42998 h 1320987"/>
                    <a:gd name="connsiteX5" fmla="*/ 1059120 w 1218451"/>
                    <a:gd name="connsiteY5" fmla="*/ 470606 h 1320987"/>
                    <a:gd name="connsiteX6" fmla="*/ 1212681 w 1218451"/>
                    <a:gd name="connsiteY6" fmla="*/ 797599 h 1320987"/>
                    <a:gd name="connsiteX7" fmla="*/ 1218451 w 1218451"/>
                    <a:gd name="connsiteY7" fmla="*/ 803861 h 1320987"/>
                    <a:gd name="connsiteX8" fmla="*/ 1218450 w 1218451"/>
                    <a:gd name="connsiteY8" fmla="*/ 1320987 h 1320987"/>
                    <a:gd name="connsiteX9" fmla="*/ 0 w 1218451"/>
                    <a:gd name="connsiteY9" fmla="*/ 1320987 h 1320987"/>
                    <a:gd name="connsiteX10" fmla="*/ 0 w 1218451"/>
                    <a:gd name="connsiteY10" fmla="*/ 803861 h 1320987"/>
                    <a:gd name="connsiteX11" fmla="*/ 5773 w 1218451"/>
                    <a:gd name="connsiteY11" fmla="*/ 797596 h 1320987"/>
                    <a:gd name="connsiteX12" fmla="*/ 159333 w 1218451"/>
                    <a:gd name="connsiteY12" fmla="*/ 470604 h 1320987"/>
                    <a:gd name="connsiteX13" fmla="*/ 174645 w 1218451"/>
                    <a:gd name="connsiteY13" fmla="*/ 42996 h 1320987"/>
                    <a:gd name="connsiteX14" fmla="*/ 170126 w 1218451"/>
                    <a:gd name="connsiteY14" fmla="*/ 32623 h 1320987"/>
                    <a:gd name="connsiteX15" fmla="*/ 186111 w 1218451"/>
                    <a:gd name="connsiteY15" fmla="*/ 23947 h 1320987"/>
                    <a:gd name="connsiteX16" fmla="*/ 304722 w 1218451"/>
                    <a:gd name="connsiteY16" fmla="*/ 0 h 13209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218451" h="1320987">
                      <a:moveTo>
                        <a:pt x="304722" y="0"/>
                      </a:moveTo>
                      <a:lnTo>
                        <a:pt x="913729" y="0"/>
                      </a:lnTo>
                      <a:cubicBezTo>
                        <a:pt x="955801" y="0"/>
                        <a:pt x="995883" y="8527"/>
                        <a:pt x="1032339" y="23947"/>
                      </a:cubicBezTo>
                      <a:lnTo>
                        <a:pt x="1048327" y="32625"/>
                      </a:lnTo>
                      <a:lnTo>
                        <a:pt x="1043806" y="42998"/>
                      </a:lnTo>
                      <a:cubicBezTo>
                        <a:pt x="1011320" y="145264"/>
                        <a:pt x="1014193" y="302936"/>
                        <a:pt x="1059120" y="470606"/>
                      </a:cubicBezTo>
                      <a:cubicBezTo>
                        <a:pt x="1095062" y="604744"/>
                        <a:pt x="1151114" y="719881"/>
                        <a:pt x="1212681" y="797599"/>
                      </a:cubicBezTo>
                      <a:lnTo>
                        <a:pt x="1218451" y="803861"/>
                      </a:lnTo>
                      <a:lnTo>
                        <a:pt x="1218450" y="1320987"/>
                      </a:lnTo>
                      <a:lnTo>
                        <a:pt x="0" y="1320987"/>
                      </a:lnTo>
                      <a:lnTo>
                        <a:pt x="0" y="803861"/>
                      </a:lnTo>
                      <a:lnTo>
                        <a:pt x="5773" y="797596"/>
                      </a:lnTo>
                      <a:cubicBezTo>
                        <a:pt x="67340" y="719879"/>
                        <a:pt x="123392" y="604741"/>
                        <a:pt x="159333" y="470604"/>
                      </a:cubicBezTo>
                      <a:cubicBezTo>
                        <a:pt x="204260" y="302934"/>
                        <a:pt x="207133" y="145262"/>
                        <a:pt x="174645" y="42996"/>
                      </a:cubicBezTo>
                      <a:lnTo>
                        <a:pt x="170126" y="32623"/>
                      </a:lnTo>
                      <a:lnTo>
                        <a:pt x="186111" y="23947"/>
                      </a:lnTo>
                      <a:cubicBezTo>
                        <a:pt x="222566" y="8527"/>
                        <a:pt x="262649" y="0"/>
                        <a:pt x="304722" y="0"/>
                      </a:cubicBezTo>
                      <a:close/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6F9C10B1-5000-47AF-9024-87EFFF227BBC}"/>
                    </a:ext>
                  </a:extLst>
                </p:cNvPr>
                <p:cNvSpPr/>
                <p:nvPr/>
              </p:nvSpPr>
              <p:spPr>
                <a:xfrm>
                  <a:off x="4753561" y="4833217"/>
                  <a:ext cx="605343" cy="660327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591799"/>
                    <a:gd name="connsiteX1" fmla="*/ 362085 w 525992"/>
                    <a:gd name="connsiteY1" fmla="*/ 0 h 591799"/>
                    <a:gd name="connsiteX2" fmla="*/ 386315 w 525992"/>
                    <a:gd name="connsiteY2" fmla="*/ 240006 h 591799"/>
                    <a:gd name="connsiteX3" fmla="*/ 519778 w 525992"/>
                    <a:gd name="connsiteY3" fmla="*/ 240006 h 591799"/>
                    <a:gd name="connsiteX4" fmla="*/ 525992 w 525992"/>
                    <a:gd name="connsiteY4" fmla="*/ 254756 h 591799"/>
                    <a:gd name="connsiteX5" fmla="*/ 268514 w 525992"/>
                    <a:gd name="connsiteY5" fmla="*/ 591799 h 591799"/>
                    <a:gd name="connsiteX6" fmla="*/ 0 w 525992"/>
                    <a:gd name="connsiteY6" fmla="*/ 254756 h 591799"/>
                    <a:gd name="connsiteX7" fmla="*/ 6215 w 525992"/>
                    <a:gd name="connsiteY7" fmla="*/ 240006 h 591799"/>
                    <a:gd name="connsiteX8" fmla="*/ 136411 w 525992"/>
                    <a:gd name="connsiteY8" fmla="*/ 240006 h 591799"/>
                    <a:gd name="connsiteX9" fmla="*/ 160641 w 525992"/>
                    <a:gd name="connsiteY9" fmla="*/ 0 h 591799"/>
                    <a:gd name="connsiteX0" fmla="*/ 160641 w 525992"/>
                    <a:gd name="connsiteY0" fmla="*/ 0 h 527387"/>
                    <a:gd name="connsiteX1" fmla="*/ 362085 w 525992"/>
                    <a:gd name="connsiteY1" fmla="*/ 0 h 527387"/>
                    <a:gd name="connsiteX2" fmla="*/ 386315 w 525992"/>
                    <a:gd name="connsiteY2" fmla="*/ 240006 h 527387"/>
                    <a:gd name="connsiteX3" fmla="*/ 519778 w 525992"/>
                    <a:gd name="connsiteY3" fmla="*/ 240006 h 527387"/>
                    <a:gd name="connsiteX4" fmla="*/ 525992 w 525992"/>
                    <a:gd name="connsiteY4" fmla="*/ 254756 h 527387"/>
                    <a:gd name="connsiteX5" fmla="*/ 268514 w 525992"/>
                    <a:gd name="connsiteY5" fmla="*/ 527387 h 527387"/>
                    <a:gd name="connsiteX6" fmla="*/ 0 w 525992"/>
                    <a:gd name="connsiteY6" fmla="*/ 254756 h 527387"/>
                    <a:gd name="connsiteX7" fmla="*/ 6215 w 525992"/>
                    <a:gd name="connsiteY7" fmla="*/ 240006 h 527387"/>
                    <a:gd name="connsiteX8" fmla="*/ 136411 w 525992"/>
                    <a:gd name="connsiteY8" fmla="*/ 240006 h 527387"/>
                    <a:gd name="connsiteX9" fmla="*/ 160641 w 525992"/>
                    <a:gd name="connsiteY9" fmla="*/ 0 h 527387"/>
                    <a:gd name="connsiteX0" fmla="*/ 160641 w 525992"/>
                    <a:gd name="connsiteY0" fmla="*/ 0 h 527435"/>
                    <a:gd name="connsiteX1" fmla="*/ 362085 w 525992"/>
                    <a:gd name="connsiteY1" fmla="*/ 0 h 527435"/>
                    <a:gd name="connsiteX2" fmla="*/ 386315 w 525992"/>
                    <a:gd name="connsiteY2" fmla="*/ 240006 h 527435"/>
                    <a:gd name="connsiteX3" fmla="*/ 519778 w 525992"/>
                    <a:gd name="connsiteY3" fmla="*/ 240006 h 527435"/>
                    <a:gd name="connsiteX4" fmla="*/ 525992 w 525992"/>
                    <a:gd name="connsiteY4" fmla="*/ 254756 h 527435"/>
                    <a:gd name="connsiteX5" fmla="*/ 268514 w 525992"/>
                    <a:gd name="connsiteY5" fmla="*/ 527387 h 527435"/>
                    <a:gd name="connsiteX6" fmla="*/ 0 w 525992"/>
                    <a:gd name="connsiteY6" fmla="*/ 254756 h 527435"/>
                    <a:gd name="connsiteX7" fmla="*/ 6215 w 525992"/>
                    <a:gd name="connsiteY7" fmla="*/ 240006 h 527435"/>
                    <a:gd name="connsiteX8" fmla="*/ 136411 w 525992"/>
                    <a:gd name="connsiteY8" fmla="*/ 240006 h 527435"/>
                    <a:gd name="connsiteX9" fmla="*/ 160641 w 525992"/>
                    <a:gd name="connsiteY9" fmla="*/ 0 h 527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25992" h="527435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506872" y="531067"/>
                        <a:pt x="268514" y="527387"/>
                      </a:cubicBezTo>
                      <a:cubicBezTo>
                        <a:pt x="30156" y="523707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lnTo>
                        <a:pt x="160641" y="0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85" name="グループ化 184">
                  <a:extLst>
                    <a:ext uri="{FF2B5EF4-FFF2-40B4-BE49-F238E27FC236}">
                      <a16:creationId xmlns:a16="http://schemas.microsoft.com/office/drawing/2014/main" id="{3BFC5364-2717-4025-9222-63C32AB2E469}"/>
                    </a:ext>
                  </a:extLst>
                </p:cNvPr>
                <p:cNvGrpSpPr/>
                <p:nvPr/>
              </p:nvGrpSpPr>
              <p:grpSpPr>
                <a:xfrm>
                  <a:off x="4346178" y="3659640"/>
                  <a:ext cx="1397778" cy="1418097"/>
                  <a:chOff x="1231122" y="2121256"/>
                  <a:chExt cx="1397778" cy="1418097"/>
                </a:xfrm>
              </p:grpSpPr>
              <p:sp>
                <p:nvSpPr>
                  <p:cNvPr id="189" name="フリーフォーム: 図形 188">
                    <a:extLst>
                      <a:ext uri="{FF2B5EF4-FFF2-40B4-BE49-F238E27FC236}">
                        <a16:creationId xmlns:a16="http://schemas.microsoft.com/office/drawing/2014/main" id="{8C5BB8DC-3067-4A43-A6B6-E05BA49190C4}"/>
                      </a:ext>
                    </a:extLst>
                  </p:cNvPr>
                  <p:cNvSpPr/>
                  <p:nvPr/>
                </p:nvSpPr>
                <p:spPr>
                  <a:xfrm>
                    <a:off x="1231122" y="2121256"/>
                    <a:ext cx="1397778" cy="848304"/>
                  </a:xfrm>
                  <a:custGeom>
                    <a:avLst/>
                    <a:gdLst>
                      <a:gd name="connsiteX0" fmla="*/ 698889 w 1397778"/>
                      <a:gd name="connsiteY0" fmla="*/ 0 h 895789"/>
                      <a:gd name="connsiteX1" fmla="*/ 776922 w 1397778"/>
                      <a:gd name="connsiteY1" fmla="*/ 97106 h 895789"/>
                      <a:gd name="connsiteX2" fmla="*/ 879775 w 1397778"/>
                      <a:gd name="connsiteY2" fmla="*/ 21777 h 895789"/>
                      <a:gd name="connsiteX3" fmla="*/ 927661 w 1397778"/>
                      <a:gd name="connsiteY3" fmla="*/ 134040 h 895789"/>
                      <a:gd name="connsiteX4" fmla="*/ 1048334 w 1397778"/>
                      <a:gd name="connsiteY4" fmla="*/ 85623 h 895789"/>
                      <a:gd name="connsiteX5" fmla="*/ 1062815 w 1397778"/>
                      <a:gd name="connsiteY5" fmla="*/ 205397 h 895789"/>
                      <a:gd name="connsiteX6" fmla="*/ 1193078 w 1397778"/>
                      <a:gd name="connsiteY6" fmla="*/ 187189 h 895789"/>
                      <a:gd name="connsiteX7" fmla="*/ 1173166 w 1397778"/>
                      <a:gd name="connsiteY7" fmla="*/ 306308 h 895789"/>
                      <a:gd name="connsiteX8" fmla="*/ 1304145 w 1397778"/>
                      <a:gd name="connsiteY8" fmla="*/ 319551 h 895789"/>
                      <a:gd name="connsiteX9" fmla="*/ 1251199 w 1397778"/>
                      <a:gd name="connsiteY9" fmla="*/ 429900 h 895789"/>
                      <a:gd name="connsiteX10" fmla="*/ 1373964 w 1397778"/>
                      <a:gd name="connsiteY10" fmla="*/ 473690 h 895789"/>
                      <a:gd name="connsiteX11" fmla="*/ 1291587 w 1397778"/>
                      <a:gd name="connsiteY11" fmla="*/ 567745 h 895789"/>
                      <a:gd name="connsiteX12" fmla="*/ 1397778 w 1397778"/>
                      <a:gd name="connsiteY12" fmla="*/ 639102 h 895789"/>
                      <a:gd name="connsiteX13" fmla="*/ 1291587 w 1397778"/>
                      <a:gd name="connsiteY13" fmla="*/ 710459 h 895789"/>
                      <a:gd name="connsiteX14" fmla="*/ 1373964 w 1397778"/>
                      <a:gd name="connsiteY14" fmla="*/ 804514 h 895789"/>
                      <a:gd name="connsiteX15" fmla="*/ 1251199 w 1397778"/>
                      <a:gd name="connsiteY15" fmla="*/ 848304 h 895789"/>
                      <a:gd name="connsiteX16" fmla="*/ 1273983 w 1397778"/>
                      <a:gd name="connsiteY16" fmla="*/ 895789 h 895789"/>
                      <a:gd name="connsiteX17" fmla="*/ 123796 w 1397778"/>
                      <a:gd name="connsiteY17" fmla="*/ 895789 h 895789"/>
                      <a:gd name="connsiteX18" fmla="*/ 146579 w 1397778"/>
                      <a:gd name="connsiteY18" fmla="*/ 848304 h 895789"/>
                      <a:gd name="connsiteX19" fmla="*/ 23814 w 1397778"/>
                      <a:gd name="connsiteY19" fmla="*/ 804514 h 895789"/>
                      <a:gd name="connsiteX20" fmla="*/ 106191 w 1397778"/>
                      <a:gd name="connsiteY20" fmla="*/ 710459 h 895789"/>
                      <a:gd name="connsiteX21" fmla="*/ 0 w 1397778"/>
                      <a:gd name="connsiteY21" fmla="*/ 639102 h 895789"/>
                      <a:gd name="connsiteX22" fmla="*/ 106191 w 1397778"/>
                      <a:gd name="connsiteY22" fmla="*/ 567745 h 895789"/>
                      <a:gd name="connsiteX23" fmla="*/ 23814 w 1397778"/>
                      <a:gd name="connsiteY23" fmla="*/ 473690 h 895789"/>
                      <a:gd name="connsiteX24" fmla="*/ 146579 w 1397778"/>
                      <a:gd name="connsiteY24" fmla="*/ 429900 h 895789"/>
                      <a:gd name="connsiteX25" fmla="*/ 93633 w 1397778"/>
                      <a:gd name="connsiteY25" fmla="*/ 319551 h 895789"/>
                      <a:gd name="connsiteX26" fmla="*/ 224612 w 1397778"/>
                      <a:gd name="connsiteY26" fmla="*/ 306308 h 895789"/>
                      <a:gd name="connsiteX27" fmla="*/ 204700 w 1397778"/>
                      <a:gd name="connsiteY27" fmla="*/ 187189 h 895789"/>
                      <a:gd name="connsiteX28" fmla="*/ 334963 w 1397778"/>
                      <a:gd name="connsiteY28" fmla="*/ 205397 h 895789"/>
                      <a:gd name="connsiteX29" fmla="*/ 349445 w 1397778"/>
                      <a:gd name="connsiteY29" fmla="*/ 85623 h 895789"/>
                      <a:gd name="connsiteX30" fmla="*/ 470117 w 1397778"/>
                      <a:gd name="connsiteY30" fmla="*/ 134040 h 895789"/>
                      <a:gd name="connsiteX31" fmla="*/ 518003 w 1397778"/>
                      <a:gd name="connsiteY31" fmla="*/ 21777 h 895789"/>
                      <a:gd name="connsiteX32" fmla="*/ 620856 w 1397778"/>
                      <a:gd name="connsiteY32" fmla="*/ 97106 h 895789"/>
                      <a:gd name="connsiteX0" fmla="*/ 698889 w 1397778"/>
                      <a:gd name="connsiteY0" fmla="*/ 0 h 895789"/>
                      <a:gd name="connsiteX1" fmla="*/ 776922 w 1397778"/>
                      <a:gd name="connsiteY1" fmla="*/ 97106 h 895789"/>
                      <a:gd name="connsiteX2" fmla="*/ 879775 w 1397778"/>
                      <a:gd name="connsiteY2" fmla="*/ 21777 h 895789"/>
                      <a:gd name="connsiteX3" fmla="*/ 927661 w 1397778"/>
                      <a:gd name="connsiteY3" fmla="*/ 134040 h 895789"/>
                      <a:gd name="connsiteX4" fmla="*/ 1048334 w 1397778"/>
                      <a:gd name="connsiteY4" fmla="*/ 85623 h 895789"/>
                      <a:gd name="connsiteX5" fmla="*/ 1062815 w 1397778"/>
                      <a:gd name="connsiteY5" fmla="*/ 205397 h 895789"/>
                      <a:gd name="connsiteX6" fmla="*/ 1193078 w 1397778"/>
                      <a:gd name="connsiteY6" fmla="*/ 187189 h 895789"/>
                      <a:gd name="connsiteX7" fmla="*/ 1173166 w 1397778"/>
                      <a:gd name="connsiteY7" fmla="*/ 306308 h 895789"/>
                      <a:gd name="connsiteX8" fmla="*/ 1304145 w 1397778"/>
                      <a:gd name="connsiteY8" fmla="*/ 319551 h 895789"/>
                      <a:gd name="connsiteX9" fmla="*/ 1251199 w 1397778"/>
                      <a:gd name="connsiteY9" fmla="*/ 429900 h 895789"/>
                      <a:gd name="connsiteX10" fmla="*/ 1373964 w 1397778"/>
                      <a:gd name="connsiteY10" fmla="*/ 473690 h 895789"/>
                      <a:gd name="connsiteX11" fmla="*/ 1291587 w 1397778"/>
                      <a:gd name="connsiteY11" fmla="*/ 567745 h 895789"/>
                      <a:gd name="connsiteX12" fmla="*/ 1397778 w 1397778"/>
                      <a:gd name="connsiteY12" fmla="*/ 639102 h 895789"/>
                      <a:gd name="connsiteX13" fmla="*/ 1291587 w 1397778"/>
                      <a:gd name="connsiteY13" fmla="*/ 710459 h 895789"/>
                      <a:gd name="connsiteX14" fmla="*/ 1373964 w 1397778"/>
                      <a:gd name="connsiteY14" fmla="*/ 804514 h 895789"/>
                      <a:gd name="connsiteX15" fmla="*/ 1251199 w 1397778"/>
                      <a:gd name="connsiteY15" fmla="*/ 848304 h 895789"/>
                      <a:gd name="connsiteX16" fmla="*/ 1273983 w 1397778"/>
                      <a:gd name="connsiteY16" fmla="*/ 895789 h 895789"/>
                      <a:gd name="connsiteX17" fmla="*/ 146579 w 1397778"/>
                      <a:gd name="connsiteY17" fmla="*/ 848304 h 895789"/>
                      <a:gd name="connsiteX18" fmla="*/ 23814 w 1397778"/>
                      <a:gd name="connsiteY18" fmla="*/ 804514 h 895789"/>
                      <a:gd name="connsiteX19" fmla="*/ 106191 w 1397778"/>
                      <a:gd name="connsiteY19" fmla="*/ 710459 h 895789"/>
                      <a:gd name="connsiteX20" fmla="*/ 0 w 1397778"/>
                      <a:gd name="connsiteY20" fmla="*/ 639102 h 895789"/>
                      <a:gd name="connsiteX21" fmla="*/ 106191 w 1397778"/>
                      <a:gd name="connsiteY21" fmla="*/ 567745 h 895789"/>
                      <a:gd name="connsiteX22" fmla="*/ 23814 w 1397778"/>
                      <a:gd name="connsiteY22" fmla="*/ 473690 h 895789"/>
                      <a:gd name="connsiteX23" fmla="*/ 146579 w 1397778"/>
                      <a:gd name="connsiteY23" fmla="*/ 429900 h 895789"/>
                      <a:gd name="connsiteX24" fmla="*/ 93633 w 1397778"/>
                      <a:gd name="connsiteY24" fmla="*/ 319551 h 895789"/>
                      <a:gd name="connsiteX25" fmla="*/ 224612 w 1397778"/>
                      <a:gd name="connsiteY25" fmla="*/ 306308 h 895789"/>
                      <a:gd name="connsiteX26" fmla="*/ 204700 w 1397778"/>
                      <a:gd name="connsiteY26" fmla="*/ 187189 h 895789"/>
                      <a:gd name="connsiteX27" fmla="*/ 334963 w 1397778"/>
                      <a:gd name="connsiteY27" fmla="*/ 205397 h 895789"/>
                      <a:gd name="connsiteX28" fmla="*/ 349445 w 1397778"/>
                      <a:gd name="connsiteY28" fmla="*/ 85623 h 895789"/>
                      <a:gd name="connsiteX29" fmla="*/ 470117 w 1397778"/>
                      <a:gd name="connsiteY29" fmla="*/ 134040 h 895789"/>
                      <a:gd name="connsiteX30" fmla="*/ 518003 w 1397778"/>
                      <a:gd name="connsiteY30" fmla="*/ 21777 h 895789"/>
                      <a:gd name="connsiteX31" fmla="*/ 620856 w 1397778"/>
                      <a:gd name="connsiteY31" fmla="*/ 97106 h 895789"/>
                      <a:gd name="connsiteX32" fmla="*/ 698889 w 1397778"/>
                      <a:gd name="connsiteY32" fmla="*/ 0 h 895789"/>
                      <a:gd name="connsiteX0" fmla="*/ 698889 w 1397778"/>
                      <a:gd name="connsiteY0" fmla="*/ 0 h 848304"/>
                      <a:gd name="connsiteX1" fmla="*/ 776922 w 1397778"/>
                      <a:gd name="connsiteY1" fmla="*/ 97106 h 848304"/>
                      <a:gd name="connsiteX2" fmla="*/ 879775 w 1397778"/>
                      <a:gd name="connsiteY2" fmla="*/ 21777 h 848304"/>
                      <a:gd name="connsiteX3" fmla="*/ 927661 w 1397778"/>
                      <a:gd name="connsiteY3" fmla="*/ 134040 h 848304"/>
                      <a:gd name="connsiteX4" fmla="*/ 1048334 w 1397778"/>
                      <a:gd name="connsiteY4" fmla="*/ 85623 h 848304"/>
                      <a:gd name="connsiteX5" fmla="*/ 1062815 w 1397778"/>
                      <a:gd name="connsiteY5" fmla="*/ 205397 h 848304"/>
                      <a:gd name="connsiteX6" fmla="*/ 1193078 w 1397778"/>
                      <a:gd name="connsiteY6" fmla="*/ 187189 h 848304"/>
                      <a:gd name="connsiteX7" fmla="*/ 1173166 w 1397778"/>
                      <a:gd name="connsiteY7" fmla="*/ 306308 h 848304"/>
                      <a:gd name="connsiteX8" fmla="*/ 1304145 w 1397778"/>
                      <a:gd name="connsiteY8" fmla="*/ 319551 h 848304"/>
                      <a:gd name="connsiteX9" fmla="*/ 1251199 w 1397778"/>
                      <a:gd name="connsiteY9" fmla="*/ 429900 h 848304"/>
                      <a:gd name="connsiteX10" fmla="*/ 1373964 w 1397778"/>
                      <a:gd name="connsiteY10" fmla="*/ 473690 h 848304"/>
                      <a:gd name="connsiteX11" fmla="*/ 1291587 w 1397778"/>
                      <a:gd name="connsiteY11" fmla="*/ 567745 h 848304"/>
                      <a:gd name="connsiteX12" fmla="*/ 1397778 w 1397778"/>
                      <a:gd name="connsiteY12" fmla="*/ 639102 h 848304"/>
                      <a:gd name="connsiteX13" fmla="*/ 1291587 w 1397778"/>
                      <a:gd name="connsiteY13" fmla="*/ 710459 h 848304"/>
                      <a:gd name="connsiteX14" fmla="*/ 1373964 w 1397778"/>
                      <a:gd name="connsiteY14" fmla="*/ 804514 h 848304"/>
                      <a:gd name="connsiteX15" fmla="*/ 1251199 w 1397778"/>
                      <a:gd name="connsiteY15" fmla="*/ 848304 h 848304"/>
                      <a:gd name="connsiteX16" fmla="*/ 146579 w 1397778"/>
                      <a:gd name="connsiteY16" fmla="*/ 848304 h 848304"/>
                      <a:gd name="connsiteX17" fmla="*/ 23814 w 1397778"/>
                      <a:gd name="connsiteY17" fmla="*/ 804514 h 848304"/>
                      <a:gd name="connsiteX18" fmla="*/ 106191 w 1397778"/>
                      <a:gd name="connsiteY18" fmla="*/ 710459 h 848304"/>
                      <a:gd name="connsiteX19" fmla="*/ 0 w 1397778"/>
                      <a:gd name="connsiteY19" fmla="*/ 639102 h 848304"/>
                      <a:gd name="connsiteX20" fmla="*/ 106191 w 1397778"/>
                      <a:gd name="connsiteY20" fmla="*/ 567745 h 848304"/>
                      <a:gd name="connsiteX21" fmla="*/ 23814 w 1397778"/>
                      <a:gd name="connsiteY21" fmla="*/ 473690 h 848304"/>
                      <a:gd name="connsiteX22" fmla="*/ 146579 w 1397778"/>
                      <a:gd name="connsiteY22" fmla="*/ 429900 h 848304"/>
                      <a:gd name="connsiteX23" fmla="*/ 93633 w 1397778"/>
                      <a:gd name="connsiteY23" fmla="*/ 319551 h 848304"/>
                      <a:gd name="connsiteX24" fmla="*/ 224612 w 1397778"/>
                      <a:gd name="connsiteY24" fmla="*/ 306308 h 848304"/>
                      <a:gd name="connsiteX25" fmla="*/ 204700 w 1397778"/>
                      <a:gd name="connsiteY25" fmla="*/ 187189 h 848304"/>
                      <a:gd name="connsiteX26" fmla="*/ 334963 w 1397778"/>
                      <a:gd name="connsiteY26" fmla="*/ 205397 h 848304"/>
                      <a:gd name="connsiteX27" fmla="*/ 349445 w 1397778"/>
                      <a:gd name="connsiteY27" fmla="*/ 85623 h 848304"/>
                      <a:gd name="connsiteX28" fmla="*/ 470117 w 1397778"/>
                      <a:gd name="connsiteY28" fmla="*/ 134040 h 848304"/>
                      <a:gd name="connsiteX29" fmla="*/ 518003 w 1397778"/>
                      <a:gd name="connsiteY29" fmla="*/ 21777 h 848304"/>
                      <a:gd name="connsiteX30" fmla="*/ 620856 w 1397778"/>
                      <a:gd name="connsiteY30" fmla="*/ 97106 h 848304"/>
                      <a:gd name="connsiteX31" fmla="*/ 698889 w 1397778"/>
                      <a:gd name="connsiteY31" fmla="*/ 0 h 848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1397778" h="848304">
                        <a:moveTo>
                          <a:pt x="698889" y="0"/>
                        </a:moveTo>
                        <a:lnTo>
                          <a:pt x="776922" y="97106"/>
                        </a:lnTo>
                        <a:lnTo>
                          <a:pt x="879775" y="21777"/>
                        </a:lnTo>
                        <a:lnTo>
                          <a:pt x="927661" y="134040"/>
                        </a:lnTo>
                        <a:lnTo>
                          <a:pt x="1048334" y="85623"/>
                        </a:lnTo>
                        <a:lnTo>
                          <a:pt x="1062815" y="205397"/>
                        </a:lnTo>
                        <a:lnTo>
                          <a:pt x="1193078" y="187189"/>
                        </a:lnTo>
                        <a:lnTo>
                          <a:pt x="1173166" y="306308"/>
                        </a:lnTo>
                        <a:lnTo>
                          <a:pt x="1304145" y="319551"/>
                        </a:lnTo>
                        <a:lnTo>
                          <a:pt x="1251199" y="429900"/>
                        </a:lnTo>
                        <a:lnTo>
                          <a:pt x="1373964" y="473690"/>
                        </a:lnTo>
                        <a:lnTo>
                          <a:pt x="1291587" y="567745"/>
                        </a:lnTo>
                        <a:lnTo>
                          <a:pt x="1397778" y="639102"/>
                        </a:lnTo>
                        <a:lnTo>
                          <a:pt x="1291587" y="710459"/>
                        </a:lnTo>
                        <a:lnTo>
                          <a:pt x="1373964" y="804514"/>
                        </a:lnTo>
                        <a:lnTo>
                          <a:pt x="1251199" y="848304"/>
                        </a:lnTo>
                        <a:lnTo>
                          <a:pt x="146579" y="848304"/>
                        </a:lnTo>
                        <a:lnTo>
                          <a:pt x="23814" y="804514"/>
                        </a:lnTo>
                        <a:lnTo>
                          <a:pt x="106191" y="710459"/>
                        </a:lnTo>
                        <a:lnTo>
                          <a:pt x="0" y="639102"/>
                        </a:lnTo>
                        <a:lnTo>
                          <a:pt x="106191" y="567745"/>
                        </a:lnTo>
                        <a:lnTo>
                          <a:pt x="23814" y="473690"/>
                        </a:lnTo>
                        <a:lnTo>
                          <a:pt x="146579" y="429900"/>
                        </a:lnTo>
                        <a:lnTo>
                          <a:pt x="93633" y="319551"/>
                        </a:lnTo>
                        <a:lnTo>
                          <a:pt x="224612" y="306308"/>
                        </a:lnTo>
                        <a:lnTo>
                          <a:pt x="204700" y="187189"/>
                        </a:lnTo>
                        <a:lnTo>
                          <a:pt x="334963" y="205397"/>
                        </a:lnTo>
                        <a:lnTo>
                          <a:pt x="349445" y="85623"/>
                        </a:lnTo>
                        <a:lnTo>
                          <a:pt x="470117" y="134040"/>
                        </a:lnTo>
                        <a:lnTo>
                          <a:pt x="518003" y="21777"/>
                        </a:lnTo>
                        <a:lnTo>
                          <a:pt x="620856" y="97106"/>
                        </a:lnTo>
                        <a:lnTo>
                          <a:pt x="698889" y="0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90" name="グループ化 189">
                    <a:extLst>
                      <a:ext uri="{FF2B5EF4-FFF2-40B4-BE49-F238E27FC236}">
                        <a16:creationId xmlns:a16="http://schemas.microsoft.com/office/drawing/2014/main" id="{D57B542F-154A-46A3-8D01-16AEA6475D9E}"/>
                      </a:ext>
                    </a:extLst>
                  </p:cNvPr>
                  <p:cNvGrpSpPr/>
                  <p:nvPr/>
                </p:nvGrpSpPr>
                <p:grpSpPr>
                  <a:xfrm>
                    <a:off x="1297904" y="2379247"/>
                    <a:ext cx="1277659" cy="1160106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97" name="グループ化 196">
                      <a:extLst>
                        <a:ext uri="{FF2B5EF4-FFF2-40B4-BE49-F238E27FC236}">
                          <a16:creationId xmlns:a16="http://schemas.microsoft.com/office/drawing/2014/main" id="{A9B0D734-AE6D-4669-B5C1-A6261C806863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02" name="円/楕円 489">
                        <a:extLst>
                          <a:ext uri="{FF2B5EF4-FFF2-40B4-BE49-F238E27FC236}">
                            <a16:creationId xmlns:a16="http://schemas.microsoft.com/office/drawing/2014/main" id="{0A1EA34D-845B-44B0-822B-7E84FA9AAC9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03" name="円/楕円 490">
                        <a:extLst>
                          <a:ext uri="{FF2B5EF4-FFF2-40B4-BE49-F238E27FC236}">
                            <a16:creationId xmlns:a16="http://schemas.microsoft.com/office/drawing/2014/main" id="{70ECAC26-365A-44A2-AB73-68303B6089E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98" name="グループ化 197">
                      <a:extLst>
                        <a:ext uri="{FF2B5EF4-FFF2-40B4-BE49-F238E27FC236}">
                          <a16:creationId xmlns:a16="http://schemas.microsoft.com/office/drawing/2014/main" id="{D3F907DA-1837-42F3-BFAB-4C285ED9AC68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00" name="円/楕円 487">
                        <a:extLst>
                          <a:ext uri="{FF2B5EF4-FFF2-40B4-BE49-F238E27FC236}">
                            <a16:creationId xmlns:a16="http://schemas.microsoft.com/office/drawing/2014/main" id="{4E34C2C1-CE77-4117-821C-E110F0474C2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01" name="円/楕円 488">
                        <a:extLst>
                          <a:ext uri="{FF2B5EF4-FFF2-40B4-BE49-F238E27FC236}">
                            <a16:creationId xmlns:a16="http://schemas.microsoft.com/office/drawing/2014/main" id="{6C8EE3E5-48AD-4C63-852D-FF818EF0D6C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99" name="円/楕円 486">
                      <a:extLst>
                        <a:ext uri="{FF2B5EF4-FFF2-40B4-BE49-F238E27FC236}">
                          <a16:creationId xmlns:a16="http://schemas.microsoft.com/office/drawing/2014/main" id="{4FADBD3E-6064-4428-8FD9-3CBE2477585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1" name="円/楕円 472">
                    <a:extLst>
                      <a:ext uri="{FF2B5EF4-FFF2-40B4-BE49-F238E27FC236}">
                        <a16:creationId xmlns:a16="http://schemas.microsoft.com/office/drawing/2014/main" id="{E902C8DC-F824-4166-AF88-391FEDA61405}"/>
                      </a:ext>
                    </a:extLst>
                  </p:cNvPr>
                  <p:cNvSpPr/>
                  <p:nvPr/>
                </p:nvSpPr>
                <p:spPr>
                  <a:xfrm>
                    <a:off x="1499857" y="2704001"/>
                    <a:ext cx="296131" cy="65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2" name="円/楕円 473">
                    <a:extLst>
                      <a:ext uri="{FF2B5EF4-FFF2-40B4-BE49-F238E27FC236}">
                        <a16:creationId xmlns:a16="http://schemas.microsoft.com/office/drawing/2014/main" id="{2457B59E-3D38-43F7-A0C2-0DD9CD855F8B}"/>
                      </a:ext>
                    </a:extLst>
                  </p:cNvPr>
                  <p:cNvSpPr/>
                  <p:nvPr/>
                </p:nvSpPr>
                <p:spPr>
                  <a:xfrm>
                    <a:off x="2063644" y="2704001"/>
                    <a:ext cx="296131" cy="65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93" name="グループ化 192">
                    <a:extLst>
                      <a:ext uri="{FF2B5EF4-FFF2-40B4-BE49-F238E27FC236}">
                        <a16:creationId xmlns:a16="http://schemas.microsoft.com/office/drawing/2014/main" id="{22B73E87-877B-46CB-B112-7A128AC03122}"/>
                      </a:ext>
                    </a:extLst>
                  </p:cNvPr>
                  <p:cNvGrpSpPr/>
                  <p:nvPr/>
                </p:nvGrpSpPr>
                <p:grpSpPr>
                  <a:xfrm>
                    <a:off x="1819207" y="3040652"/>
                    <a:ext cx="240026" cy="203430"/>
                    <a:chOff x="7084627" y="3040652"/>
                    <a:chExt cx="240026" cy="203430"/>
                  </a:xfrm>
                  <a:solidFill>
                    <a:schemeClr val="accent2">
                      <a:lumMod val="75000"/>
                    </a:schemeClr>
                  </a:solidFill>
                </p:grpSpPr>
                <p:sp>
                  <p:nvSpPr>
                    <p:cNvPr id="194" name="円/楕円 662">
                      <a:extLst>
                        <a:ext uri="{FF2B5EF4-FFF2-40B4-BE49-F238E27FC236}">
                          <a16:creationId xmlns:a16="http://schemas.microsoft.com/office/drawing/2014/main" id="{8D640BE4-7CA1-4928-B4C6-F46ACE35E81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02163"/>
                      <a:ext cx="240026" cy="125443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5" name="フリーフォーム: 図形 194">
                      <a:extLst>
                        <a:ext uri="{FF2B5EF4-FFF2-40B4-BE49-F238E27FC236}">
                          <a16:creationId xmlns:a16="http://schemas.microsoft.com/office/drawing/2014/main" id="{8391D0BC-9B20-4971-BD06-8B68808008E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4065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7E5C9B8B-7062-4591-AFC3-FF2C80BD43C4}"/>
                    </a:ext>
                  </a:extLst>
                </p:cNvPr>
                <p:cNvSpPr/>
                <p:nvPr/>
              </p:nvSpPr>
              <p:spPr>
                <a:xfrm rot="16200000">
                  <a:off x="4743186" y="4383219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5A359502-4315-48FB-B6B9-58289F56304C}"/>
                    </a:ext>
                  </a:extLst>
                </p:cNvPr>
                <p:cNvSpPr/>
                <p:nvPr/>
              </p:nvSpPr>
              <p:spPr>
                <a:xfrm rot="16200000">
                  <a:off x="5331354" y="4383219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F25C2938-1CD4-43D5-B357-BECEAE8B964A}"/>
                    </a:ext>
                  </a:extLst>
                </p:cNvPr>
                <p:cNvSpPr/>
                <p:nvPr/>
              </p:nvSpPr>
              <p:spPr>
                <a:xfrm rot="16200000">
                  <a:off x="5018194" y="4764870"/>
                  <a:ext cx="53747" cy="257348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85" name="グループ化 284">
                <a:extLst>
                  <a:ext uri="{FF2B5EF4-FFF2-40B4-BE49-F238E27FC236}">
                    <a16:creationId xmlns:a16="http://schemas.microsoft.com/office/drawing/2014/main" id="{9ED178D4-D411-4B65-A9D1-DAFA23E56112}"/>
                  </a:ext>
                </a:extLst>
              </p:cNvPr>
              <p:cNvGrpSpPr/>
              <p:nvPr/>
            </p:nvGrpSpPr>
            <p:grpSpPr>
              <a:xfrm>
                <a:off x="3613150" y="5246278"/>
                <a:ext cx="2705100" cy="1200559"/>
                <a:chOff x="3613150" y="5235084"/>
                <a:chExt cx="2705100" cy="1211754"/>
              </a:xfrm>
            </p:grpSpPr>
            <p:grpSp>
              <p:nvGrpSpPr>
                <p:cNvPr id="286" name="グループ化 285">
                  <a:extLst>
                    <a:ext uri="{FF2B5EF4-FFF2-40B4-BE49-F238E27FC236}">
                      <a16:creationId xmlns:a16="http://schemas.microsoft.com/office/drawing/2014/main" id="{0DE8AF94-CE33-41B8-B3BA-592A3BEA2E64}"/>
                    </a:ext>
                  </a:extLst>
                </p:cNvPr>
                <p:cNvGrpSpPr/>
                <p:nvPr/>
              </p:nvGrpSpPr>
              <p:grpSpPr>
                <a:xfrm>
                  <a:off x="36131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288" name="フリーフォーム: 図形 287">
                    <a:extLst>
                      <a:ext uri="{FF2B5EF4-FFF2-40B4-BE49-F238E27FC236}">
                        <a16:creationId xmlns:a16="http://schemas.microsoft.com/office/drawing/2014/main" id="{3C8725FE-3858-44F3-80EB-2D0ACEBDE6BC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9" name="四角形: 上の 2 つの角を丸める 181">
                    <a:extLst>
                      <a:ext uri="{FF2B5EF4-FFF2-40B4-BE49-F238E27FC236}">
                        <a16:creationId xmlns:a16="http://schemas.microsoft.com/office/drawing/2014/main" id="{FC05112C-E7A8-4B2C-837D-ECDB05F32EBC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0" name="四角形: 上の 2 つの角を丸める 181">
                    <a:extLst>
                      <a:ext uri="{FF2B5EF4-FFF2-40B4-BE49-F238E27FC236}">
                        <a16:creationId xmlns:a16="http://schemas.microsoft.com/office/drawing/2014/main" id="{103A005D-83DA-4B09-ACC4-855406DE7240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lgGrid">
                    <a:fgClr>
                      <a:schemeClr val="accent6">
                        <a:lumMod val="60000"/>
                        <a:lumOff val="40000"/>
                      </a:schemeClr>
                    </a:fgClr>
                    <a:bgClr>
                      <a:srgbClr val="0066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87" name="四角形: 上の 2 つの角を丸める 181">
                  <a:extLst>
                    <a:ext uri="{FF2B5EF4-FFF2-40B4-BE49-F238E27FC236}">
                      <a16:creationId xmlns:a16="http://schemas.microsoft.com/office/drawing/2014/main" id="{74A04398-2592-4187-936F-DDFAD25D48FA}"/>
                    </a:ext>
                  </a:extLst>
                </p:cNvPr>
                <p:cNvSpPr/>
                <p:nvPr/>
              </p:nvSpPr>
              <p:spPr>
                <a:xfrm>
                  <a:off x="3613150" y="5235084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2829A10C-1738-0499-45D3-EB8AC5637ACC}"/>
                </a:ext>
              </a:extLst>
            </p:cNvPr>
            <p:cNvGrpSpPr/>
            <p:nvPr/>
          </p:nvGrpSpPr>
          <p:grpSpPr>
            <a:xfrm>
              <a:off x="4264013" y="5168901"/>
              <a:ext cx="256824" cy="235494"/>
              <a:chOff x="1314450" y="2280493"/>
              <a:chExt cx="212372" cy="182066"/>
            </a:xfrm>
          </p:grpSpPr>
          <p:sp>
            <p:nvSpPr>
              <p:cNvPr id="20" name="四角形: 上の 2 つの角を丸める 19">
                <a:extLst>
                  <a:ext uri="{FF2B5EF4-FFF2-40B4-BE49-F238E27FC236}">
                    <a16:creationId xmlns:a16="http://schemas.microsoft.com/office/drawing/2014/main" id="{D33087D6-064D-934D-5CA6-552BF295F09C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" name="四角形: 上の 2 つの角を丸める 20">
                <a:extLst>
                  <a:ext uri="{FF2B5EF4-FFF2-40B4-BE49-F238E27FC236}">
                    <a16:creationId xmlns:a16="http://schemas.microsoft.com/office/drawing/2014/main" id="{06728CDE-1EC3-9FF5-43C4-058BFDCEBF93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" name="四角形: 上の 2 つの角を丸める 25">
                <a:extLst>
                  <a:ext uri="{FF2B5EF4-FFF2-40B4-BE49-F238E27FC236}">
                    <a16:creationId xmlns:a16="http://schemas.microsoft.com/office/drawing/2014/main" id="{2593A4E2-D0E1-0DAE-1D82-76E39D4996F5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" name="四角形: 上の 2 つの角を丸める 28">
                <a:extLst>
                  <a:ext uri="{FF2B5EF4-FFF2-40B4-BE49-F238E27FC236}">
                    <a16:creationId xmlns:a16="http://schemas.microsoft.com/office/drawing/2014/main" id="{AEAAEAE2-A583-D959-05FA-9E8037727BAF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9A477B09-FA34-5166-5D15-801E4FC941CF}"/>
                </a:ext>
              </a:extLst>
            </p:cNvPr>
            <p:cNvGrpSpPr/>
            <p:nvPr/>
          </p:nvGrpSpPr>
          <p:grpSpPr>
            <a:xfrm flipH="1">
              <a:off x="5356577" y="5168901"/>
              <a:ext cx="256822" cy="235494"/>
              <a:chOff x="1314450" y="2280493"/>
              <a:chExt cx="212372" cy="182066"/>
            </a:xfrm>
          </p:grpSpPr>
          <p:sp>
            <p:nvSpPr>
              <p:cNvPr id="31" name="四角形: 上の 2 つの角を丸める 30">
                <a:extLst>
                  <a:ext uri="{FF2B5EF4-FFF2-40B4-BE49-F238E27FC236}">
                    <a16:creationId xmlns:a16="http://schemas.microsoft.com/office/drawing/2014/main" id="{E9CA027B-3AEA-E864-54AE-1EFA06711426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5" name="四角形: 上の 2 つの角を丸める 224">
                <a:extLst>
                  <a:ext uri="{FF2B5EF4-FFF2-40B4-BE49-F238E27FC236}">
                    <a16:creationId xmlns:a16="http://schemas.microsoft.com/office/drawing/2014/main" id="{37C8EA75-1211-FF53-5494-37EF196B9322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7" name="四角形: 上の 2 つの角を丸める 226">
                <a:extLst>
                  <a:ext uri="{FF2B5EF4-FFF2-40B4-BE49-F238E27FC236}">
                    <a16:creationId xmlns:a16="http://schemas.microsoft.com/office/drawing/2014/main" id="{3C2B5F74-DB80-3DAA-3691-D3B30A297307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4" name="四角形: 上の 2 つの角を丸める 263">
                <a:extLst>
                  <a:ext uri="{FF2B5EF4-FFF2-40B4-BE49-F238E27FC236}">
                    <a16:creationId xmlns:a16="http://schemas.microsoft.com/office/drawing/2014/main" id="{494B7C94-338C-2476-9F67-0619D19768AF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42" name="グループ化 441">
              <a:extLst>
                <a:ext uri="{FF2B5EF4-FFF2-40B4-BE49-F238E27FC236}">
                  <a16:creationId xmlns:a16="http://schemas.microsoft.com/office/drawing/2014/main" id="{DC40257D-196D-4693-0E20-21247F0C2394}"/>
                </a:ext>
              </a:extLst>
            </p:cNvPr>
            <p:cNvGrpSpPr/>
            <p:nvPr/>
          </p:nvGrpSpPr>
          <p:grpSpPr>
            <a:xfrm>
              <a:off x="5484796" y="3785007"/>
              <a:ext cx="962025" cy="1026463"/>
              <a:chOff x="4008147" y="1069149"/>
              <a:chExt cx="962025" cy="1026463"/>
            </a:xfrm>
          </p:grpSpPr>
          <p:sp>
            <p:nvSpPr>
              <p:cNvPr id="443" name="楕円 442">
                <a:extLst>
                  <a:ext uri="{FF2B5EF4-FFF2-40B4-BE49-F238E27FC236}">
                    <a16:creationId xmlns:a16="http://schemas.microsoft.com/office/drawing/2014/main" id="{DB69618A-A570-F892-AEAF-9158D73E2D7D}"/>
                  </a:ext>
                </a:extLst>
              </p:cNvPr>
              <p:cNvSpPr/>
              <p:nvPr/>
            </p:nvSpPr>
            <p:spPr>
              <a:xfrm>
                <a:off x="4008147" y="1069149"/>
                <a:ext cx="962025" cy="8549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B0F0"/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楕円 443">
                <a:extLst>
                  <a:ext uri="{FF2B5EF4-FFF2-40B4-BE49-F238E27FC236}">
                    <a16:creationId xmlns:a16="http://schemas.microsoft.com/office/drawing/2014/main" id="{19FA760E-653C-E7A3-61EA-4A3F907BB270}"/>
                  </a:ext>
                </a:extLst>
              </p:cNvPr>
              <p:cNvSpPr/>
              <p:nvPr/>
            </p:nvSpPr>
            <p:spPr>
              <a:xfrm>
                <a:off x="4208966" y="1813647"/>
                <a:ext cx="172783" cy="146078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45" name="楕円 444">
                <a:extLst>
                  <a:ext uri="{FF2B5EF4-FFF2-40B4-BE49-F238E27FC236}">
                    <a16:creationId xmlns:a16="http://schemas.microsoft.com/office/drawing/2014/main" id="{C214AB84-E700-4907-A07E-0F2E4878B93D}"/>
                  </a:ext>
                </a:extLst>
              </p:cNvPr>
              <p:cNvSpPr/>
              <p:nvPr/>
            </p:nvSpPr>
            <p:spPr>
              <a:xfrm>
                <a:off x="4121738" y="1956989"/>
                <a:ext cx="109193" cy="970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楕円 445">
                <a:extLst>
                  <a:ext uri="{FF2B5EF4-FFF2-40B4-BE49-F238E27FC236}">
                    <a16:creationId xmlns:a16="http://schemas.microsoft.com/office/drawing/2014/main" id="{4221115A-8F97-A142-9CD5-61856885652A}"/>
                  </a:ext>
                </a:extLst>
              </p:cNvPr>
              <p:cNvSpPr/>
              <p:nvPr/>
            </p:nvSpPr>
            <p:spPr>
              <a:xfrm>
                <a:off x="4016501" y="2026461"/>
                <a:ext cx="79527" cy="6915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47" name="グループ化 446">
                <a:extLst>
                  <a:ext uri="{FF2B5EF4-FFF2-40B4-BE49-F238E27FC236}">
                    <a16:creationId xmlns:a16="http://schemas.microsoft.com/office/drawing/2014/main" id="{2C85FEBD-C9F5-87A0-132C-5D49A68E830E}"/>
                  </a:ext>
                </a:extLst>
              </p:cNvPr>
              <p:cNvGrpSpPr/>
              <p:nvPr/>
            </p:nvGrpSpPr>
            <p:grpSpPr>
              <a:xfrm>
                <a:off x="4096028" y="1125027"/>
                <a:ext cx="737412" cy="694480"/>
                <a:chOff x="3206014" y="1144929"/>
                <a:chExt cx="631318" cy="594562"/>
              </a:xfrm>
            </p:grpSpPr>
            <p:grpSp>
              <p:nvGrpSpPr>
                <p:cNvPr id="448" name="グループ化 447">
                  <a:extLst>
                    <a:ext uri="{FF2B5EF4-FFF2-40B4-BE49-F238E27FC236}">
                      <a16:creationId xmlns:a16="http://schemas.microsoft.com/office/drawing/2014/main" id="{4645805F-F862-BFA0-8EB8-E3272F83428A}"/>
                    </a:ext>
                  </a:extLst>
                </p:cNvPr>
                <p:cNvGrpSpPr/>
                <p:nvPr/>
              </p:nvGrpSpPr>
              <p:grpSpPr>
                <a:xfrm>
                  <a:off x="3206014" y="1381362"/>
                  <a:ext cx="342307" cy="246336"/>
                  <a:chOff x="3127388" y="1303758"/>
                  <a:chExt cx="586398" cy="421992"/>
                </a:xfrm>
              </p:grpSpPr>
              <p:sp>
                <p:nvSpPr>
                  <p:cNvPr id="463" name="フリーフォーム: 図形 462">
                    <a:extLst>
                      <a:ext uri="{FF2B5EF4-FFF2-40B4-BE49-F238E27FC236}">
                        <a16:creationId xmlns:a16="http://schemas.microsoft.com/office/drawing/2014/main" id="{9414D5E6-31C3-E002-40CF-DFE3E2947B0D}"/>
                      </a:ext>
                    </a:extLst>
                  </p:cNvPr>
                  <p:cNvSpPr/>
                  <p:nvPr/>
                </p:nvSpPr>
                <p:spPr>
                  <a:xfrm>
                    <a:off x="3127388" y="1303758"/>
                    <a:ext cx="586398" cy="421992"/>
                  </a:xfrm>
                  <a:custGeom>
                    <a:avLst/>
                    <a:gdLst>
                      <a:gd name="connsiteX0" fmla="*/ 360604 w 586398"/>
                      <a:gd name="connsiteY0" fmla="*/ 0 h 421992"/>
                      <a:gd name="connsiteX1" fmla="*/ 586398 w 586398"/>
                      <a:gd name="connsiteY1" fmla="*/ 389300 h 421992"/>
                      <a:gd name="connsiteX2" fmla="*/ 573688 w 586398"/>
                      <a:gd name="connsiteY2" fmla="*/ 392826 h 421992"/>
                      <a:gd name="connsiteX3" fmla="*/ 290986 w 586398"/>
                      <a:gd name="connsiteY3" fmla="*/ 421992 h 421992"/>
                      <a:gd name="connsiteX4" fmla="*/ 8285 w 586398"/>
                      <a:gd name="connsiteY4" fmla="*/ 392826 h 421992"/>
                      <a:gd name="connsiteX5" fmla="*/ 0 w 586398"/>
                      <a:gd name="connsiteY5" fmla="*/ 390527 h 421992"/>
                      <a:gd name="connsiteX6" fmla="*/ 610 w 586398"/>
                      <a:gd name="connsiteY6" fmla="*/ 390240 h 421992"/>
                      <a:gd name="connsiteX7" fmla="*/ 226950 w 586398"/>
                      <a:gd name="connsiteY7" fmla="*/ 1 h 421992"/>
                      <a:gd name="connsiteX8" fmla="*/ 236641 w 586398"/>
                      <a:gd name="connsiteY8" fmla="*/ 4718 h 421992"/>
                      <a:gd name="connsiteX9" fmla="*/ 293776 w 586398"/>
                      <a:gd name="connsiteY9" fmla="*/ 13045 h 421992"/>
                      <a:gd name="connsiteX10" fmla="*/ 350912 w 586398"/>
                      <a:gd name="connsiteY10" fmla="*/ 4718 h 4219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86398" h="421992">
                        <a:moveTo>
                          <a:pt x="360604" y="0"/>
                        </a:moveTo>
                        <a:lnTo>
                          <a:pt x="586398" y="389300"/>
                        </a:lnTo>
                        <a:lnTo>
                          <a:pt x="573688" y="392826"/>
                        </a:lnTo>
                        <a:cubicBezTo>
                          <a:pt x="486797" y="411607"/>
                          <a:pt x="391265" y="421992"/>
                          <a:pt x="290986" y="421992"/>
                        </a:cubicBezTo>
                        <a:cubicBezTo>
                          <a:pt x="190708" y="421992"/>
                          <a:pt x="95176" y="411607"/>
                          <a:pt x="8285" y="392826"/>
                        </a:cubicBezTo>
                        <a:lnTo>
                          <a:pt x="0" y="390527"/>
                        </a:lnTo>
                        <a:lnTo>
                          <a:pt x="610" y="390240"/>
                        </a:lnTo>
                        <a:lnTo>
                          <a:pt x="226950" y="1"/>
                        </a:lnTo>
                        <a:lnTo>
                          <a:pt x="236641" y="4718"/>
                        </a:lnTo>
                        <a:cubicBezTo>
                          <a:pt x="254202" y="10080"/>
                          <a:pt x="273510" y="13045"/>
                          <a:pt x="293776" y="13045"/>
                        </a:cubicBezTo>
                        <a:cubicBezTo>
                          <a:pt x="314043" y="13045"/>
                          <a:pt x="333350" y="10080"/>
                          <a:pt x="350912" y="4718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4" name="フリーフォーム: 図形 463">
                    <a:extLst>
                      <a:ext uri="{FF2B5EF4-FFF2-40B4-BE49-F238E27FC236}">
                        <a16:creationId xmlns:a16="http://schemas.microsoft.com/office/drawing/2014/main" id="{A1E7161E-3764-F0E7-EAE5-63EC9DFBDFC3}"/>
                      </a:ext>
                    </a:extLst>
                  </p:cNvPr>
                  <p:cNvSpPr/>
                  <p:nvPr/>
                </p:nvSpPr>
                <p:spPr>
                  <a:xfrm>
                    <a:off x="3285232" y="1303758"/>
                    <a:ext cx="271951" cy="181054"/>
                  </a:xfrm>
                  <a:custGeom>
                    <a:avLst/>
                    <a:gdLst>
                      <a:gd name="connsiteX0" fmla="*/ 202761 w 271951"/>
                      <a:gd name="connsiteY0" fmla="*/ 0 h 181054"/>
                      <a:gd name="connsiteX1" fmla="*/ 271951 w 271951"/>
                      <a:gd name="connsiteY1" fmla="*/ 119293 h 181054"/>
                      <a:gd name="connsiteX2" fmla="*/ 244369 w 271951"/>
                      <a:gd name="connsiteY2" fmla="*/ 116110 h 181054"/>
                      <a:gd name="connsiteX3" fmla="*/ 238862 w 271951"/>
                      <a:gd name="connsiteY3" fmla="*/ 153320 h 181054"/>
                      <a:gd name="connsiteX4" fmla="*/ 203884 w 271951"/>
                      <a:gd name="connsiteY4" fmla="*/ 139485 h 181054"/>
                      <a:gd name="connsiteX5" fmla="*/ 188935 w 271951"/>
                      <a:gd name="connsiteY5" fmla="*/ 174000 h 181054"/>
                      <a:gd name="connsiteX6" fmla="*/ 158730 w 271951"/>
                      <a:gd name="connsiteY6" fmla="*/ 151583 h 181054"/>
                      <a:gd name="connsiteX7" fmla="*/ 135356 w 271951"/>
                      <a:gd name="connsiteY7" fmla="*/ 181054 h 181054"/>
                      <a:gd name="connsiteX8" fmla="*/ 111982 w 271951"/>
                      <a:gd name="connsiteY8" fmla="*/ 151583 h 181054"/>
                      <a:gd name="connsiteX9" fmla="*/ 81777 w 271951"/>
                      <a:gd name="connsiteY9" fmla="*/ 174000 h 181054"/>
                      <a:gd name="connsiteX10" fmla="*/ 66828 w 271951"/>
                      <a:gd name="connsiteY10" fmla="*/ 139485 h 181054"/>
                      <a:gd name="connsiteX11" fmla="*/ 31850 w 271951"/>
                      <a:gd name="connsiteY11" fmla="*/ 153320 h 181054"/>
                      <a:gd name="connsiteX12" fmla="*/ 26343 w 271951"/>
                      <a:gd name="connsiteY12" fmla="*/ 116110 h 181054"/>
                      <a:gd name="connsiteX13" fmla="*/ 0 w 271951"/>
                      <a:gd name="connsiteY13" fmla="*/ 119150 h 181054"/>
                      <a:gd name="connsiteX14" fmla="*/ 69107 w 271951"/>
                      <a:gd name="connsiteY14" fmla="*/ 1 h 181054"/>
                      <a:gd name="connsiteX15" fmla="*/ 78798 w 271951"/>
                      <a:gd name="connsiteY15" fmla="*/ 4718 h 181054"/>
                      <a:gd name="connsiteX16" fmla="*/ 135933 w 271951"/>
                      <a:gd name="connsiteY16" fmla="*/ 13045 h 181054"/>
                      <a:gd name="connsiteX17" fmla="*/ 193069 w 271951"/>
                      <a:gd name="connsiteY17" fmla="*/ 4718 h 1810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71951" h="181054">
                        <a:moveTo>
                          <a:pt x="202761" y="0"/>
                        </a:moveTo>
                        <a:lnTo>
                          <a:pt x="271951" y="119293"/>
                        </a:lnTo>
                        <a:lnTo>
                          <a:pt x="244369" y="116110"/>
                        </a:lnTo>
                        <a:lnTo>
                          <a:pt x="238862" y="153320"/>
                        </a:lnTo>
                        <a:lnTo>
                          <a:pt x="203884" y="139485"/>
                        </a:lnTo>
                        <a:lnTo>
                          <a:pt x="188935" y="174000"/>
                        </a:lnTo>
                        <a:lnTo>
                          <a:pt x="158730" y="151583"/>
                        </a:lnTo>
                        <a:lnTo>
                          <a:pt x="135356" y="181054"/>
                        </a:lnTo>
                        <a:lnTo>
                          <a:pt x="111982" y="151583"/>
                        </a:lnTo>
                        <a:lnTo>
                          <a:pt x="81777" y="174000"/>
                        </a:lnTo>
                        <a:lnTo>
                          <a:pt x="66828" y="139485"/>
                        </a:lnTo>
                        <a:lnTo>
                          <a:pt x="31850" y="153320"/>
                        </a:lnTo>
                        <a:lnTo>
                          <a:pt x="26343" y="116110"/>
                        </a:lnTo>
                        <a:lnTo>
                          <a:pt x="0" y="119150"/>
                        </a:lnTo>
                        <a:lnTo>
                          <a:pt x="69107" y="1"/>
                        </a:lnTo>
                        <a:lnTo>
                          <a:pt x="78798" y="4718"/>
                        </a:lnTo>
                        <a:cubicBezTo>
                          <a:pt x="96359" y="10080"/>
                          <a:pt x="115667" y="13045"/>
                          <a:pt x="135933" y="13045"/>
                        </a:cubicBezTo>
                        <a:cubicBezTo>
                          <a:pt x="156200" y="13045"/>
                          <a:pt x="175507" y="10080"/>
                          <a:pt x="193069" y="4718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49" name="グループ化 448">
                  <a:extLst>
                    <a:ext uri="{FF2B5EF4-FFF2-40B4-BE49-F238E27FC236}">
                      <a16:creationId xmlns:a16="http://schemas.microsoft.com/office/drawing/2014/main" id="{104A86BE-5424-B8F9-B283-FF140A31A80A}"/>
                    </a:ext>
                  </a:extLst>
                </p:cNvPr>
                <p:cNvGrpSpPr/>
                <p:nvPr/>
              </p:nvGrpSpPr>
              <p:grpSpPr>
                <a:xfrm>
                  <a:off x="3556679" y="1412859"/>
                  <a:ext cx="280653" cy="326632"/>
                  <a:chOff x="3934604" y="1330151"/>
                  <a:chExt cx="480780" cy="559545"/>
                </a:xfrm>
              </p:grpSpPr>
              <p:sp>
                <p:nvSpPr>
                  <p:cNvPr id="461" name="フリーフォーム: 図形 460">
                    <a:extLst>
                      <a:ext uri="{FF2B5EF4-FFF2-40B4-BE49-F238E27FC236}">
                        <a16:creationId xmlns:a16="http://schemas.microsoft.com/office/drawing/2014/main" id="{5145994C-4E90-AE92-4160-E3AD5FCBF335}"/>
                      </a:ext>
                    </a:extLst>
                  </p:cNvPr>
                  <p:cNvSpPr/>
                  <p:nvPr/>
                </p:nvSpPr>
                <p:spPr>
                  <a:xfrm>
                    <a:off x="3934604" y="1416846"/>
                    <a:ext cx="454649" cy="472850"/>
                  </a:xfrm>
                  <a:custGeom>
                    <a:avLst/>
                    <a:gdLst>
                      <a:gd name="connsiteX0" fmla="*/ 312309 w 458395"/>
                      <a:gd name="connsiteY0" fmla="*/ 0 h 472659"/>
                      <a:gd name="connsiteX1" fmla="*/ 411581 w 458395"/>
                      <a:gd name="connsiteY1" fmla="*/ 0 h 472659"/>
                      <a:gd name="connsiteX2" fmla="*/ 412557 w 458395"/>
                      <a:gd name="connsiteY2" fmla="*/ 1609 h 472659"/>
                      <a:gd name="connsiteX3" fmla="*/ 378730 w 458395"/>
                      <a:gd name="connsiteY3" fmla="*/ 390769 h 472659"/>
                      <a:gd name="connsiteX4" fmla="*/ 200717 w 458395"/>
                      <a:gd name="connsiteY4" fmla="*/ 469420 h 472659"/>
                      <a:gd name="connsiteX5" fmla="*/ 132159 w 458395"/>
                      <a:gd name="connsiteY5" fmla="*/ 472659 h 472659"/>
                      <a:gd name="connsiteX6" fmla="*/ 0 w 458395"/>
                      <a:gd name="connsiteY6" fmla="*/ 378583 h 472659"/>
                      <a:gd name="connsiteX7" fmla="*/ 80717 w 458395"/>
                      <a:gd name="connsiteY7" fmla="*/ 291900 h 472659"/>
                      <a:gd name="connsiteX8" fmla="*/ 134832 w 458395"/>
                      <a:gd name="connsiteY8" fmla="*/ 270174 h 472659"/>
                      <a:gd name="connsiteX9" fmla="*/ 279375 w 458395"/>
                      <a:gd name="connsiteY9" fmla="*/ 107524 h 472659"/>
                      <a:gd name="connsiteX0" fmla="*/ 312309 w 445091"/>
                      <a:gd name="connsiteY0" fmla="*/ 0 h 472980"/>
                      <a:gd name="connsiteX1" fmla="*/ 411581 w 445091"/>
                      <a:gd name="connsiteY1" fmla="*/ 0 h 472980"/>
                      <a:gd name="connsiteX2" fmla="*/ 412557 w 445091"/>
                      <a:gd name="connsiteY2" fmla="*/ 1609 h 472980"/>
                      <a:gd name="connsiteX3" fmla="*/ 378730 w 445091"/>
                      <a:gd name="connsiteY3" fmla="*/ 390769 h 472980"/>
                      <a:gd name="connsiteX4" fmla="*/ 132159 w 445091"/>
                      <a:gd name="connsiteY4" fmla="*/ 472659 h 472980"/>
                      <a:gd name="connsiteX5" fmla="*/ 0 w 445091"/>
                      <a:gd name="connsiteY5" fmla="*/ 378583 h 472980"/>
                      <a:gd name="connsiteX6" fmla="*/ 80717 w 445091"/>
                      <a:gd name="connsiteY6" fmla="*/ 291900 h 472980"/>
                      <a:gd name="connsiteX7" fmla="*/ 134832 w 445091"/>
                      <a:gd name="connsiteY7" fmla="*/ 270174 h 472980"/>
                      <a:gd name="connsiteX8" fmla="*/ 279375 w 445091"/>
                      <a:gd name="connsiteY8" fmla="*/ 107524 h 472980"/>
                      <a:gd name="connsiteX9" fmla="*/ 312309 w 445091"/>
                      <a:gd name="connsiteY9" fmla="*/ 0 h 472980"/>
                      <a:gd name="connsiteX0" fmla="*/ 312309 w 453478"/>
                      <a:gd name="connsiteY0" fmla="*/ 0 h 472739"/>
                      <a:gd name="connsiteX1" fmla="*/ 411581 w 453478"/>
                      <a:gd name="connsiteY1" fmla="*/ 0 h 472739"/>
                      <a:gd name="connsiteX2" fmla="*/ 412557 w 453478"/>
                      <a:gd name="connsiteY2" fmla="*/ 1609 h 472739"/>
                      <a:gd name="connsiteX3" fmla="*/ 404923 w 453478"/>
                      <a:gd name="connsiteY3" fmla="*/ 359813 h 472739"/>
                      <a:gd name="connsiteX4" fmla="*/ 132159 w 453478"/>
                      <a:gd name="connsiteY4" fmla="*/ 472659 h 472739"/>
                      <a:gd name="connsiteX5" fmla="*/ 0 w 453478"/>
                      <a:gd name="connsiteY5" fmla="*/ 378583 h 472739"/>
                      <a:gd name="connsiteX6" fmla="*/ 80717 w 453478"/>
                      <a:gd name="connsiteY6" fmla="*/ 291900 h 472739"/>
                      <a:gd name="connsiteX7" fmla="*/ 134832 w 453478"/>
                      <a:gd name="connsiteY7" fmla="*/ 270174 h 472739"/>
                      <a:gd name="connsiteX8" fmla="*/ 279375 w 453478"/>
                      <a:gd name="connsiteY8" fmla="*/ 107524 h 472739"/>
                      <a:gd name="connsiteX9" fmla="*/ 312309 w 453478"/>
                      <a:gd name="connsiteY9" fmla="*/ 0 h 472739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134832 w 458923"/>
                      <a:gd name="connsiteY7" fmla="*/ 270174 h 472850"/>
                      <a:gd name="connsiteX8" fmla="*/ 279375 w 458923"/>
                      <a:gd name="connsiteY8" fmla="*/ 107524 h 472850"/>
                      <a:gd name="connsiteX9" fmla="*/ 312309 w 458923"/>
                      <a:gd name="connsiteY9" fmla="*/ 0 h 472850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134832 w 458923"/>
                      <a:gd name="connsiteY7" fmla="*/ 270174 h 472850"/>
                      <a:gd name="connsiteX8" fmla="*/ 298425 w 458923"/>
                      <a:gd name="connsiteY8" fmla="*/ 114668 h 472850"/>
                      <a:gd name="connsiteX9" fmla="*/ 312309 w 458923"/>
                      <a:gd name="connsiteY9" fmla="*/ 0 h 472850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298425 w 458923"/>
                      <a:gd name="connsiteY7" fmla="*/ 114668 h 472850"/>
                      <a:gd name="connsiteX8" fmla="*/ 312309 w 458923"/>
                      <a:gd name="connsiteY8" fmla="*/ 0 h 472850"/>
                      <a:gd name="connsiteX0" fmla="*/ 313578 w 460192"/>
                      <a:gd name="connsiteY0" fmla="*/ 0 h 472850"/>
                      <a:gd name="connsiteX1" fmla="*/ 412850 w 460192"/>
                      <a:gd name="connsiteY1" fmla="*/ 0 h 472850"/>
                      <a:gd name="connsiteX2" fmla="*/ 413826 w 460192"/>
                      <a:gd name="connsiteY2" fmla="*/ 1609 h 472850"/>
                      <a:gd name="connsiteX3" fmla="*/ 406192 w 460192"/>
                      <a:gd name="connsiteY3" fmla="*/ 359813 h 472850"/>
                      <a:gd name="connsiteX4" fmla="*/ 133428 w 460192"/>
                      <a:gd name="connsiteY4" fmla="*/ 472659 h 472850"/>
                      <a:gd name="connsiteX5" fmla="*/ 1269 w 460192"/>
                      <a:gd name="connsiteY5" fmla="*/ 378583 h 472850"/>
                      <a:gd name="connsiteX6" fmla="*/ 79605 w 460192"/>
                      <a:gd name="connsiteY6" fmla="*/ 265707 h 472850"/>
                      <a:gd name="connsiteX7" fmla="*/ 299694 w 460192"/>
                      <a:gd name="connsiteY7" fmla="*/ 114668 h 472850"/>
                      <a:gd name="connsiteX8" fmla="*/ 313578 w 460192"/>
                      <a:gd name="connsiteY8" fmla="*/ 0 h 472850"/>
                      <a:gd name="connsiteX0" fmla="*/ 313578 w 460192"/>
                      <a:gd name="connsiteY0" fmla="*/ 0 h 472850"/>
                      <a:gd name="connsiteX1" fmla="*/ 412850 w 460192"/>
                      <a:gd name="connsiteY1" fmla="*/ 0 h 472850"/>
                      <a:gd name="connsiteX2" fmla="*/ 413826 w 460192"/>
                      <a:gd name="connsiteY2" fmla="*/ 1609 h 472850"/>
                      <a:gd name="connsiteX3" fmla="*/ 406192 w 460192"/>
                      <a:gd name="connsiteY3" fmla="*/ 359813 h 472850"/>
                      <a:gd name="connsiteX4" fmla="*/ 133428 w 460192"/>
                      <a:gd name="connsiteY4" fmla="*/ 472659 h 472850"/>
                      <a:gd name="connsiteX5" fmla="*/ 1269 w 460192"/>
                      <a:gd name="connsiteY5" fmla="*/ 378583 h 472850"/>
                      <a:gd name="connsiteX6" fmla="*/ 79605 w 460192"/>
                      <a:gd name="connsiteY6" fmla="*/ 265707 h 472850"/>
                      <a:gd name="connsiteX7" fmla="*/ 299694 w 460192"/>
                      <a:gd name="connsiteY7" fmla="*/ 114668 h 472850"/>
                      <a:gd name="connsiteX8" fmla="*/ 313578 w 460192"/>
                      <a:gd name="connsiteY8" fmla="*/ 0 h 472850"/>
                      <a:gd name="connsiteX0" fmla="*/ 306648 w 453262"/>
                      <a:gd name="connsiteY0" fmla="*/ 0 h 472850"/>
                      <a:gd name="connsiteX1" fmla="*/ 405920 w 453262"/>
                      <a:gd name="connsiteY1" fmla="*/ 0 h 472850"/>
                      <a:gd name="connsiteX2" fmla="*/ 406896 w 453262"/>
                      <a:gd name="connsiteY2" fmla="*/ 1609 h 472850"/>
                      <a:gd name="connsiteX3" fmla="*/ 399262 w 453262"/>
                      <a:gd name="connsiteY3" fmla="*/ 359813 h 472850"/>
                      <a:gd name="connsiteX4" fmla="*/ 126498 w 453262"/>
                      <a:gd name="connsiteY4" fmla="*/ 472659 h 472850"/>
                      <a:gd name="connsiteX5" fmla="*/ 1483 w 453262"/>
                      <a:gd name="connsiteY5" fmla="*/ 400014 h 472850"/>
                      <a:gd name="connsiteX6" fmla="*/ 72675 w 453262"/>
                      <a:gd name="connsiteY6" fmla="*/ 265707 h 472850"/>
                      <a:gd name="connsiteX7" fmla="*/ 292764 w 453262"/>
                      <a:gd name="connsiteY7" fmla="*/ 114668 h 472850"/>
                      <a:gd name="connsiteX8" fmla="*/ 306648 w 453262"/>
                      <a:gd name="connsiteY8" fmla="*/ 0 h 472850"/>
                      <a:gd name="connsiteX0" fmla="*/ 311301 w 457915"/>
                      <a:gd name="connsiteY0" fmla="*/ 0 h 472850"/>
                      <a:gd name="connsiteX1" fmla="*/ 410573 w 457915"/>
                      <a:gd name="connsiteY1" fmla="*/ 0 h 472850"/>
                      <a:gd name="connsiteX2" fmla="*/ 411549 w 457915"/>
                      <a:gd name="connsiteY2" fmla="*/ 1609 h 472850"/>
                      <a:gd name="connsiteX3" fmla="*/ 403915 w 457915"/>
                      <a:gd name="connsiteY3" fmla="*/ 359813 h 472850"/>
                      <a:gd name="connsiteX4" fmla="*/ 131151 w 457915"/>
                      <a:gd name="connsiteY4" fmla="*/ 472659 h 472850"/>
                      <a:gd name="connsiteX5" fmla="*/ 6136 w 457915"/>
                      <a:gd name="connsiteY5" fmla="*/ 400014 h 472850"/>
                      <a:gd name="connsiteX6" fmla="*/ 77328 w 457915"/>
                      <a:gd name="connsiteY6" fmla="*/ 265707 h 472850"/>
                      <a:gd name="connsiteX7" fmla="*/ 297417 w 457915"/>
                      <a:gd name="connsiteY7" fmla="*/ 114668 h 472850"/>
                      <a:gd name="connsiteX8" fmla="*/ 311301 w 457915"/>
                      <a:gd name="connsiteY8" fmla="*/ 0 h 472850"/>
                      <a:gd name="connsiteX0" fmla="*/ 308035 w 454649"/>
                      <a:gd name="connsiteY0" fmla="*/ 0 h 472850"/>
                      <a:gd name="connsiteX1" fmla="*/ 407307 w 454649"/>
                      <a:gd name="connsiteY1" fmla="*/ 0 h 472850"/>
                      <a:gd name="connsiteX2" fmla="*/ 408283 w 454649"/>
                      <a:gd name="connsiteY2" fmla="*/ 1609 h 472850"/>
                      <a:gd name="connsiteX3" fmla="*/ 400649 w 454649"/>
                      <a:gd name="connsiteY3" fmla="*/ 359813 h 472850"/>
                      <a:gd name="connsiteX4" fmla="*/ 127885 w 454649"/>
                      <a:gd name="connsiteY4" fmla="*/ 472659 h 472850"/>
                      <a:gd name="connsiteX5" fmla="*/ 2870 w 454649"/>
                      <a:gd name="connsiteY5" fmla="*/ 400014 h 472850"/>
                      <a:gd name="connsiteX6" fmla="*/ 74062 w 454649"/>
                      <a:gd name="connsiteY6" fmla="*/ 265707 h 472850"/>
                      <a:gd name="connsiteX7" fmla="*/ 294151 w 454649"/>
                      <a:gd name="connsiteY7" fmla="*/ 114668 h 472850"/>
                      <a:gd name="connsiteX8" fmla="*/ 308035 w 454649"/>
                      <a:gd name="connsiteY8" fmla="*/ 0 h 472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4649" h="472850">
                        <a:moveTo>
                          <a:pt x="308035" y="0"/>
                        </a:moveTo>
                        <a:lnTo>
                          <a:pt x="407307" y="0"/>
                        </a:lnTo>
                        <a:lnTo>
                          <a:pt x="408283" y="1609"/>
                        </a:lnTo>
                        <a:cubicBezTo>
                          <a:pt x="477845" y="140861"/>
                          <a:pt x="464051" y="257493"/>
                          <a:pt x="400649" y="359813"/>
                        </a:cubicBezTo>
                        <a:cubicBezTo>
                          <a:pt x="337247" y="462133"/>
                          <a:pt x="191007" y="474690"/>
                          <a:pt x="127885" y="472659"/>
                        </a:cubicBezTo>
                        <a:cubicBezTo>
                          <a:pt x="54896" y="472659"/>
                          <a:pt x="16603" y="451175"/>
                          <a:pt x="2870" y="400014"/>
                        </a:cubicBezTo>
                        <a:cubicBezTo>
                          <a:pt x="-10863" y="348853"/>
                          <a:pt x="26628" y="279988"/>
                          <a:pt x="74062" y="265707"/>
                        </a:cubicBezTo>
                        <a:cubicBezTo>
                          <a:pt x="147425" y="215361"/>
                          <a:pt x="275557" y="181683"/>
                          <a:pt x="294151" y="114668"/>
                        </a:cubicBezTo>
                        <a:cubicBezTo>
                          <a:pt x="312745" y="47653"/>
                          <a:pt x="303407" y="38223"/>
                          <a:pt x="308035" y="0"/>
                        </a:cubicBezTo>
                        <a:close/>
                      </a:path>
                    </a:pathLst>
                  </a:custGeom>
                  <a:solidFill>
                    <a:srgbClr val="7030A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2" name="フリーフォーム: 図形 461">
                    <a:extLst>
                      <a:ext uri="{FF2B5EF4-FFF2-40B4-BE49-F238E27FC236}">
                        <a16:creationId xmlns:a16="http://schemas.microsoft.com/office/drawing/2014/main" id="{3865DE7F-12DE-D1B5-9693-F5396847905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194860" y="1330151"/>
                    <a:ext cx="220524" cy="182222"/>
                  </a:xfrm>
                  <a:custGeom>
                    <a:avLst/>
                    <a:gdLst>
                      <a:gd name="connsiteX0" fmla="*/ 133122 w 220524"/>
                      <a:gd name="connsiteY0" fmla="*/ 182222 h 182222"/>
                      <a:gd name="connsiteX1" fmla="*/ 87403 w 220524"/>
                      <a:gd name="connsiteY1" fmla="*/ 182222 h 182222"/>
                      <a:gd name="connsiteX2" fmla="*/ 98836 w 220524"/>
                      <a:gd name="connsiteY2" fmla="*/ 127172 h 182222"/>
                      <a:gd name="connsiteX3" fmla="*/ 57358 w 220524"/>
                      <a:gd name="connsiteY3" fmla="*/ 119474 h 182222"/>
                      <a:gd name="connsiteX4" fmla="*/ 24420 w 220524"/>
                      <a:gd name="connsiteY4" fmla="*/ 99060 h 182222"/>
                      <a:gd name="connsiteX5" fmla="*/ 343 w 220524"/>
                      <a:gd name="connsiteY5" fmla="*/ 76685 h 182222"/>
                      <a:gd name="connsiteX6" fmla="*/ 0 w 220524"/>
                      <a:gd name="connsiteY6" fmla="*/ 76218 h 182222"/>
                      <a:gd name="connsiteX7" fmla="*/ 50612 w 220524"/>
                      <a:gd name="connsiteY7" fmla="*/ 69162 h 182222"/>
                      <a:gd name="connsiteX8" fmla="*/ 42003 w 220524"/>
                      <a:gd name="connsiteY8" fmla="*/ 21071 h 182222"/>
                      <a:gd name="connsiteX9" fmla="*/ 87435 w 220524"/>
                      <a:gd name="connsiteY9" fmla="*/ 43719 h 182222"/>
                      <a:gd name="connsiteX10" fmla="*/ 110192 w 220524"/>
                      <a:gd name="connsiteY10" fmla="*/ 0 h 182222"/>
                      <a:gd name="connsiteX11" fmla="*/ 132950 w 220524"/>
                      <a:gd name="connsiteY11" fmla="*/ 43719 h 182222"/>
                      <a:gd name="connsiteX12" fmla="*/ 178382 w 220524"/>
                      <a:gd name="connsiteY12" fmla="*/ 21071 h 182222"/>
                      <a:gd name="connsiteX13" fmla="*/ 169773 w 220524"/>
                      <a:gd name="connsiteY13" fmla="*/ 69162 h 182222"/>
                      <a:gd name="connsiteX14" fmla="*/ 220524 w 220524"/>
                      <a:gd name="connsiteY14" fmla="*/ 76237 h 182222"/>
                      <a:gd name="connsiteX15" fmla="*/ 183837 w 220524"/>
                      <a:gd name="connsiteY15" fmla="*/ 110331 h 182222"/>
                      <a:gd name="connsiteX16" fmla="*/ 185183 w 220524"/>
                      <a:gd name="connsiteY16" fmla="*/ 111582 h 182222"/>
                      <a:gd name="connsiteX17" fmla="*/ 172450 w 220524"/>
                      <a:gd name="connsiteY17" fmla="*/ 119474 h 182222"/>
                      <a:gd name="connsiteX18" fmla="*/ 122034 w 220524"/>
                      <a:gd name="connsiteY18" fmla="*/ 128831 h 182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220524" h="182222">
                        <a:moveTo>
                          <a:pt x="133122" y="182222"/>
                        </a:moveTo>
                        <a:lnTo>
                          <a:pt x="87403" y="182222"/>
                        </a:lnTo>
                        <a:lnTo>
                          <a:pt x="98836" y="127172"/>
                        </a:lnTo>
                        <a:lnTo>
                          <a:pt x="57358" y="119474"/>
                        </a:lnTo>
                        <a:lnTo>
                          <a:pt x="24420" y="99060"/>
                        </a:lnTo>
                        <a:lnTo>
                          <a:pt x="343" y="76685"/>
                        </a:lnTo>
                        <a:lnTo>
                          <a:pt x="0" y="76218"/>
                        </a:lnTo>
                        <a:lnTo>
                          <a:pt x="50612" y="69162"/>
                        </a:lnTo>
                        <a:lnTo>
                          <a:pt x="42003" y="21071"/>
                        </a:lnTo>
                        <a:lnTo>
                          <a:pt x="87435" y="43719"/>
                        </a:lnTo>
                        <a:lnTo>
                          <a:pt x="110192" y="0"/>
                        </a:lnTo>
                        <a:lnTo>
                          <a:pt x="132950" y="43719"/>
                        </a:lnTo>
                        <a:lnTo>
                          <a:pt x="178382" y="21071"/>
                        </a:lnTo>
                        <a:lnTo>
                          <a:pt x="169773" y="69162"/>
                        </a:lnTo>
                        <a:lnTo>
                          <a:pt x="220524" y="76237"/>
                        </a:lnTo>
                        <a:lnTo>
                          <a:pt x="183837" y="110331"/>
                        </a:lnTo>
                        <a:lnTo>
                          <a:pt x="185183" y="111582"/>
                        </a:lnTo>
                        <a:lnTo>
                          <a:pt x="172450" y="119474"/>
                        </a:lnTo>
                        <a:lnTo>
                          <a:pt x="122034" y="128831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50" name="グループ化 449">
                  <a:extLst>
                    <a:ext uri="{FF2B5EF4-FFF2-40B4-BE49-F238E27FC236}">
                      <a16:creationId xmlns:a16="http://schemas.microsoft.com/office/drawing/2014/main" id="{B9E6CC3A-348E-D81F-2420-9485A0D99F78}"/>
                    </a:ext>
                  </a:extLst>
                </p:cNvPr>
                <p:cNvGrpSpPr/>
                <p:nvPr/>
              </p:nvGrpSpPr>
              <p:grpSpPr>
                <a:xfrm>
                  <a:off x="3462337" y="1144929"/>
                  <a:ext cx="311066" cy="303963"/>
                  <a:chOff x="3724964" y="958099"/>
                  <a:chExt cx="1218929" cy="1191098"/>
                </a:xfrm>
              </p:grpSpPr>
              <p:sp>
                <p:nvSpPr>
                  <p:cNvPr id="451" name="月 258">
                    <a:extLst>
                      <a:ext uri="{FF2B5EF4-FFF2-40B4-BE49-F238E27FC236}">
                        <a16:creationId xmlns:a16="http://schemas.microsoft.com/office/drawing/2014/main" id="{B3BC4B1F-EA17-A3E5-C3AA-332F08D2450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110092" y="977141"/>
                    <a:ext cx="135092" cy="294896"/>
                  </a:xfrm>
                  <a:custGeom>
                    <a:avLst/>
                    <a:gdLst>
                      <a:gd name="connsiteX0" fmla="*/ 134541 w 134541"/>
                      <a:gd name="connsiteY0" fmla="*/ 416047 h 416047"/>
                      <a:gd name="connsiteX1" fmla="*/ 0 w 134541"/>
                      <a:gd name="connsiteY1" fmla="*/ 208023 h 416047"/>
                      <a:gd name="connsiteX2" fmla="*/ 134541 w 134541"/>
                      <a:gd name="connsiteY2" fmla="*/ -1 h 416047"/>
                      <a:gd name="connsiteX3" fmla="*/ 88703 w 134541"/>
                      <a:gd name="connsiteY3" fmla="*/ 208022 h 416047"/>
                      <a:gd name="connsiteX4" fmla="*/ 134541 w 134541"/>
                      <a:gd name="connsiteY4" fmla="*/ 416045 h 416047"/>
                      <a:gd name="connsiteX5" fmla="*/ 134541 w 134541"/>
                      <a:gd name="connsiteY5" fmla="*/ 416047 h 416047"/>
                      <a:gd name="connsiteX0" fmla="*/ 134541 w 134541"/>
                      <a:gd name="connsiteY0" fmla="*/ 416048 h 416048"/>
                      <a:gd name="connsiteX1" fmla="*/ 0 w 134541"/>
                      <a:gd name="connsiteY1" fmla="*/ 208024 h 416048"/>
                      <a:gd name="connsiteX2" fmla="*/ 134541 w 134541"/>
                      <a:gd name="connsiteY2" fmla="*/ 0 h 416048"/>
                      <a:gd name="connsiteX3" fmla="*/ 88703 w 134541"/>
                      <a:gd name="connsiteY3" fmla="*/ 208023 h 416048"/>
                      <a:gd name="connsiteX4" fmla="*/ 134541 w 134541"/>
                      <a:gd name="connsiteY4" fmla="*/ 416046 h 416048"/>
                      <a:gd name="connsiteX5" fmla="*/ 134541 w 134541"/>
                      <a:gd name="connsiteY5" fmla="*/ 416048 h 416048"/>
                      <a:gd name="connsiteX0" fmla="*/ 135092 w 135092"/>
                      <a:gd name="connsiteY0" fmla="*/ 234028 h 234028"/>
                      <a:gd name="connsiteX1" fmla="*/ 551 w 135092"/>
                      <a:gd name="connsiteY1" fmla="*/ 26004 h 234028"/>
                      <a:gd name="connsiteX2" fmla="*/ 89254 w 135092"/>
                      <a:gd name="connsiteY2" fmla="*/ 26003 h 234028"/>
                      <a:gd name="connsiteX3" fmla="*/ 135092 w 135092"/>
                      <a:gd name="connsiteY3" fmla="*/ 234026 h 234028"/>
                      <a:gd name="connsiteX4" fmla="*/ 135092 w 135092"/>
                      <a:gd name="connsiteY4" fmla="*/ 234028 h 234028"/>
                      <a:gd name="connsiteX0" fmla="*/ 135092 w 135092"/>
                      <a:gd name="connsiteY0" fmla="*/ 234028 h 234121"/>
                      <a:gd name="connsiteX1" fmla="*/ 551 w 135092"/>
                      <a:gd name="connsiteY1" fmla="*/ 26004 h 234121"/>
                      <a:gd name="connsiteX2" fmla="*/ 89254 w 135092"/>
                      <a:gd name="connsiteY2" fmla="*/ 26003 h 234121"/>
                      <a:gd name="connsiteX3" fmla="*/ 135092 w 135092"/>
                      <a:gd name="connsiteY3" fmla="*/ 234026 h 234121"/>
                      <a:gd name="connsiteX4" fmla="*/ 135092 w 135092"/>
                      <a:gd name="connsiteY4" fmla="*/ 234028 h 2341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5092" h="234121">
                        <a:moveTo>
                          <a:pt x="135092" y="234028"/>
                        </a:moveTo>
                        <a:cubicBezTo>
                          <a:pt x="-24938" y="238791"/>
                          <a:pt x="8191" y="60675"/>
                          <a:pt x="551" y="26004"/>
                        </a:cubicBezTo>
                        <a:cubicBezTo>
                          <a:pt x="-7089" y="-8667"/>
                          <a:pt x="66830" y="-8667"/>
                          <a:pt x="89254" y="26003"/>
                        </a:cubicBezTo>
                        <a:cubicBezTo>
                          <a:pt x="89254" y="101269"/>
                          <a:pt x="105372" y="174417"/>
                          <a:pt x="135092" y="234026"/>
                        </a:cubicBezTo>
                        <a:lnTo>
                          <a:pt x="135092" y="234028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52" name="グループ化 451">
                    <a:extLst>
                      <a:ext uri="{FF2B5EF4-FFF2-40B4-BE49-F238E27FC236}">
                        <a16:creationId xmlns:a16="http://schemas.microsoft.com/office/drawing/2014/main" id="{3C937ED4-1D88-D51F-0E26-3DEAEF3D659A}"/>
                      </a:ext>
                    </a:extLst>
                  </p:cNvPr>
                  <p:cNvGrpSpPr/>
                  <p:nvPr/>
                </p:nvGrpSpPr>
                <p:grpSpPr>
                  <a:xfrm>
                    <a:off x="3724964" y="1167667"/>
                    <a:ext cx="1218929" cy="981530"/>
                    <a:chOff x="4051918" y="1370632"/>
                    <a:chExt cx="565029" cy="454984"/>
                  </a:xfrm>
                </p:grpSpPr>
                <p:sp>
                  <p:nvSpPr>
                    <p:cNvPr id="457" name="月 456">
                      <a:extLst>
                        <a:ext uri="{FF2B5EF4-FFF2-40B4-BE49-F238E27FC236}">
                          <a16:creationId xmlns:a16="http://schemas.microsoft.com/office/drawing/2014/main" id="{3537C55A-7797-B3A2-C693-858B9DE4635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180666" y="1266671"/>
                      <a:ext cx="307533" cy="565029"/>
                    </a:xfrm>
                    <a:prstGeom prst="moon">
                      <a:avLst>
                        <a:gd name="adj" fmla="val 78409"/>
                      </a:avLst>
                    </a:prstGeom>
                    <a:solidFill>
                      <a:schemeClr val="accent2">
                        <a:lumMod val="75000"/>
                      </a:scheme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458" name="フリーフォーム: 図形 457">
                      <a:extLst>
                        <a:ext uri="{FF2B5EF4-FFF2-40B4-BE49-F238E27FC236}">
                          <a16:creationId xmlns:a16="http://schemas.microsoft.com/office/drawing/2014/main" id="{806F0746-D490-F244-CEB4-C8B394EA86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8463" y="1739398"/>
                      <a:ext cx="67421" cy="77673"/>
                    </a:xfrm>
                    <a:custGeom>
                      <a:avLst/>
                      <a:gdLst>
                        <a:gd name="connsiteX0" fmla="*/ 69315 w 165966"/>
                        <a:gd name="connsiteY0" fmla="*/ 0 h 251609"/>
                        <a:gd name="connsiteX1" fmla="*/ 97984 w 165966"/>
                        <a:gd name="connsiteY1" fmla="*/ 0 h 251609"/>
                        <a:gd name="connsiteX2" fmla="*/ 111660 w 165966"/>
                        <a:gd name="connsiteY2" fmla="*/ 125979 h 251609"/>
                        <a:gd name="connsiteX3" fmla="*/ 115284 w 165966"/>
                        <a:gd name="connsiteY3" fmla="*/ 126730 h 251609"/>
                        <a:gd name="connsiteX4" fmla="*/ 165966 w 165966"/>
                        <a:gd name="connsiteY4" fmla="*/ 205179 h 251609"/>
                        <a:gd name="connsiteX5" fmla="*/ 82983 w 165966"/>
                        <a:gd name="connsiteY5" fmla="*/ 162983 h 251609"/>
                        <a:gd name="connsiteX6" fmla="*/ 81261 w 165966"/>
                        <a:gd name="connsiteY6" fmla="*/ 163397 h 251609"/>
                        <a:gd name="connsiteX7" fmla="*/ 63876 w 165966"/>
                        <a:gd name="connsiteY7" fmla="*/ 205047 h 251609"/>
                        <a:gd name="connsiteX8" fmla="*/ 58743 w 165966"/>
                        <a:gd name="connsiteY8" fmla="*/ 251609 h 251609"/>
                        <a:gd name="connsiteX9" fmla="*/ 41343 w 165966"/>
                        <a:gd name="connsiteY9" fmla="*/ 174910 h 251609"/>
                        <a:gd name="connsiteX10" fmla="*/ 42249 w 165966"/>
                        <a:gd name="connsiteY10" fmla="*/ 172771 h 251609"/>
                        <a:gd name="connsiteX11" fmla="*/ 36675 w 165966"/>
                        <a:gd name="connsiteY11" fmla="*/ 174111 h 251609"/>
                        <a:gd name="connsiteX12" fmla="*/ 0 w 165966"/>
                        <a:gd name="connsiteY12" fmla="*/ 205179 h 251609"/>
                        <a:gd name="connsiteX13" fmla="*/ 50682 w 165966"/>
                        <a:gd name="connsiteY13" fmla="*/ 126730 h 251609"/>
                        <a:gd name="connsiteX14" fmla="*/ 55670 w 165966"/>
                        <a:gd name="connsiteY14" fmla="*/ 125697 h 2516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65966" h="251609">
                          <a:moveTo>
                            <a:pt x="69315" y="0"/>
                          </a:moveTo>
                          <a:lnTo>
                            <a:pt x="97984" y="0"/>
                          </a:lnTo>
                          <a:lnTo>
                            <a:pt x="111660" y="125979"/>
                          </a:lnTo>
                          <a:lnTo>
                            <a:pt x="115284" y="126730"/>
                          </a:lnTo>
                          <a:cubicBezTo>
                            <a:pt x="145068" y="139655"/>
                            <a:pt x="165966" y="169913"/>
                            <a:pt x="165966" y="205179"/>
                          </a:cubicBezTo>
                          <a:cubicBezTo>
                            <a:pt x="146244" y="178592"/>
                            <a:pt x="115548" y="162983"/>
                            <a:pt x="82983" y="162983"/>
                          </a:cubicBezTo>
                          <a:lnTo>
                            <a:pt x="81261" y="163397"/>
                          </a:lnTo>
                          <a:lnTo>
                            <a:pt x="63876" y="205047"/>
                          </a:lnTo>
                          <a:cubicBezTo>
                            <a:pt x="59586" y="221160"/>
                            <a:pt x="57782" y="237029"/>
                            <a:pt x="58743" y="251609"/>
                          </a:cubicBezTo>
                          <a:cubicBezTo>
                            <a:pt x="37946" y="239602"/>
                            <a:pt x="32004" y="208687"/>
                            <a:pt x="41343" y="174910"/>
                          </a:cubicBezTo>
                          <a:lnTo>
                            <a:pt x="42249" y="172771"/>
                          </a:lnTo>
                          <a:lnTo>
                            <a:pt x="36675" y="174111"/>
                          </a:lnTo>
                          <a:cubicBezTo>
                            <a:pt x="22465" y="181336"/>
                            <a:pt x="9861" y="191885"/>
                            <a:pt x="0" y="205179"/>
                          </a:cubicBezTo>
                          <a:cubicBezTo>
                            <a:pt x="0" y="169913"/>
                            <a:pt x="20898" y="139655"/>
                            <a:pt x="50682" y="126730"/>
                          </a:cubicBezTo>
                          <a:lnTo>
                            <a:pt x="55670" y="125697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59" name="フリーフォーム: 図形 458">
                      <a:extLst>
                        <a:ext uri="{FF2B5EF4-FFF2-40B4-BE49-F238E27FC236}">
                          <a16:creationId xmlns:a16="http://schemas.microsoft.com/office/drawing/2014/main" id="{4A58A8E7-FA46-6C77-F255-E258BA82C710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4362786" y="1747943"/>
                      <a:ext cx="67420" cy="77673"/>
                    </a:xfrm>
                    <a:custGeom>
                      <a:avLst/>
                      <a:gdLst>
                        <a:gd name="connsiteX0" fmla="*/ 69315 w 165966"/>
                        <a:gd name="connsiteY0" fmla="*/ 0 h 251609"/>
                        <a:gd name="connsiteX1" fmla="*/ 97984 w 165966"/>
                        <a:gd name="connsiteY1" fmla="*/ 0 h 251609"/>
                        <a:gd name="connsiteX2" fmla="*/ 111660 w 165966"/>
                        <a:gd name="connsiteY2" fmla="*/ 125979 h 251609"/>
                        <a:gd name="connsiteX3" fmla="*/ 115284 w 165966"/>
                        <a:gd name="connsiteY3" fmla="*/ 126730 h 251609"/>
                        <a:gd name="connsiteX4" fmla="*/ 165966 w 165966"/>
                        <a:gd name="connsiteY4" fmla="*/ 205179 h 251609"/>
                        <a:gd name="connsiteX5" fmla="*/ 82983 w 165966"/>
                        <a:gd name="connsiteY5" fmla="*/ 162983 h 251609"/>
                        <a:gd name="connsiteX6" fmla="*/ 81261 w 165966"/>
                        <a:gd name="connsiteY6" fmla="*/ 163397 h 251609"/>
                        <a:gd name="connsiteX7" fmla="*/ 63876 w 165966"/>
                        <a:gd name="connsiteY7" fmla="*/ 205047 h 251609"/>
                        <a:gd name="connsiteX8" fmla="*/ 58743 w 165966"/>
                        <a:gd name="connsiteY8" fmla="*/ 251609 h 251609"/>
                        <a:gd name="connsiteX9" fmla="*/ 41343 w 165966"/>
                        <a:gd name="connsiteY9" fmla="*/ 174910 h 251609"/>
                        <a:gd name="connsiteX10" fmla="*/ 42249 w 165966"/>
                        <a:gd name="connsiteY10" fmla="*/ 172771 h 251609"/>
                        <a:gd name="connsiteX11" fmla="*/ 36675 w 165966"/>
                        <a:gd name="connsiteY11" fmla="*/ 174111 h 251609"/>
                        <a:gd name="connsiteX12" fmla="*/ 0 w 165966"/>
                        <a:gd name="connsiteY12" fmla="*/ 205179 h 251609"/>
                        <a:gd name="connsiteX13" fmla="*/ 50682 w 165966"/>
                        <a:gd name="connsiteY13" fmla="*/ 126730 h 251609"/>
                        <a:gd name="connsiteX14" fmla="*/ 55670 w 165966"/>
                        <a:gd name="connsiteY14" fmla="*/ 125697 h 2516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65966" h="251609">
                          <a:moveTo>
                            <a:pt x="69315" y="0"/>
                          </a:moveTo>
                          <a:lnTo>
                            <a:pt x="97984" y="0"/>
                          </a:lnTo>
                          <a:lnTo>
                            <a:pt x="111660" y="125979"/>
                          </a:lnTo>
                          <a:lnTo>
                            <a:pt x="115284" y="126730"/>
                          </a:lnTo>
                          <a:cubicBezTo>
                            <a:pt x="145068" y="139655"/>
                            <a:pt x="165966" y="169913"/>
                            <a:pt x="165966" y="205179"/>
                          </a:cubicBezTo>
                          <a:cubicBezTo>
                            <a:pt x="146244" y="178592"/>
                            <a:pt x="115548" y="162983"/>
                            <a:pt x="82983" y="162983"/>
                          </a:cubicBezTo>
                          <a:lnTo>
                            <a:pt x="81261" y="163397"/>
                          </a:lnTo>
                          <a:lnTo>
                            <a:pt x="63876" y="205047"/>
                          </a:lnTo>
                          <a:cubicBezTo>
                            <a:pt x="59586" y="221160"/>
                            <a:pt x="57782" y="237029"/>
                            <a:pt x="58743" y="251609"/>
                          </a:cubicBezTo>
                          <a:cubicBezTo>
                            <a:pt x="37946" y="239602"/>
                            <a:pt x="32004" y="208687"/>
                            <a:pt x="41343" y="174910"/>
                          </a:cubicBezTo>
                          <a:lnTo>
                            <a:pt x="42249" y="172771"/>
                          </a:lnTo>
                          <a:lnTo>
                            <a:pt x="36675" y="174111"/>
                          </a:lnTo>
                          <a:cubicBezTo>
                            <a:pt x="22465" y="181336"/>
                            <a:pt x="9861" y="191885"/>
                            <a:pt x="0" y="205179"/>
                          </a:cubicBezTo>
                          <a:cubicBezTo>
                            <a:pt x="0" y="169913"/>
                            <a:pt x="20898" y="139655"/>
                            <a:pt x="50682" y="126730"/>
                          </a:cubicBezTo>
                          <a:lnTo>
                            <a:pt x="55670" y="125697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60" name="フリーフォーム: 図形 459">
                      <a:extLst>
                        <a:ext uri="{FF2B5EF4-FFF2-40B4-BE49-F238E27FC236}">
                          <a16:creationId xmlns:a16="http://schemas.microsoft.com/office/drawing/2014/main" id="{044C0462-5B4D-3A99-7D7F-1B4C9D14576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23283" y="1370632"/>
                      <a:ext cx="222104" cy="379588"/>
                    </a:xfrm>
                    <a:custGeom>
                      <a:avLst/>
                      <a:gdLst>
                        <a:gd name="connsiteX0" fmla="*/ 111052 w 222104"/>
                        <a:gd name="connsiteY0" fmla="*/ 0 h 379588"/>
                        <a:gd name="connsiteX1" fmla="*/ 222104 w 222104"/>
                        <a:gd name="connsiteY1" fmla="*/ 179861 h 379588"/>
                        <a:gd name="connsiteX2" fmla="*/ 189578 w 222104"/>
                        <a:gd name="connsiteY2" fmla="*/ 307042 h 379588"/>
                        <a:gd name="connsiteX3" fmla="*/ 188229 w 222104"/>
                        <a:gd name="connsiteY3" fmla="*/ 308514 h 379588"/>
                        <a:gd name="connsiteX4" fmla="*/ 195036 w 222104"/>
                        <a:gd name="connsiteY4" fmla="*/ 333331 h 379588"/>
                        <a:gd name="connsiteX5" fmla="*/ 164406 w 222104"/>
                        <a:gd name="connsiteY5" fmla="*/ 379588 h 379588"/>
                        <a:gd name="connsiteX6" fmla="*/ 142748 w 222104"/>
                        <a:gd name="connsiteY6" fmla="*/ 366040 h 379588"/>
                        <a:gd name="connsiteX7" fmla="*/ 138549 w 222104"/>
                        <a:gd name="connsiteY7" fmla="*/ 350731 h 379588"/>
                        <a:gd name="connsiteX8" fmla="*/ 111052 w 222104"/>
                        <a:gd name="connsiteY8" fmla="*/ 359722 h 379588"/>
                        <a:gd name="connsiteX9" fmla="*/ 83144 w 222104"/>
                        <a:gd name="connsiteY9" fmla="*/ 350596 h 379588"/>
                        <a:gd name="connsiteX10" fmla="*/ 78908 w 222104"/>
                        <a:gd name="connsiteY10" fmla="*/ 366040 h 379588"/>
                        <a:gd name="connsiteX11" fmla="*/ 57249 w 222104"/>
                        <a:gd name="connsiteY11" fmla="*/ 379588 h 379588"/>
                        <a:gd name="connsiteX12" fmla="*/ 26619 w 222104"/>
                        <a:gd name="connsiteY12" fmla="*/ 333331 h 379588"/>
                        <a:gd name="connsiteX13" fmla="*/ 33530 w 222104"/>
                        <a:gd name="connsiteY13" fmla="*/ 308137 h 379588"/>
                        <a:gd name="connsiteX14" fmla="*/ 32527 w 222104"/>
                        <a:gd name="connsiteY14" fmla="*/ 307042 h 379588"/>
                        <a:gd name="connsiteX15" fmla="*/ 0 w 222104"/>
                        <a:gd name="connsiteY15" fmla="*/ 179861 h 379588"/>
                        <a:gd name="connsiteX16" fmla="*/ 111052 w 222104"/>
                        <a:gd name="connsiteY16" fmla="*/ 0 h 3795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222104" h="379588">
                          <a:moveTo>
                            <a:pt x="111052" y="0"/>
                          </a:moveTo>
                          <a:cubicBezTo>
                            <a:pt x="172384" y="0"/>
                            <a:pt x="222104" y="80527"/>
                            <a:pt x="222104" y="179861"/>
                          </a:cubicBezTo>
                          <a:cubicBezTo>
                            <a:pt x="222104" y="229528"/>
                            <a:pt x="209674" y="274493"/>
                            <a:pt x="189578" y="307042"/>
                          </a:cubicBezTo>
                          <a:lnTo>
                            <a:pt x="188229" y="308514"/>
                          </a:lnTo>
                          <a:lnTo>
                            <a:pt x="195036" y="333331"/>
                          </a:lnTo>
                          <a:cubicBezTo>
                            <a:pt x="195036" y="358878"/>
                            <a:pt x="181322" y="379588"/>
                            <a:pt x="164406" y="379588"/>
                          </a:cubicBezTo>
                          <a:cubicBezTo>
                            <a:pt x="155948" y="379588"/>
                            <a:pt x="148291" y="374411"/>
                            <a:pt x="142748" y="366040"/>
                          </a:cubicBezTo>
                          <a:lnTo>
                            <a:pt x="138549" y="350731"/>
                          </a:lnTo>
                          <a:lnTo>
                            <a:pt x="111052" y="359722"/>
                          </a:lnTo>
                          <a:lnTo>
                            <a:pt x="83144" y="350596"/>
                          </a:lnTo>
                          <a:lnTo>
                            <a:pt x="78908" y="366040"/>
                          </a:lnTo>
                          <a:cubicBezTo>
                            <a:pt x="73365" y="374411"/>
                            <a:pt x="65707" y="379588"/>
                            <a:pt x="57249" y="379588"/>
                          </a:cubicBezTo>
                          <a:cubicBezTo>
                            <a:pt x="40333" y="379588"/>
                            <a:pt x="26619" y="358878"/>
                            <a:pt x="26619" y="333331"/>
                          </a:cubicBezTo>
                          <a:lnTo>
                            <a:pt x="33530" y="308137"/>
                          </a:lnTo>
                          <a:lnTo>
                            <a:pt x="32527" y="307042"/>
                          </a:lnTo>
                          <a:cubicBezTo>
                            <a:pt x="12430" y="274493"/>
                            <a:pt x="0" y="229528"/>
                            <a:pt x="0" y="179861"/>
                          </a:cubicBezTo>
                          <a:cubicBezTo>
                            <a:pt x="0" y="80527"/>
                            <a:pt x="49720" y="0"/>
                            <a:pt x="111052" y="0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60000"/>
                        <a:lumOff val="40000"/>
                      </a:scheme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53" name="フリーフォーム: 図形 452">
                    <a:extLst>
                      <a:ext uri="{FF2B5EF4-FFF2-40B4-BE49-F238E27FC236}">
                        <a16:creationId xmlns:a16="http://schemas.microsoft.com/office/drawing/2014/main" id="{E0F4551F-9CCA-4DB8-AEA9-A14533D49291}"/>
                      </a:ext>
                    </a:extLst>
                  </p:cNvPr>
                  <p:cNvSpPr/>
                  <p:nvPr/>
                </p:nvSpPr>
                <p:spPr>
                  <a:xfrm>
                    <a:off x="4167445" y="958099"/>
                    <a:ext cx="347172" cy="386727"/>
                  </a:xfrm>
                  <a:custGeom>
                    <a:avLst/>
                    <a:gdLst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183364 w 362672"/>
                      <a:gd name="connsiteY3" fmla="*/ 0 h 422364"/>
                      <a:gd name="connsiteX4" fmla="*/ 362672 w 362672"/>
                      <a:gd name="connsiteY4" fmla="*/ 201900 h 422364"/>
                      <a:gd name="connsiteX5" fmla="*/ 348581 w 362672"/>
                      <a:gd name="connsiteY5" fmla="*/ 280488 h 422364"/>
                      <a:gd name="connsiteX6" fmla="*/ 338168 w 362672"/>
                      <a:gd name="connsiteY6" fmla="*/ 297880 h 422364"/>
                      <a:gd name="connsiteX7" fmla="*/ 354700 w 362672"/>
                      <a:gd name="connsiteY7" fmla="*/ 297876 h 422364"/>
                      <a:gd name="connsiteX8" fmla="*/ 360292 w 362672"/>
                      <a:gd name="connsiteY8" fmla="*/ 316410 h 422364"/>
                      <a:gd name="connsiteX9" fmla="*/ 355295 w 362672"/>
                      <a:gd name="connsiteY9" fmla="*/ 345878 h 422364"/>
                      <a:gd name="connsiteX10" fmla="*/ 314450 w 362672"/>
                      <a:gd name="connsiteY10" fmla="*/ 335252 h 422364"/>
                      <a:gd name="connsiteX11" fmla="*/ 315110 w 362672"/>
                      <a:gd name="connsiteY11" fmla="*/ 389172 h 422364"/>
                      <a:gd name="connsiteX12" fmla="*/ 265153 w 362672"/>
                      <a:gd name="connsiteY12" fmla="*/ 361682 h 422364"/>
                      <a:gd name="connsiteX13" fmla="*/ 250762 w 362672"/>
                      <a:gd name="connsiteY13" fmla="*/ 413922 h 422364"/>
                      <a:gd name="connsiteX14" fmla="*/ 210171 w 362672"/>
                      <a:gd name="connsiteY14" fmla="*/ 375362 h 422364"/>
                      <a:gd name="connsiteX15" fmla="*/ 181708 w 362672"/>
                      <a:gd name="connsiteY15" fmla="*/ 422364 h 422364"/>
                      <a:gd name="connsiteX16" fmla="*/ 153246 w 362672"/>
                      <a:gd name="connsiteY16" fmla="*/ 375362 h 422364"/>
                      <a:gd name="connsiteX17" fmla="*/ 112654 w 362672"/>
                      <a:gd name="connsiteY17" fmla="*/ 413922 h 422364"/>
                      <a:gd name="connsiteX18" fmla="*/ 98264 w 362672"/>
                      <a:gd name="connsiteY18" fmla="*/ 361682 h 422364"/>
                      <a:gd name="connsiteX19" fmla="*/ 48308 w 362672"/>
                      <a:gd name="connsiteY19" fmla="*/ 389172 h 422364"/>
                      <a:gd name="connsiteX20" fmla="*/ 48967 w 362672"/>
                      <a:gd name="connsiteY20" fmla="*/ 335252 h 422364"/>
                      <a:gd name="connsiteX21" fmla="*/ 8123 w 362672"/>
                      <a:gd name="connsiteY21" fmla="*/ 345878 h 422364"/>
                      <a:gd name="connsiteX22" fmla="*/ 3126 w 362672"/>
                      <a:gd name="connsiteY22" fmla="*/ 316405 h 422364"/>
                      <a:gd name="connsiteX23" fmla="*/ 8690 w 362672"/>
                      <a:gd name="connsiteY23" fmla="*/ 297966 h 422364"/>
                      <a:gd name="connsiteX24" fmla="*/ 28609 w 362672"/>
                      <a:gd name="connsiteY24" fmla="*/ 297961 h 422364"/>
                      <a:gd name="connsiteX25" fmla="*/ 18147 w 362672"/>
                      <a:gd name="connsiteY25" fmla="*/ 280488 h 422364"/>
                      <a:gd name="connsiteX26" fmla="*/ 4056 w 362672"/>
                      <a:gd name="connsiteY26" fmla="*/ 201900 h 422364"/>
                      <a:gd name="connsiteX27" fmla="*/ 183364 w 362672"/>
                      <a:gd name="connsiteY27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60292 w 362672"/>
                      <a:gd name="connsiteY9" fmla="*/ 316410 h 422364"/>
                      <a:gd name="connsiteX10" fmla="*/ 355295 w 362672"/>
                      <a:gd name="connsiteY10" fmla="*/ 345878 h 422364"/>
                      <a:gd name="connsiteX11" fmla="*/ 314450 w 362672"/>
                      <a:gd name="connsiteY11" fmla="*/ 335252 h 422364"/>
                      <a:gd name="connsiteX12" fmla="*/ 315110 w 362672"/>
                      <a:gd name="connsiteY12" fmla="*/ 389172 h 422364"/>
                      <a:gd name="connsiteX13" fmla="*/ 265153 w 362672"/>
                      <a:gd name="connsiteY13" fmla="*/ 361682 h 422364"/>
                      <a:gd name="connsiteX14" fmla="*/ 250762 w 362672"/>
                      <a:gd name="connsiteY14" fmla="*/ 413922 h 422364"/>
                      <a:gd name="connsiteX15" fmla="*/ 210171 w 362672"/>
                      <a:gd name="connsiteY15" fmla="*/ 375362 h 422364"/>
                      <a:gd name="connsiteX16" fmla="*/ 181708 w 362672"/>
                      <a:gd name="connsiteY16" fmla="*/ 422364 h 422364"/>
                      <a:gd name="connsiteX17" fmla="*/ 153246 w 362672"/>
                      <a:gd name="connsiteY17" fmla="*/ 375362 h 422364"/>
                      <a:gd name="connsiteX18" fmla="*/ 112654 w 362672"/>
                      <a:gd name="connsiteY18" fmla="*/ 413922 h 422364"/>
                      <a:gd name="connsiteX19" fmla="*/ 98264 w 362672"/>
                      <a:gd name="connsiteY19" fmla="*/ 361682 h 422364"/>
                      <a:gd name="connsiteX20" fmla="*/ 48308 w 362672"/>
                      <a:gd name="connsiteY20" fmla="*/ 389172 h 422364"/>
                      <a:gd name="connsiteX21" fmla="*/ 48967 w 362672"/>
                      <a:gd name="connsiteY21" fmla="*/ 335252 h 422364"/>
                      <a:gd name="connsiteX22" fmla="*/ 8123 w 362672"/>
                      <a:gd name="connsiteY22" fmla="*/ 345878 h 422364"/>
                      <a:gd name="connsiteX23" fmla="*/ 8690 w 362672"/>
                      <a:gd name="connsiteY23" fmla="*/ 297966 h 422364"/>
                      <a:gd name="connsiteX24" fmla="*/ 28609 w 362672"/>
                      <a:gd name="connsiteY24" fmla="*/ 297961 h 422364"/>
                      <a:gd name="connsiteX25" fmla="*/ 18147 w 362672"/>
                      <a:gd name="connsiteY25" fmla="*/ 280488 h 422364"/>
                      <a:gd name="connsiteX26" fmla="*/ 4056 w 362672"/>
                      <a:gd name="connsiteY26" fmla="*/ 201900 h 422364"/>
                      <a:gd name="connsiteX27" fmla="*/ 183364 w 362672"/>
                      <a:gd name="connsiteY27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60292 w 362672"/>
                      <a:gd name="connsiteY9" fmla="*/ 316410 h 422364"/>
                      <a:gd name="connsiteX10" fmla="*/ 355295 w 362672"/>
                      <a:gd name="connsiteY10" fmla="*/ 345878 h 422364"/>
                      <a:gd name="connsiteX11" fmla="*/ 314450 w 362672"/>
                      <a:gd name="connsiteY11" fmla="*/ 335252 h 422364"/>
                      <a:gd name="connsiteX12" fmla="*/ 315110 w 362672"/>
                      <a:gd name="connsiteY12" fmla="*/ 389172 h 422364"/>
                      <a:gd name="connsiteX13" fmla="*/ 265153 w 362672"/>
                      <a:gd name="connsiteY13" fmla="*/ 361682 h 422364"/>
                      <a:gd name="connsiteX14" fmla="*/ 250762 w 362672"/>
                      <a:gd name="connsiteY14" fmla="*/ 413922 h 422364"/>
                      <a:gd name="connsiteX15" fmla="*/ 210171 w 362672"/>
                      <a:gd name="connsiteY15" fmla="*/ 375362 h 422364"/>
                      <a:gd name="connsiteX16" fmla="*/ 181708 w 362672"/>
                      <a:gd name="connsiteY16" fmla="*/ 422364 h 422364"/>
                      <a:gd name="connsiteX17" fmla="*/ 153246 w 362672"/>
                      <a:gd name="connsiteY17" fmla="*/ 375362 h 422364"/>
                      <a:gd name="connsiteX18" fmla="*/ 112654 w 362672"/>
                      <a:gd name="connsiteY18" fmla="*/ 413922 h 422364"/>
                      <a:gd name="connsiteX19" fmla="*/ 98264 w 362672"/>
                      <a:gd name="connsiteY19" fmla="*/ 361682 h 422364"/>
                      <a:gd name="connsiteX20" fmla="*/ 48308 w 362672"/>
                      <a:gd name="connsiteY20" fmla="*/ 389172 h 422364"/>
                      <a:gd name="connsiteX21" fmla="*/ 48967 w 362672"/>
                      <a:gd name="connsiteY21" fmla="*/ 335252 h 422364"/>
                      <a:gd name="connsiteX22" fmla="*/ 8123 w 362672"/>
                      <a:gd name="connsiteY22" fmla="*/ 345878 h 422364"/>
                      <a:gd name="connsiteX23" fmla="*/ 28609 w 362672"/>
                      <a:gd name="connsiteY23" fmla="*/ 297961 h 422364"/>
                      <a:gd name="connsiteX24" fmla="*/ 18147 w 362672"/>
                      <a:gd name="connsiteY24" fmla="*/ 280488 h 422364"/>
                      <a:gd name="connsiteX25" fmla="*/ 4056 w 362672"/>
                      <a:gd name="connsiteY25" fmla="*/ 201900 h 422364"/>
                      <a:gd name="connsiteX26" fmla="*/ 183364 w 362672"/>
                      <a:gd name="connsiteY26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55295 w 362672"/>
                      <a:gd name="connsiteY9" fmla="*/ 345878 h 422364"/>
                      <a:gd name="connsiteX10" fmla="*/ 314450 w 362672"/>
                      <a:gd name="connsiteY10" fmla="*/ 335252 h 422364"/>
                      <a:gd name="connsiteX11" fmla="*/ 315110 w 362672"/>
                      <a:gd name="connsiteY11" fmla="*/ 389172 h 422364"/>
                      <a:gd name="connsiteX12" fmla="*/ 265153 w 362672"/>
                      <a:gd name="connsiteY12" fmla="*/ 361682 h 422364"/>
                      <a:gd name="connsiteX13" fmla="*/ 250762 w 362672"/>
                      <a:gd name="connsiteY13" fmla="*/ 413922 h 422364"/>
                      <a:gd name="connsiteX14" fmla="*/ 210171 w 362672"/>
                      <a:gd name="connsiteY14" fmla="*/ 375362 h 422364"/>
                      <a:gd name="connsiteX15" fmla="*/ 181708 w 362672"/>
                      <a:gd name="connsiteY15" fmla="*/ 422364 h 422364"/>
                      <a:gd name="connsiteX16" fmla="*/ 153246 w 362672"/>
                      <a:gd name="connsiteY16" fmla="*/ 375362 h 422364"/>
                      <a:gd name="connsiteX17" fmla="*/ 112654 w 362672"/>
                      <a:gd name="connsiteY17" fmla="*/ 413922 h 422364"/>
                      <a:gd name="connsiteX18" fmla="*/ 98264 w 362672"/>
                      <a:gd name="connsiteY18" fmla="*/ 361682 h 422364"/>
                      <a:gd name="connsiteX19" fmla="*/ 48308 w 362672"/>
                      <a:gd name="connsiteY19" fmla="*/ 389172 h 422364"/>
                      <a:gd name="connsiteX20" fmla="*/ 48967 w 362672"/>
                      <a:gd name="connsiteY20" fmla="*/ 335252 h 422364"/>
                      <a:gd name="connsiteX21" fmla="*/ 8123 w 362672"/>
                      <a:gd name="connsiteY21" fmla="*/ 345878 h 422364"/>
                      <a:gd name="connsiteX22" fmla="*/ 28609 w 362672"/>
                      <a:gd name="connsiteY22" fmla="*/ 297961 h 422364"/>
                      <a:gd name="connsiteX23" fmla="*/ 18147 w 362672"/>
                      <a:gd name="connsiteY23" fmla="*/ 280488 h 422364"/>
                      <a:gd name="connsiteX24" fmla="*/ 4056 w 362672"/>
                      <a:gd name="connsiteY24" fmla="*/ 201900 h 422364"/>
                      <a:gd name="connsiteX25" fmla="*/ 183364 w 362672"/>
                      <a:gd name="connsiteY25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5295 w 362672"/>
                      <a:gd name="connsiteY8" fmla="*/ 345878 h 422364"/>
                      <a:gd name="connsiteX9" fmla="*/ 314450 w 362672"/>
                      <a:gd name="connsiteY9" fmla="*/ 335252 h 422364"/>
                      <a:gd name="connsiteX10" fmla="*/ 315110 w 362672"/>
                      <a:gd name="connsiteY10" fmla="*/ 389172 h 422364"/>
                      <a:gd name="connsiteX11" fmla="*/ 265153 w 362672"/>
                      <a:gd name="connsiteY11" fmla="*/ 361682 h 422364"/>
                      <a:gd name="connsiteX12" fmla="*/ 250762 w 362672"/>
                      <a:gd name="connsiteY12" fmla="*/ 413922 h 422364"/>
                      <a:gd name="connsiteX13" fmla="*/ 210171 w 362672"/>
                      <a:gd name="connsiteY13" fmla="*/ 375362 h 422364"/>
                      <a:gd name="connsiteX14" fmla="*/ 181708 w 362672"/>
                      <a:gd name="connsiteY14" fmla="*/ 422364 h 422364"/>
                      <a:gd name="connsiteX15" fmla="*/ 153246 w 362672"/>
                      <a:gd name="connsiteY15" fmla="*/ 375362 h 422364"/>
                      <a:gd name="connsiteX16" fmla="*/ 112654 w 362672"/>
                      <a:gd name="connsiteY16" fmla="*/ 413922 h 422364"/>
                      <a:gd name="connsiteX17" fmla="*/ 98264 w 362672"/>
                      <a:gd name="connsiteY17" fmla="*/ 361682 h 422364"/>
                      <a:gd name="connsiteX18" fmla="*/ 48308 w 362672"/>
                      <a:gd name="connsiteY18" fmla="*/ 389172 h 422364"/>
                      <a:gd name="connsiteX19" fmla="*/ 48967 w 362672"/>
                      <a:gd name="connsiteY19" fmla="*/ 335252 h 422364"/>
                      <a:gd name="connsiteX20" fmla="*/ 8123 w 362672"/>
                      <a:gd name="connsiteY20" fmla="*/ 345878 h 422364"/>
                      <a:gd name="connsiteX21" fmla="*/ 28609 w 362672"/>
                      <a:gd name="connsiteY21" fmla="*/ 297961 h 422364"/>
                      <a:gd name="connsiteX22" fmla="*/ 18147 w 362672"/>
                      <a:gd name="connsiteY22" fmla="*/ 280488 h 422364"/>
                      <a:gd name="connsiteX23" fmla="*/ 4056 w 362672"/>
                      <a:gd name="connsiteY23" fmla="*/ 201900 h 422364"/>
                      <a:gd name="connsiteX24" fmla="*/ 183364 w 362672"/>
                      <a:gd name="connsiteY24" fmla="*/ 0 h 422364"/>
                      <a:gd name="connsiteX0" fmla="*/ 0 w 362672"/>
                      <a:gd name="connsiteY0" fmla="*/ 297968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183364 w 362672"/>
                      <a:gd name="connsiteY3" fmla="*/ 0 h 422364"/>
                      <a:gd name="connsiteX4" fmla="*/ 362672 w 362672"/>
                      <a:gd name="connsiteY4" fmla="*/ 201900 h 422364"/>
                      <a:gd name="connsiteX5" fmla="*/ 348581 w 362672"/>
                      <a:gd name="connsiteY5" fmla="*/ 280488 h 422364"/>
                      <a:gd name="connsiteX6" fmla="*/ 338168 w 362672"/>
                      <a:gd name="connsiteY6" fmla="*/ 297880 h 422364"/>
                      <a:gd name="connsiteX7" fmla="*/ 355295 w 362672"/>
                      <a:gd name="connsiteY7" fmla="*/ 345878 h 422364"/>
                      <a:gd name="connsiteX8" fmla="*/ 314450 w 362672"/>
                      <a:gd name="connsiteY8" fmla="*/ 335252 h 422364"/>
                      <a:gd name="connsiteX9" fmla="*/ 315110 w 362672"/>
                      <a:gd name="connsiteY9" fmla="*/ 389172 h 422364"/>
                      <a:gd name="connsiteX10" fmla="*/ 265153 w 362672"/>
                      <a:gd name="connsiteY10" fmla="*/ 361682 h 422364"/>
                      <a:gd name="connsiteX11" fmla="*/ 250762 w 362672"/>
                      <a:gd name="connsiteY11" fmla="*/ 413922 h 422364"/>
                      <a:gd name="connsiteX12" fmla="*/ 210171 w 362672"/>
                      <a:gd name="connsiteY12" fmla="*/ 375362 h 422364"/>
                      <a:gd name="connsiteX13" fmla="*/ 181708 w 362672"/>
                      <a:gd name="connsiteY13" fmla="*/ 422364 h 422364"/>
                      <a:gd name="connsiteX14" fmla="*/ 153246 w 362672"/>
                      <a:gd name="connsiteY14" fmla="*/ 375362 h 422364"/>
                      <a:gd name="connsiteX15" fmla="*/ 112654 w 362672"/>
                      <a:gd name="connsiteY15" fmla="*/ 413922 h 422364"/>
                      <a:gd name="connsiteX16" fmla="*/ 98264 w 362672"/>
                      <a:gd name="connsiteY16" fmla="*/ 361682 h 422364"/>
                      <a:gd name="connsiteX17" fmla="*/ 48308 w 362672"/>
                      <a:gd name="connsiteY17" fmla="*/ 389172 h 422364"/>
                      <a:gd name="connsiteX18" fmla="*/ 48967 w 362672"/>
                      <a:gd name="connsiteY18" fmla="*/ 335252 h 422364"/>
                      <a:gd name="connsiteX19" fmla="*/ 8123 w 362672"/>
                      <a:gd name="connsiteY19" fmla="*/ 345878 h 422364"/>
                      <a:gd name="connsiteX20" fmla="*/ 28609 w 362672"/>
                      <a:gd name="connsiteY20" fmla="*/ 297961 h 422364"/>
                      <a:gd name="connsiteX21" fmla="*/ 18147 w 362672"/>
                      <a:gd name="connsiteY21" fmla="*/ 280488 h 422364"/>
                      <a:gd name="connsiteX22" fmla="*/ 4056 w 362672"/>
                      <a:gd name="connsiteY22" fmla="*/ 201900 h 422364"/>
                      <a:gd name="connsiteX23" fmla="*/ 183364 w 362672"/>
                      <a:gd name="connsiteY23" fmla="*/ 0 h 422364"/>
                      <a:gd name="connsiteX0" fmla="*/ 179308 w 358616"/>
                      <a:gd name="connsiteY0" fmla="*/ 0 h 422364"/>
                      <a:gd name="connsiteX1" fmla="*/ 358616 w 358616"/>
                      <a:gd name="connsiteY1" fmla="*/ 201900 h 422364"/>
                      <a:gd name="connsiteX2" fmla="*/ 344525 w 358616"/>
                      <a:gd name="connsiteY2" fmla="*/ 280488 h 422364"/>
                      <a:gd name="connsiteX3" fmla="*/ 334112 w 358616"/>
                      <a:gd name="connsiteY3" fmla="*/ 297880 h 422364"/>
                      <a:gd name="connsiteX4" fmla="*/ 351239 w 358616"/>
                      <a:gd name="connsiteY4" fmla="*/ 345878 h 422364"/>
                      <a:gd name="connsiteX5" fmla="*/ 310394 w 358616"/>
                      <a:gd name="connsiteY5" fmla="*/ 335252 h 422364"/>
                      <a:gd name="connsiteX6" fmla="*/ 311054 w 358616"/>
                      <a:gd name="connsiteY6" fmla="*/ 389172 h 422364"/>
                      <a:gd name="connsiteX7" fmla="*/ 261097 w 358616"/>
                      <a:gd name="connsiteY7" fmla="*/ 361682 h 422364"/>
                      <a:gd name="connsiteX8" fmla="*/ 246706 w 358616"/>
                      <a:gd name="connsiteY8" fmla="*/ 413922 h 422364"/>
                      <a:gd name="connsiteX9" fmla="*/ 206115 w 358616"/>
                      <a:gd name="connsiteY9" fmla="*/ 375362 h 422364"/>
                      <a:gd name="connsiteX10" fmla="*/ 177652 w 358616"/>
                      <a:gd name="connsiteY10" fmla="*/ 422364 h 422364"/>
                      <a:gd name="connsiteX11" fmla="*/ 149190 w 358616"/>
                      <a:gd name="connsiteY11" fmla="*/ 375362 h 422364"/>
                      <a:gd name="connsiteX12" fmla="*/ 108598 w 358616"/>
                      <a:gd name="connsiteY12" fmla="*/ 413922 h 422364"/>
                      <a:gd name="connsiteX13" fmla="*/ 94208 w 358616"/>
                      <a:gd name="connsiteY13" fmla="*/ 361682 h 422364"/>
                      <a:gd name="connsiteX14" fmla="*/ 44252 w 358616"/>
                      <a:gd name="connsiteY14" fmla="*/ 389172 h 422364"/>
                      <a:gd name="connsiteX15" fmla="*/ 44911 w 358616"/>
                      <a:gd name="connsiteY15" fmla="*/ 335252 h 422364"/>
                      <a:gd name="connsiteX16" fmla="*/ 4067 w 358616"/>
                      <a:gd name="connsiteY16" fmla="*/ 345878 h 422364"/>
                      <a:gd name="connsiteX17" fmla="*/ 24553 w 358616"/>
                      <a:gd name="connsiteY17" fmla="*/ 297961 h 422364"/>
                      <a:gd name="connsiteX18" fmla="*/ 14091 w 358616"/>
                      <a:gd name="connsiteY18" fmla="*/ 280488 h 422364"/>
                      <a:gd name="connsiteX19" fmla="*/ 0 w 358616"/>
                      <a:gd name="connsiteY19" fmla="*/ 201900 h 422364"/>
                      <a:gd name="connsiteX20" fmla="*/ 179308 w 358616"/>
                      <a:gd name="connsiteY20" fmla="*/ 0 h 422364"/>
                      <a:gd name="connsiteX0" fmla="*/ 184071 w 369104"/>
                      <a:gd name="connsiteY0" fmla="*/ 0 h 389026"/>
                      <a:gd name="connsiteX1" fmla="*/ 358616 w 369104"/>
                      <a:gd name="connsiteY1" fmla="*/ 168562 h 389026"/>
                      <a:gd name="connsiteX2" fmla="*/ 344525 w 369104"/>
                      <a:gd name="connsiteY2" fmla="*/ 247150 h 389026"/>
                      <a:gd name="connsiteX3" fmla="*/ 334112 w 369104"/>
                      <a:gd name="connsiteY3" fmla="*/ 264542 h 389026"/>
                      <a:gd name="connsiteX4" fmla="*/ 351239 w 369104"/>
                      <a:gd name="connsiteY4" fmla="*/ 312540 h 389026"/>
                      <a:gd name="connsiteX5" fmla="*/ 310394 w 369104"/>
                      <a:gd name="connsiteY5" fmla="*/ 301914 h 389026"/>
                      <a:gd name="connsiteX6" fmla="*/ 311054 w 369104"/>
                      <a:gd name="connsiteY6" fmla="*/ 355834 h 389026"/>
                      <a:gd name="connsiteX7" fmla="*/ 261097 w 369104"/>
                      <a:gd name="connsiteY7" fmla="*/ 328344 h 389026"/>
                      <a:gd name="connsiteX8" fmla="*/ 246706 w 369104"/>
                      <a:gd name="connsiteY8" fmla="*/ 380584 h 389026"/>
                      <a:gd name="connsiteX9" fmla="*/ 206115 w 369104"/>
                      <a:gd name="connsiteY9" fmla="*/ 342024 h 389026"/>
                      <a:gd name="connsiteX10" fmla="*/ 177652 w 369104"/>
                      <a:gd name="connsiteY10" fmla="*/ 389026 h 389026"/>
                      <a:gd name="connsiteX11" fmla="*/ 149190 w 369104"/>
                      <a:gd name="connsiteY11" fmla="*/ 342024 h 389026"/>
                      <a:gd name="connsiteX12" fmla="*/ 108598 w 369104"/>
                      <a:gd name="connsiteY12" fmla="*/ 380584 h 389026"/>
                      <a:gd name="connsiteX13" fmla="*/ 94208 w 369104"/>
                      <a:gd name="connsiteY13" fmla="*/ 328344 h 389026"/>
                      <a:gd name="connsiteX14" fmla="*/ 44252 w 369104"/>
                      <a:gd name="connsiteY14" fmla="*/ 355834 h 389026"/>
                      <a:gd name="connsiteX15" fmla="*/ 44911 w 369104"/>
                      <a:gd name="connsiteY15" fmla="*/ 301914 h 389026"/>
                      <a:gd name="connsiteX16" fmla="*/ 4067 w 369104"/>
                      <a:gd name="connsiteY16" fmla="*/ 312540 h 389026"/>
                      <a:gd name="connsiteX17" fmla="*/ 24553 w 369104"/>
                      <a:gd name="connsiteY17" fmla="*/ 264623 h 389026"/>
                      <a:gd name="connsiteX18" fmla="*/ 14091 w 369104"/>
                      <a:gd name="connsiteY18" fmla="*/ 247150 h 389026"/>
                      <a:gd name="connsiteX19" fmla="*/ 0 w 369104"/>
                      <a:gd name="connsiteY19" fmla="*/ 168562 h 389026"/>
                      <a:gd name="connsiteX20" fmla="*/ 184071 w 369104"/>
                      <a:gd name="connsiteY20" fmla="*/ 0 h 389026"/>
                      <a:gd name="connsiteX0" fmla="*/ 184071 w 369104"/>
                      <a:gd name="connsiteY0" fmla="*/ 0 h 389026"/>
                      <a:gd name="connsiteX1" fmla="*/ 358616 w 369104"/>
                      <a:gd name="connsiteY1" fmla="*/ 168562 h 389026"/>
                      <a:gd name="connsiteX2" fmla="*/ 344525 w 369104"/>
                      <a:gd name="connsiteY2" fmla="*/ 247150 h 389026"/>
                      <a:gd name="connsiteX3" fmla="*/ 334112 w 369104"/>
                      <a:gd name="connsiteY3" fmla="*/ 264542 h 389026"/>
                      <a:gd name="connsiteX4" fmla="*/ 351239 w 369104"/>
                      <a:gd name="connsiteY4" fmla="*/ 312540 h 389026"/>
                      <a:gd name="connsiteX5" fmla="*/ 310394 w 369104"/>
                      <a:gd name="connsiteY5" fmla="*/ 301914 h 389026"/>
                      <a:gd name="connsiteX6" fmla="*/ 311054 w 369104"/>
                      <a:gd name="connsiteY6" fmla="*/ 355834 h 389026"/>
                      <a:gd name="connsiteX7" fmla="*/ 261097 w 369104"/>
                      <a:gd name="connsiteY7" fmla="*/ 328344 h 389026"/>
                      <a:gd name="connsiteX8" fmla="*/ 246706 w 369104"/>
                      <a:gd name="connsiteY8" fmla="*/ 380584 h 389026"/>
                      <a:gd name="connsiteX9" fmla="*/ 206115 w 369104"/>
                      <a:gd name="connsiteY9" fmla="*/ 342024 h 389026"/>
                      <a:gd name="connsiteX10" fmla="*/ 177652 w 369104"/>
                      <a:gd name="connsiteY10" fmla="*/ 389026 h 389026"/>
                      <a:gd name="connsiteX11" fmla="*/ 149190 w 369104"/>
                      <a:gd name="connsiteY11" fmla="*/ 342024 h 389026"/>
                      <a:gd name="connsiteX12" fmla="*/ 108598 w 369104"/>
                      <a:gd name="connsiteY12" fmla="*/ 380584 h 389026"/>
                      <a:gd name="connsiteX13" fmla="*/ 94208 w 369104"/>
                      <a:gd name="connsiteY13" fmla="*/ 328344 h 389026"/>
                      <a:gd name="connsiteX14" fmla="*/ 44252 w 369104"/>
                      <a:gd name="connsiteY14" fmla="*/ 355834 h 389026"/>
                      <a:gd name="connsiteX15" fmla="*/ 44911 w 369104"/>
                      <a:gd name="connsiteY15" fmla="*/ 301914 h 389026"/>
                      <a:gd name="connsiteX16" fmla="*/ 4067 w 369104"/>
                      <a:gd name="connsiteY16" fmla="*/ 312540 h 389026"/>
                      <a:gd name="connsiteX17" fmla="*/ 24553 w 369104"/>
                      <a:gd name="connsiteY17" fmla="*/ 264623 h 389026"/>
                      <a:gd name="connsiteX18" fmla="*/ 14091 w 369104"/>
                      <a:gd name="connsiteY18" fmla="*/ 247150 h 389026"/>
                      <a:gd name="connsiteX19" fmla="*/ 0 w 369104"/>
                      <a:gd name="connsiteY19" fmla="*/ 168562 h 389026"/>
                      <a:gd name="connsiteX20" fmla="*/ 184071 w 369104"/>
                      <a:gd name="connsiteY20" fmla="*/ 0 h 389026"/>
                      <a:gd name="connsiteX0" fmla="*/ 184071 w 351239"/>
                      <a:gd name="connsiteY0" fmla="*/ 0 h 389026"/>
                      <a:gd name="connsiteX1" fmla="*/ 344525 w 351239"/>
                      <a:gd name="connsiteY1" fmla="*/ 247150 h 389026"/>
                      <a:gd name="connsiteX2" fmla="*/ 334112 w 351239"/>
                      <a:gd name="connsiteY2" fmla="*/ 264542 h 389026"/>
                      <a:gd name="connsiteX3" fmla="*/ 351239 w 351239"/>
                      <a:gd name="connsiteY3" fmla="*/ 312540 h 389026"/>
                      <a:gd name="connsiteX4" fmla="*/ 310394 w 351239"/>
                      <a:gd name="connsiteY4" fmla="*/ 301914 h 389026"/>
                      <a:gd name="connsiteX5" fmla="*/ 311054 w 351239"/>
                      <a:gd name="connsiteY5" fmla="*/ 355834 h 389026"/>
                      <a:gd name="connsiteX6" fmla="*/ 261097 w 351239"/>
                      <a:gd name="connsiteY6" fmla="*/ 328344 h 389026"/>
                      <a:gd name="connsiteX7" fmla="*/ 246706 w 351239"/>
                      <a:gd name="connsiteY7" fmla="*/ 380584 h 389026"/>
                      <a:gd name="connsiteX8" fmla="*/ 206115 w 351239"/>
                      <a:gd name="connsiteY8" fmla="*/ 342024 h 389026"/>
                      <a:gd name="connsiteX9" fmla="*/ 177652 w 351239"/>
                      <a:gd name="connsiteY9" fmla="*/ 389026 h 389026"/>
                      <a:gd name="connsiteX10" fmla="*/ 149190 w 351239"/>
                      <a:gd name="connsiteY10" fmla="*/ 342024 h 389026"/>
                      <a:gd name="connsiteX11" fmla="*/ 108598 w 351239"/>
                      <a:gd name="connsiteY11" fmla="*/ 380584 h 389026"/>
                      <a:gd name="connsiteX12" fmla="*/ 94208 w 351239"/>
                      <a:gd name="connsiteY12" fmla="*/ 328344 h 389026"/>
                      <a:gd name="connsiteX13" fmla="*/ 44252 w 351239"/>
                      <a:gd name="connsiteY13" fmla="*/ 355834 h 389026"/>
                      <a:gd name="connsiteX14" fmla="*/ 44911 w 351239"/>
                      <a:gd name="connsiteY14" fmla="*/ 301914 h 389026"/>
                      <a:gd name="connsiteX15" fmla="*/ 4067 w 351239"/>
                      <a:gd name="connsiteY15" fmla="*/ 312540 h 389026"/>
                      <a:gd name="connsiteX16" fmla="*/ 24553 w 351239"/>
                      <a:gd name="connsiteY16" fmla="*/ 264623 h 389026"/>
                      <a:gd name="connsiteX17" fmla="*/ 14091 w 351239"/>
                      <a:gd name="connsiteY17" fmla="*/ 247150 h 389026"/>
                      <a:gd name="connsiteX18" fmla="*/ 0 w 351239"/>
                      <a:gd name="connsiteY18" fmla="*/ 168562 h 389026"/>
                      <a:gd name="connsiteX19" fmla="*/ 184071 w 351239"/>
                      <a:gd name="connsiteY19" fmla="*/ 0 h 389026"/>
                      <a:gd name="connsiteX0" fmla="*/ 184071 w 351239"/>
                      <a:gd name="connsiteY0" fmla="*/ 5 h 389031"/>
                      <a:gd name="connsiteX1" fmla="*/ 344525 w 351239"/>
                      <a:gd name="connsiteY1" fmla="*/ 247155 h 389031"/>
                      <a:gd name="connsiteX2" fmla="*/ 334112 w 351239"/>
                      <a:gd name="connsiteY2" fmla="*/ 264547 h 389031"/>
                      <a:gd name="connsiteX3" fmla="*/ 351239 w 351239"/>
                      <a:gd name="connsiteY3" fmla="*/ 312545 h 389031"/>
                      <a:gd name="connsiteX4" fmla="*/ 310394 w 351239"/>
                      <a:gd name="connsiteY4" fmla="*/ 301919 h 389031"/>
                      <a:gd name="connsiteX5" fmla="*/ 311054 w 351239"/>
                      <a:gd name="connsiteY5" fmla="*/ 355839 h 389031"/>
                      <a:gd name="connsiteX6" fmla="*/ 261097 w 351239"/>
                      <a:gd name="connsiteY6" fmla="*/ 328349 h 389031"/>
                      <a:gd name="connsiteX7" fmla="*/ 246706 w 351239"/>
                      <a:gd name="connsiteY7" fmla="*/ 380589 h 389031"/>
                      <a:gd name="connsiteX8" fmla="*/ 206115 w 351239"/>
                      <a:gd name="connsiteY8" fmla="*/ 342029 h 389031"/>
                      <a:gd name="connsiteX9" fmla="*/ 177652 w 351239"/>
                      <a:gd name="connsiteY9" fmla="*/ 389031 h 389031"/>
                      <a:gd name="connsiteX10" fmla="*/ 149190 w 351239"/>
                      <a:gd name="connsiteY10" fmla="*/ 342029 h 389031"/>
                      <a:gd name="connsiteX11" fmla="*/ 108598 w 351239"/>
                      <a:gd name="connsiteY11" fmla="*/ 380589 h 389031"/>
                      <a:gd name="connsiteX12" fmla="*/ 94208 w 351239"/>
                      <a:gd name="connsiteY12" fmla="*/ 328349 h 389031"/>
                      <a:gd name="connsiteX13" fmla="*/ 44252 w 351239"/>
                      <a:gd name="connsiteY13" fmla="*/ 355839 h 389031"/>
                      <a:gd name="connsiteX14" fmla="*/ 44911 w 351239"/>
                      <a:gd name="connsiteY14" fmla="*/ 301919 h 389031"/>
                      <a:gd name="connsiteX15" fmla="*/ 4067 w 351239"/>
                      <a:gd name="connsiteY15" fmla="*/ 312545 h 389031"/>
                      <a:gd name="connsiteX16" fmla="*/ 24553 w 351239"/>
                      <a:gd name="connsiteY16" fmla="*/ 264628 h 389031"/>
                      <a:gd name="connsiteX17" fmla="*/ 14091 w 351239"/>
                      <a:gd name="connsiteY17" fmla="*/ 247155 h 389031"/>
                      <a:gd name="connsiteX18" fmla="*/ 0 w 351239"/>
                      <a:gd name="connsiteY18" fmla="*/ 168567 h 389031"/>
                      <a:gd name="connsiteX19" fmla="*/ 184071 w 351239"/>
                      <a:gd name="connsiteY19" fmla="*/ 5 h 389031"/>
                      <a:gd name="connsiteX0" fmla="*/ 180004 w 347172"/>
                      <a:gd name="connsiteY0" fmla="*/ 5 h 389031"/>
                      <a:gd name="connsiteX1" fmla="*/ 340458 w 347172"/>
                      <a:gd name="connsiteY1" fmla="*/ 247155 h 389031"/>
                      <a:gd name="connsiteX2" fmla="*/ 330045 w 347172"/>
                      <a:gd name="connsiteY2" fmla="*/ 264547 h 389031"/>
                      <a:gd name="connsiteX3" fmla="*/ 347172 w 347172"/>
                      <a:gd name="connsiteY3" fmla="*/ 312545 h 389031"/>
                      <a:gd name="connsiteX4" fmla="*/ 306327 w 347172"/>
                      <a:gd name="connsiteY4" fmla="*/ 301919 h 389031"/>
                      <a:gd name="connsiteX5" fmla="*/ 306987 w 347172"/>
                      <a:gd name="connsiteY5" fmla="*/ 355839 h 389031"/>
                      <a:gd name="connsiteX6" fmla="*/ 257030 w 347172"/>
                      <a:gd name="connsiteY6" fmla="*/ 328349 h 389031"/>
                      <a:gd name="connsiteX7" fmla="*/ 242639 w 347172"/>
                      <a:gd name="connsiteY7" fmla="*/ 380589 h 389031"/>
                      <a:gd name="connsiteX8" fmla="*/ 202048 w 347172"/>
                      <a:gd name="connsiteY8" fmla="*/ 342029 h 389031"/>
                      <a:gd name="connsiteX9" fmla="*/ 173585 w 347172"/>
                      <a:gd name="connsiteY9" fmla="*/ 389031 h 389031"/>
                      <a:gd name="connsiteX10" fmla="*/ 145123 w 347172"/>
                      <a:gd name="connsiteY10" fmla="*/ 342029 h 389031"/>
                      <a:gd name="connsiteX11" fmla="*/ 104531 w 347172"/>
                      <a:gd name="connsiteY11" fmla="*/ 380589 h 389031"/>
                      <a:gd name="connsiteX12" fmla="*/ 90141 w 347172"/>
                      <a:gd name="connsiteY12" fmla="*/ 328349 h 389031"/>
                      <a:gd name="connsiteX13" fmla="*/ 40185 w 347172"/>
                      <a:gd name="connsiteY13" fmla="*/ 355839 h 389031"/>
                      <a:gd name="connsiteX14" fmla="*/ 40844 w 347172"/>
                      <a:gd name="connsiteY14" fmla="*/ 301919 h 389031"/>
                      <a:gd name="connsiteX15" fmla="*/ 0 w 347172"/>
                      <a:gd name="connsiteY15" fmla="*/ 312545 h 389031"/>
                      <a:gd name="connsiteX16" fmla="*/ 20486 w 347172"/>
                      <a:gd name="connsiteY16" fmla="*/ 264628 h 389031"/>
                      <a:gd name="connsiteX17" fmla="*/ 10024 w 347172"/>
                      <a:gd name="connsiteY17" fmla="*/ 247155 h 389031"/>
                      <a:gd name="connsiteX18" fmla="*/ 180004 w 347172"/>
                      <a:gd name="connsiteY18" fmla="*/ 5 h 389031"/>
                      <a:gd name="connsiteX0" fmla="*/ 180004 w 347172"/>
                      <a:gd name="connsiteY0" fmla="*/ 80 h 389106"/>
                      <a:gd name="connsiteX1" fmla="*/ 340458 w 347172"/>
                      <a:gd name="connsiteY1" fmla="*/ 247230 h 389106"/>
                      <a:gd name="connsiteX2" fmla="*/ 330045 w 347172"/>
                      <a:gd name="connsiteY2" fmla="*/ 264622 h 389106"/>
                      <a:gd name="connsiteX3" fmla="*/ 347172 w 347172"/>
                      <a:gd name="connsiteY3" fmla="*/ 312620 h 389106"/>
                      <a:gd name="connsiteX4" fmla="*/ 306327 w 347172"/>
                      <a:gd name="connsiteY4" fmla="*/ 301994 h 389106"/>
                      <a:gd name="connsiteX5" fmla="*/ 306987 w 347172"/>
                      <a:gd name="connsiteY5" fmla="*/ 355914 h 389106"/>
                      <a:gd name="connsiteX6" fmla="*/ 257030 w 347172"/>
                      <a:gd name="connsiteY6" fmla="*/ 328424 h 389106"/>
                      <a:gd name="connsiteX7" fmla="*/ 242639 w 347172"/>
                      <a:gd name="connsiteY7" fmla="*/ 380664 h 389106"/>
                      <a:gd name="connsiteX8" fmla="*/ 202048 w 347172"/>
                      <a:gd name="connsiteY8" fmla="*/ 342104 h 389106"/>
                      <a:gd name="connsiteX9" fmla="*/ 173585 w 347172"/>
                      <a:gd name="connsiteY9" fmla="*/ 389106 h 389106"/>
                      <a:gd name="connsiteX10" fmla="*/ 145123 w 347172"/>
                      <a:gd name="connsiteY10" fmla="*/ 342104 h 389106"/>
                      <a:gd name="connsiteX11" fmla="*/ 104531 w 347172"/>
                      <a:gd name="connsiteY11" fmla="*/ 380664 h 389106"/>
                      <a:gd name="connsiteX12" fmla="*/ 90141 w 347172"/>
                      <a:gd name="connsiteY12" fmla="*/ 328424 h 389106"/>
                      <a:gd name="connsiteX13" fmla="*/ 40185 w 347172"/>
                      <a:gd name="connsiteY13" fmla="*/ 355914 h 389106"/>
                      <a:gd name="connsiteX14" fmla="*/ 40844 w 347172"/>
                      <a:gd name="connsiteY14" fmla="*/ 301994 h 389106"/>
                      <a:gd name="connsiteX15" fmla="*/ 0 w 347172"/>
                      <a:gd name="connsiteY15" fmla="*/ 312620 h 389106"/>
                      <a:gd name="connsiteX16" fmla="*/ 20486 w 347172"/>
                      <a:gd name="connsiteY16" fmla="*/ 264703 h 389106"/>
                      <a:gd name="connsiteX17" fmla="*/ 10024 w 347172"/>
                      <a:gd name="connsiteY17" fmla="*/ 247230 h 389106"/>
                      <a:gd name="connsiteX18" fmla="*/ 180004 w 347172"/>
                      <a:gd name="connsiteY18" fmla="*/ 80 h 389106"/>
                      <a:gd name="connsiteX0" fmla="*/ 163335 w 347172"/>
                      <a:gd name="connsiteY0" fmla="*/ 82 h 386727"/>
                      <a:gd name="connsiteX1" fmla="*/ 340458 w 347172"/>
                      <a:gd name="connsiteY1" fmla="*/ 244851 h 386727"/>
                      <a:gd name="connsiteX2" fmla="*/ 330045 w 347172"/>
                      <a:gd name="connsiteY2" fmla="*/ 262243 h 386727"/>
                      <a:gd name="connsiteX3" fmla="*/ 347172 w 347172"/>
                      <a:gd name="connsiteY3" fmla="*/ 310241 h 386727"/>
                      <a:gd name="connsiteX4" fmla="*/ 306327 w 347172"/>
                      <a:gd name="connsiteY4" fmla="*/ 299615 h 386727"/>
                      <a:gd name="connsiteX5" fmla="*/ 306987 w 347172"/>
                      <a:gd name="connsiteY5" fmla="*/ 353535 h 386727"/>
                      <a:gd name="connsiteX6" fmla="*/ 257030 w 347172"/>
                      <a:gd name="connsiteY6" fmla="*/ 326045 h 386727"/>
                      <a:gd name="connsiteX7" fmla="*/ 242639 w 347172"/>
                      <a:gd name="connsiteY7" fmla="*/ 378285 h 386727"/>
                      <a:gd name="connsiteX8" fmla="*/ 202048 w 347172"/>
                      <a:gd name="connsiteY8" fmla="*/ 339725 h 386727"/>
                      <a:gd name="connsiteX9" fmla="*/ 173585 w 347172"/>
                      <a:gd name="connsiteY9" fmla="*/ 386727 h 386727"/>
                      <a:gd name="connsiteX10" fmla="*/ 145123 w 347172"/>
                      <a:gd name="connsiteY10" fmla="*/ 339725 h 386727"/>
                      <a:gd name="connsiteX11" fmla="*/ 104531 w 347172"/>
                      <a:gd name="connsiteY11" fmla="*/ 378285 h 386727"/>
                      <a:gd name="connsiteX12" fmla="*/ 90141 w 347172"/>
                      <a:gd name="connsiteY12" fmla="*/ 326045 h 386727"/>
                      <a:gd name="connsiteX13" fmla="*/ 40185 w 347172"/>
                      <a:gd name="connsiteY13" fmla="*/ 353535 h 386727"/>
                      <a:gd name="connsiteX14" fmla="*/ 40844 w 347172"/>
                      <a:gd name="connsiteY14" fmla="*/ 299615 h 386727"/>
                      <a:gd name="connsiteX15" fmla="*/ 0 w 347172"/>
                      <a:gd name="connsiteY15" fmla="*/ 310241 h 386727"/>
                      <a:gd name="connsiteX16" fmla="*/ 20486 w 347172"/>
                      <a:gd name="connsiteY16" fmla="*/ 262324 h 386727"/>
                      <a:gd name="connsiteX17" fmla="*/ 10024 w 347172"/>
                      <a:gd name="connsiteY17" fmla="*/ 244851 h 386727"/>
                      <a:gd name="connsiteX18" fmla="*/ 163335 w 347172"/>
                      <a:gd name="connsiteY18" fmla="*/ 82 h 386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347172" h="386727">
                        <a:moveTo>
                          <a:pt x="163335" y="82"/>
                        </a:moveTo>
                        <a:cubicBezTo>
                          <a:pt x="368426" y="4845"/>
                          <a:pt x="315451" y="200761"/>
                          <a:pt x="340458" y="244851"/>
                        </a:cubicBezTo>
                        <a:lnTo>
                          <a:pt x="330045" y="262243"/>
                        </a:lnTo>
                        <a:lnTo>
                          <a:pt x="347172" y="310241"/>
                        </a:lnTo>
                        <a:lnTo>
                          <a:pt x="306327" y="299615"/>
                        </a:lnTo>
                        <a:cubicBezTo>
                          <a:pt x="306546" y="317588"/>
                          <a:pt x="306767" y="335562"/>
                          <a:pt x="306987" y="353535"/>
                        </a:cubicBezTo>
                        <a:lnTo>
                          <a:pt x="257030" y="326045"/>
                        </a:lnTo>
                        <a:lnTo>
                          <a:pt x="242639" y="378285"/>
                        </a:lnTo>
                        <a:lnTo>
                          <a:pt x="202048" y="339725"/>
                        </a:lnTo>
                        <a:lnTo>
                          <a:pt x="173585" y="386727"/>
                        </a:lnTo>
                        <a:lnTo>
                          <a:pt x="145123" y="339725"/>
                        </a:lnTo>
                        <a:lnTo>
                          <a:pt x="104531" y="378285"/>
                        </a:lnTo>
                        <a:lnTo>
                          <a:pt x="90141" y="326045"/>
                        </a:lnTo>
                        <a:lnTo>
                          <a:pt x="40185" y="353535"/>
                        </a:lnTo>
                        <a:cubicBezTo>
                          <a:pt x="40405" y="335562"/>
                          <a:pt x="40624" y="317588"/>
                          <a:pt x="40844" y="299615"/>
                        </a:cubicBezTo>
                        <a:lnTo>
                          <a:pt x="0" y="310241"/>
                        </a:lnTo>
                        <a:lnTo>
                          <a:pt x="20486" y="262324"/>
                        </a:lnTo>
                        <a:lnTo>
                          <a:pt x="10024" y="244851"/>
                        </a:lnTo>
                        <a:cubicBezTo>
                          <a:pt x="36610" y="200747"/>
                          <a:pt x="-41756" y="-4681"/>
                          <a:pt x="163335" y="8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54" name="グループ化 453">
                    <a:extLst>
                      <a:ext uri="{FF2B5EF4-FFF2-40B4-BE49-F238E27FC236}">
                        <a16:creationId xmlns:a16="http://schemas.microsoft.com/office/drawing/2014/main" id="{74926B96-F308-4F6C-30CA-D21FEA10579B}"/>
                      </a:ext>
                    </a:extLst>
                  </p:cNvPr>
                  <p:cNvGrpSpPr/>
                  <p:nvPr/>
                </p:nvGrpSpPr>
                <p:grpSpPr>
                  <a:xfrm>
                    <a:off x="4231331" y="1052537"/>
                    <a:ext cx="103212" cy="51085"/>
                    <a:chOff x="4231331" y="1052537"/>
                    <a:chExt cx="150418" cy="74450"/>
                  </a:xfrm>
                </p:grpSpPr>
                <p:sp>
                  <p:nvSpPr>
                    <p:cNvPr id="455" name="フリーフォーム: 図形 454">
                      <a:extLst>
                        <a:ext uri="{FF2B5EF4-FFF2-40B4-BE49-F238E27FC236}">
                          <a16:creationId xmlns:a16="http://schemas.microsoft.com/office/drawing/2014/main" id="{1AC85749-52E7-1DFE-2C6F-63A1CBE1C4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1331" y="1052537"/>
                      <a:ext cx="150418" cy="74450"/>
                    </a:xfrm>
                    <a:custGeom>
                      <a:avLst/>
                      <a:gdLst>
                        <a:gd name="connsiteX0" fmla="*/ 0 w 111743"/>
                        <a:gd name="connsiteY0" fmla="*/ 0 h 55308"/>
                        <a:gd name="connsiteX1" fmla="*/ 111743 w 111743"/>
                        <a:gd name="connsiteY1" fmla="*/ 0 h 55308"/>
                        <a:gd name="connsiteX2" fmla="*/ 95660 w 111743"/>
                        <a:gd name="connsiteY2" fmla="*/ 38827 h 55308"/>
                        <a:gd name="connsiteX3" fmla="*/ 55871 w 111743"/>
                        <a:gd name="connsiteY3" fmla="*/ 55308 h 55308"/>
                        <a:gd name="connsiteX4" fmla="*/ 16082 w 111743"/>
                        <a:gd name="connsiteY4" fmla="*/ 38827 h 553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1743" h="55308">
                          <a:moveTo>
                            <a:pt x="0" y="0"/>
                          </a:moveTo>
                          <a:lnTo>
                            <a:pt x="111743" y="0"/>
                          </a:lnTo>
                          <a:lnTo>
                            <a:pt x="95660" y="38827"/>
                          </a:lnTo>
                          <a:cubicBezTo>
                            <a:pt x="85477" y="49010"/>
                            <a:pt x="71410" y="55308"/>
                            <a:pt x="55871" y="55308"/>
                          </a:cubicBezTo>
                          <a:cubicBezTo>
                            <a:pt x="40333" y="55308"/>
                            <a:pt x="26265" y="49010"/>
                            <a:pt x="16082" y="38827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56" name="フリーフォーム: 図形 455">
                      <a:extLst>
                        <a:ext uri="{FF2B5EF4-FFF2-40B4-BE49-F238E27FC236}">
                          <a16:creationId xmlns:a16="http://schemas.microsoft.com/office/drawing/2014/main" id="{FC59B335-0FDF-ECAD-BD8D-371CB380EC2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75599" y="1052537"/>
                      <a:ext cx="92370" cy="45719"/>
                    </a:xfrm>
                    <a:custGeom>
                      <a:avLst/>
                      <a:gdLst>
                        <a:gd name="connsiteX0" fmla="*/ 0 w 111743"/>
                        <a:gd name="connsiteY0" fmla="*/ 0 h 55308"/>
                        <a:gd name="connsiteX1" fmla="*/ 111743 w 111743"/>
                        <a:gd name="connsiteY1" fmla="*/ 0 h 55308"/>
                        <a:gd name="connsiteX2" fmla="*/ 95660 w 111743"/>
                        <a:gd name="connsiteY2" fmla="*/ 38827 h 55308"/>
                        <a:gd name="connsiteX3" fmla="*/ 55871 w 111743"/>
                        <a:gd name="connsiteY3" fmla="*/ 55308 h 55308"/>
                        <a:gd name="connsiteX4" fmla="*/ 16082 w 111743"/>
                        <a:gd name="connsiteY4" fmla="*/ 38827 h 553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1743" h="55308">
                          <a:moveTo>
                            <a:pt x="0" y="0"/>
                          </a:moveTo>
                          <a:lnTo>
                            <a:pt x="111743" y="0"/>
                          </a:lnTo>
                          <a:lnTo>
                            <a:pt x="95660" y="38827"/>
                          </a:lnTo>
                          <a:cubicBezTo>
                            <a:pt x="85477" y="49010"/>
                            <a:pt x="71410" y="55308"/>
                            <a:pt x="55871" y="55308"/>
                          </a:cubicBezTo>
                          <a:cubicBezTo>
                            <a:pt x="40333" y="55308"/>
                            <a:pt x="26265" y="49010"/>
                            <a:pt x="16082" y="38827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  <p:grpSp>
          <p:nvGrpSpPr>
            <p:cNvPr id="494" name="グループ化 493">
              <a:extLst>
                <a:ext uri="{FF2B5EF4-FFF2-40B4-BE49-F238E27FC236}">
                  <a16:creationId xmlns:a16="http://schemas.microsoft.com/office/drawing/2014/main" id="{A0A9B4AE-C1EE-8A69-E3A4-B8069ED348D8}"/>
                </a:ext>
              </a:extLst>
            </p:cNvPr>
            <p:cNvGrpSpPr/>
            <p:nvPr/>
          </p:nvGrpSpPr>
          <p:grpSpPr>
            <a:xfrm rot="2700000">
              <a:off x="3801229" y="4834117"/>
              <a:ext cx="599745" cy="134737"/>
              <a:chOff x="1826411" y="4507735"/>
              <a:chExt cx="712236" cy="179779"/>
            </a:xfrm>
          </p:grpSpPr>
          <p:sp>
            <p:nvSpPr>
              <p:cNvPr id="495" name="テキスト ボックス 494">
                <a:extLst>
                  <a:ext uri="{FF2B5EF4-FFF2-40B4-BE49-F238E27FC236}">
                    <a16:creationId xmlns:a16="http://schemas.microsoft.com/office/drawing/2014/main" id="{941DF0E8-20D0-B370-8055-6382D9BAB2B5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zzzzzzz</a:t>
                </a:r>
                <a:endParaRPr kumimoji="1" lang="ja-JP" altLang="en-US" b="1" dirty="0">
                  <a:ln w="28575">
                    <a:solidFill>
                      <a:schemeClr val="tx1"/>
                    </a:solidFill>
                  </a:ln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96" name="テキスト ボックス 495">
                <a:extLst>
                  <a:ext uri="{FF2B5EF4-FFF2-40B4-BE49-F238E27FC236}">
                    <a16:creationId xmlns:a16="http://schemas.microsoft.com/office/drawing/2014/main" id="{B760846A-3B1C-F5A5-5C9A-69C0151A1E32}"/>
                  </a:ext>
                </a:extLst>
              </p:cNvPr>
              <p:cNvSpPr txBox="1"/>
              <p:nvPr/>
            </p:nvSpPr>
            <p:spPr>
              <a:xfrm rot="20382159">
                <a:off x="1826411" y="4507736"/>
                <a:ext cx="708896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FF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zzzzzzz</a:t>
                </a:r>
                <a:endParaRPr kumimoji="1" lang="ja-JP" altLang="en-US" b="1" dirty="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507" name="グループ化 506">
            <a:extLst>
              <a:ext uri="{FF2B5EF4-FFF2-40B4-BE49-F238E27FC236}">
                <a16:creationId xmlns:a16="http://schemas.microsoft.com/office/drawing/2014/main" id="{D4B7C623-0B91-23DF-E7F0-F0F23D6CB341}"/>
              </a:ext>
            </a:extLst>
          </p:cNvPr>
          <p:cNvGrpSpPr>
            <a:grpSpLocks noChangeAspect="1"/>
          </p:cNvGrpSpPr>
          <p:nvPr/>
        </p:nvGrpSpPr>
        <p:grpSpPr>
          <a:xfrm>
            <a:off x="3683488" y="958280"/>
            <a:ext cx="2591498" cy="2443793"/>
            <a:chOff x="3613150" y="870357"/>
            <a:chExt cx="2833671" cy="2672163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DE54F34F-0012-4043-A420-618F51263D24}"/>
                </a:ext>
              </a:extLst>
            </p:cNvPr>
            <p:cNvGrpSpPr/>
            <p:nvPr/>
          </p:nvGrpSpPr>
          <p:grpSpPr>
            <a:xfrm>
              <a:off x="3613150" y="1062038"/>
              <a:ext cx="2705100" cy="2480482"/>
              <a:chOff x="3613150" y="1062038"/>
              <a:chExt cx="2705100" cy="2480482"/>
            </a:xfrm>
          </p:grpSpPr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802752E6-0A21-43DA-98CF-50E3DD4CB639}"/>
                  </a:ext>
                </a:extLst>
              </p:cNvPr>
              <p:cNvGrpSpPr/>
              <p:nvPr/>
            </p:nvGrpSpPr>
            <p:grpSpPr>
              <a:xfrm>
                <a:off x="3665537" y="10620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23" name="グループ化 22">
                  <a:extLst>
                    <a:ext uri="{FF2B5EF4-FFF2-40B4-BE49-F238E27FC236}">
                      <a16:creationId xmlns:a16="http://schemas.microsoft.com/office/drawing/2014/main" id="{04D03C75-B0AA-4BC5-A34F-7EB869E35484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27" name="四角形: 上の 2 つの角を丸める 26">
                    <a:extLst>
                      <a:ext uri="{FF2B5EF4-FFF2-40B4-BE49-F238E27FC236}">
                        <a16:creationId xmlns:a16="http://schemas.microsoft.com/office/drawing/2014/main" id="{5FCF377F-DD55-47DC-ACA1-3C31750DB2AE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四角形: 上の 2 つの角を丸める 27">
                    <a:extLst>
                      <a:ext uri="{FF2B5EF4-FFF2-40B4-BE49-F238E27FC236}">
                        <a16:creationId xmlns:a16="http://schemas.microsoft.com/office/drawing/2014/main" id="{FA40FA51-529D-4ADE-B794-882B26105F86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" name="四角形: 角を丸くする 23">
                  <a:extLst>
                    <a:ext uri="{FF2B5EF4-FFF2-40B4-BE49-F238E27FC236}">
                      <a16:creationId xmlns:a16="http://schemas.microsoft.com/office/drawing/2014/main" id="{8B1DF8D7-2B76-4525-B2B2-44F19CA16BF7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四角形: 角を丸くする 24">
                  <a:extLst>
                    <a:ext uri="{FF2B5EF4-FFF2-40B4-BE49-F238E27FC236}">
                      <a16:creationId xmlns:a16="http://schemas.microsoft.com/office/drawing/2014/main" id="{E855E9A8-C4A3-461B-9F3C-D6107504F379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5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3" name="グループ化 122">
                <a:extLst>
                  <a:ext uri="{FF2B5EF4-FFF2-40B4-BE49-F238E27FC236}">
                    <a16:creationId xmlns:a16="http://schemas.microsoft.com/office/drawing/2014/main" id="{70A2F1E1-C145-4E3D-9D22-D77CB8EFE19A}"/>
                  </a:ext>
                </a:extLst>
              </p:cNvPr>
              <p:cNvGrpSpPr/>
              <p:nvPr/>
            </p:nvGrpSpPr>
            <p:grpSpPr>
              <a:xfrm>
                <a:off x="4291418" y="1091862"/>
                <a:ext cx="1368684" cy="2201680"/>
                <a:chOff x="4210095" y="950745"/>
                <a:chExt cx="1608981" cy="2588227"/>
              </a:xfrm>
            </p:grpSpPr>
            <p:grpSp>
              <p:nvGrpSpPr>
                <p:cNvPr id="124" name="グループ化 123">
                  <a:extLst>
                    <a:ext uri="{FF2B5EF4-FFF2-40B4-BE49-F238E27FC236}">
                      <a16:creationId xmlns:a16="http://schemas.microsoft.com/office/drawing/2014/main" id="{F0EE4E10-01D8-4FF3-B4C8-8F95F998FB54}"/>
                    </a:ext>
                  </a:extLst>
                </p:cNvPr>
                <p:cNvGrpSpPr/>
                <p:nvPr/>
              </p:nvGrpSpPr>
              <p:grpSpPr>
                <a:xfrm>
                  <a:off x="4210095" y="1962849"/>
                  <a:ext cx="1608981" cy="1576123"/>
                  <a:chOff x="1190640" y="2028261"/>
                  <a:chExt cx="1608981" cy="1511693"/>
                </a:xfrm>
              </p:grpSpPr>
              <p:sp>
                <p:nvSpPr>
                  <p:cNvPr id="142" name="フリーフォーム: 図形 141">
                    <a:extLst>
                      <a:ext uri="{FF2B5EF4-FFF2-40B4-BE49-F238E27FC236}">
                        <a16:creationId xmlns:a16="http://schemas.microsoft.com/office/drawing/2014/main" id="{56F76271-C061-40AA-987F-A028E6827B6E}"/>
                      </a:ext>
                    </a:extLst>
                  </p:cNvPr>
                  <p:cNvSpPr/>
                  <p:nvPr/>
                </p:nvSpPr>
                <p:spPr>
                  <a:xfrm flipH="1">
                    <a:off x="2485456" y="2382553"/>
                    <a:ext cx="314165" cy="1157401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  <a:gd name="connsiteX0" fmla="*/ 204002 w 204002"/>
                      <a:gd name="connsiteY0" fmla="*/ 0 h 920697"/>
                      <a:gd name="connsiteX1" fmla="*/ 204002 w 204002"/>
                      <a:gd name="connsiteY1" fmla="*/ 916908 h 920697"/>
                      <a:gd name="connsiteX2" fmla="*/ 0 w 204002"/>
                      <a:gd name="connsiteY2" fmla="*/ 920697 h 920697"/>
                      <a:gd name="connsiteX3" fmla="*/ 64942 w 204002"/>
                      <a:gd name="connsiteY3" fmla="*/ 297535 h 920697"/>
                      <a:gd name="connsiteX4" fmla="*/ 179973 w 204002"/>
                      <a:gd name="connsiteY4" fmla="*/ 19826 h 920697"/>
                      <a:gd name="connsiteX5" fmla="*/ 204002 w 204002"/>
                      <a:gd name="connsiteY5" fmla="*/ 0 h 920697"/>
                      <a:gd name="connsiteX0" fmla="*/ 204002 w 204002"/>
                      <a:gd name="connsiteY0" fmla="*/ 0 h 920697"/>
                      <a:gd name="connsiteX1" fmla="*/ 204002 w 204002"/>
                      <a:gd name="connsiteY1" fmla="*/ 916908 h 920697"/>
                      <a:gd name="connsiteX2" fmla="*/ 0 w 204002"/>
                      <a:gd name="connsiteY2" fmla="*/ 920697 h 920697"/>
                      <a:gd name="connsiteX3" fmla="*/ 64942 w 204002"/>
                      <a:gd name="connsiteY3" fmla="*/ 297535 h 920697"/>
                      <a:gd name="connsiteX4" fmla="*/ 179973 w 204002"/>
                      <a:gd name="connsiteY4" fmla="*/ 19826 h 920697"/>
                      <a:gd name="connsiteX5" fmla="*/ 204002 w 204002"/>
                      <a:gd name="connsiteY5" fmla="*/ 0 h 9206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4002" h="920697">
                        <a:moveTo>
                          <a:pt x="204002" y="0"/>
                        </a:moveTo>
                        <a:lnTo>
                          <a:pt x="204002" y="916908"/>
                        </a:lnTo>
                        <a:lnTo>
                          <a:pt x="0" y="920697"/>
                        </a:lnTo>
                        <a:cubicBezTo>
                          <a:pt x="0" y="714239"/>
                          <a:pt x="34017" y="511570"/>
                          <a:pt x="64942" y="297535"/>
                        </a:cubicBezTo>
                        <a:cubicBezTo>
                          <a:pt x="64942" y="189083"/>
                          <a:pt x="108901" y="90898"/>
                          <a:pt x="179973" y="19826"/>
                        </a:cubicBezTo>
                        <a:lnTo>
                          <a:pt x="204002" y="0"/>
                        </a:lnTo>
                        <a:close/>
                      </a:path>
                    </a:pathLst>
                  </a:custGeom>
                  <a:pattFill prst="dkVert">
                    <a:fgClr>
                      <a:srgbClr val="00B0F0"/>
                    </a:fgClr>
                    <a:bgClr>
                      <a:schemeClr val="accent1">
                        <a:lumMod val="20000"/>
                        <a:lumOff val="8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3" name="フリーフォーム: 図形 142">
                    <a:extLst>
                      <a:ext uri="{FF2B5EF4-FFF2-40B4-BE49-F238E27FC236}">
                        <a16:creationId xmlns:a16="http://schemas.microsoft.com/office/drawing/2014/main" id="{0CA3142D-4A56-4E67-BC5E-E82B476F2A98}"/>
                      </a:ext>
                    </a:extLst>
                  </p:cNvPr>
                  <p:cNvSpPr/>
                  <p:nvPr/>
                </p:nvSpPr>
                <p:spPr>
                  <a:xfrm>
                    <a:off x="1190640" y="2382553"/>
                    <a:ext cx="314165" cy="1157401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  <a:gd name="connsiteX0" fmla="*/ 204002 w 204002"/>
                      <a:gd name="connsiteY0" fmla="*/ 0 h 920697"/>
                      <a:gd name="connsiteX1" fmla="*/ 204002 w 204002"/>
                      <a:gd name="connsiteY1" fmla="*/ 916908 h 920697"/>
                      <a:gd name="connsiteX2" fmla="*/ 0 w 204002"/>
                      <a:gd name="connsiteY2" fmla="*/ 920697 h 920697"/>
                      <a:gd name="connsiteX3" fmla="*/ 64942 w 204002"/>
                      <a:gd name="connsiteY3" fmla="*/ 297535 h 920697"/>
                      <a:gd name="connsiteX4" fmla="*/ 179973 w 204002"/>
                      <a:gd name="connsiteY4" fmla="*/ 19826 h 920697"/>
                      <a:gd name="connsiteX5" fmla="*/ 204002 w 204002"/>
                      <a:gd name="connsiteY5" fmla="*/ 0 h 920697"/>
                      <a:gd name="connsiteX0" fmla="*/ 204002 w 204002"/>
                      <a:gd name="connsiteY0" fmla="*/ 0 h 920697"/>
                      <a:gd name="connsiteX1" fmla="*/ 204002 w 204002"/>
                      <a:gd name="connsiteY1" fmla="*/ 916908 h 920697"/>
                      <a:gd name="connsiteX2" fmla="*/ 0 w 204002"/>
                      <a:gd name="connsiteY2" fmla="*/ 920697 h 920697"/>
                      <a:gd name="connsiteX3" fmla="*/ 64942 w 204002"/>
                      <a:gd name="connsiteY3" fmla="*/ 297535 h 920697"/>
                      <a:gd name="connsiteX4" fmla="*/ 179973 w 204002"/>
                      <a:gd name="connsiteY4" fmla="*/ 19826 h 920697"/>
                      <a:gd name="connsiteX5" fmla="*/ 204002 w 204002"/>
                      <a:gd name="connsiteY5" fmla="*/ 0 h 9206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4002" h="920697">
                        <a:moveTo>
                          <a:pt x="204002" y="0"/>
                        </a:moveTo>
                        <a:lnTo>
                          <a:pt x="204002" y="916908"/>
                        </a:lnTo>
                        <a:lnTo>
                          <a:pt x="0" y="920697"/>
                        </a:lnTo>
                        <a:cubicBezTo>
                          <a:pt x="0" y="714239"/>
                          <a:pt x="34017" y="511570"/>
                          <a:pt x="64942" y="297535"/>
                        </a:cubicBezTo>
                        <a:cubicBezTo>
                          <a:pt x="64942" y="189083"/>
                          <a:pt x="108901" y="90898"/>
                          <a:pt x="179973" y="19826"/>
                        </a:cubicBezTo>
                        <a:lnTo>
                          <a:pt x="204002" y="0"/>
                        </a:lnTo>
                        <a:close/>
                      </a:path>
                    </a:pathLst>
                  </a:custGeom>
                  <a:pattFill prst="dkVert">
                    <a:fgClr>
                      <a:srgbClr val="00B0F0"/>
                    </a:fgClr>
                    <a:bgClr>
                      <a:schemeClr val="accent1">
                        <a:lumMod val="20000"/>
                        <a:lumOff val="8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44" name="グループ化 143">
                    <a:extLst>
                      <a:ext uri="{FF2B5EF4-FFF2-40B4-BE49-F238E27FC236}">
                        <a16:creationId xmlns:a16="http://schemas.microsoft.com/office/drawing/2014/main" id="{D0F0BE51-13AD-47AD-B71A-1581C700BD6A}"/>
                      </a:ext>
                    </a:extLst>
                  </p:cNvPr>
                  <p:cNvGrpSpPr/>
                  <p:nvPr/>
                </p:nvGrpSpPr>
                <p:grpSpPr>
                  <a:xfrm>
                    <a:off x="1387814" y="2028261"/>
                    <a:ext cx="1215686" cy="1506931"/>
                    <a:chOff x="1387814" y="4943989"/>
                    <a:chExt cx="1215686" cy="1506931"/>
                  </a:xfrm>
                </p:grpSpPr>
                <p:sp>
                  <p:nvSpPr>
                    <p:cNvPr id="145" name="片側の 2 つの角を丸めた四角形 144">
                      <a:extLst>
                        <a:ext uri="{FF2B5EF4-FFF2-40B4-BE49-F238E27FC236}">
                          <a16:creationId xmlns:a16="http://schemas.microsoft.com/office/drawing/2014/main" id="{C6B03FB9-CB59-4C2E-BB10-769AC6957B6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87814" y="5223466"/>
                      <a:ext cx="1215686" cy="1227454"/>
                    </a:xfrm>
                    <a:prstGeom prst="round2SameRect">
                      <a:avLst>
                        <a:gd name="adj1" fmla="val 22029"/>
                        <a:gd name="adj2" fmla="val 0"/>
                      </a:avLst>
                    </a:prstGeom>
                    <a:pattFill prst="dkVert">
                      <a:fgClr>
                        <a:srgbClr val="00B0F0"/>
                      </a:fgClr>
                      <a:bgClr>
                        <a:schemeClr val="accent1">
                          <a:lumMod val="20000"/>
                          <a:lumOff val="80000"/>
                        </a:scheme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46" name="フリーフォーム: 図形 145">
                      <a:extLst>
                        <a:ext uri="{FF2B5EF4-FFF2-40B4-BE49-F238E27FC236}">
                          <a16:creationId xmlns:a16="http://schemas.microsoft.com/office/drawing/2014/main" id="{D351599E-F3BA-4555-ACE7-31B046595A4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11170" y="4943989"/>
                      <a:ext cx="562482" cy="457800"/>
                    </a:xfrm>
                    <a:custGeom>
                      <a:avLst/>
                      <a:gdLst>
                        <a:gd name="connsiteX0" fmla="*/ 160641 w 525992"/>
                        <a:gd name="connsiteY0" fmla="*/ 0 h 380772"/>
                        <a:gd name="connsiteX1" fmla="*/ 362085 w 525992"/>
                        <a:gd name="connsiteY1" fmla="*/ 0 h 380772"/>
                        <a:gd name="connsiteX2" fmla="*/ 386315 w 525992"/>
                        <a:gd name="connsiteY2" fmla="*/ 240006 h 380772"/>
                        <a:gd name="connsiteX3" fmla="*/ 519778 w 525992"/>
                        <a:gd name="connsiteY3" fmla="*/ 240006 h 380772"/>
                        <a:gd name="connsiteX4" fmla="*/ 525992 w 525992"/>
                        <a:gd name="connsiteY4" fmla="*/ 254756 h 380772"/>
                        <a:gd name="connsiteX5" fmla="*/ 262996 w 525992"/>
                        <a:gd name="connsiteY5" fmla="*/ 380772 h 380772"/>
                        <a:gd name="connsiteX6" fmla="*/ 0 w 525992"/>
                        <a:gd name="connsiteY6" fmla="*/ 254756 h 380772"/>
                        <a:gd name="connsiteX7" fmla="*/ 6215 w 525992"/>
                        <a:gd name="connsiteY7" fmla="*/ 240006 h 380772"/>
                        <a:gd name="connsiteX8" fmla="*/ 136411 w 525992"/>
                        <a:gd name="connsiteY8" fmla="*/ 240006 h 3807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525992" h="380772">
                          <a:moveTo>
                            <a:pt x="160641" y="0"/>
                          </a:moveTo>
                          <a:lnTo>
                            <a:pt x="362085" y="0"/>
                          </a:lnTo>
                          <a:lnTo>
                            <a:pt x="386315" y="240006"/>
                          </a:lnTo>
                          <a:lnTo>
                            <a:pt x="519778" y="240006"/>
                          </a:lnTo>
                          <a:lnTo>
                            <a:pt x="525992" y="254756"/>
                          </a:lnTo>
                          <a:cubicBezTo>
                            <a:pt x="525992" y="324353"/>
                            <a:pt x="408245" y="380772"/>
                            <a:pt x="262996" y="380772"/>
                          </a:cubicBezTo>
                          <a:cubicBezTo>
                            <a:pt x="117747" y="380772"/>
                            <a:pt x="0" y="324353"/>
                            <a:pt x="0" y="254756"/>
                          </a:cubicBezTo>
                          <a:lnTo>
                            <a:pt x="6215" y="240006"/>
                          </a:lnTo>
                          <a:lnTo>
                            <a:pt x="136411" y="240006"/>
                          </a:lnTo>
                          <a:close/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47" name="二等辺三角形 146">
                      <a:extLst>
                        <a:ext uri="{FF2B5EF4-FFF2-40B4-BE49-F238E27FC236}">
                          <a16:creationId xmlns:a16="http://schemas.microsoft.com/office/drawing/2014/main" id="{F1418EE7-FA5B-4EB1-A71B-497AC75C22BD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811989" y="5326157"/>
                      <a:ext cx="343041" cy="453136"/>
                    </a:xfrm>
                    <a:prstGeom prst="triangle">
                      <a:avLst/>
                    </a:prstGeom>
                    <a:solidFill>
                      <a:schemeClr val="accent1">
                        <a:lumMod val="5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48" name="平行四辺形 833">
                      <a:extLst>
                        <a:ext uri="{FF2B5EF4-FFF2-40B4-BE49-F238E27FC236}">
                          <a16:creationId xmlns:a16="http://schemas.microsoft.com/office/drawing/2014/main" id="{9A1071DC-B351-46E8-AEAE-33040ADCB921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628775" y="5223466"/>
                      <a:ext cx="385762" cy="862937"/>
                    </a:xfrm>
                    <a:custGeom>
                      <a:avLst/>
                      <a:gdLst>
                        <a:gd name="connsiteX0" fmla="*/ 0 w 411689"/>
                        <a:gd name="connsiteY0" fmla="*/ 708228 h 708228"/>
                        <a:gd name="connsiteX1" fmla="*/ 216474 w 411689"/>
                        <a:gd name="connsiteY1" fmla="*/ 0 h 708228"/>
                        <a:gd name="connsiteX2" fmla="*/ 411689 w 411689"/>
                        <a:gd name="connsiteY2" fmla="*/ 0 h 708228"/>
                        <a:gd name="connsiteX3" fmla="*/ 195215 w 411689"/>
                        <a:gd name="connsiteY3" fmla="*/ 708228 h 708228"/>
                        <a:gd name="connsiteX4" fmla="*/ 0 w 411689"/>
                        <a:gd name="connsiteY4" fmla="*/ 708228 h 708228"/>
                        <a:gd name="connsiteX0" fmla="*/ 0 w 411689"/>
                        <a:gd name="connsiteY0" fmla="*/ 708228 h 708228"/>
                        <a:gd name="connsiteX1" fmla="*/ 216474 w 411689"/>
                        <a:gd name="connsiteY1" fmla="*/ 0 h 708228"/>
                        <a:gd name="connsiteX2" fmla="*/ 411689 w 411689"/>
                        <a:gd name="connsiteY2" fmla="*/ 0 h 708228"/>
                        <a:gd name="connsiteX3" fmla="*/ 195215 w 411689"/>
                        <a:gd name="connsiteY3" fmla="*/ 708228 h 708228"/>
                        <a:gd name="connsiteX4" fmla="*/ 0 w 411689"/>
                        <a:gd name="connsiteY4" fmla="*/ 708228 h 708228"/>
                        <a:gd name="connsiteX0" fmla="*/ 0 w 366446"/>
                        <a:gd name="connsiteY0" fmla="*/ 539160 h 708228"/>
                        <a:gd name="connsiteX1" fmla="*/ 171231 w 366446"/>
                        <a:gd name="connsiteY1" fmla="*/ 0 h 708228"/>
                        <a:gd name="connsiteX2" fmla="*/ 366446 w 366446"/>
                        <a:gd name="connsiteY2" fmla="*/ 0 h 708228"/>
                        <a:gd name="connsiteX3" fmla="*/ 149972 w 366446"/>
                        <a:gd name="connsiteY3" fmla="*/ 708228 h 708228"/>
                        <a:gd name="connsiteX4" fmla="*/ 0 w 366446"/>
                        <a:gd name="connsiteY4" fmla="*/ 539160 h 708228"/>
                        <a:gd name="connsiteX0" fmla="*/ 0 w 366446"/>
                        <a:gd name="connsiteY0" fmla="*/ 539160 h 786809"/>
                        <a:gd name="connsiteX1" fmla="*/ 171231 w 366446"/>
                        <a:gd name="connsiteY1" fmla="*/ 0 h 786809"/>
                        <a:gd name="connsiteX2" fmla="*/ 366446 w 366446"/>
                        <a:gd name="connsiteY2" fmla="*/ 0 h 786809"/>
                        <a:gd name="connsiteX3" fmla="*/ 130922 w 366446"/>
                        <a:gd name="connsiteY3" fmla="*/ 786809 h 786809"/>
                        <a:gd name="connsiteX4" fmla="*/ 0 w 366446"/>
                        <a:gd name="connsiteY4" fmla="*/ 539160 h 7868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66446" h="786809">
                          <a:moveTo>
                            <a:pt x="0" y="539160"/>
                          </a:moveTo>
                          <a:lnTo>
                            <a:pt x="171231" y="0"/>
                          </a:lnTo>
                          <a:lnTo>
                            <a:pt x="366446" y="0"/>
                          </a:lnTo>
                          <a:lnTo>
                            <a:pt x="130922" y="786809"/>
                          </a:lnTo>
                          <a:lnTo>
                            <a:pt x="0" y="539160"/>
                          </a:lnTo>
                          <a:close/>
                        </a:path>
                      </a:pathLst>
                    </a:custGeom>
                    <a:solidFill>
                      <a:schemeClr val="accent5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49" name="平行四辺形 148">
                      <a:extLst>
                        <a:ext uri="{FF2B5EF4-FFF2-40B4-BE49-F238E27FC236}">
                          <a16:creationId xmlns:a16="http://schemas.microsoft.com/office/drawing/2014/main" id="{265FC7CD-7EF1-416B-9991-29E38B411B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24010" y="5223466"/>
                      <a:ext cx="646343" cy="1224286"/>
                    </a:xfrm>
                    <a:prstGeom prst="parallelogram">
                      <a:avLst>
                        <a:gd name="adj" fmla="val 67526"/>
                      </a:avLst>
                    </a:prstGeom>
                    <a:solidFill>
                      <a:schemeClr val="accent5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125" name="グループ化 124">
                  <a:extLst>
                    <a:ext uri="{FF2B5EF4-FFF2-40B4-BE49-F238E27FC236}">
                      <a16:creationId xmlns:a16="http://schemas.microsoft.com/office/drawing/2014/main" id="{B635D3D0-61C2-468F-8A9A-51B61991AF3A}"/>
                    </a:ext>
                  </a:extLst>
                </p:cNvPr>
                <p:cNvGrpSpPr/>
                <p:nvPr/>
              </p:nvGrpSpPr>
              <p:grpSpPr>
                <a:xfrm>
                  <a:off x="4352111" y="950745"/>
                  <a:ext cx="1347650" cy="1223656"/>
                  <a:chOff x="1887071" y="220150"/>
                  <a:chExt cx="1277659" cy="1160106"/>
                </a:xfrm>
              </p:grpSpPr>
              <p:sp>
                <p:nvSpPr>
                  <p:cNvPr id="129" name="円/楕円 568">
                    <a:extLst>
                      <a:ext uri="{FF2B5EF4-FFF2-40B4-BE49-F238E27FC236}">
                        <a16:creationId xmlns:a16="http://schemas.microsoft.com/office/drawing/2014/main" id="{55F2870A-E49D-4D1D-A3B4-2A2CE161E1C2}"/>
                      </a:ext>
                    </a:extLst>
                  </p:cNvPr>
                  <p:cNvSpPr/>
                  <p:nvPr/>
                </p:nvSpPr>
                <p:spPr>
                  <a:xfrm>
                    <a:off x="1926431" y="235745"/>
                    <a:ext cx="1183483" cy="1006038"/>
                  </a:xfrm>
                  <a:prstGeom prst="ellipse">
                    <a:avLst/>
                  </a:prstGeom>
                  <a:pattFill prst="dkHorz">
                    <a:fgClr>
                      <a:sysClr val="window" lastClr="FFFFFF">
                        <a:lumMod val="65000"/>
                      </a:sys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30" name="グループ化 129">
                    <a:extLst>
                      <a:ext uri="{FF2B5EF4-FFF2-40B4-BE49-F238E27FC236}">
                        <a16:creationId xmlns:a16="http://schemas.microsoft.com/office/drawing/2014/main" id="{07CCA392-F1B7-4248-8CED-49337BC04E47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1887071" y="710618"/>
                    <a:ext cx="246453" cy="369679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140" name="円/楕円 591">
                      <a:extLst>
                        <a:ext uri="{FF2B5EF4-FFF2-40B4-BE49-F238E27FC236}">
                          <a16:creationId xmlns:a16="http://schemas.microsoft.com/office/drawing/2014/main" id="{E9879B12-E6AE-4EC6-8B96-A635662FE9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1" name="円/楕円 592">
                      <a:extLst>
                        <a:ext uri="{FF2B5EF4-FFF2-40B4-BE49-F238E27FC236}">
                          <a16:creationId xmlns:a16="http://schemas.microsoft.com/office/drawing/2014/main" id="{6B81E1BC-A0FF-4D8F-8299-ACAD97A1FD0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31" name="グループ化 130">
                    <a:extLst>
                      <a:ext uri="{FF2B5EF4-FFF2-40B4-BE49-F238E27FC236}">
                        <a16:creationId xmlns:a16="http://schemas.microsoft.com/office/drawing/2014/main" id="{04B8C15F-2DB9-4FDB-981E-38F76D7D0897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2918277" y="710618"/>
                    <a:ext cx="246453" cy="369679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138" name="円/楕円 589">
                      <a:extLst>
                        <a:ext uri="{FF2B5EF4-FFF2-40B4-BE49-F238E27FC236}">
                          <a16:creationId xmlns:a16="http://schemas.microsoft.com/office/drawing/2014/main" id="{3E6C0A7B-BA61-4440-A928-A8C9E3A9A67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9" name="円/楕円 590">
                      <a:extLst>
                        <a:ext uri="{FF2B5EF4-FFF2-40B4-BE49-F238E27FC236}">
                          <a16:creationId xmlns:a16="http://schemas.microsoft.com/office/drawing/2014/main" id="{F9E79516-0CA1-4828-9F58-023C52C5F7D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32" name="円/楕円 588">
                    <a:extLst>
                      <a:ext uri="{FF2B5EF4-FFF2-40B4-BE49-F238E27FC236}">
                        <a16:creationId xmlns:a16="http://schemas.microsoft.com/office/drawing/2014/main" id="{31284869-EE30-4FF7-870A-622C7508C9A5}"/>
                      </a:ext>
                    </a:extLst>
                  </p:cNvPr>
                  <p:cNvSpPr/>
                  <p:nvPr/>
                </p:nvSpPr>
                <p:spPr>
                  <a:xfrm>
                    <a:off x="2010296" y="220150"/>
                    <a:ext cx="1031206" cy="1160106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3" name="月 132">
                    <a:extLst>
                      <a:ext uri="{FF2B5EF4-FFF2-40B4-BE49-F238E27FC236}">
                        <a16:creationId xmlns:a16="http://schemas.microsoft.com/office/drawing/2014/main" id="{6B074534-86FD-46E6-9D78-38449DDD358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212054" y="456126"/>
                    <a:ext cx="50070" cy="266530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4" name="月 133">
                    <a:extLst>
                      <a:ext uri="{FF2B5EF4-FFF2-40B4-BE49-F238E27FC236}">
                        <a16:creationId xmlns:a16="http://schemas.microsoft.com/office/drawing/2014/main" id="{21B12B29-3FC7-4A03-A310-9E2240EDC80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803974" y="456127"/>
                    <a:ext cx="50072" cy="266530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5" name="フリーフォーム: 図形 134">
                    <a:extLst>
                      <a:ext uri="{FF2B5EF4-FFF2-40B4-BE49-F238E27FC236}">
                        <a16:creationId xmlns:a16="http://schemas.microsoft.com/office/drawing/2014/main" id="{7159A1B4-5886-4AA2-A32D-027B66A85ED9}"/>
                      </a:ext>
                    </a:extLst>
                  </p:cNvPr>
                  <p:cNvSpPr/>
                  <p:nvPr/>
                </p:nvSpPr>
                <p:spPr>
                  <a:xfrm>
                    <a:off x="2444294" y="903184"/>
                    <a:ext cx="149146" cy="17032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6" name="円/楕円 27">
                    <a:extLst>
                      <a:ext uri="{FF2B5EF4-FFF2-40B4-BE49-F238E27FC236}">
                        <a16:creationId xmlns:a16="http://schemas.microsoft.com/office/drawing/2014/main" id="{26784DDD-5737-42B1-B462-34F8D2D34172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2226448" y="1111710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7" name="円/楕円 27">
                    <a:extLst>
                      <a:ext uri="{FF2B5EF4-FFF2-40B4-BE49-F238E27FC236}">
                        <a16:creationId xmlns:a16="http://schemas.microsoft.com/office/drawing/2014/main" id="{29843C3D-049F-4A6A-9400-C5C495E41A4B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2583635" y="1111711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583E304C-6514-49BC-A354-A86DAF5DC6FF}"/>
                    </a:ext>
                  </a:extLst>
                </p:cNvPr>
                <p:cNvSpPr/>
                <p:nvPr/>
              </p:nvSpPr>
              <p:spPr>
                <a:xfrm rot="16200000">
                  <a:off x="4716324" y="1471121"/>
                  <a:ext cx="45719" cy="196970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21D85B61-995E-40F3-ADE9-9177B649BD5B}"/>
                    </a:ext>
                  </a:extLst>
                </p:cNvPr>
                <p:cNvSpPr/>
                <p:nvPr/>
              </p:nvSpPr>
              <p:spPr>
                <a:xfrm rot="16200000">
                  <a:off x="5281995" y="1471121"/>
                  <a:ext cx="45719" cy="196970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DD6D9EE6-D080-4FCD-9785-0A4F7A3AB117}"/>
                    </a:ext>
                  </a:extLst>
                </p:cNvPr>
                <p:cNvSpPr/>
                <p:nvPr/>
              </p:nvSpPr>
              <p:spPr>
                <a:xfrm rot="16200000">
                  <a:off x="4987714" y="1864882"/>
                  <a:ext cx="53747" cy="22082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69" name="グループ化 268">
                <a:extLst>
                  <a:ext uri="{FF2B5EF4-FFF2-40B4-BE49-F238E27FC236}">
                    <a16:creationId xmlns:a16="http://schemas.microsoft.com/office/drawing/2014/main" id="{6F2BB730-1EF5-40C9-9FA6-D90F622A16DD}"/>
                  </a:ext>
                </a:extLst>
              </p:cNvPr>
              <p:cNvGrpSpPr/>
              <p:nvPr/>
            </p:nvGrpSpPr>
            <p:grpSpPr>
              <a:xfrm>
                <a:off x="3613150" y="2340076"/>
                <a:ext cx="2705100" cy="1202444"/>
                <a:chOff x="3613150" y="2328863"/>
                <a:chExt cx="2705100" cy="1213657"/>
              </a:xfrm>
            </p:grpSpPr>
            <p:grpSp>
              <p:nvGrpSpPr>
                <p:cNvPr id="270" name="グループ化 269">
                  <a:extLst>
                    <a:ext uri="{FF2B5EF4-FFF2-40B4-BE49-F238E27FC236}">
                      <a16:creationId xmlns:a16="http://schemas.microsoft.com/office/drawing/2014/main" id="{61339C7C-044F-4849-9725-A9EFB18A67D8}"/>
                    </a:ext>
                  </a:extLst>
                </p:cNvPr>
                <p:cNvGrpSpPr/>
                <p:nvPr/>
              </p:nvGrpSpPr>
              <p:grpSpPr>
                <a:xfrm>
                  <a:off x="36131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272" name="フリーフォーム: 図形 271">
                    <a:extLst>
                      <a:ext uri="{FF2B5EF4-FFF2-40B4-BE49-F238E27FC236}">
                        <a16:creationId xmlns:a16="http://schemas.microsoft.com/office/drawing/2014/main" id="{F3FE06DE-3045-4409-A356-CE0C66F6929E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3" name="四角形: 上の 2 つの角を丸める 181">
                    <a:extLst>
                      <a:ext uri="{FF2B5EF4-FFF2-40B4-BE49-F238E27FC236}">
                        <a16:creationId xmlns:a16="http://schemas.microsoft.com/office/drawing/2014/main" id="{604C5D32-2DC7-482A-AAAD-D8DEC1911C72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lgConfetti">
                    <a:fgClr>
                      <a:schemeClr val="accent1">
                        <a:lumMod val="40000"/>
                        <a:lumOff val="60000"/>
                      </a:schemeClr>
                    </a:fgClr>
                    <a:bgClr>
                      <a:schemeClr val="accent5">
                        <a:lumMod val="20000"/>
                        <a:lumOff val="80000"/>
                      </a:schemeClr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71" name="四角形: 上の 2 つの角を丸める 181">
                  <a:extLst>
                    <a:ext uri="{FF2B5EF4-FFF2-40B4-BE49-F238E27FC236}">
                      <a16:creationId xmlns:a16="http://schemas.microsoft.com/office/drawing/2014/main" id="{F319D925-1479-40C6-9A78-61214A61466E}"/>
                    </a:ext>
                  </a:extLst>
                </p:cNvPr>
                <p:cNvSpPr/>
                <p:nvPr/>
              </p:nvSpPr>
              <p:spPr>
                <a:xfrm>
                  <a:off x="3613150" y="2332845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691510ED-5E32-2D85-0025-AC99DE0948A1}"/>
                </a:ext>
              </a:extLst>
            </p:cNvPr>
            <p:cNvGrpSpPr/>
            <p:nvPr/>
          </p:nvGrpSpPr>
          <p:grpSpPr>
            <a:xfrm>
              <a:off x="4283063" y="2266951"/>
              <a:ext cx="256824" cy="235494"/>
              <a:chOff x="1314450" y="2280493"/>
              <a:chExt cx="212372" cy="182066"/>
            </a:xfrm>
          </p:grpSpPr>
          <p:sp>
            <p:nvSpPr>
              <p:cNvPr id="44" name="四角形: 上の 2 つの角を丸める 43">
                <a:extLst>
                  <a:ext uri="{FF2B5EF4-FFF2-40B4-BE49-F238E27FC236}">
                    <a16:creationId xmlns:a16="http://schemas.microsoft.com/office/drawing/2014/main" id="{EB75A75F-BA80-6A51-F0AA-29CE8071F3F5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" name="四角形: 上の 2 つの角を丸める 44">
                <a:extLst>
                  <a:ext uri="{FF2B5EF4-FFF2-40B4-BE49-F238E27FC236}">
                    <a16:creationId xmlns:a16="http://schemas.microsoft.com/office/drawing/2014/main" id="{5D1E5DBE-D2F2-FCC0-0BA5-1B6C66D328AB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" name="四角形: 上の 2 つの角を丸める 52">
                <a:extLst>
                  <a:ext uri="{FF2B5EF4-FFF2-40B4-BE49-F238E27FC236}">
                    <a16:creationId xmlns:a16="http://schemas.microsoft.com/office/drawing/2014/main" id="{C00C3055-B370-02BE-0AC1-3C7481D96713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" name="四角形: 上の 2 つの角を丸める 53">
                <a:extLst>
                  <a:ext uri="{FF2B5EF4-FFF2-40B4-BE49-F238E27FC236}">
                    <a16:creationId xmlns:a16="http://schemas.microsoft.com/office/drawing/2014/main" id="{47CF357D-543D-9814-2238-F0A49C59904C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58554DF4-57FE-3FB2-A6FE-86ACF3DC6AFA}"/>
                </a:ext>
              </a:extLst>
            </p:cNvPr>
            <p:cNvGrpSpPr/>
            <p:nvPr/>
          </p:nvGrpSpPr>
          <p:grpSpPr>
            <a:xfrm flipH="1">
              <a:off x="5375627" y="2266951"/>
              <a:ext cx="256822" cy="235494"/>
              <a:chOff x="1314450" y="2280493"/>
              <a:chExt cx="212372" cy="182066"/>
            </a:xfrm>
          </p:grpSpPr>
          <p:sp>
            <p:nvSpPr>
              <p:cNvPr id="56" name="四角形: 上の 2 つの角を丸める 55">
                <a:extLst>
                  <a:ext uri="{FF2B5EF4-FFF2-40B4-BE49-F238E27FC236}">
                    <a16:creationId xmlns:a16="http://schemas.microsoft.com/office/drawing/2014/main" id="{3397FAC3-E9B6-DDC1-0E02-B9587F495AC6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7" name="四角形: 上の 2 つの角を丸める 296">
                <a:extLst>
                  <a:ext uri="{FF2B5EF4-FFF2-40B4-BE49-F238E27FC236}">
                    <a16:creationId xmlns:a16="http://schemas.microsoft.com/office/drawing/2014/main" id="{CF0E30AF-313F-ADA5-8D74-08A267E3CC4B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9" name="四角形: 上の 2 つの角を丸める 298">
                <a:extLst>
                  <a:ext uri="{FF2B5EF4-FFF2-40B4-BE49-F238E27FC236}">
                    <a16:creationId xmlns:a16="http://schemas.microsoft.com/office/drawing/2014/main" id="{6CD68CC6-82C7-38B5-BE54-EDA2F0EE877B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6" name="四角形: 上の 2 つの角を丸める 305">
                <a:extLst>
                  <a:ext uri="{FF2B5EF4-FFF2-40B4-BE49-F238E27FC236}">
                    <a16:creationId xmlns:a16="http://schemas.microsoft.com/office/drawing/2014/main" id="{A6F2680B-1005-1EAD-816E-FA4ABCDE09E8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27" name="グループ化 326">
              <a:extLst>
                <a:ext uri="{FF2B5EF4-FFF2-40B4-BE49-F238E27FC236}">
                  <a16:creationId xmlns:a16="http://schemas.microsoft.com/office/drawing/2014/main" id="{E02AC4C9-F954-2FCE-C951-6EC7D07CBC79}"/>
                </a:ext>
              </a:extLst>
            </p:cNvPr>
            <p:cNvGrpSpPr/>
            <p:nvPr/>
          </p:nvGrpSpPr>
          <p:grpSpPr>
            <a:xfrm>
              <a:off x="5484796" y="870357"/>
              <a:ext cx="962025" cy="1026463"/>
              <a:chOff x="4008147" y="1069149"/>
              <a:chExt cx="962025" cy="1026463"/>
            </a:xfrm>
          </p:grpSpPr>
          <p:sp>
            <p:nvSpPr>
              <p:cNvPr id="328" name="楕円 327">
                <a:extLst>
                  <a:ext uri="{FF2B5EF4-FFF2-40B4-BE49-F238E27FC236}">
                    <a16:creationId xmlns:a16="http://schemas.microsoft.com/office/drawing/2014/main" id="{FEA7F871-12A4-B4A7-BA6F-86B02181CEF5}"/>
                  </a:ext>
                </a:extLst>
              </p:cNvPr>
              <p:cNvSpPr/>
              <p:nvPr/>
            </p:nvSpPr>
            <p:spPr>
              <a:xfrm>
                <a:off x="4008147" y="1069149"/>
                <a:ext cx="962025" cy="8549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B0F0"/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楕円 328">
                <a:extLst>
                  <a:ext uri="{FF2B5EF4-FFF2-40B4-BE49-F238E27FC236}">
                    <a16:creationId xmlns:a16="http://schemas.microsoft.com/office/drawing/2014/main" id="{B9514BCB-7F6D-7B7A-B56D-42A8837CC58E}"/>
                  </a:ext>
                </a:extLst>
              </p:cNvPr>
              <p:cNvSpPr/>
              <p:nvPr/>
            </p:nvSpPr>
            <p:spPr>
              <a:xfrm>
                <a:off x="4208966" y="1813647"/>
                <a:ext cx="172783" cy="146078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0" name="楕円 329">
                <a:extLst>
                  <a:ext uri="{FF2B5EF4-FFF2-40B4-BE49-F238E27FC236}">
                    <a16:creationId xmlns:a16="http://schemas.microsoft.com/office/drawing/2014/main" id="{4E38B65D-91E1-A8F7-6E52-F909BC72C01F}"/>
                  </a:ext>
                </a:extLst>
              </p:cNvPr>
              <p:cNvSpPr/>
              <p:nvPr/>
            </p:nvSpPr>
            <p:spPr>
              <a:xfrm>
                <a:off x="4121738" y="1956989"/>
                <a:ext cx="109193" cy="970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楕円 330">
                <a:extLst>
                  <a:ext uri="{FF2B5EF4-FFF2-40B4-BE49-F238E27FC236}">
                    <a16:creationId xmlns:a16="http://schemas.microsoft.com/office/drawing/2014/main" id="{569C683E-7AD9-93F5-05CE-65EF61EC09AB}"/>
                  </a:ext>
                </a:extLst>
              </p:cNvPr>
              <p:cNvSpPr/>
              <p:nvPr/>
            </p:nvSpPr>
            <p:spPr>
              <a:xfrm>
                <a:off x="4016501" y="2026461"/>
                <a:ext cx="79527" cy="6915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32" name="グループ化 331">
                <a:extLst>
                  <a:ext uri="{FF2B5EF4-FFF2-40B4-BE49-F238E27FC236}">
                    <a16:creationId xmlns:a16="http://schemas.microsoft.com/office/drawing/2014/main" id="{94357A7F-CA1C-9A2C-B5ED-C864D9279522}"/>
                  </a:ext>
                </a:extLst>
              </p:cNvPr>
              <p:cNvGrpSpPr/>
              <p:nvPr/>
            </p:nvGrpSpPr>
            <p:grpSpPr>
              <a:xfrm>
                <a:off x="4096028" y="1125027"/>
                <a:ext cx="737412" cy="694480"/>
                <a:chOff x="3206014" y="1144929"/>
                <a:chExt cx="631318" cy="594562"/>
              </a:xfrm>
            </p:grpSpPr>
            <p:grpSp>
              <p:nvGrpSpPr>
                <p:cNvPr id="333" name="グループ化 332">
                  <a:extLst>
                    <a:ext uri="{FF2B5EF4-FFF2-40B4-BE49-F238E27FC236}">
                      <a16:creationId xmlns:a16="http://schemas.microsoft.com/office/drawing/2014/main" id="{A2E45117-9E6E-0E19-A987-BF830FA20DC7}"/>
                    </a:ext>
                  </a:extLst>
                </p:cNvPr>
                <p:cNvGrpSpPr/>
                <p:nvPr/>
              </p:nvGrpSpPr>
              <p:grpSpPr>
                <a:xfrm>
                  <a:off x="3206014" y="1381362"/>
                  <a:ext cx="342307" cy="246336"/>
                  <a:chOff x="3127388" y="1303758"/>
                  <a:chExt cx="586398" cy="421992"/>
                </a:xfrm>
              </p:grpSpPr>
              <p:sp>
                <p:nvSpPr>
                  <p:cNvPr id="397" name="フリーフォーム: 図形 396">
                    <a:extLst>
                      <a:ext uri="{FF2B5EF4-FFF2-40B4-BE49-F238E27FC236}">
                        <a16:creationId xmlns:a16="http://schemas.microsoft.com/office/drawing/2014/main" id="{A715BFE0-7109-8815-9B29-46ACADE9F9EF}"/>
                      </a:ext>
                    </a:extLst>
                  </p:cNvPr>
                  <p:cNvSpPr/>
                  <p:nvPr/>
                </p:nvSpPr>
                <p:spPr>
                  <a:xfrm>
                    <a:off x="3127388" y="1303758"/>
                    <a:ext cx="586398" cy="421992"/>
                  </a:xfrm>
                  <a:custGeom>
                    <a:avLst/>
                    <a:gdLst>
                      <a:gd name="connsiteX0" fmla="*/ 360604 w 586398"/>
                      <a:gd name="connsiteY0" fmla="*/ 0 h 421992"/>
                      <a:gd name="connsiteX1" fmla="*/ 586398 w 586398"/>
                      <a:gd name="connsiteY1" fmla="*/ 389300 h 421992"/>
                      <a:gd name="connsiteX2" fmla="*/ 573688 w 586398"/>
                      <a:gd name="connsiteY2" fmla="*/ 392826 h 421992"/>
                      <a:gd name="connsiteX3" fmla="*/ 290986 w 586398"/>
                      <a:gd name="connsiteY3" fmla="*/ 421992 h 421992"/>
                      <a:gd name="connsiteX4" fmla="*/ 8285 w 586398"/>
                      <a:gd name="connsiteY4" fmla="*/ 392826 h 421992"/>
                      <a:gd name="connsiteX5" fmla="*/ 0 w 586398"/>
                      <a:gd name="connsiteY5" fmla="*/ 390527 h 421992"/>
                      <a:gd name="connsiteX6" fmla="*/ 610 w 586398"/>
                      <a:gd name="connsiteY6" fmla="*/ 390240 h 421992"/>
                      <a:gd name="connsiteX7" fmla="*/ 226950 w 586398"/>
                      <a:gd name="connsiteY7" fmla="*/ 1 h 421992"/>
                      <a:gd name="connsiteX8" fmla="*/ 236641 w 586398"/>
                      <a:gd name="connsiteY8" fmla="*/ 4718 h 421992"/>
                      <a:gd name="connsiteX9" fmla="*/ 293776 w 586398"/>
                      <a:gd name="connsiteY9" fmla="*/ 13045 h 421992"/>
                      <a:gd name="connsiteX10" fmla="*/ 350912 w 586398"/>
                      <a:gd name="connsiteY10" fmla="*/ 4718 h 4219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86398" h="421992">
                        <a:moveTo>
                          <a:pt x="360604" y="0"/>
                        </a:moveTo>
                        <a:lnTo>
                          <a:pt x="586398" y="389300"/>
                        </a:lnTo>
                        <a:lnTo>
                          <a:pt x="573688" y="392826"/>
                        </a:lnTo>
                        <a:cubicBezTo>
                          <a:pt x="486797" y="411607"/>
                          <a:pt x="391265" y="421992"/>
                          <a:pt x="290986" y="421992"/>
                        </a:cubicBezTo>
                        <a:cubicBezTo>
                          <a:pt x="190708" y="421992"/>
                          <a:pt x="95176" y="411607"/>
                          <a:pt x="8285" y="392826"/>
                        </a:cubicBezTo>
                        <a:lnTo>
                          <a:pt x="0" y="390527"/>
                        </a:lnTo>
                        <a:lnTo>
                          <a:pt x="610" y="390240"/>
                        </a:lnTo>
                        <a:lnTo>
                          <a:pt x="226950" y="1"/>
                        </a:lnTo>
                        <a:lnTo>
                          <a:pt x="236641" y="4718"/>
                        </a:lnTo>
                        <a:cubicBezTo>
                          <a:pt x="254202" y="10080"/>
                          <a:pt x="273510" y="13045"/>
                          <a:pt x="293776" y="13045"/>
                        </a:cubicBezTo>
                        <a:cubicBezTo>
                          <a:pt x="314043" y="13045"/>
                          <a:pt x="333350" y="10080"/>
                          <a:pt x="350912" y="4718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8" name="フリーフォーム: 図形 397">
                    <a:extLst>
                      <a:ext uri="{FF2B5EF4-FFF2-40B4-BE49-F238E27FC236}">
                        <a16:creationId xmlns:a16="http://schemas.microsoft.com/office/drawing/2014/main" id="{6EA4F51F-00DC-AF24-B287-6B14F88E59C4}"/>
                      </a:ext>
                    </a:extLst>
                  </p:cNvPr>
                  <p:cNvSpPr/>
                  <p:nvPr/>
                </p:nvSpPr>
                <p:spPr>
                  <a:xfrm>
                    <a:off x="3285232" y="1303758"/>
                    <a:ext cx="271951" cy="181054"/>
                  </a:xfrm>
                  <a:custGeom>
                    <a:avLst/>
                    <a:gdLst>
                      <a:gd name="connsiteX0" fmla="*/ 202761 w 271951"/>
                      <a:gd name="connsiteY0" fmla="*/ 0 h 181054"/>
                      <a:gd name="connsiteX1" fmla="*/ 271951 w 271951"/>
                      <a:gd name="connsiteY1" fmla="*/ 119293 h 181054"/>
                      <a:gd name="connsiteX2" fmla="*/ 244369 w 271951"/>
                      <a:gd name="connsiteY2" fmla="*/ 116110 h 181054"/>
                      <a:gd name="connsiteX3" fmla="*/ 238862 w 271951"/>
                      <a:gd name="connsiteY3" fmla="*/ 153320 h 181054"/>
                      <a:gd name="connsiteX4" fmla="*/ 203884 w 271951"/>
                      <a:gd name="connsiteY4" fmla="*/ 139485 h 181054"/>
                      <a:gd name="connsiteX5" fmla="*/ 188935 w 271951"/>
                      <a:gd name="connsiteY5" fmla="*/ 174000 h 181054"/>
                      <a:gd name="connsiteX6" fmla="*/ 158730 w 271951"/>
                      <a:gd name="connsiteY6" fmla="*/ 151583 h 181054"/>
                      <a:gd name="connsiteX7" fmla="*/ 135356 w 271951"/>
                      <a:gd name="connsiteY7" fmla="*/ 181054 h 181054"/>
                      <a:gd name="connsiteX8" fmla="*/ 111982 w 271951"/>
                      <a:gd name="connsiteY8" fmla="*/ 151583 h 181054"/>
                      <a:gd name="connsiteX9" fmla="*/ 81777 w 271951"/>
                      <a:gd name="connsiteY9" fmla="*/ 174000 h 181054"/>
                      <a:gd name="connsiteX10" fmla="*/ 66828 w 271951"/>
                      <a:gd name="connsiteY10" fmla="*/ 139485 h 181054"/>
                      <a:gd name="connsiteX11" fmla="*/ 31850 w 271951"/>
                      <a:gd name="connsiteY11" fmla="*/ 153320 h 181054"/>
                      <a:gd name="connsiteX12" fmla="*/ 26343 w 271951"/>
                      <a:gd name="connsiteY12" fmla="*/ 116110 h 181054"/>
                      <a:gd name="connsiteX13" fmla="*/ 0 w 271951"/>
                      <a:gd name="connsiteY13" fmla="*/ 119150 h 181054"/>
                      <a:gd name="connsiteX14" fmla="*/ 69107 w 271951"/>
                      <a:gd name="connsiteY14" fmla="*/ 1 h 181054"/>
                      <a:gd name="connsiteX15" fmla="*/ 78798 w 271951"/>
                      <a:gd name="connsiteY15" fmla="*/ 4718 h 181054"/>
                      <a:gd name="connsiteX16" fmla="*/ 135933 w 271951"/>
                      <a:gd name="connsiteY16" fmla="*/ 13045 h 181054"/>
                      <a:gd name="connsiteX17" fmla="*/ 193069 w 271951"/>
                      <a:gd name="connsiteY17" fmla="*/ 4718 h 1810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71951" h="181054">
                        <a:moveTo>
                          <a:pt x="202761" y="0"/>
                        </a:moveTo>
                        <a:lnTo>
                          <a:pt x="271951" y="119293"/>
                        </a:lnTo>
                        <a:lnTo>
                          <a:pt x="244369" y="116110"/>
                        </a:lnTo>
                        <a:lnTo>
                          <a:pt x="238862" y="153320"/>
                        </a:lnTo>
                        <a:lnTo>
                          <a:pt x="203884" y="139485"/>
                        </a:lnTo>
                        <a:lnTo>
                          <a:pt x="188935" y="174000"/>
                        </a:lnTo>
                        <a:lnTo>
                          <a:pt x="158730" y="151583"/>
                        </a:lnTo>
                        <a:lnTo>
                          <a:pt x="135356" y="181054"/>
                        </a:lnTo>
                        <a:lnTo>
                          <a:pt x="111982" y="151583"/>
                        </a:lnTo>
                        <a:lnTo>
                          <a:pt x="81777" y="174000"/>
                        </a:lnTo>
                        <a:lnTo>
                          <a:pt x="66828" y="139485"/>
                        </a:lnTo>
                        <a:lnTo>
                          <a:pt x="31850" y="153320"/>
                        </a:lnTo>
                        <a:lnTo>
                          <a:pt x="26343" y="116110"/>
                        </a:lnTo>
                        <a:lnTo>
                          <a:pt x="0" y="119150"/>
                        </a:lnTo>
                        <a:lnTo>
                          <a:pt x="69107" y="1"/>
                        </a:lnTo>
                        <a:lnTo>
                          <a:pt x="78798" y="4718"/>
                        </a:lnTo>
                        <a:cubicBezTo>
                          <a:pt x="96359" y="10080"/>
                          <a:pt x="115667" y="13045"/>
                          <a:pt x="135933" y="13045"/>
                        </a:cubicBezTo>
                        <a:cubicBezTo>
                          <a:pt x="156200" y="13045"/>
                          <a:pt x="175507" y="10080"/>
                          <a:pt x="193069" y="4718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34" name="グループ化 333">
                  <a:extLst>
                    <a:ext uri="{FF2B5EF4-FFF2-40B4-BE49-F238E27FC236}">
                      <a16:creationId xmlns:a16="http://schemas.microsoft.com/office/drawing/2014/main" id="{DA566611-7981-BAFF-04D8-0957769938CE}"/>
                    </a:ext>
                  </a:extLst>
                </p:cNvPr>
                <p:cNvGrpSpPr/>
                <p:nvPr/>
              </p:nvGrpSpPr>
              <p:grpSpPr>
                <a:xfrm>
                  <a:off x="3556679" y="1412859"/>
                  <a:ext cx="280653" cy="326632"/>
                  <a:chOff x="3934604" y="1330151"/>
                  <a:chExt cx="480780" cy="559545"/>
                </a:xfrm>
              </p:grpSpPr>
              <p:sp>
                <p:nvSpPr>
                  <p:cNvPr id="395" name="フリーフォーム: 図形 394">
                    <a:extLst>
                      <a:ext uri="{FF2B5EF4-FFF2-40B4-BE49-F238E27FC236}">
                        <a16:creationId xmlns:a16="http://schemas.microsoft.com/office/drawing/2014/main" id="{822CEE54-1847-4002-69A3-5C6EC253D827}"/>
                      </a:ext>
                    </a:extLst>
                  </p:cNvPr>
                  <p:cNvSpPr/>
                  <p:nvPr/>
                </p:nvSpPr>
                <p:spPr>
                  <a:xfrm>
                    <a:off x="3934604" y="1416846"/>
                    <a:ext cx="454649" cy="472850"/>
                  </a:xfrm>
                  <a:custGeom>
                    <a:avLst/>
                    <a:gdLst>
                      <a:gd name="connsiteX0" fmla="*/ 312309 w 458395"/>
                      <a:gd name="connsiteY0" fmla="*/ 0 h 472659"/>
                      <a:gd name="connsiteX1" fmla="*/ 411581 w 458395"/>
                      <a:gd name="connsiteY1" fmla="*/ 0 h 472659"/>
                      <a:gd name="connsiteX2" fmla="*/ 412557 w 458395"/>
                      <a:gd name="connsiteY2" fmla="*/ 1609 h 472659"/>
                      <a:gd name="connsiteX3" fmla="*/ 378730 w 458395"/>
                      <a:gd name="connsiteY3" fmla="*/ 390769 h 472659"/>
                      <a:gd name="connsiteX4" fmla="*/ 200717 w 458395"/>
                      <a:gd name="connsiteY4" fmla="*/ 469420 h 472659"/>
                      <a:gd name="connsiteX5" fmla="*/ 132159 w 458395"/>
                      <a:gd name="connsiteY5" fmla="*/ 472659 h 472659"/>
                      <a:gd name="connsiteX6" fmla="*/ 0 w 458395"/>
                      <a:gd name="connsiteY6" fmla="*/ 378583 h 472659"/>
                      <a:gd name="connsiteX7" fmla="*/ 80717 w 458395"/>
                      <a:gd name="connsiteY7" fmla="*/ 291900 h 472659"/>
                      <a:gd name="connsiteX8" fmla="*/ 134832 w 458395"/>
                      <a:gd name="connsiteY8" fmla="*/ 270174 h 472659"/>
                      <a:gd name="connsiteX9" fmla="*/ 279375 w 458395"/>
                      <a:gd name="connsiteY9" fmla="*/ 107524 h 472659"/>
                      <a:gd name="connsiteX0" fmla="*/ 312309 w 445091"/>
                      <a:gd name="connsiteY0" fmla="*/ 0 h 472980"/>
                      <a:gd name="connsiteX1" fmla="*/ 411581 w 445091"/>
                      <a:gd name="connsiteY1" fmla="*/ 0 h 472980"/>
                      <a:gd name="connsiteX2" fmla="*/ 412557 w 445091"/>
                      <a:gd name="connsiteY2" fmla="*/ 1609 h 472980"/>
                      <a:gd name="connsiteX3" fmla="*/ 378730 w 445091"/>
                      <a:gd name="connsiteY3" fmla="*/ 390769 h 472980"/>
                      <a:gd name="connsiteX4" fmla="*/ 132159 w 445091"/>
                      <a:gd name="connsiteY4" fmla="*/ 472659 h 472980"/>
                      <a:gd name="connsiteX5" fmla="*/ 0 w 445091"/>
                      <a:gd name="connsiteY5" fmla="*/ 378583 h 472980"/>
                      <a:gd name="connsiteX6" fmla="*/ 80717 w 445091"/>
                      <a:gd name="connsiteY6" fmla="*/ 291900 h 472980"/>
                      <a:gd name="connsiteX7" fmla="*/ 134832 w 445091"/>
                      <a:gd name="connsiteY7" fmla="*/ 270174 h 472980"/>
                      <a:gd name="connsiteX8" fmla="*/ 279375 w 445091"/>
                      <a:gd name="connsiteY8" fmla="*/ 107524 h 472980"/>
                      <a:gd name="connsiteX9" fmla="*/ 312309 w 445091"/>
                      <a:gd name="connsiteY9" fmla="*/ 0 h 472980"/>
                      <a:gd name="connsiteX0" fmla="*/ 312309 w 453478"/>
                      <a:gd name="connsiteY0" fmla="*/ 0 h 472739"/>
                      <a:gd name="connsiteX1" fmla="*/ 411581 w 453478"/>
                      <a:gd name="connsiteY1" fmla="*/ 0 h 472739"/>
                      <a:gd name="connsiteX2" fmla="*/ 412557 w 453478"/>
                      <a:gd name="connsiteY2" fmla="*/ 1609 h 472739"/>
                      <a:gd name="connsiteX3" fmla="*/ 404923 w 453478"/>
                      <a:gd name="connsiteY3" fmla="*/ 359813 h 472739"/>
                      <a:gd name="connsiteX4" fmla="*/ 132159 w 453478"/>
                      <a:gd name="connsiteY4" fmla="*/ 472659 h 472739"/>
                      <a:gd name="connsiteX5" fmla="*/ 0 w 453478"/>
                      <a:gd name="connsiteY5" fmla="*/ 378583 h 472739"/>
                      <a:gd name="connsiteX6" fmla="*/ 80717 w 453478"/>
                      <a:gd name="connsiteY6" fmla="*/ 291900 h 472739"/>
                      <a:gd name="connsiteX7" fmla="*/ 134832 w 453478"/>
                      <a:gd name="connsiteY7" fmla="*/ 270174 h 472739"/>
                      <a:gd name="connsiteX8" fmla="*/ 279375 w 453478"/>
                      <a:gd name="connsiteY8" fmla="*/ 107524 h 472739"/>
                      <a:gd name="connsiteX9" fmla="*/ 312309 w 453478"/>
                      <a:gd name="connsiteY9" fmla="*/ 0 h 472739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134832 w 458923"/>
                      <a:gd name="connsiteY7" fmla="*/ 270174 h 472850"/>
                      <a:gd name="connsiteX8" fmla="*/ 279375 w 458923"/>
                      <a:gd name="connsiteY8" fmla="*/ 107524 h 472850"/>
                      <a:gd name="connsiteX9" fmla="*/ 312309 w 458923"/>
                      <a:gd name="connsiteY9" fmla="*/ 0 h 472850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134832 w 458923"/>
                      <a:gd name="connsiteY7" fmla="*/ 270174 h 472850"/>
                      <a:gd name="connsiteX8" fmla="*/ 298425 w 458923"/>
                      <a:gd name="connsiteY8" fmla="*/ 114668 h 472850"/>
                      <a:gd name="connsiteX9" fmla="*/ 312309 w 458923"/>
                      <a:gd name="connsiteY9" fmla="*/ 0 h 472850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298425 w 458923"/>
                      <a:gd name="connsiteY7" fmla="*/ 114668 h 472850"/>
                      <a:gd name="connsiteX8" fmla="*/ 312309 w 458923"/>
                      <a:gd name="connsiteY8" fmla="*/ 0 h 472850"/>
                      <a:gd name="connsiteX0" fmla="*/ 313578 w 460192"/>
                      <a:gd name="connsiteY0" fmla="*/ 0 h 472850"/>
                      <a:gd name="connsiteX1" fmla="*/ 412850 w 460192"/>
                      <a:gd name="connsiteY1" fmla="*/ 0 h 472850"/>
                      <a:gd name="connsiteX2" fmla="*/ 413826 w 460192"/>
                      <a:gd name="connsiteY2" fmla="*/ 1609 h 472850"/>
                      <a:gd name="connsiteX3" fmla="*/ 406192 w 460192"/>
                      <a:gd name="connsiteY3" fmla="*/ 359813 h 472850"/>
                      <a:gd name="connsiteX4" fmla="*/ 133428 w 460192"/>
                      <a:gd name="connsiteY4" fmla="*/ 472659 h 472850"/>
                      <a:gd name="connsiteX5" fmla="*/ 1269 w 460192"/>
                      <a:gd name="connsiteY5" fmla="*/ 378583 h 472850"/>
                      <a:gd name="connsiteX6" fmla="*/ 79605 w 460192"/>
                      <a:gd name="connsiteY6" fmla="*/ 265707 h 472850"/>
                      <a:gd name="connsiteX7" fmla="*/ 299694 w 460192"/>
                      <a:gd name="connsiteY7" fmla="*/ 114668 h 472850"/>
                      <a:gd name="connsiteX8" fmla="*/ 313578 w 460192"/>
                      <a:gd name="connsiteY8" fmla="*/ 0 h 472850"/>
                      <a:gd name="connsiteX0" fmla="*/ 313578 w 460192"/>
                      <a:gd name="connsiteY0" fmla="*/ 0 h 472850"/>
                      <a:gd name="connsiteX1" fmla="*/ 412850 w 460192"/>
                      <a:gd name="connsiteY1" fmla="*/ 0 h 472850"/>
                      <a:gd name="connsiteX2" fmla="*/ 413826 w 460192"/>
                      <a:gd name="connsiteY2" fmla="*/ 1609 h 472850"/>
                      <a:gd name="connsiteX3" fmla="*/ 406192 w 460192"/>
                      <a:gd name="connsiteY3" fmla="*/ 359813 h 472850"/>
                      <a:gd name="connsiteX4" fmla="*/ 133428 w 460192"/>
                      <a:gd name="connsiteY4" fmla="*/ 472659 h 472850"/>
                      <a:gd name="connsiteX5" fmla="*/ 1269 w 460192"/>
                      <a:gd name="connsiteY5" fmla="*/ 378583 h 472850"/>
                      <a:gd name="connsiteX6" fmla="*/ 79605 w 460192"/>
                      <a:gd name="connsiteY6" fmla="*/ 265707 h 472850"/>
                      <a:gd name="connsiteX7" fmla="*/ 299694 w 460192"/>
                      <a:gd name="connsiteY7" fmla="*/ 114668 h 472850"/>
                      <a:gd name="connsiteX8" fmla="*/ 313578 w 460192"/>
                      <a:gd name="connsiteY8" fmla="*/ 0 h 472850"/>
                      <a:gd name="connsiteX0" fmla="*/ 306648 w 453262"/>
                      <a:gd name="connsiteY0" fmla="*/ 0 h 472850"/>
                      <a:gd name="connsiteX1" fmla="*/ 405920 w 453262"/>
                      <a:gd name="connsiteY1" fmla="*/ 0 h 472850"/>
                      <a:gd name="connsiteX2" fmla="*/ 406896 w 453262"/>
                      <a:gd name="connsiteY2" fmla="*/ 1609 h 472850"/>
                      <a:gd name="connsiteX3" fmla="*/ 399262 w 453262"/>
                      <a:gd name="connsiteY3" fmla="*/ 359813 h 472850"/>
                      <a:gd name="connsiteX4" fmla="*/ 126498 w 453262"/>
                      <a:gd name="connsiteY4" fmla="*/ 472659 h 472850"/>
                      <a:gd name="connsiteX5" fmla="*/ 1483 w 453262"/>
                      <a:gd name="connsiteY5" fmla="*/ 400014 h 472850"/>
                      <a:gd name="connsiteX6" fmla="*/ 72675 w 453262"/>
                      <a:gd name="connsiteY6" fmla="*/ 265707 h 472850"/>
                      <a:gd name="connsiteX7" fmla="*/ 292764 w 453262"/>
                      <a:gd name="connsiteY7" fmla="*/ 114668 h 472850"/>
                      <a:gd name="connsiteX8" fmla="*/ 306648 w 453262"/>
                      <a:gd name="connsiteY8" fmla="*/ 0 h 472850"/>
                      <a:gd name="connsiteX0" fmla="*/ 311301 w 457915"/>
                      <a:gd name="connsiteY0" fmla="*/ 0 h 472850"/>
                      <a:gd name="connsiteX1" fmla="*/ 410573 w 457915"/>
                      <a:gd name="connsiteY1" fmla="*/ 0 h 472850"/>
                      <a:gd name="connsiteX2" fmla="*/ 411549 w 457915"/>
                      <a:gd name="connsiteY2" fmla="*/ 1609 h 472850"/>
                      <a:gd name="connsiteX3" fmla="*/ 403915 w 457915"/>
                      <a:gd name="connsiteY3" fmla="*/ 359813 h 472850"/>
                      <a:gd name="connsiteX4" fmla="*/ 131151 w 457915"/>
                      <a:gd name="connsiteY4" fmla="*/ 472659 h 472850"/>
                      <a:gd name="connsiteX5" fmla="*/ 6136 w 457915"/>
                      <a:gd name="connsiteY5" fmla="*/ 400014 h 472850"/>
                      <a:gd name="connsiteX6" fmla="*/ 77328 w 457915"/>
                      <a:gd name="connsiteY6" fmla="*/ 265707 h 472850"/>
                      <a:gd name="connsiteX7" fmla="*/ 297417 w 457915"/>
                      <a:gd name="connsiteY7" fmla="*/ 114668 h 472850"/>
                      <a:gd name="connsiteX8" fmla="*/ 311301 w 457915"/>
                      <a:gd name="connsiteY8" fmla="*/ 0 h 472850"/>
                      <a:gd name="connsiteX0" fmla="*/ 308035 w 454649"/>
                      <a:gd name="connsiteY0" fmla="*/ 0 h 472850"/>
                      <a:gd name="connsiteX1" fmla="*/ 407307 w 454649"/>
                      <a:gd name="connsiteY1" fmla="*/ 0 h 472850"/>
                      <a:gd name="connsiteX2" fmla="*/ 408283 w 454649"/>
                      <a:gd name="connsiteY2" fmla="*/ 1609 h 472850"/>
                      <a:gd name="connsiteX3" fmla="*/ 400649 w 454649"/>
                      <a:gd name="connsiteY3" fmla="*/ 359813 h 472850"/>
                      <a:gd name="connsiteX4" fmla="*/ 127885 w 454649"/>
                      <a:gd name="connsiteY4" fmla="*/ 472659 h 472850"/>
                      <a:gd name="connsiteX5" fmla="*/ 2870 w 454649"/>
                      <a:gd name="connsiteY5" fmla="*/ 400014 h 472850"/>
                      <a:gd name="connsiteX6" fmla="*/ 74062 w 454649"/>
                      <a:gd name="connsiteY6" fmla="*/ 265707 h 472850"/>
                      <a:gd name="connsiteX7" fmla="*/ 294151 w 454649"/>
                      <a:gd name="connsiteY7" fmla="*/ 114668 h 472850"/>
                      <a:gd name="connsiteX8" fmla="*/ 308035 w 454649"/>
                      <a:gd name="connsiteY8" fmla="*/ 0 h 472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4649" h="472850">
                        <a:moveTo>
                          <a:pt x="308035" y="0"/>
                        </a:moveTo>
                        <a:lnTo>
                          <a:pt x="407307" y="0"/>
                        </a:lnTo>
                        <a:lnTo>
                          <a:pt x="408283" y="1609"/>
                        </a:lnTo>
                        <a:cubicBezTo>
                          <a:pt x="477845" y="140861"/>
                          <a:pt x="464051" y="257493"/>
                          <a:pt x="400649" y="359813"/>
                        </a:cubicBezTo>
                        <a:cubicBezTo>
                          <a:pt x="337247" y="462133"/>
                          <a:pt x="191007" y="474690"/>
                          <a:pt x="127885" y="472659"/>
                        </a:cubicBezTo>
                        <a:cubicBezTo>
                          <a:pt x="54896" y="472659"/>
                          <a:pt x="16603" y="451175"/>
                          <a:pt x="2870" y="400014"/>
                        </a:cubicBezTo>
                        <a:cubicBezTo>
                          <a:pt x="-10863" y="348853"/>
                          <a:pt x="26628" y="279988"/>
                          <a:pt x="74062" y="265707"/>
                        </a:cubicBezTo>
                        <a:cubicBezTo>
                          <a:pt x="147425" y="215361"/>
                          <a:pt x="275557" y="181683"/>
                          <a:pt x="294151" y="114668"/>
                        </a:cubicBezTo>
                        <a:cubicBezTo>
                          <a:pt x="312745" y="47653"/>
                          <a:pt x="303407" y="38223"/>
                          <a:pt x="308035" y="0"/>
                        </a:cubicBezTo>
                        <a:close/>
                      </a:path>
                    </a:pathLst>
                  </a:custGeom>
                  <a:solidFill>
                    <a:srgbClr val="7030A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6" name="フリーフォーム: 図形 395">
                    <a:extLst>
                      <a:ext uri="{FF2B5EF4-FFF2-40B4-BE49-F238E27FC236}">
                        <a16:creationId xmlns:a16="http://schemas.microsoft.com/office/drawing/2014/main" id="{1521DAFA-486F-65A6-38AA-6F8F439C47C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194860" y="1330151"/>
                    <a:ext cx="220524" cy="182222"/>
                  </a:xfrm>
                  <a:custGeom>
                    <a:avLst/>
                    <a:gdLst>
                      <a:gd name="connsiteX0" fmla="*/ 133122 w 220524"/>
                      <a:gd name="connsiteY0" fmla="*/ 182222 h 182222"/>
                      <a:gd name="connsiteX1" fmla="*/ 87403 w 220524"/>
                      <a:gd name="connsiteY1" fmla="*/ 182222 h 182222"/>
                      <a:gd name="connsiteX2" fmla="*/ 98836 w 220524"/>
                      <a:gd name="connsiteY2" fmla="*/ 127172 h 182222"/>
                      <a:gd name="connsiteX3" fmla="*/ 57358 w 220524"/>
                      <a:gd name="connsiteY3" fmla="*/ 119474 h 182222"/>
                      <a:gd name="connsiteX4" fmla="*/ 24420 w 220524"/>
                      <a:gd name="connsiteY4" fmla="*/ 99060 h 182222"/>
                      <a:gd name="connsiteX5" fmla="*/ 343 w 220524"/>
                      <a:gd name="connsiteY5" fmla="*/ 76685 h 182222"/>
                      <a:gd name="connsiteX6" fmla="*/ 0 w 220524"/>
                      <a:gd name="connsiteY6" fmla="*/ 76218 h 182222"/>
                      <a:gd name="connsiteX7" fmla="*/ 50612 w 220524"/>
                      <a:gd name="connsiteY7" fmla="*/ 69162 h 182222"/>
                      <a:gd name="connsiteX8" fmla="*/ 42003 w 220524"/>
                      <a:gd name="connsiteY8" fmla="*/ 21071 h 182222"/>
                      <a:gd name="connsiteX9" fmla="*/ 87435 w 220524"/>
                      <a:gd name="connsiteY9" fmla="*/ 43719 h 182222"/>
                      <a:gd name="connsiteX10" fmla="*/ 110192 w 220524"/>
                      <a:gd name="connsiteY10" fmla="*/ 0 h 182222"/>
                      <a:gd name="connsiteX11" fmla="*/ 132950 w 220524"/>
                      <a:gd name="connsiteY11" fmla="*/ 43719 h 182222"/>
                      <a:gd name="connsiteX12" fmla="*/ 178382 w 220524"/>
                      <a:gd name="connsiteY12" fmla="*/ 21071 h 182222"/>
                      <a:gd name="connsiteX13" fmla="*/ 169773 w 220524"/>
                      <a:gd name="connsiteY13" fmla="*/ 69162 h 182222"/>
                      <a:gd name="connsiteX14" fmla="*/ 220524 w 220524"/>
                      <a:gd name="connsiteY14" fmla="*/ 76237 h 182222"/>
                      <a:gd name="connsiteX15" fmla="*/ 183837 w 220524"/>
                      <a:gd name="connsiteY15" fmla="*/ 110331 h 182222"/>
                      <a:gd name="connsiteX16" fmla="*/ 185183 w 220524"/>
                      <a:gd name="connsiteY16" fmla="*/ 111582 h 182222"/>
                      <a:gd name="connsiteX17" fmla="*/ 172450 w 220524"/>
                      <a:gd name="connsiteY17" fmla="*/ 119474 h 182222"/>
                      <a:gd name="connsiteX18" fmla="*/ 122034 w 220524"/>
                      <a:gd name="connsiteY18" fmla="*/ 128831 h 182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220524" h="182222">
                        <a:moveTo>
                          <a:pt x="133122" y="182222"/>
                        </a:moveTo>
                        <a:lnTo>
                          <a:pt x="87403" y="182222"/>
                        </a:lnTo>
                        <a:lnTo>
                          <a:pt x="98836" y="127172"/>
                        </a:lnTo>
                        <a:lnTo>
                          <a:pt x="57358" y="119474"/>
                        </a:lnTo>
                        <a:lnTo>
                          <a:pt x="24420" y="99060"/>
                        </a:lnTo>
                        <a:lnTo>
                          <a:pt x="343" y="76685"/>
                        </a:lnTo>
                        <a:lnTo>
                          <a:pt x="0" y="76218"/>
                        </a:lnTo>
                        <a:lnTo>
                          <a:pt x="50612" y="69162"/>
                        </a:lnTo>
                        <a:lnTo>
                          <a:pt x="42003" y="21071"/>
                        </a:lnTo>
                        <a:lnTo>
                          <a:pt x="87435" y="43719"/>
                        </a:lnTo>
                        <a:lnTo>
                          <a:pt x="110192" y="0"/>
                        </a:lnTo>
                        <a:lnTo>
                          <a:pt x="132950" y="43719"/>
                        </a:lnTo>
                        <a:lnTo>
                          <a:pt x="178382" y="21071"/>
                        </a:lnTo>
                        <a:lnTo>
                          <a:pt x="169773" y="69162"/>
                        </a:lnTo>
                        <a:lnTo>
                          <a:pt x="220524" y="76237"/>
                        </a:lnTo>
                        <a:lnTo>
                          <a:pt x="183837" y="110331"/>
                        </a:lnTo>
                        <a:lnTo>
                          <a:pt x="185183" y="111582"/>
                        </a:lnTo>
                        <a:lnTo>
                          <a:pt x="172450" y="119474"/>
                        </a:lnTo>
                        <a:lnTo>
                          <a:pt x="122034" y="128831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35" name="グループ化 334">
                  <a:extLst>
                    <a:ext uri="{FF2B5EF4-FFF2-40B4-BE49-F238E27FC236}">
                      <a16:creationId xmlns:a16="http://schemas.microsoft.com/office/drawing/2014/main" id="{2D0AFA59-38C0-CFFB-14D1-9211242E7A27}"/>
                    </a:ext>
                  </a:extLst>
                </p:cNvPr>
                <p:cNvGrpSpPr/>
                <p:nvPr/>
              </p:nvGrpSpPr>
              <p:grpSpPr>
                <a:xfrm>
                  <a:off x="3462337" y="1144929"/>
                  <a:ext cx="311066" cy="303963"/>
                  <a:chOff x="3724964" y="958099"/>
                  <a:chExt cx="1218929" cy="1191098"/>
                </a:xfrm>
              </p:grpSpPr>
              <p:sp>
                <p:nvSpPr>
                  <p:cNvPr id="336" name="月 258">
                    <a:extLst>
                      <a:ext uri="{FF2B5EF4-FFF2-40B4-BE49-F238E27FC236}">
                        <a16:creationId xmlns:a16="http://schemas.microsoft.com/office/drawing/2014/main" id="{098A29B9-E4A2-2B5D-D3AF-E09DDDAD6C6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110092" y="977141"/>
                    <a:ext cx="135092" cy="294896"/>
                  </a:xfrm>
                  <a:custGeom>
                    <a:avLst/>
                    <a:gdLst>
                      <a:gd name="connsiteX0" fmla="*/ 134541 w 134541"/>
                      <a:gd name="connsiteY0" fmla="*/ 416047 h 416047"/>
                      <a:gd name="connsiteX1" fmla="*/ 0 w 134541"/>
                      <a:gd name="connsiteY1" fmla="*/ 208023 h 416047"/>
                      <a:gd name="connsiteX2" fmla="*/ 134541 w 134541"/>
                      <a:gd name="connsiteY2" fmla="*/ -1 h 416047"/>
                      <a:gd name="connsiteX3" fmla="*/ 88703 w 134541"/>
                      <a:gd name="connsiteY3" fmla="*/ 208022 h 416047"/>
                      <a:gd name="connsiteX4" fmla="*/ 134541 w 134541"/>
                      <a:gd name="connsiteY4" fmla="*/ 416045 h 416047"/>
                      <a:gd name="connsiteX5" fmla="*/ 134541 w 134541"/>
                      <a:gd name="connsiteY5" fmla="*/ 416047 h 416047"/>
                      <a:gd name="connsiteX0" fmla="*/ 134541 w 134541"/>
                      <a:gd name="connsiteY0" fmla="*/ 416048 h 416048"/>
                      <a:gd name="connsiteX1" fmla="*/ 0 w 134541"/>
                      <a:gd name="connsiteY1" fmla="*/ 208024 h 416048"/>
                      <a:gd name="connsiteX2" fmla="*/ 134541 w 134541"/>
                      <a:gd name="connsiteY2" fmla="*/ 0 h 416048"/>
                      <a:gd name="connsiteX3" fmla="*/ 88703 w 134541"/>
                      <a:gd name="connsiteY3" fmla="*/ 208023 h 416048"/>
                      <a:gd name="connsiteX4" fmla="*/ 134541 w 134541"/>
                      <a:gd name="connsiteY4" fmla="*/ 416046 h 416048"/>
                      <a:gd name="connsiteX5" fmla="*/ 134541 w 134541"/>
                      <a:gd name="connsiteY5" fmla="*/ 416048 h 416048"/>
                      <a:gd name="connsiteX0" fmla="*/ 135092 w 135092"/>
                      <a:gd name="connsiteY0" fmla="*/ 234028 h 234028"/>
                      <a:gd name="connsiteX1" fmla="*/ 551 w 135092"/>
                      <a:gd name="connsiteY1" fmla="*/ 26004 h 234028"/>
                      <a:gd name="connsiteX2" fmla="*/ 89254 w 135092"/>
                      <a:gd name="connsiteY2" fmla="*/ 26003 h 234028"/>
                      <a:gd name="connsiteX3" fmla="*/ 135092 w 135092"/>
                      <a:gd name="connsiteY3" fmla="*/ 234026 h 234028"/>
                      <a:gd name="connsiteX4" fmla="*/ 135092 w 135092"/>
                      <a:gd name="connsiteY4" fmla="*/ 234028 h 234028"/>
                      <a:gd name="connsiteX0" fmla="*/ 135092 w 135092"/>
                      <a:gd name="connsiteY0" fmla="*/ 234028 h 234121"/>
                      <a:gd name="connsiteX1" fmla="*/ 551 w 135092"/>
                      <a:gd name="connsiteY1" fmla="*/ 26004 h 234121"/>
                      <a:gd name="connsiteX2" fmla="*/ 89254 w 135092"/>
                      <a:gd name="connsiteY2" fmla="*/ 26003 h 234121"/>
                      <a:gd name="connsiteX3" fmla="*/ 135092 w 135092"/>
                      <a:gd name="connsiteY3" fmla="*/ 234026 h 234121"/>
                      <a:gd name="connsiteX4" fmla="*/ 135092 w 135092"/>
                      <a:gd name="connsiteY4" fmla="*/ 234028 h 2341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5092" h="234121">
                        <a:moveTo>
                          <a:pt x="135092" y="234028"/>
                        </a:moveTo>
                        <a:cubicBezTo>
                          <a:pt x="-24938" y="238791"/>
                          <a:pt x="8191" y="60675"/>
                          <a:pt x="551" y="26004"/>
                        </a:cubicBezTo>
                        <a:cubicBezTo>
                          <a:pt x="-7089" y="-8667"/>
                          <a:pt x="66830" y="-8667"/>
                          <a:pt x="89254" y="26003"/>
                        </a:cubicBezTo>
                        <a:cubicBezTo>
                          <a:pt x="89254" y="101269"/>
                          <a:pt x="105372" y="174417"/>
                          <a:pt x="135092" y="234026"/>
                        </a:cubicBezTo>
                        <a:lnTo>
                          <a:pt x="135092" y="234028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43" name="グループ化 342">
                    <a:extLst>
                      <a:ext uri="{FF2B5EF4-FFF2-40B4-BE49-F238E27FC236}">
                        <a16:creationId xmlns:a16="http://schemas.microsoft.com/office/drawing/2014/main" id="{E9D95DF8-70C8-22C6-4CFC-B76539A821F6}"/>
                      </a:ext>
                    </a:extLst>
                  </p:cNvPr>
                  <p:cNvGrpSpPr/>
                  <p:nvPr/>
                </p:nvGrpSpPr>
                <p:grpSpPr>
                  <a:xfrm>
                    <a:off x="3724964" y="1167667"/>
                    <a:ext cx="1218929" cy="981530"/>
                    <a:chOff x="4051918" y="1370632"/>
                    <a:chExt cx="565029" cy="454984"/>
                  </a:xfrm>
                </p:grpSpPr>
                <p:sp>
                  <p:nvSpPr>
                    <p:cNvPr id="391" name="月 390">
                      <a:extLst>
                        <a:ext uri="{FF2B5EF4-FFF2-40B4-BE49-F238E27FC236}">
                          <a16:creationId xmlns:a16="http://schemas.microsoft.com/office/drawing/2014/main" id="{EF4BDC20-251F-08B1-8C1A-61886D94314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180666" y="1266671"/>
                      <a:ext cx="307533" cy="565029"/>
                    </a:xfrm>
                    <a:prstGeom prst="moon">
                      <a:avLst>
                        <a:gd name="adj" fmla="val 78409"/>
                      </a:avLst>
                    </a:prstGeom>
                    <a:solidFill>
                      <a:schemeClr val="accent2">
                        <a:lumMod val="75000"/>
                      </a:scheme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392" name="フリーフォーム: 図形 391">
                      <a:extLst>
                        <a:ext uri="{FF2B5EF4-FFF2-40B4-BE49-F238E27FC236}">
                          <a16:creationId xmlns:a16="http://schemas.microsoft.com/office/drawing/2014/main" id="{C386359B-737F-045E-653F-F83681B4A9D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8463" y="1739398"/>
                      <a:ext cx="67421" cy="77673"/>
                    </a:xfrm>
                    <a:custGeom>
                      <a:avLst/>
                      <a:gdLst>
                        <a:gd name="connsiteX0" fmla="*/ 69315 w 165966"/>
                        <a:gd name="connsiteY0" fmla="*/ 0 h 251609"/>
                        <a:gd name="connsiteX1" fmla="*/ 97984 w 165966"/>
                        <a:gd name="connsiteY1" fmla="*/ 0 h 251609"/>
                        <a:gd name="connsiteX2" fmla="*/ 111660 w 165966"/>
                        <a:gd name="connsiteY2" fmla="*/ 125979 h 251609"/>
                        <a:gd name="connsiteX3" fmla="*/ 115284 w 165966"/>
                        <a:gd name="connsiteY3" fmla="*/ 126730 h 251609"/>
                        <a:gd name="connsiteX4" fmla="*/ 165966 w 165966"/>
                        <a:gd name="connsiteY4" fmla="*/ 205179 h 251609"/>
                        <a:gd name="connsiteX5" fmla="*/ 82983 w 165966"/>
                        <a:gd name="connsiteY5" fmla="*/ 162983 h 251609"/>
                        <a:gd name="connsiteX6" fmla="*/ 81261 w 165966"/>
                        <a:gd name="connsiteY6" fmla="*/ 163397 h 251609"/>
                        <a:gd name="connsiteX7" fmla="*/ 63876 w 165966"/>
                        <a:gd name="connsiteY7" fmla="*/ 205047 h 251609"/>
                        <a:gd name="connsiteX8" fmla="*/ 58743 w 165966"/>
                        <a:gd name="connsiteY8" fmla="*/ 251609 h 251609"/>
                        <a:gd name="connsiteX9" fmla="*/ 41343 w 165966"/>
                        <a:gd name="connsiteY9" fmla="*/ 174910 h 251609"/>
                        <a:gd name="connsiteX10" fmla="*/ 42249 w 165966"/>
                        <a:gd name="connsiteY10" fmla="*/ 172771 h 251609"/>
                        <a:gd name="connsiteX11" fmla="*/ 36675 w 165966"/>
                        <a:gd name="connsiteY11" fmla="*/ 174111 h 251609"/>
                        <a:gd name="connsiteX12" fmla="*/ 0 w 165966"/>
                        <a:gd name="connsiteY12" fmla="*/ 205179 h 251609"/>
                        <a:gd name="connsiteX13" fmla="*/ 50682 w 165966"/>
                        <a:gd name="connsiteY13" fmla="*/ 126730 h 251609"/>
                        <a:gd name="connsiteX14" fmla="*/ 55670 w 165966"/>
                        <a:gd name="connsiteY14" fmla="*/ 125697 h 2516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65966" h="251609">
                          <a:moveTo>
                            <a:pt x="69315" y="0"/>
                          </a:moveTo>
                          <a:lnTo>
                            <a:pt x="97984" y="0"/>
                          </a:lnTo>
                          <a:lnTo>
                            <a:pt x="111660" y="125979"/>
                          </a:lnTo>
                          <a:lnTo>
                            <a:pt x="115284" y="126730"/>
                          </a:lnTo>
                          <a:cubicBezTo>
                            <a:pt x="145068" y="139655"/>
                            <a:pt x="165966" y="169913"/>
                            <a:pt x="165966" y="205179"/>
                          </a:cubicBezTo>
                          <a:cubicBezTo>
                            <a:pt x="146244" y="178592"/>
                            <a:pt x="115548" y="162983"/>
                            <a:pt x="82983" y="162983"/>
                          </a:cubicBezTo>
                          <a:lnTo>
                            <a:pt x="81261" y="163397"/>
                          </a:lnTo>
                          <a:lnTo>
                            <a:pt x="63876" y="205047"/>
                          </a:lnTo>
                          <a:cubicBezTo>
                            <a:pt x="59586" y="221160"/>
                            <a:pt x="57782" y="237029"/>
                            <a:pt x="58743" y="251609"/>
                          </a:cubicBezTo>
                          <a:cubicBezTo>
                            <a:pt x="37946" y="239602"/>
                            <a:pt x="32004" y="208687"/>
                            <a:pt x="41343" y="174910"/>
                          </a:cubicBezTo>
                          <a:lnTo>
                            <a:pt x="42249" y="172771"/>
                          </a:lnTo>
                          <a:lnTo>
                            <a:pt x="36675" y="174111"/>
                          </a:lnTo>
                          <a:cubicBezTo>
                            <a:pt x="22465" y="181336"/>
                            <a:pt x="9861" y="191885"/>
                            <a:pt x="0" y="205179"/>
                          </a:cubicBezTo>
                          <a:cubicBezTo>
                            <a:pt x="0" y="169913"/>
                            <a:pt x="20898" y="139655"/>
                            <a:pt x="50682" y="126730"/>
                          </a:cubicBezTo>
                          <a:lnTo>
                            <a:pt x="55670" y="125697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3" name="フリーフォーム: 図形 392">
                      <a:extLst>
                        <a:ext uri="{FF2B5EF4-FFF2-40B4-BE49-F238E27FC236}">
                          <a16:creationId xmlns:a16="http://schemas.microsoft.com/office/drawing/2014/main" id="{BCEEA02A-4355-1D0D-C95A-09FFEA382C43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4362786" y="1747943"/>
                      <a:ext cx="67420" cy="77673"/>
                    </a:xfrm>
                    <a:custGeom>
                      <a:avLst/>
                      <a:gdLst>
                        <a:gd name="connsiteX0" fmla="*/ 69315 w 165966"/>
                        <a:gd name="connsiteY0" fmla="*/ 0 h 251609"/>
                        <a:gd name="connsiteX1" fmla="*/ 97984 w 165966"/>
                        <a:gd name="connsiteY1" fmla="*/ 0 h 251609"/>
                        <a:gd name="connsiteX2" fmla="*/ 111660 w 165966"/>
                        <a:gd name="connsiteY2" fmla="*/ 125979 h 251609"/>
                        <a:gd name="connsiteX3" fmla="*/ 115284 w 165966"/>
                        <a:gd name="connsiteY3" fmla="*/ 126730 h 251609"/>
                        <a:gd name="connsiteX4" fmla="*/ 165966 w 165966"/>
                        <a:gd name="connsiteY4" fmla="*/ 205179 h 251609"/>
                        <a:gd name="connsiteX5" fmla="*/ 82983 w 165966"/>
                        <a:gd name="connsiteY5" fmla="*/ 162983 h 251609"/>
                        <a:gd name="connsiteX6" fmla="*/ 81261 w 165966"/>
                        <a:gd name="connsiteY6" fmla="*/ 163397 h 251609"/>
                        <a:gd name="connsiteX7" fmla="*/ 63876 w 165966"/>
                        <a:gd name="connsiteY7" fmla="*/ 205047 h 251609"/>
                        <a:gd name="connsiteX8" fmla="*/ 58743 w 165966"/>
                        <a:gd name="connsiteY8" fmla="*/ 251609 h 251609"/>
                        <a:gd name="connsiteX9" fmla="*/ 41343 w 165966"/>
                        <a:gd name="connsiteY9" fmla="*/ 174910 h 251609"/>
                        <a:gd name="connsiteX10" fmla="*/ 42249 w 165966"/>
                        <a:gd name="connsiteY10" fmla="*/ 172771 h 251609"/>
                        <a:gd name="connsiteX11" fmla="*/ 36675 w 165966"/>
                        <a:gd name="connsiteY11" fmla="*/ 174111 h 251609"/>
                        <a:gd name="connsiteX12" fmla="*/ 0 w 165966"/>
                        <a:gd name="connsiteY12" fmla="*/ 205179 h 251609"/>
                        <a:gd name="connsiteX13" fmla="*/ 50682 w 165966"/>
                        <a:gd name="connsiteY13" fmla="*/ 126730 h 251609"/>
                        <a:gd name="connsiteX14" fmla="*/ 55670 w 165966"/>
                        <a:gd name="connsiteY14" fmla="*/ 125697 h 2516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65966" h="251609">
                          <a:moveTo>
                            <a:pt x="69315" y="0"/>
                          </a:moveTo>
                          <a:lnTo>
                            <a:pt x="97984" y="0"/>
                          </a:lnTo>
                          <a:lnTo>
                            <a:pt x="111660" y="125979"/>
                          </a:lnTo>
                          <a:lnTo>
                            <a:pt x="115284" y="126730"/>
                          </a:lnTo>
                          <a:cubicBezTo>
                            <a:pt x="145068" y="139655"/>
                            <a:pt x="165966" y="169913"/>
                            <a:pt x="165966" y="205179"/>
                          </a:cubicBezTo>
                          <a:cubicBezTo>
                            <a:pt x="146244" y="178592"/>
                            <a:pt x="115548" y="162983"/>
                            <a:pt x="82983" y="162983"/>
                          </a:cubicBezTo>
                          <a:lnTo>
                            <a:pt x="81261" y="163397"/>
                          </a:lnTo>
                          <a:lnTo>
                            <a:pt x="63876" y="205047"/>
                          </a:lnTo>
                          <a:cubicBezTo>
                            <a:pt x="59586" y="221160"/>
                            <a:pt x="57782" y="237029"/>
                            <a:pt x="58743" y="251609"/>
                          </a:cubicBezTo>
                          <a:cubicBezTo>
                            <a:pt x="37946" y="239602"/>
                            <a:pt x="32004" y="208687"/>
                            <a:pt x="41343" y="174910"/>
                          </a:cubicBezTo>
                          <a:lnTo>
                            <a:pt x="42249" y="172771"/>
                          </a:lnTo>
                          <a:lnTo>
                            <a:pt x="36675" y="174111"/>
                          </a:lnTo>
                          <a:cubicBezTo>
                            <a:pt x="22465" y="181336"/>
                            <a:pt x="9861" y="191885"/>
                            <a:pt x="0" y="205179"/>
                          </a:cubicBezTo>
                          <a:cubicBezTo>
                            <a:pt x="0" y="169913"/>
                            <a:pt x="20898" y="139655"/>
                            <a:pt x="50682" y="126730"/>
                          </a:cubicBezTo>
                          <a:lnTo>
                            <a:pt x="55670" y="125697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4" name="フリーフォーム: 図形 393">
                      <a:extLst>
                        <a:ext uri="{FF2B5EF4-FFF2-40B4-BE49-F238E27FC236}">
                          <a16:creationId xmlns:a16="http://schemas.microsoft.com/office/drawing/2014/main" id="{61DE5ABD-18CE-2A96-B8C0-D01AC6B327F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23283" y="1370632"/>
                      <a:ext cx="222104" cy="379588"/>
                    </a:xfrm>
                    <a:custGeom>
                      <a:avLst/>
                      <a:gdLst>
                        <a:gd name="connsiteX0" fmla="*/ 111052 w 222104"/>
                        <a:gd name="connsiteY0" fmla="*/ 0 h 379588"/>
                        <a:gd name="connsiteX1" fmla="*/ 222104 w 222104"/>
                        <a:gd name="connsiteY1" fmla="*/ 179861 h 379588"/>
                        <a:gd name="connsiteX2" fmla="*/ 189578 w 222104"/>
                        <a:gd name="connsiteY2" fmla="*/ 307042 h 379588"/>
                        <a:gd name="connsiteX3" fmla="*/ 188229 w 222104"/>
                        <a:gd name="connsiteY3" fmla="*/ 308514 h 379588"/>
                        <a:gd name="connsiteX4" fmla="*/ 195036 w 222104"/>
                        <a:gd name="connsiteY4" fmla="*/ 333331 h 379588"/>
                        <a:gd name="connsiteX5" fmla="*/ 164406 w 222104"/>
                        <a:gd name="connsiteY5" fmla="*/ 379588 h 379588"/>
                        <a:gd name="connsiteX6" fmla="*/ 142748 w 222104"/>
                        <a:gd name="connsiteY6" fmla="*/ 366040 h 379588"/>
                        <a:gd name="connsiteX7" fmla="*/ 138549 w 222104"/>
                        <a:gd name="connsiteY7" fmla="*/ 350731 h 379588"/>
                        <a:gd name="connsiteX8" fmla="*/ 111052 w 222104"/>
                        <a:gd name="connsiteY8" fmla="*/ 359722 h 379588"/>
                        <a:gd name="connsiteX9" fmla="*/ 83144 w 222104"/>
                        <a:gd name="connsiteY9" fmla="*/ 350596 h 379588"/>
                        <a:gd name="connsiteX10" fmla="*/ 78908 w 222104"/>
                        <a:gd name="connsiteY10" fmla="*/ 366040 h 379588"/>
                        <a:gd name="connsiteX11" fmla="*/ 57249 w 222104"/>
                        <a:gd name="connsiteY11" fmla="*/ 379588 h 379588"/>
                        <a:gd name="connsiteX12" fmla="*/ 26619 w 222104"/>
                        <a:gd name="connsiteY12" fmla="*/ 333331 h 379588"/>
                        <a:gd name="connsiteX13" fmla="*/ 33530 w 222104"/>
                        <a:gd name="connsiteY13" fmla="*/ 308137 h 379588"/>
                        <a:gd name="connsiteX14" fmla="*/ 32527 w 222104"/>
                        <a:gd name="connsiteY14" fmla="*/ 307042 h 379588"/>
                        <a:gd name="connsiteX15" fmla="*/ 0 w 222104"/>
                        <a:gd name="connsiteY15" fmla="*/ 179861 h 379588"/>
                        <a:gd name="connsiteX16" fmla="*/ 111052 w 222104"/>
                        <a:gd name="connsiteY16" fmla="*/ 0 h 3795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222104" h="379588">
                          <a:moveTo>
                            <a:pt x="111052" y="0"/>
                          </a:moveTo>
                          <a:cubicBezTo>
                            <a:pt x="172384" y="0"/>
                            <a:pt x="222104" y="80527"/>
                            <a:pt x="222104" y="179861"/>
                          </a:cubicBezTo>
                          <a:cubicBezTo>
                            <a:pt x="222104" y="229528"/>
                            <a:pt x="209674" y="274493"/>
                            <a:pt x="189578" y="307042"/>
                          </a:cubicBezTo>
                          <a:lnTo>
                            <a:pt x="188229" y="308514"/>
                          </a:lnTo>
                          <a:lnTo>
                            <a:pt x="195036" y="333331"/>
                          </a:lnTo>
                          <a:cubicBezTo>
                            <a:pt x="195036" y="358878"/>
                            <a:pt x="181322" y="379588"/>
                            <a:pt x="164406" y="379588"/>
                          </a:cubicBezTo>
                          <a:cubicBezTo>
                            <a:pt x="155948" y="379588"/>
                            <a:pt x="148291" y="374411"/>
                            <a:pt x="142748" y="366040"/>
                          </a:cubicBezTo>
                          <a:lnTo>
                            <a:pt x="138549" y="350731"/>
                          </a:lnTo>
                          <a:lnTo>
                            <a:pt x="111052" y="359722"/>
                          </a:lnTo>
                          <a:lnTo>
                            <a:pt x="83144" y="350596"/>
                          </a:lnTo>
                          <a:lnTo>
                            <a:pt x="78908" y="366040"/>
                          </a:lnTo>
                          <a:cubicBezTo>
                            <a:pt x="73365" y="374411"/>
                            <a:pt x="65707" y="379588"/>
                            <a:pt x="57249" y="379588"/>
                          </a:cubicBezTo>
                          <a:cubicBezTo>
                            <a:pt x="40333" y="379588"/>
                            <a:pt x="26619" y="358878"/>
                            <a:pt x="26619" y="333331"/>
                          </a:cubicBezTo>
                          <a:lnTo>
                            <a:pt x="33530" y="308137"/>
                          </a:lnTo>
                          <a:lnTo>
                            <a:pt x="32527" y="307042"/>
                          </a:lnTo>
                          <a:cubicBezTo>
                            <a:pt x="12430" y="274493"/>
                            <a:pt x="0" y="229528"/>
                            <a:pt x="0" y="179861"/>
                          </a:cubicBezTo>
                          <a:cubicBezTo>
                            <a:pt x="0" y="80527"/>
                            <a:pt x="49720" y="0"/>
                            <a:pt x="111052" y="0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60000"/>
                        <a:lumOff val="40000"/>
                      </a:scheme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46" name="フリーフォーム: 図形 345">
                    <a:extLst>
                      <a:ext uri="{FF2B5EF4-FFF2-40B4-BE49-F238E27FC236}">
                        <a16:creationId xmlns:a16="http://schemas.microsoft.com/office/drawing/2014/main" id="{74A8773C-C136-DF6C-3838-5323BBA8CEEF}"/>
                      </a:ext>
                    </a:extLst>
                  </p:cNvPr>
                  <p:cNvSpPr/>
                  <p:nvPr/>
                </p:nvSpPr>
                <p:spPr>
                  <a:xfrm>
                    <a:off x="4167445" y="958099"/>
                    <a:ext cx="347172" cy="386727"/>
                  </a:xfrm>
                  <a:custGeom>
                    <a:avLst/>
                    <a:gdLst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183364 w 362672"/>
                      <a:gd name="connsiteY3" fmla="*/ 0 h 422364"/>
                      <a:gd name="connsiteX4" fmla="*/ 362672 w 362672"/>
                      <a:gd name="connsiteY4" fmla="*/ 201900 h 422364"/>
                      <a:gd name="connsiteX5" fmla="*/ 348581 w 362672"/>
                      <a:gd name="connsiteY5" fmla="*/ 280488 h 422364"/>
                      <a:gd name="connsiteX6" fmla="*/ 338168 w 362672"/>
                      <a:gd name="connsiteY6" fmla="*/ 297880 h 422364"/>
                      <a:gd name="connsiteX7" fmla="*/ 354700 w 362672"/>
                      <a:gd name="connsiteY7" fmla="*/ 297876 h 422364"/>
                      <a:gd name="connsiteX8" fmla="*/ 360292 w 362672"/>
                      <a:gd name="connsiteY8" fmla="*/ 316410 h 422364"/>
                      <a:gd name="connsiteX9" fmla="*/ 355295 w 362672"/>
                      <a:gd name="connsiteY9" fmla="*/ 345878 h 422364"/>
                      <a:gd name="connsiteX10" fmla="*/ 314450 w 362672"/>
                      <a:gd name="connsiteY10" fmla="*/ 335252 h 422364"/>
                      <a:gd name="connsiteX11" fmla="*/ 315110 w 362672"/>
                      <a:gd name="connsiteY11" fmla="*/ 389172 h 422364"/>
                      <a:gd name="connsiteX12" fmla="*/ 265153 w 362672"/>
                      <a:gd name="connsiteY12" fmla="*/ 361682 h 422364"/>
                      <a:gd name="connsiteX13" fmla="*/ 250762 w 362672"/>
                      <a:gd name="connsiteY13" fmla="*/ 413922 h 422364"/>
                      <a:gd name="connsiteX14" fmla="*/ 210171 w 362672"/>
                      <a:gd name="connsiteY14" fmla="*/ 375362 h 422364"/>
                      <a:gd name="connsiteX15" fmla="*/ 181708 w 362672"/>
                      <a:gd name="connsiteY15" fmla="*/ 422364 h 422364"/>
                      <a:gd name="connsiteX16" fmla="*/ 153246 w 362672"/>
                      <a:gd name="connsiteY16" fmla="*/ 375362 h 422364"/>
                      <a:gd name="connsiteX17" fmla="*/ 112654 w 362672"/>
                      <a:gd name="connsiteY17" fmla="*/ 413922 h 422364"/>
                      <a:gd name="connsiteX18" fmla="*/ 98264 w 362672"/>
                      <a:gd name="connsiteY18" fmla="*/ 361682 h 422364"/>
                      <a:gd name="connsiteX19" fmla="*/ 48308 w 362672"/>
                      <a:gd name="connsiteY19" fmla="*/ 389172 h 422364"/>
                      <a:gd name="connsiteX20" fmla="*/ 48967 w 362672"/>
                      <a:gd name="connsiteY20" fmla="*/ 335252 h 422364"/>
                      <a:gd name="connsiteX21" fmla="*/ 8123 w 362672"/>
                      <a:gd name="connsiteY21" fmla="*/ 345878 h 422364"/>
                      <a:gd name="connsiteX22" fmla="*/ 3126 w 362672"/>
                      <a:gd name="connsiteY22" fmla="*/ 316405 h 422364"/>
                      <a:gd name="connsiteX23" fmla="*/ 8690 w 362672"/>
                      <a:gd name="connsiteY23" fmla="*/ 297966 h 422364"/>
                      <a:gd name="connsiteX24" fmla="*/ 28609 w 362672"/>
                      <a:gd name="connsiteY24" fmla="*/ 297961 h 422364"/>
                      <a:gd name="connsiteX25" fmla="*/ 18147 w 362672"/>
                      <a:gd name="connsiteY25" fmla="*/ 280488 h 422364"/>
                      <a:gd name="connsiteX26" fmla="*/ 4056 w 362672"/>
                      <a:gd name="connsiteY26" fmla="*/ 201900 h 422364"/>
                      <a:gd name="connsiteX27" fmla="*/ 183364 w 362672"/>
                      <a:gd name="connsiteY27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60292 w 362672"/>
                      <a:gd name="connsiteY9" fmla="*/ 316410 h 422364"/>
                      <a:gd name="connsiteX10" fmla="*/ 355295 w 362672"/>
                      <a:gd name="connsiteY10" fmla="*/ 345878 h 422364"/>
                      <a:gd name="connsiteX11" fmla="*/ 314450 w 362672"/>
                      <a:gd name="connsiteY11" fmla="*/ 335252 h 422364"/>
                      <a:gd name="connsiteX12" fmla="*/ 315110 w 362672"/>
                      <a:gd name="connsiteY12" fmla="*/ 389172 h 422364"/>
                      <a:gd name="connsiteX13" fmla="*/ 265153 w 362672"/>
                      <a:gd name="connsiteY13" fmla="*/ 361682 h 422364"/>
                      <a:gd name="connsiteX14" fmla="*/ 250762 w 362672"/>
                      <a:gd name="connsiteY14" fmla="*/ 413922 h 422364"/>
                      <a:gd name="connsiteX15" fmla="*/ 210171 w 362672"/>
                      <a:gd name="connsiteY15" fmla="*/ 375362 h 422364"/>
                      <a:gd name="connsiteX16" fmla="*/ 181708 w 362672"/>
                      <a:gd name="connsiteY16" fmla="*/ 422364 h 422364"/>
                      <a:gd name="connsiteX17" fmla="*/ 153246 w 362672"/>
                      <a:gd name="connsiteY17" fmla="*/ 375362 h 422364"/>
                      <a:gd name="connsiteX18" fmla="*/ 112654 w 362672"/>
                      <a:gd name="connsiteY18" fmla="*/ 413922 h 422364"/>
                      <a:gd name="connsiteX19" fmla="*/ 98264 w 362672"/>
                      <a:gd name="connsiteY19" fmla="*/ 361682 h 422364"/>
                      <a:gd name="connsiteX20" fmla="*/ 48308 w 362672"/>
                      <a:gd name="connsiteY20" fmla="*/ 389172 h 422364"/>
                      <a:gd name="connsiteX21" fmla="*/ 48967 w 362672"/>
                      <a:gd name="connsiteY21" fmla="*/ 335252 h 422364"/>
                      <a:gd name="connsiteX22" fmla="*/ 8123 w 362672"/>
                      <a:gd name="connsiteY22" fmla="*/ 345878 h 422364"/>
                      <a:gd name="connsiteX23" fmla="*/ 8690 w 362672"/>
                      <a:gd name="connsiteY23" fmla="*/ 297966 h 422364"/>
                      <a:gd name="connsiteX24" fmla="*/ 28609 w 362672"/>
                      <a:gd name="connsiteY24" fmla="*/ 297961 h 422364"/>
                      <a:gd name="connsiteX25" fmla="*/ 18147 w 362672"/>
                      <a:gd name="connsiteY25" fmla="*/ 280488 h 422364"/>
                      <a:gd name="connsiteX26" fmla="*/ 4056 w 362672"/>
                      <a:gd name="connsiteY26" fmla="*/ 201900 h 422364"/>
                      <a:gd name="connsiteX27" fmla="*/ 183364 w 362672"/>
                      <a:gd name="connsiteY27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60292 w 362672"/>
                      <a:gd name="connsiteY9" fmla="*/ 316410 h 422364"/>
                      <a:gd name="connsiteX10" fmla="*/ 355295 w 362672"/>
                      <a:gd name="connsiteY10" fmla="*/ 345878 h 422364"/>
                      <a:gd name="connsiteX11" fmla="*/ 314450 w 362672"/>
                      <a:gd name="connsiteY11" fmla="*/ 335252 h 422364"/>
                      <a:gd name="connsiteX12" fmla="*/ 315110 w 362672"/>
                      <a:gd name="connsiteY12" fmla="*/ 389172 h 422364"/>
                      <a:gd name="connsiteX13" fmla="*/ 265153 w 362672"/>
                      <a:gd name="connsiteY13" fmla="*/ 361682 h 422364"/>
                      <a:gd name="connsiteX14" fmla="*/ 250762 w 362672"/>
                      <a:gd name="connsiteY14" fmla="*/ 413922 h 422364"/>
                      <a:gd name="connsiteX15" fmla="*/ 210171 w 362672"/>
                      <a:gd name="connsiteY15" fmla="*/ 375362 h 422364"/>
                      <a:gd name="connsiteX16" fmla="*/ 181708 w 362672"/>
                      <a:gd name="connsiteY16" fmla="*/ 422364 h 422364"/>
                      <a:gd name="connsiteX17" fmla="*/ 153246 w 362672"/>
                      <a:gd name="connsiteY17" fmla="*/ 375362 h 422364"/>
                      <a:gd name="connsiteX18" fmla="*/ 112654 w 362672"/>
                      <a:gd name="connsiteY18" fmla="*/ 413922 h 422364"/>
                      <a:gd name="connsiteX19" fmla="*/ 98264 w 362672"/>
                      <a:gd name="connsiteY19" fmla="*/ 361682 h 422364"/>
                      <a:gd name="connsiteX20" fmla="*/ 48308 w 362672"/>
                      <a:gd name="connsiteY20" fmla="*/ 389172 h 422364"/>
                      <a:gd name="connsiteX21" fmla="*/ 48967 w 362672"/>
                      <a:gd name="connsiteY21" fmla="*/ 335252 h 422364"/>
                      <a:gd name="connsiteX22" fmla="*/ 8123 w 362672"/>
                      <a:gd name="connsiteY22" fmla="*/ 345878 h 422364"/>
                      <a:gd name="connsiteX23" fmla="*/ 28609 w 362672"/>
                      <a:gd name="connsiteY23" fmla="*/ 297961 h 422364"/>
                      <a:gd name="connsiteX24" fmla="*/ 18147 w 362672"/>
                      <a:gd name="connsiteY24" fmla="*/ 280488 h 422364"/>
                      <a:gd name="connsiteX25" fmla="*/ 4056 w 362672"/>
                      <a:gd name="connsiteY25" fmla="*/ 201900 h 422364"/>
                      <a:gd name="connsiteX26" fmla="*/ 183364 w 362672"/>
                      <a:gd name="connsiteY26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55295 w 362672"/>
                      <a:gd name="connsiteY9" fmla="*/ 345878 h 422364"/>
                      <a:gd name="connsiteX10" fmla="*/ 314450 w 362672"/>
                      <a:gd name="connsiteY10" fmla="*/ 335252 h 422364"/>
                      <a:gd name="connsiteX11" fmla="*/ 315110 w 362672"/>
                      <a:gd name="connsiteY11" fmla="*/ 389172 h 422364"/>
                      <a:gd name="connsiteX12" fmla="*/ 265153 w 362672"/>
                      <a:gd name="connsiteY12" fmla="*/ 361682 h 422364"/>
                      <a:gd name="connsiteX13" fmla="*/ 250762 w 362672"/>
                      <a:gd name="connsiteY13" fmla="*/ 413922 h 422364"/>
                      <a:gd name="connsiteX14" fmla="*/ 210171 w 362672"/>
                      <a:gd name="connsiteY14" fmla="*/ 375362 h 422364"/>
                      <a:gd name="connsiteX15" fmla="*/ 181708 w 362672"/>
                      <a:gd name="connsiteY15" fmla="*/ 422364 h 422364"/>
                      <a:gd name="connsiteX16" fmla="*/ 153246 w 362672"/>
                      <a:gd name="connsiteY16" fmla="*/ 375362 h 422364"/>
                      <a:gd name="connsiteX17" fmla="*/ 112654 w 362672"/>
                      <a:gd name="connsiteY17" fmla="*/ 413922 h 422364"/>
                      <a:gd name="connsiteX18" fmla="*/ 98264 w 362672"/>
                      <a:gd name="connsiteY18" fmla="*/ 361682 h 422364"/>
                      <a:gd name="connsiteX19" fmla="*/ 48308 w 362672"/>
                      <a:gd name="connsiteY19" fmla="*/ 389172 h 422364"/>
                      <a:gd name="connsiteX20" fmla="*/ 48967 w 362672"/>
                      <a:gd name="connsiteY20" fmla="*/ 335252 h 422364"/>
                      <a:gd name="connsiteX21" fmla="*/ 8123 w 362672"/>
                      <a:gd name="connsiteY21" fmla="*/ 345878 h 422364"/>
                      <a:gd name="connsiteX22" fmla="*/ 28609 w 362672"/>
                      <a:gd name="connsiteY22" fmla="*/ 297961 h 422364"/>
                      <a:gd name="connsiteX23" fmla="*/ 18147 w 362672"/>
                      <a:gd name="connsiteY23" fmla="*/ 280488 h 422364"/>
                      <a:gd name="connsiteX24" fmla="*/ 4056 w 362672"/>
                      <a:gd name="connsiteY24" fmla="*/ 201900 h 422364"/>
                      <a:gd name="connsiteX25" fmla="*/ 183364 w 362672"/>
                      <a:gd name="connsiteY25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5295 w 362672"/>
                      <a:gd name="connsiteY8" fmla="*/ 345878 h 422364"/>
                      <a:gd name="connsiteX9" fmla="*/ 314450 w 362672"/>
                      <a:gd name="connsiteY9" fmla="*/ 335252 h 422364"/>
                      <a:gd name="connsiteX10" fmla="*/ 315110 w 362672"/>
                      <a:gd name="connsiteY10" fmla="*/ 389172 h 422364"/>
                      <a:gd name="connsiteX11" fmla="*/ 265153 w 362672"/>
                      <a:gd name="connsiteY11" fmla="*/ 361682 h 422364"/>
                      <a:gd name="connsiteX12" fmla="*/ 250762 w 362672"/>
                      <a:gd name="connsiteY12" fmla="*/ 413922 h 422364"/>
                      <a:gd name="connsiteX13" fmla="*/ 210171 w 362672"/>
                      <a:gd name="connsiteY13" fmla="*/ 375362 h 422364"/>
                      <a:gd name="connsiteX14" fmla="*/ 181708 w 362672"/>
                      <a:gd name="connsiteY14" fmla="*/ 422364 h 422364"/>
                      <a:gd name="connsiteX15" fmla="*/ 153246 w 362672"/>
                      <a:gd name="connsiteY15" fmla="*/ 375362 h 422364"/>
                      <a:gd name="connsiteX16" fmla="*/ 112654 w 362672"/>
                      <a:gd name="connsiteY16" fmla="*/ 413922 h 422364"/>
                      <a:gd name="connsiteX17" fmla="*/ 98264 w 362672"/>
                      <a:gd name="connsiteY17" fmla="*/ 361682 h 422364"/>
                      <a:gd name="connsiteX18" fmla="*/ 48308 w 362672"/>
                      <a:gd name="connsiteY18" fmla="*/ 389172 h 422364"/>
                      <a:gd name="connsiteX19" fmla="*/ 48967 w 362672"/>
                      <a:gd name="connsiteY19" fmla="*/ 335252 h 422364"/>
                      <a:gd name="connsiteX20" fmla="*/ 8123 w 362672"/>
                      <a:gd name="connsiteY20" fmla="*/ 345878 h 422364"/>
                      <a:gd name="connsiteX21" fmla="*/ 28609 w 362672"/>
                      <a:gd name="connsiteY21" fmla="*/ 297961 h 422364"/>
                      <a:gd name="connsiteX22" fmla="*/ 18147 w 362672"/>
                      <a:gd name="connsiteY22" fmla="*/ 280488 h 422364"/>
                      <a:gd name="connsiteX23" fmla="*/ 4056 w 362672"/>
                      <a:gd name="connsiteY23" fmla="*/ 201900 h 422364"/>
                      <a:gd name="connsiteX24" fmla="*/ 183364 w 362672"/>
                      <a:gd name="connsiteY24" fmla="*/ 0 h 422364"/>
                      <a:gd name="connsiteX0" fmla="*/ 0 w 362672"/>
                      <a:gd name="connsiteY0" fmla="*/ 297968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183364 w 362672"/>
                      <a:gd name="connsiteY3" fmla="*/ 0 h 422364"/>
                      <a:gd name="connsiteX4" fmla="*/ 362672 w 362672"/>
                      <a:gd name="connsiteY4" fmla="*/ 201900 h 422364"/>
                      <a:gd name="connsiteX5" fmla="*/ 348581 w 362672"/>
                      <a:gd name="connsiteY5" fmla="*/ 280488 h 422364"/>
                      <a:gd name="connsiteX6" fmla="*/ 338168 w 362672"/>
                      <a:gd name="connsiteY6" fmla="*/ 297880 h 422364"/>
                      <a:gd name="connsiteX7" fmla="*/ 355295 w 362672"/>
                      <a:gd name="connsiteY7" fmla="*/ 345878 h 422364"/>
                      <a:gd name="connsiteX8" fmla="*/ 314450 w 362672"/>
                      <a:gd name="connsiteY8" fmla="*/ 335252 h 422364"/>
                      <a:gd name="connsiteX9" fmla="*/ 315110 w 362672"/>
                      <a:gd name="connsiteY9" fmla="*/ 389172 h 422364"/>
                      <a:gd name="connsiteX10" fmla="*/ 265153 w 362672"/>
                      <a:gd name="connsiteY10" fmla="*/ 361682 h 422364"/>
                      <a:gd name="connsiteX11" fmla="*/ 250762 w 362672"/>
                      <a:gd name="connsiteY11" fmla="*/ 413922 h 422364"/>
                      <a:gd name="connsiteX12" fmla="*/ 210171 w 362672"/>
                      <a:gd name="connsiteY12" fmla="*/ 375362 h 422364"/>
                      <a:gd name="connsiteX13" fmla="*/ 181708 w 362672"/>
                      <a:gd name="connsiteY13" fmla="*/ 422364 h 422364"/>
                      <a:gd name="connsiteX14" fmla="*/ 153246 w 362672"/>
                      <a:gd name="connsiteY14" fmla="*/ 375362 h 422364"/>
                      <a:gd name="connsiteX15" fmla="*/ 112654 w 362672"/>
                      <a:gd name="connsiteY15" fmla="*/ 413922 h 422364"/>
                      <a:gd name="connsiteX16" fmla="*/ 98264 w 362672"/>
                      <a:gd name="connsiteY16" fmla="*/ 361682 h 422364"/>
                      <a:gd name="connsiteX17" fmla="*/ 48308 w 362672"/>
                      <a:gd name="connsiteY17" fmla="*/ 389172 h 422364"/>
                      <a:gd name="connsiteX18" fmla="*/ 48967 w 362672"/>
                      <a:gd name="connsiteY18" fmla="*/ 335252 h 422364"/>
                      <a:gd name="connsiteX19" fmla="*/ 8123 w 362672"/>
                      <a:gd name="connsiteY19" fmla="*/ 345878 h 422364"/>
                      <a:gd name="connsiteX20" fmla="*/ 28609 w 362672"/>
                      <a:gd name="connsiteY20" fmla="*/ 297961 h 422364"/>
                      <a:gd name="connsiteX21" fmla="*/ 18147 w 362672"/>
                      <a:gd name="connsiteY21" fmla="*/ 280488 h 422364"/>
                      <a:gd name="connsiteX22" fmla="*/ 4056 w 362672"/>
                      <a:gd name="connsiteY22" fmla="*/ 201900 h 422364"/>
                      <a:gd name="connsiteX23" fmla="*/ 183364 w 362672"/>
                      <a:gd name="connsiteY23" fmla="*/ 0 h 422364"/>
                      <a:gd name="connsiteX0" fmla="*/ 179308 w 358616"/>
                      <a:gd name="connsiteY0" fmla="*/ 0 h 422364"/>
                      <a:gd name="connsiteX1" fmla="*/ 358616 w 358616"/>
                      <a:gd name="connsiteY1" fmla="*/ 201900 h 422364"/>
                      <a:gd name="connsiteX2" fmla="*/ 344525 w 358616"/>
                      <a:gd name="connsiteY2" fmla="*/ 280488 h 422364"/>
                      <a:gd name="connsiteX3" fmla="*/ 334112 w 358616"/>
                      <a:gd name="connsiteY3" fmla="*/ 297880 h 422364"/>
                      <a:gd name="connsiteX4" fmla="*/ 351239 w 358616"/>
                      <a:gd name="connsiteY4" fmla="*/ 345878 h 422364"/>
                      <a:gd name="connsiteX5" fmla="*/ 310394 w 358616"/>
                      <a:gd name="connsiteY5" fmla="*/ 335252 h 422364"/>
                      <a:gd name="connsiteX6" fmla="*/ 311054 w 358616"/>
                      <a:gd name="connsiteY6" fmla="*/ 389172 h 422364"/>
                      <a:gd name="connsiteX7" fmla="*/ 261097 w 358616"/>
                      <a:gd name="connsiteY7" fmla="*/ 361682 h 422364"/>
                      <a:gd name="connsiteX8" fmla="*/ 246706 w 358616"/>
                      <a:gd name="connsiteY8" fmla="*/ 413922 h 422364"/>
                      <a:gd name="connsiteX9" fmla="*/ 206115 w 358616"/>
                      <a:gd name="connsiteY9" fmla="*/ 375362 h 422364"/>
                      <a:gd name="connsiteX10" fmla="*/ 177652 w 358616"/>
                      <a:gd name="connsiteY10" fmla="*/ 422364 h 422364"/>
                      <a:gd name="connsiteX11" fmla="*/ 149190 w 358616"/>
                      <a:gd name="connsiteY11" fmla="*/ 375362 h 422364"/>
                      <a:gd name="connsiteX12" fmla="*/ 108598 w 358616"/>
                      <a:gd name="connsiteY12" fmla="*/ 413922 h 422364"/>
                      <a:gd name="connsiteX13" fmla="*/ 94208 w 358616"/>
                      <a:gd name="connsiteY13" fmla="*/ 361682 h 422364"/>
                      <a:gd name="connsiteX14" fmla="*/ 44252 w 358616"/>
                      <a:gd name="connsiteY14" fmla="*/ 389172 h 422364"/>
                      <a:gd name="connsiteX15" fmla="*/ 44911 w 358616"/>
                      <a:gd name="connsiteY15" fmla="*/ 335252 h 422364"/>
                      <a:gd name="connsiteX16" fmla="*/ 4067 w 358616"/>
                      <a:gd name="connsiteY16" fmla="*/ 345878 h 422364"/>
                      <a:gd name="connsiteX17" fmla="*/ 24553 w 358616"/>
                      <a:gd name="connsiteY17" fmla="*/ 297961 h 422364"/>
                      <a:gd name="connsiteX18" fmla="*/ 14091 w 358616"/>
                      <a:gd name="connsiteY18" fmla="*/ 280488 h 422364"/>
                      <a:gd name="connsiteX19" fmla="*/ 0 w 358616"/>
                      <a:gd name="connsiteY19" fmla="*/ 201900 h 422364"/>
                      <a:gd name="connsiteX20" fmla="*/ 179308 w 358616"/>
                      <a:gd name="connsiteY20" fmla="*/ 0 h 422364"/>
                      <a:gd name="connsiteX0" fmla="*/ 184071 w 369104"/>
                      <a:gd name="connsiteY0" fmla="*/ 0 h 389026"/>
                      <a:gd name="connsiteX1" fmla="*/ 358616 w 369104"/>
                      <a:gd name="connsiteY1" fmla="*/ 168562 h 389026"/>
                      <a:gd name="connsiteX2" fmla="*/ 344525 w 369104"/>
                      <a:gd name="connsiteY2" fmla="*/ 247150 h 389026"/>
                      <a:gd name="connsiteX3" fmla="*/ 334112 w 369104"/>
                      <a:gd name="connsiteY3" fmla="*/ 264542 h 389026"/>
                      <a:gd name="connsiteX4" fmla="*/ 351239 w 369104"/>
                      <a:gd name="connsiteY4" fmla="*/ 312540 h 389026"/>
                      <a:gd name="connsiteX5" fmla="*/ 310394 w 369104"/>
                      <a:gd name="connsiteY5" fmla="*/ 301914 h 389026"/>
                      <a:gd name="connsiteX6" fmla="*/ 311054 w 369104"/>
                      <a:gd name="connsiteY6" fmla="*/ 355834 h 389026"/>
                      <a:gd name="connsiteX7" fmla="*/ 261097 w 369104"/>
                      <a:gd name="connsiteY7" fmla="*/ 328344 h 389026"/>
                      <a:gd name="connsiteX8" fmla="*/ 246706 w 369104"/>
                      <a:gd name="connsiteY8" fmla="*/ 380584 h 389026"/>
                      <a:gd name="connsiteX9" fmla="*/ 206115 w 369104"/>
                      <a:gd name="connsiteY9" fmla="*/ 342024 h 389026"/>
                      <a:gd name="connsiteX10" fmla="*/ 177652 w 369104"/>
                      <a:gd name="connsiteY10" fmla="*/ 389026 h 389026"/>
                      <a:gd name="connsiteX11" fmla="*/ 149190 w 369104"/>
                      <a:gd name="connsiteY11" fmla="*/ 342024 h 389026"/>
                      <a:gd name="connsiteX12" fmla="*/ 108598 w 369104"/>
                      <a:gd name="connsiteY12" fmla="*/ 380584 h 389026"/>
                      <a:gd name="connsiteX13" fmla="*/ 94208 w 369104"/>
                      <a:gd name="connsiteY13" fmla="*/ 328344 h 389026"/>
                      <a:gd name="connsiteX14" fmla="*/ 44252 w 369104"/>
                      <a:gd name="connsiteY14" fmla="*/ 355834 h 389026"/>
                      <a:gd name="connsiteX15" fmla="*/ 44911 w 369104"/>
                      <a:gd name="connsiteY15" fmla="*/ 301914 h 389026"/>
                      <a:gd name="connsiteX16" fmla="*/ 4067 w 369104"/>
                      <a:gd name="connsiteY16" fmla="*/ 312540 h 389026"/>
                      <a:gd name="connsiteX17" fmla="*/ 24553 w 369104"/>
                      <a:gd name="connsiteY17" fmla="*/ 264623 h 389026"/>
                      <a:gd name="connsiteX18" fmla="*/ 14091 w 369104"/>
                      <a:gd name="connsiteY18" fmla="*/ 247150 h 389026"/>
                      <a:gd name="connsiteX19" fmla="*/ 0 w 369104"/>
                      <a:gd name="connsiteY19" fmla="*/ 168562 h 389026"/>
                      <a:gd name="connsiteX20" fmla="*/ 184071 w 369104"/>
                      <a:gd name="connsiteY20" fmla="*/ 0 h 389026"/>
                      <a:gd name="connsiteX0" fmla="*/ 184071 w 369104"/>
                      <a:gd name="connsiteY0" fmla="*/ 0 h 389026"/>
                      <a:gd name="connsiteX1" fmla="*/ 358616 w 369104"/>
                      <a:gd name="connsiteY1" fmla="*/ 168562 h 389026"/>
                      <a:gd name="connsiteX2" fmla="*/ 344525 w 369104"/>
                      <a:gd name="connsiteY2" fmla="*/ 247150 h 389026"/>
                      <a:gd name="connsiteX3" fmla="*/ 334112 w 369104"/>
                      <a:gd name="connsiteY3" fmla="*/ 264542 h 389026"/>
                      <a:gd name="connsiteX4" fmla="*/ 351239 w 369104"/>
                      <a:gd name="connsiteY4" fmla="*/ 312540 h 389026"/>
                      <a:gd name="connsiteX5" fmla="*/ 310394 w 369104"/>
                      <a:gd name="connsiteY5" fmla="*/ 301914 h 389026"/>
                      <a:gd name="connsiteX6" fmla="*/ 311054 w 369104"/>
                      <a:gd name="connsiteY6" fmla="*/ 355834 h 389026"/>
                      <a:gd name="connsiteX7" fmla="*/ 261097 w 369104"/>
                      <a:gd name="connsiteY7" fmla="*/ 328344 h 389026"/>
                      <a:gd name="connsiteX8" fmla="*/ 246706 w 369104"/>
                      <a:gd name="connsiteY8" fmla="*/ 380584 h 389026"/>
                      <a:gd name="connsiteX9" fmla="*/ 206115 w 369104"/>
                      <a:gd name="connsiteY9" fmla="*/ 342024 h 389026"/>
                      <a:gd name="connsiteX10" fmla="*/ 177652 w 369104"/>
                      <a:gd name="connsiteY10" fmla="*/ 389026 h 389026"/>
                      <a:gd name="connsiteX11" fmla="*/ 149190 w 369104"/>
                      <a:gd name="connsiteY11" fmla="*/ 342024 h 389026"/>
                      <a:gd name="connsiteX12" fmla="*/ 108598 w 369104"/>
                      <a:gd name="connsiteY12" fmla="*/ 380584 h 389026"/>
                      <a:gd name="connsiteX13" fmla="*/ 94208 w 369104"/>
                      <a:gd name="connsiteY13" fmla="*/ 328344 h 389026"/>
                      <a:gd name="connsiteX14" fmla="*/ 44252 w 369104"/>
                      <a:gd name="connsiteY14" fmla="*/ 355834 h 389026"/>
                      <a:gd name="connsiteX15" fmla="*/ 44911 w 369104"/>
                      <a:gd name="connsiteY15" fmla="*/ 301914 h 389026"/>
                      <a:gd name="connsiteX16" fmla="*/ 4067 w 369104"/>
                      <a:gd name="connsiteY16" fmla="*/ 312540 h 389026"/>
                      <a:gd name="connsiteX17" fmla="*/ 24553 w 369104"/>
                      <a:gd name="connsiteY17" fmla="*/ 264623 h 389026"/>
                      <a:gd name="connsiteX18" fmla="*/ 14091 w 369104"/>
                      <a:gd name="connsiteY18" fmla="*/ 247150 h 389026"/>
                      <a:gd name="connsiteX19" fmla="*/ 0 w 369104"/>
                      <a:gd name="connsiteY19" fmla="*/ 168562 h 389026"/>
                      <a:gd name="connsiteX20" fmla="*/ 184071 w 369104"/>
                      <a:gd name="connsiteY20" fmla="*/ 0 h 389026"/>
                      <a:gd name="connsiteX0" fmla="*/ 184071 w 351239"/>
                      <a:gd name="connsiteY0" fmla="*/ 0 h 389026"/>
                      <a:gd name="connsiteX1" fmla="*/ 344525 w 351239"/>
                      <a:gd name="connsiteY1" fmla="*/ 247150 h 389026"/>
                      <a:gd name="connsiteX2" fmla="*/ 334112 w 351239"/>
                      <a:gd name="connsiteY2" fmla="*/ 264542 h 389026"/>
                      <a:gd name="connsiteX3" fmla="*/ 351239 w 351239"/>
                      <a:gd name="connsiteY3" fmla="*/ 312540 h 389026"/>
                      <a:gd name="connsiteX4" fmla="*/ 310394 w 351239"/>
                      <a:gd name="connsiteY4" fmla="*/ 301914 h 389026"/>
                      <a:gd name="connsiteX5" fmla="*/ 311054 w 351239"/>
                      <a:gd name="connsiteY5" fmla="*/ 355834 h 389026"/>
                      <a:gd name="connsiteX6" fmla="*/ 261097 w 351239"/>
                      <a:gd name="connsiteY6" fmla="*/ 328344 h 389026"/>
                      <a:gd name="connsiteX7" fmla="*/ 246706 w 351239"/>
                      <a:gd name="connsiteY7" fmla="*/ 380584 h 389026"/>
                      <a:gd name="connsiteX8" fmla="*/ 206115 w 351239"/>
                      <a:gd name="connsiteY8" fmla="*/ 342024 h 389026"/>
                      <a:gd name="connsiteX9" fmla="*/ 177652 w 351239"/>
                      <a:gd name="connsiteY9" fmla="*/ 389026 h 389026"/>
                      <a:gd name="connsiteX10" fmla="*/ 149190 w 351239"/>
                      <a:gd name="connsiteY10" fmla="*/ 342024 h 389026"/>
                      <a:gd name="connsiteX11" fmla="*/ 108598 w 351239"/>
                      <a:gd name="connsiteY11" fmla="*/ 380584 h 389026"/>
                      <a:gd name="connsiteX12" fmla="*/ 94208 w 351239"/>
                      <a:gd name="connsiteY12" fmla="*/ 328344 h 389026"/>
                      <a:gd name="connsiteX13" fmla="*/ 44252 w 351239"/>
                      <a:gd name="connsiteY13" fmla="*/ 355834 h 389026"/>
                      <a:gd name="connsiteX14" fmla="*/ 44911 w 351239"/>
                      <a:gd name="connsiteY14" fmla="*/ 301914 h 389026"/>
                      <a:gd name="connsiteX15" fmla="*/ 4067 w 351239"/>
                      <a:gd name="connsiteY15" fmla="*/ 312540 h 389026"/>
                      <a:gd name="connsiteX16" fmla="*/ 24553 w 351239"/>
                      <a:gd name="connsiteY16" fmla="*/ 264623 h 389026"/>
                      <a:gd name="connsiteX17" fmla="*/ 14091 w 351239"/>
                      <a:gd name="connsiteY17" fmla="*/ 247150 h 389026"/>
                      <a:gd name="connsiteX18" fmla="*/ 0 w 351239"/>
                      <a:gd name="connsiteY18" fmla="*/ 168562 h 389026"/>
                      <a:gd name="connsiteX19" fmla="*/ 184071 w 351239"/>
                      <a:gd name="connsiteY19" fmla="*/ 0 h 389026"/>
                      <a:gd name="connsiteX0" fmla="*/ 184071 w 351239"/>
                      <a:gd name="connsiteY0" fmla="*/ 5 h 389031"/>
                      <a:gd name="connsiteX1" fmla="*/ 344525 w 351239"/>
                      <a:gd name="connsiteY1" fmla="*/ 247155 h 389031"/>
                      <a:gd name="connsiteX2" fmla="*/ 334112 w 351239"/>
                      <a:gd name="connsiteY2" fmla="*/ 264547 h 389031"/>
                      <a:gd name="connsiteX3" fmla="*/ 351239 w 351239"/>
                      <a:gd name="connsiteY3" fmla="*/ 312545 h 389031"/>
                      <a:gd name="connsiteX4" fmla="*/ 310394 w 351239"/>
                      <a:gd name="connsiteY4" fmla="*/ 301919 h 389031"/>
                      <a:gd name="connsiteX5" fmla="*/ 311054 w 351239"/>
                      <a:gd name="connsiteY5" fmla="*/ 355839 h 389031"/>
                      <a:gd name="connsiteX6" fmla="*/ 261097 w 351239"/>
                      <a:gd name="connsiteY6" fmla="*/ 328349 h 389031"/>
                      <a:gd name="connsiteX7" fmla="*/ 246706 w 351239"/>
                      <a:gd name="connsiteY7" fmla="*/ 380589 h 389031"/>
                      <a:gd name="connsiteX8" fmla="*/ 206115 w 351239"/>
                      <a:gd name="connsiteY8" fmla="*/ 342029 h 389031"/>
                      <a:gd name="connsiteX9" fmla="*/ 177652 w 351239"/>
                      <a:gd name="connsiteY9" fmla="*/ 389031 h 389031"/>
                      <a:gd name="connsiteX10" fmla="*/ 149190 w 351239"/>
                      <a:gd name="connsiteY10" fmla="*/ 342029 h 389031"/>
                      <a:gd name="connsiteX11" fmla="*/ 108598 w 351239"/>
                      <a:gd name="connsiteY11" fmla="*/ 380589 h 389031"/>
                      <a:gd name="connsiteX12" fmla="*/ 94208 w 351239"/>
                      <a:gd name="connsiteY12" fmla="*/ 328349 h 389031"/>
                      <a:gd name="connsiteX13" fmla="*/ 44252 w 351239"/>
                      <a:gd name="connsiteY13" fmla="*/ 355839 h 389031"/>
                      <a:gd name="connsiteX14" fmla="*/ 44911 w 351239"/>
                      <a:gd name="connsiteY14" fmla="*/ 301919 h 389031"/>
                      <a:gd name="connsiteX15" fmla="*/ 4067 w 351239"/>
                      <a:gd name="connsiteY15" fmla="*/ 312545 h 389031"/>
                      <a:gd name="connsiteX16" fmla="*/ 24553 w 351239"/>
                      <a:gd name="connsiteY16" fmla="*/ 264628 h 389031"/>
                      <a:gd name="connsiteX17" fmla="*/ 14091 w 351239"/>
                      <a:gd name="connsiteY17" fmla="*/ 247155 h 389031"/>
                      <a:gd name="connsiteX18" fmla="*/ 0 w 351239"/>
                      <a:gd name="connsiteY18" fmla="*/ 168567 h 389031"/>
                      <a:gd name="connsiteX19" fmla="*/ 184071 w 351239"/>
                      <a:gd name="connsiteY19" fmla="*/ 5 h 389031"/>
                      <a:gd name="connsiteX0" fmla="*/ 180004 w 347172"/>
                      <a:gd name="connsiteY0" fmla="*/ 5 h 389031"/>
                      <a:gd name="connsiteX1" fmla="*/ 340458 w 347172"/>
                      <a:gd name="connsiteY1" fmla="*/ 247155 h 389031"/>
                      <a:gd name="connsiteX2" fmla="*/ 330045 w 347172"/>
                      <a:gd name="connsiteY2" fmla="*/ 264547 h 389031"/>
                      <a:gd name="connsiteX3" fmla="*/ 347172 w 347172"/>
                      <a:gd name="connsiteY3" fmla="*/ 312545 h 389031"/>
                      <a:gd name="connsiteX4" fmla="*/ 306327 w 347172"/>
                      <a:gd name="connsiteY4" fmla="*/ 301919 h 389031"/>
                      <a:gd name="connsiteX5" fmla="*/ 306987 w 347172"/>
                      <a:gd name="connsiteY5" fmla="*/ 355839 h 389031"/>
                      <a:gd name="connsiteX6" fmla="*/ 257030 w 347172"/>
                      <a:gd name="connsiteY6" fmla="*/ 328349 h 389031"/>
                      <a:gd name="connsiteX7" fmla="*/ 242639 w 347172"/>
                      <a:gd name="connsiteY7" fmla="*/ 380589 h 389031"/>
                      <a:gd name="connsiteX8" fmla="*/ 202048 w 347172"/>
                      <a:gd name="connsiteY8" fmla="*/ 342029 h 389031"/>
                      <a:gd name="connsiteX9" fmla="*/ 173585 w 347172"/>
                      <a:gd name="connsiteY9" fmla="*/ 389031 h 389031"/>
                      <a:gd name="connsiteX10" fmla="*/ 145123 w 347172"/>
                      <a:gd name="connsiteY10" fmla="*/ 342029 h 389031"/>
                      <a:gd name="connsiteX11" fmla="*/ 104531 w 347172"/>
                      <a:gd name="connsiteY11" fmla="*/ 380589 h 389031"/>
                      <a:gd name="connsiteX12" fmla="*/ 90141 w 347172"/>
                      <a:gd name="connsiteY12" fmla="*/ 328349 h 389031"/>
                      <a:gd name="connsiteX13" fmla="*/ 40185 w 347172"/>
                      <a:gd name="connsiteY13" fmla="*/ 355839 h 389031"/>
                      <a:gd name="connsiteX14" fmla="*/ 40844 w 347172"/>
                      <a:gd name="connsiteY14" fmla="*/ 301919 h 389031"/>
                      <a:gd name="connsiteX15" fmla="*/ 0 w 347172"/>
                      <a:gd name="connsiteY15" fmla="*/ 312545 h 389031"/>
                      <a:gd name="connsiteX16" fmla="*/ 20486 w 347172"/>
                      <a:gd name="connsiteY16" fmla="*/ 264628 h 389031"/>
                      <a:gd name="connsiteX17" fmla="*/ 10024 w 347172"/>
                      <a:gd name="connsiteY17" fmla="*/ 247155 h 389031"/>
                      <a:gd name="connsiteX18" fmla="*/ 180004 w 347172"/>
                      <a:gd name="connsiteY18" fmla="*/ 5 h 389031"/>
                      <a:gd name="connsiteX0" fmla="*/ 180004 w 347172"/>
                      <a:gd name="connsiteY0" fmla="*/ 80 h 389106"/>
                      <a:gd name="connsiteX1" fmla="*/ 340458 w 347172"/>
                      <a:gd name="connsiteY1" fmla="*/ 247230 h 389106"/>
                      <a:gd name="connsiteX2" fmla="*/ 330045 w 347172"/>
                      <a:gd name="connsiteY2" fmla="*/ 264622 h 389106"/>
                      <a:gd name="connsiteX3" fmla="*/ 347172 w 347172"/>
                      <a:gd name="connsiteY3" fmla="*/ 312620 h 389106"/>
                      <a:gd name="connsiteX4" fmla="*/ 306327 w 347172"/>
                      <a:gd name="connsiteY4" fmla="*/ 301994 h 389106"/>
                      <a:gd name="connsiteX5" fmla="*/ 306987 w 347172"/>
                      <a:gd name="connsiteY5" fmla="*/ 355914 h 389106"/>
                      <a:gd name="connsiteX6" fmla="*/ 257030 w 347172"/>
                      <a:gd name="connsiteY6" fmla="*/ 328424 h 389106"/>
                      <a:gd name="connsiteX7" fmla="*/ 242639 w 347172"/>
                      <a:gd name="connsiteY7" fmla="*/ 380664 h 389106"/>
                      <a:gd name="connsiteX8" fmla="*/ 202048 w 347172"/>
                      <a:gd name="connsiteY8" fmla="*/ 342104 h 389106"/>
                      <a:gd name="connsiteX9" fmla="*/ 173585 w 347172"/>
                      <a:gd name="connsiteY9" fmla="*/ 389106 h 389106"/>
                      <a:gd name="connsiteX10" fmla="*/ 145123 w 347172"/>
                      <a:gd name="connsiteY10" fmla="*/ 342104 h 389106"/>
                      <a:gd name="connsiteX11" fmla="*/ 104531 w 347172"/>
                      <a:gd name="connsiteY11" fmla="*/ 380664 h 389106"/>
                      <a:gd name="connsiteX12" fmla="*/ 90141 w 347172"/>
                      <a:gd name="connsiteY12" fmla="*/ 328424 h 389106"/>
                      <a:gd name="connsiteX13" fmla="*/ 40185 w 347172"/>
                      <a:gd name="connsiteY13" fmla="*/ 355914 h 389106"/>
                      <a:gd name="connsiteX14" fmla="*/ 40844 w 347172"/>
                      <a:gd name="connsiteY14" fmla="*/ 301994 h 389106"/>
                      <a:gd name="connsiteX15" fmla="*/ 0 w 347172"/>
                      <a:gd name="connsiteY15" fmla="*/ 312620 h 389106"/>
                      <a:gd name="connsiteX16" fmla="*/ 20486 w 347172"/>
                      <a:gd name="connsiteY16" fmla="*/ 264703 h 389106"/>
                      <a:gd name="connsiteX17" fmla="*/ 10024 w 347172"/>
                      <a:gd name="connsiteY17" fmla="*/ 247230 h 389106"/>
                      <a:gd name="connsiteX18" fmla="*/ 180004 w 347172"/>
                      <a:gd name="connsiteY18" fmla="*/ 80 h 389106"/>
                      <a:gd name="connsiteX0" fmla="*/ 163335 w 347172"/>
                      <a:gd name="connsiteY0" fmla="*/ 82 h 386727"/>
                      <a:gd name="connsiteX1" fmla="*/ 340458 w 347172"/>
                      <a:gd name="connsiteY1" fmla="*/ 244851 h 386727"/>
                      <a:gd name="connsiteX2" fmla="*/ 330045 w 347172"/>
                      <a:gd name="connsiteY2" fmla="*/ 262243 h 386727"/>
                      <a:gd name="connsiteX3" fmla="*/ 347172 w 347172"/>
                      <a:gd name="connsiteY3" fmla="*/ 310241 h 386727"/>
                      <a:gd name="connsiteX4" fmla="*/ 306327 w 347172"/>
                      <a:gd name="connsiteY4" fmla="*/ 299615 h 386727"/>
                      <a:gd name="connsiteX5" fmla="*/ 306987 w 347172"/>
                      <a:gd name="connsiteY5" fmla="*/ 353535 h 386727"/>
                      <a:gd name="connsiteX6" fmla="*/ 257030 w 347172"/>
                      <a:gd name="connsiteY6" fmla="*/ 326045 h 386727"/>
                      <a:gd name="connsiteX7" fmla="*/ 242639 w 347172"/>
                      <a:gd name="connsiteY7" fmla="*/ 378285 h 386727"/>
                      <a:gd name="connsiteX8" fmla="*/ 202048 w 347172"/>
                      <a:gd name="connsiteY8" fmla="*/ 339725 h 386727"/>
                      <a:gd name="connsiteX9" fmla="*/ 173585 w 347172"/>
                      <a:gd name="connsiteY9" fmla="*/ 386727 h 386727"/>
                      <a:gd name="connsiteX10" fmla="*/ 145123 w 347172"/>
                      <a:gd name="connsiteY10" fmla="*/ 339725 h 386727"/>
                      <a:gd name="connsiteX11" fmla="*/ 104531 w 347172"/>
                      <a:gd name="connsiteY11" fmla="*/ 378285 h 386727"/>
                      <a:gd name="connsiteX12" fmla="*/ 90141 w 347172"/>
                      <a:gd name="connsiteY12" fmla="*/ 326045 h 386727"/>
                      <a:gd name="connsiteX13" fmla="*/ 40185 w 347172"/>
                      <a:gd name="connsiteY13" fmla="*/ 353535 h 386727"/>
                      <a:gd name="connsiteX14" fmla="*/ 40844 w 347172"/>
                      <a:gd name="connsiteY14" fmla="*/ 299615 h 386727"/>
                      <a:gd name="connsiteX15" fmla="*/ 0 w 347172"/>
                      <a:gd name="connsiteY15" fmla="*/ 310241 h 386727"/>
                      <a:gd name="connsiteX16" fmla="*/ 20486 w 347172"/>
                      <a:gd name="connsiteY16" fmla="*/ 262324 h 386727"/>
                      <a:gd name="connsiteX17" fmla="*/ 10024 w 347172"/>
                      <a:gd name="connsiteY17" fmla="*/ 244851 h 386727"/>
                      <a:gd name="connsiteX18" fmla="*/ 163335 w 347172"/>
                      <a:gd name="connsiteY18" fmla="*/ 82 h 386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347172" h="386727">
                        <a:moveTo>
                          <a:pt x="163335" y="82"/>
                        </a:moveTo>
                        <a:cubicBezTo>
                          <a:pt x="368426" y="4845"/>
                          <a:pt x="315451" y="200761"/>
                          <a:pt x="340458" y="244851"/>
                        </a:cubicBezTo>
                        <a:lnTo>
                          <a:pt x="330045" y="262243"/>
                        </a:lnTo>
                        <a:lnTo>
                          <a:pt x="347172" y="310241"/>
                        </a:lnTo>
                        <a:lnTo>
                          <a:pt x="306327" y="299615"/>
                        </a:lnTo>
                        <a:cubicBezTo>
                          <a:pt x="306546" y="317588"/>
                          <a:pt x="306767" y="335562"/>
                          <a:pt x="306987" y="353535"/>
                        </a:cubicBezTo>
                        <a:lnTo>
                          <a:pt x="257030" y="326045"/>
                        </a:lnTo>
                        <a:lnTo>
                          <a:pt x="242639" y="378285"/>
                        </a:lnTo>
                        <a:lnTo>
                          <a:pt x="202048" y="339725"/>
                        </a:lnTo>
                        <a:lnTo>
                          <a:pt x="173585" y="386727"/>
                        </a:lnTo>
                        <a:lnTo>
                          <a:pt x="145123" y="339725"/>
                        </a:lnTo>
                        <a:lnTo>
                          <a:pt x="104531" y="378285"/>
                        </a:lnTo>
                        <a:lnTo>
                          <a:pt x="90141" y="326045"/>
                        </a:lnTo>
                        <a:lnTo>
                          <a:pt x="40185" y="353535"/>
                        </a:lnTo>
                        <a:cubicBezTo>
                          <a:pt x="40405" y="335562"/>
                          <a:pt x="40624" y="317588"/>
                          <a:pt x="40844" y="299615"/>
                        </a:cubicBezTo>
                        <a:lnTo>
                          <a:pt x="0" y="310241"/>
                        </a:lnTo>
                        <a:lnTo>
                          <a:pt x="20486" y="262324"/>
                        </a:lnTo>
                        <a:lnTo>
                          <a:pt x="10024" y="244851"/>
                        </a:lnTo>
                        <a:cubicBezTo>
                          <a:pt x="36610" y="200747"/>
                          <a:pt x="-41756" y="-4681"/>
                          <a:pt x="163335" y="8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84" name="グループ化 383">
                    <a:extLst>
                      <a:ext uri="{FF2B5EF4-FFF2-40B4-BE49-F238E27FC236}">
                        <a16:creationId xmlns:a16="http://schemas.microsoft.com/office/drawing/2014/main" id="{B098A90A-E237-5332-6A85-23276ED064EE}"/>
                      </a:ext>
                    </a:extLst>
                  </p:cNvPr>
                  <p:cNvGrpSpPr/>
                  <p:nvPr/>
                </p:nvGrpSpPr>
                <p:grpSpPr>
                  <a:xfrm>
                    <a:off x="4231331" y="1052537"/>
                    <a:ext cx="103212" cy="51085"/>
                    <a:chOff x="4231331" y="1052537"/>
                    <a:chExt cx="150418" cy="74450"/>
                  </a:xfrm>
                </p:grpSpPr>
                <p:sp>
                  <p:nvSpPr>
                    <p:cNvPr id="385" name="フリーフォーム: 図形 384">
                      <a:extLst>
                        <a:ext uri="{FF2B5EF4-FFF2-40B4-BE49-F238E27FC236}">
                          <a16:creationId xmlns:a16="http://schemas.microsoft.com/office/drawing/2014/main" id="{19D7B42F-258D-3F35-6B39-FE85359A2F1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1331" y="1052537"/>
                      <a:ext cx="150418" cy="74450"/>
                    </a:xfrm>
                    <a:custGeom>
                      <a:avLst/>
                      <a:gdLst>
                        <a:gd name="connsiteX0" fmla="*/ 0 w 111743"/>
                        <a:gd name="connsiteY0" fmla="*/ 0 h 55308"/>
                        <a:gd name="connsiteX1" fmla="*/ 111743 w 111743"/>
                        <a:gd name="connsiteY1" fmla="*/ 0 h 55308"/>
                        <a:gd name="connsiteX2" fmla="*/ 95660 w 111743"/>
                        <a:gd name="connsiteY2" fmla="*/ 38827 h 55308"/>
                        <a:gd name="connsiteX3" fmla="*/ 55871 w 111743"/>
                        <a:gd name="connsiteY3" fmla="*/ 55308 h 55308"/>
                        <a:gd name="connsiteX4" fmla="*/ 16082 w 111743"/>
                        <a:gd name="connsiteY4" fmla="*/ 38827 h 553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1743" h="55308">
                          <a:moveTo>
                            <a:pt x="0" y="0"/>
                          </a:moveTo>
                          <a:lnTo>
                            <a:pt x="111743" y="0"/>
                          </a:lnTo>
                          <a:lnTo>
                            <a:pt x="95660" y="38827"/>
                          </a:lnTo>
                          <a:cubicBezTo>
                            <a:pt x="85477" y="49010"/>
                            <a:pt x="71410" y="55308"/>
                            <a:pt x="55871" y="55308"/>
                          </a:cubicBezTo>
                          <a:cubicBezTo>
                            <a:pt x="40333" y="55308"/>
                            <a:pt x="26265" y="49010"/>
                            <a:pt x="16082" y="38827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0" name="フリーフォーム: 図形 389">
                      <a:extLst>
                        <a:ext uri="{FF2B5EF4-FFF2-40B4-BE49-F238E27FC236}">
                          <a16:creationId xmlns:a16="http://schemas.microsoft.com/office/drawing/2014/main" id="{ABD6E584-B4D3-FE63-B2F5-4A835DAC61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75599" y="1052537"/>
                      <a:ext cx="92370" cy="45719"/>
                    </a:xfrm>
                    <a:custGeom>
                      <a:avLst/>
                      <a:gdLst>
                        <a:gd name="connsiteX0" fmla="*/ 0 w 111743"/>
                        <a:gd name="connsiteY0" fmla="*/ 0 h 55308"/>
                        <a:gd name="connsiteX1" fmla="*/ 111743 w 111743"/>
                        <a:gd name="connsiteY1" fmla="*/ 0 h 55308"/>
                        <a:gd name="connsiteX2" fmla="*/ 95660 w 111743"/>
                        <a:gd name="connsiteY2" fmla="*/ 38827 h 55308"/>
                        <a:gd name="connsiteX3" fmla="*/ 55871 w 111743"/>
                        <a:gd name="connsiteY3" fmla="*/ 55308 h 55308"/>
                        <a:gd name="connsiteX4" fmla="*/ 16082 w 111743"/>
                        <a:gd name="connsiteY4" fmla="*/ 38827 h 553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1743" h="55308">
                          <a:moveTo>
                            <a:pt x="0" y="0"/>
                          </a:moveTo>
                          <a:lnTo>
                            <a:pt x="111743" y="0"/>
                          </a:lnTo>
                          <a:lnTo>
                            <a:pt x="95660" y="38827"/>
                          </a:lnTo>
                          <a:cubicBezTo>
                            <a:pt x="85477" y="49010"/>
                            <a:pt x="71410" y="55308"/>
                            <a:pt x="55871" y="55308"/>
                          </a:cubicBezTo>
                          <a:cubicBezTo>
                            <a:pt x="40333" y="55308"/>
                            <a:pt x="26265" y="49010"/>
                            <a:pt x="16082" y="38827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  <p:grpSp>
          <p:nvGrpSpPr>
            <p:cNvPr id="497" name="グループ化 496">
              <a:extLst>
                <a:ext uri="{FF2B5EF4-FFF2-40B4-BE49-F238E27FC236}">
                  <a16:creationId xmlns:a16="http://schemas.microsoft.com/office/drawing/2014/main" id="{80C52FC9-0B73-5D19-9529-FFB028F0776D}"/>
                </a:ext>
              </a:extLst>
            </p:cNvPr>
            <p:cNvGrpSpPr/>
            <p:nvPr/>
          </p:nvGrpSpPr>
          <p:grpSpPr>
            <a:xfrm rot="2700000">
              <a:off x="3772038" y="1669999"/>
              <a:ext cx="599745" cy="134737"/>
              <a:chOff x="1826411" y="4507735"/>
              <a:chExt cx="712236" cy="179779"/>
            </a:xfrm>
          </p:grpSpPr>
          <p:sp>
            <p:nvSpPr>
              <p:cNvPr id="498" name="テキスト ボックス 497">
                <a:extLst>
                  <a:ext uri="{FF2B5EF4-FFF2-40B4-BE49-F238E27FC236}">
                    <a16:creationId xmlns:a16="http://schemas.microsoft.com/office/drawing/2014/main" id="{643E234F-E2F3-2A93-1991-56E3677A71C2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zzzzzzz</a:t>
                </a:r>
                <a:endParaRPr kumimoji="1" lang="ja-JP" altLang="en-US" b="1" dirty="0">
                  <a:ln w="28575">
                    <a:solidFill>
                      <a:schemeClr val="tx1"/>
                    </a:solidFill>
                  </a:ln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99" name="テキスト ボックス 498">
                <a:extLst>
                  <a:ext uri="{FF2B5EF4-FFF2-40B4-BE49-F238E27FC236}">
                    <a16:creationId xmlns:a16="http://schemas.microsoft.com/office/drawing/2014/main" id="{2C6C7AB5-6A84-BD43-4523-09AF91C2DB9E}"/>
                  </a:ext>
                </a:extLst>
              </p:cNvPr>
              <p:cNvSpPr txBox="1"/>
              <p:nvPr/>
            </p:nvSpPr>
            <p:spPr>
              <a:xfrm rot="20382159">
                <a:off x="1826411" y="4507736"/>
                <a:ext cx="708896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FF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zzzzzzz</a:t>
                </a:r>
                <a:endParaRPr kumimoji="1" lang="ja-JP" altLang="en-US" b="1" dirty="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509" name="グループ化 508">
            <a:extLst>
              <a:ext uri="{FF2B5EF4-FFF2-40B4-BE49-F238E27FC236}">
                <a16:creationId xmlns:a16="http://schemas.microsoft.com/office/drawing/2014/main" id="{98955A98-A50F-CFAD-797C-951E03F48307}"/>
              </a:ext>
            </a:extLst>
          </p:cNvPr>
          <p:cNvGrpSpPr>
            <a:grpSpLocks noChangeAspect="1"/>
          </p:cNvGrpSpPr>
          <p:nvPr/>
        </p:nvGrpSpPr>
        <p:grpSpPr>
          <a:xfrm>
            <a:off x="6629888" y="3872931"/>
            <a:ext cx="2571172" cy="2434343"/>
            <a:chOff x="6559550" y="3785007"/>
            <a:chExt cx="2811446" cy="2661830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7864C790-76D9-4BB9-991E-CD22D38B5859}"/>
                </a:ext>
              </a:extLst>
            </p:cNvPr>
            <p:cNvGrpSpPr/>
            <p:nvPr/>
          </p:nvGrpSpPr>
          <p:grpSpPr>
            <a:xfrm>
              <a:off x="6559550" y="3905791"/>
              <a:ext cx="2705100" cy="2541046"/>
              <a:chOff x="6559550" y="3905791"/>
              <a:chExt cx="2705100" cy="2541046"/>
            </a:xfrm>
          </p:grpSpPr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9D06CE14-EF44-448B-9D29-1FC7D6C2F25A}"/>
                  </a:ext>
                </a:extLst>
              </p:cNvPr>
              <p:cNvGrpSpPr/>
              <p:nvPr/>
            </p:nvGrpSpPr>
            <p:grpSpPr>
              <a:xfrm>
                <a:off x="6611937" y="39703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69" name="グループ化 68">
                  <a:extLst>
                    <a:ext uri="{FF2B5EF4-FFF2-40B4-BE49-F238E27FC236}">
                      <a16:creationId xmlns:a16="http://schemas.microsoft.com/office/drawing/2014/main" id="{63467905-BCBF-427D-B630-DA49D31F4E4F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73" name="四角形: 上の 2 つの角を丸める 72">
                    <a:extLst>
                      <a:ext uri="{FF2B5EF4-FFF2-40B4-BE49-F238E27FC236}">
                        <a16:creationId xmlns:a16="http://schemas.microsoft.com/office/drawing/2014/main" id="{23F3C2A6-66AA-4598-B56E-9A7E9DB81011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" name="四角形: 上の 2 つの角を丸める 73">
                    <a:extLst>
                      <a:ext uri="{FF2B5EF4-FFF2-40B4-BE49-F238E27FC236}">
                        <a16:creationId xmlns:a16="http://schemas.microsoft.com/office/drawing/2014/main" id="{C882E80F-AEE5-46F9-8F96-C46CF1588770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0" name="四角形: 角を丸くする 69">
                  <a:extLst>
                    <a:ext uri="{FF2B5EF4-FFF2-40B4-BE49-F238E27FC236}">
                      <a16:creationId xmlns:a16="http://schemas.microsoft.com/office/drawing/2014/main" id="{6C8204B7-1870-4B7C-B93A-15B5745F7084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四角形: 角を丸くする 70">
                  <a:extLst>
                    <a:ext uri="{FF2B5EF4-FFF2-40B4-BE49-F238E27FC236}">
                      <a16:creationId xmlns:a16="http://schemas.microsoft.com/office/drawing/2014/main" id="{B8C0AF1D-CA4F-42C5-8B2E-011751448387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四角形: 角を丸くする 71">
                  <a:extLst>
                    <a:ext uri="{FF2B5EF4-FFF2-40B4-BE49-F238E27FC236}">
                      <a16:creationId xmlns:a16="http://schemas.microsoft.com/office/drawing/2014/main" id="{0E88E4A9-194C-4F94-B805-C9E4ADD17AA1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62F17CDE-9545-4325-8386-4D833F61E3CF}"/>
                  </a:ext>
                </a:extLst>
              </p:cNvPr>
              <p:cNvGrpSpPr/>
              <p:nvPr/>
            </p:nvGrpSpPr>
            <p:grpSpPr>
              <a:xfrm>
                <a:off x="7285630" y="3905791"/>
                <a:ext cx="1229720" cy="2360118"/>
                <a:chOff x="7177680" y="3676594"/>
                <a:chExt cx="1445620" cy="2774481"/>
              </a:xfrm>
            </p:grpSpPr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9A039ED8-FF23-45F1-B5AD-979656E3D6E7}"/>
                    </a:ext>
                  </a:extLst>
                </p:cNvPr>
                <p:cNvSpPr/>
                <p:nvPr/>
              </p:nvSpPr>
              <p:spPr>
                <a:xfrm>
                  <a:off x="7768323" y="4829313"/>
                  <a:ext cx="287605" cy="342701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54426 w 519777"/>
                    <a:gd name="connsiteY0" fmla="*/ 0 h 380846"/>
                    <a:gd name="connsiteX1" fmla="*/ 355870 w 519777"/>
                    <a:gd name="connsiteY1" fmla="*/ 0 h 380846"/>
                    <a:gd name="connsiteX2" fmla="*/ 380100 w 519777"/>
                    <a:gd name="connsiteY2" fmla="*/ 240006 h 380846"/>
                    <a:gd name="connsiteX3" fmla="*/ 513563 w 519777"/>
                    <a:gd name="connsiteY3" fmla="*/ 240006 h 380846"/>
                    <a:gd name="connsiteX4" fmla="*/ 519777 w 519777"/>
                    <a:gd name="connsiteY4" fmla="*/ 254756 h 380846"/>
                    <a:gd name="connsiteX5" fmla="*/ 256781 w 519777"/>
                    <a:gd name="connsiteY5" fmla="*/ 380772 h 380846"/>
                    <a:gd name="connsiteX6" fmla="*/ 0 w 519777"/>
                    <a:gd name="connsiteY6" fmla="*/ 240006 h 380846"/>
                    <a:gd name="connsiteX7" fmla="*/ 130196 w 519777"/>
                    <a:gd name="connsiteY7" fmla="*/ 240006 h 380846"/>
                    <a:gd name="connsiteX8" fmla="*/ 154426 w 519777"/>
                    <a:gd name="connsiteY8" fmla="*/ 0 h 380846"/>
                    <a:gd name="connsiteX0" fmla="*/ 24230 w 389581"/>
                    <a:gd name="connsiteY0" fmla="*/ 0 h 380846"/>
                    <a:gd name="connsiteX1" fmla="*/ 225674 w 389581"/>
                    <a:gd name="connsiteY1" fmla="*/ 0 h 380846"/>
                    <a:gd name="connsiteX2" fmla="*/ 249904 w 389581"/>
                    <a:gd name="connsiteY2" fmla="*/ 240006 h 380846"/>
                    <a:gd name="connsiteX3" fmla="*/ 383367 w 389581"/>
                    <a:gd name="connsiteY3" fmla="*/ 240006 h 380846"/>
                    <a:gd name="connsiteX4" fmla="*/ 389581 w 389581"/>
                    <a:gd name="connsiteY4" fmla="*/ 254756 h 380846"/>
                    <a:gd name="connsiteX5" fmla="*/ 126585 w 389581"/>
                    <a:gd name="connsiteY5" fmla="*/ 380772 h 380846"/>
                    <a:gd name="connsiteX6" fmla="*/ 0 w 389581"/>
                    <a:gd name="connsiteY6" fmla="*/ 240006 h 380846"/>
                    <a:gd name="connsiteX7" fmla="*/ 24230 w 389581"/>
                    <a:gd name="connsiteY7" fmla="*/ 0 h 380846"/>
                    <a:gd name="connsiteX0" fmla="*/ 24230 w 383367"/>
                    <a:gd name="connsiteY0" fmla="*/ 0 h 380772"/>
                    <a:gd name="connsiteX1" fmla="*/ 225674 w 383367"/>
                    <a:gd name="connsiteY1" fmla="*/ 0 h 380772"/>
                    <a:gd name="connsiteX2" fmla="*/ 249904 w 383367"/>
                    <a:gd name="connsiteY2" fmla="*/ 240006 h 380772"/>
                    <a:gd name="connsiteX3" fmla="*/ 383367 w 383367"/>
                    <a:gd name="connsiteY3" fmla="*/ 240006 h 380772"/>
                    <a:gd name="connsiteX4" fmla="*/ 126585 w 383367"/>
                    <a:gd name="connsiteY4" fmla="*/ 380772 h 380772"/>
                    <a:gd name="connsiteX5" fmla="*/ 0 w 383367"/>
                    <a:gd name="connsiteY5" fmla="*/ 240006 h 380772"/>
                    <a:gd name="connsiteX6" fmla="*/ 24230 w 383367"/>
                    <a:gd name="connsiteY6" fmla="*/ 0 h 380772"/>
                    <a:gd name="connsiteX0" fmla="*/ 24230 w 249904"/>
                    <a:gd name="connsiteY0" fmla="*/ 0 h 380772"/>
                    <a:gd name="connsiteX1" fmla="*/ 225674 w 249904"/>
                    <a:gd name="connsiteY1" fmla="*/ 0 h 380772"/>
                    <a:gd name="connsiteX2" fmla="*/ 249904 w 249904"/>
                    <a:gd name="connsiteY2" fmla="*/ 240006 h 380772"/>
                    <a:gd name="connsiteX3" fmla="*/ 126585 w 249904"/>
                    <a:gd name="connsiteY3" fmla="*/ 380772 h 380772"/>
                    <a:gd name="connsiteX4" fmla="*/ 0 w 249904"/>
                    <a:gd name="connsiteY4" fmla="*/ 240006 h 380772"/>
                    <a:gd name="connsiteX5" fmla="*/ 24230 w 249904"/>
                    <a:gd name="connsiteY5" fmla="*/ 0 h 380772"/>
                    <a:gd name="connsiteX0" fmla="*/ 24230 w 249904"/>
                    <a:gd name="connsiteY0" fmla="*/ 0 h 240006"/>
                    <a:gd name="connsiteX1" fmla="*/ 225674 w 249904"/>
                    <a:gd name="connsiteY1" fmla="*/ 0 h 240006"/>
                    <a:gd name="connsiteX2" fmla="*/ 249904 w 249904"/>
                    <a:gd name="connsiteY2" fmla="*/ 240006 h 240006"/>
                    <a:gd name="connsiteX3" fmla="*/ 0 w 249904"/>
                    <a:gd name="connsiteY3" fmla="*/ 240006 h 240006"/>
                    <a:gd name="connsiteX4" fmla="*/ 24230 w 249904"/>
                    <a:gd name="connsiteY4" fmla="*/ 0 h 240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9904" h="240006">
                      <a:moveTo>
                        <a:pt x="24230" y="0"/>
                      </a:moveTo>
                      <a:lnTo>
                        <a:pt x="225674" y="0"/>
                      </a:lnTo>
                      <a:lnTo>
                        <a:pt x="249904" y="240006"/>
                      </a:lnTo>
                      <a:lnTo>
                        <a:pt x="0" y="240006"/>
                      </a:lnTo>
                      <a:lnTo>
                        <a:pt x="24230" y="0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2" name="片側の 2 つの角を丸めた四角形 144">
                  <a:extLst>
                    <a:ext uri="{FF2B5EF4-FFF2-40B4-BE49-F238E27FC236}">
                      <a16:creationId xmlns:a16="http://schemas.microsoft.com/office/drawing/2014/main" id="{50BB393E-CDB5-48B9-BBC7-25CA48E813B4}"/>
                    </a:ext>
                  </a:extLst>
                </p:cNvPr>
                <p:cNvSpPr/>
                <p:nvPr/>
              </p:nvSpPr>
              <p:spPr>
                <a:xfrm>
                  <a:off x="7177680" y="5152643"/>
                  <a:ext cx="1445620" cy="1298432"/>
                </a:xfrm>
                <a:prstGeom prst="round2SameRect">
                  <a:avLst>
                    <a:gd name="adj1" fmla="val 34484"/>
                    <a:gd name="adj2" fmla="val 0"/>
                  </a:avLst>
                </a:prstGeom>
                <a:pattFill prst="dkVert">
                  <a:fgClr>
                    <a:schemeClr val="accent1">
                      <a:lumMod val="20000"/>
                      <a:lumOff val="80000"/>
                    </a:schemeClr>
                  </a:fgClr>
                  <a:bgClr>
                    <a:srgbClr val="00B0F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3" name="片側の 2 つの角を丸めた四角形 144">
                  <a:extLst>
                    <a:ext uri="{FF2B5EF4-FFF2-40B4-BE49-F238E27FC236}">
                      <a16:creationId xmlns:a16="http://schemas.microsoft.com/office/drawing/2014/main" id="{36106809-A85E-438E-88D4-1EE9EAB9DDB5}"/>
                    </a:ext>
                  </a:extLst>
                </p:cNvPr>
                <p:cNvSpPr/>
                <p:nvPr/>
              </p:nvSpPr>
              <p:spPr>
                <a:xfrm>
                  <a:off x="7293707" y="5130087"/>
                  <a:ext cx="1218450" cy="1320987"/>
                </a:xfrm>
                <a:prstGeom prst="round2SameRect">
                  <a:avLst>
                    <a:gd name="adj1" fmla="val 25009"/>
                    <a:gd name="adj2" fmla="val 0"/>
                  </a:avLst>
                </a:prstGeom>
                <a:pattFill prst="dkVert">
                  <a:fgClr>
                    <a:schemeClr val="accent1">
                      <a:lumMod val="20000"/>
                      <a:lumOff val="80000"/>
                    </a:schemeClr>
                  </a:fgClr>
                  <a:bgClr>
                    <a:srgbClr val="00B0F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4" name="正方形/長方形 153">
                  <a:extLst>
                    <a:ext uri="{FF2B5EF4-FFF2-40B4-BE49-F238E27FC236}">
                      <a16:creationId xmlns:a16="http://schemas.microsoft.com/office/drawing/2014/main" id="{4D0805FC-A3D3-4D27-B346-EBD05013B4D5}"/>
                    </a:ext>
                  </a:extLst>
                </p:cNvPr>
                <p:cNvSpPr/>
                <p:nvPr/>
              </p:nvSpPr>
              <p:spPr>
                <a:xfrm>
                  <a:off x="7855664" y="5135171"/>
                  <a:ext cx="94536" cy="1313309"/>
                </a:xfrm>
                <a:prstGeom prst="rect">
                  <a:avLst/>
                </a:prstGeom>
                <a:solidFill>
                  <a:schemeClr val="accent5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55" name="グループ化 154">
                  <a:extLst>
                    <a:ext uri="{FF2B5EF4-FFF2-40B4-BE49-F238E27FC236}">
                      <a16:creationId xmlns:a16="http://schemas.microsoft.com/office/drawing/2014/main" id="{8621BD7E-AB9E-4D2F-A077-003A4D1E46DB}"/>
                    </a:ext>
                  </a:extLst>
                </p:cNvPr>
                <p:cNvGrpSpPr/>
                <p:nvPr/>
              </p:nvGrpSpPr>
              <p:grpSpPr>
                <a:xfrm>
                  <a:off x="7506166" y="5116067"/>
                  <a:ext cx="793533" cy="191636"/>
                  <a:chOff x="7504242" y="2198290"/>
                  <a:chExt cx="793533" cy="191636"/>
                </a:xfrm>
                <a:solidFill>
                  <a:schemeClr val="accent5">
                    <a:lumMod val="75000"/>
                  </a:schemeClr>
                </a:solidFill>
              </p:grpSpPr>
              <p:sp>
                <p:nvSpPr>
                  <p:cNvPr id="178" name="平行四辺形 177">
                    <a:extLst>
                      <a:ext uri="{FF2B5EF4-FFF2-40B4-BE49-F238E27FC236}">
                        <a16:creationId xmlns:a16="http://schemas.microsoft.com/office/drawing/2014/main" id="{454D58D0-63DB-4121-8C41-3E74EC5CE07C}"/>
                      </a:ext>
                    </a:extLst>
                  </p:cNvPr>
                  <p:cNvSpPr/>
                  <p:nvPr/>
                </p:nvSpPr>
                <p:spPr>
                  <a:xfrm>
                    <a:off x="7504242" y="2198290"/>
                    <a:ext cx="399209" cy="191636"/>
                  </a:xfrm>
                  <a:prstGeom prst="parallelogram">
                    <a:avLst>
                      <a:gd name="adj" fmla="val 56367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9" name="平行四辺形 178">
                    <a:extLst>
                      <a:ext uri="{FF2B5EF4-FFF2-40B4-BE49-F238E27FC236}">
                        <a16:creationId xmlns:a16="http://schemas.microsoft.com/office/drawing/2014/main" id="{DA50A1FC-E2DE-4869-A96E-CE1BB82C9C26}"/>
                      </a:ext>
                    </a:extLst>
                  </p:cNvPr>
                  <p:cNvSpPr/>
                  <p:nvPr/>
                </p:nvSpPr>
                <p:spPr>
                  <a:xfrm flipH="1">
                    <a:off x="7898566" y="2198290"/>
                    <a:ext cx="399209" cy="191636"/>
                  </a:xfrm>
                  <a:prstGeom prst="parallelogram">
                    <a:avLst>
                      <a:gd name="adj" fmla="val 56367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56" name="楕円 155">
                  <a:extLst>
                    <a:ext uri="{FF2B5EF4-FFF2-40B4-BE49-F238E27FC236}">
                      <a16:creationId xmlns:a16="http://schemas.microsoft.com/office/drawing/2014/main" id="{A27F589D-F835-4900-BA78-5F6CDC2146CD}"/>
                    </a:ext>
                  </a:extLst>
                </p:cNvPr>
                <p:cNvSpPr/>
                <p:nvPr/>
              </p:nvSpPr>
              <p:spPr>
                <a:xfrm>
                  <a:off x="7869267" y="5411266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7" name="楕円 156">
                  <a:extLst>
                    <a:ext uri="{FF2B5EF4-FFF2-40B4-BE49-F238E27FC236}">
                      <a16:creationId xmlns:a16="http://schemas.microsoft.com/office/drawing/2014/main" id="{B59C5922-43D0-4F81-BA70-1C3035C8F765}"/>
                    </a:ext>
                  </a:extLst>
                </p:cNvPr>
                <p:cNvSpPr/>
                <p:nvPr/>
              </p:nvSpPr>
              <p:spPr>
                <a:xfrm>
                  <a:off x="7869267" y="5636889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8" name="楕円 157">
                  <a:extLst>
                    <a:ext uri="{FF2B5EF4-FFF2-40B4-BE49-F238E27FC236}">
                      <a16:creationId xmlns:a16="http://schemas.microsoft.com/office/drawing/2014/main" id="{80839B3B-7C8D-4B2A-A0E5-EBD21A8FD79F}"/>
                    </a:ext>
                  </a:extLst>
                </p:cNvPr>
                <p:cNvSpPr/>
                <p:nvPr/>
              </p:nvSpPr>
              <p:spPr>
                <a:xfrm>
                  <a:off x="7869267" y="5862512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9" name="楕円 158">
                  <a:extLst>
                    <a:ext uri="{FF2B5EF4-FFF2-40B4-BE49-F238E27FC236}">
                      <a16:creationId xmlns:a16="http://schemas.microsoft.com/office/drawing/2014/main" id="{B8A60D8B-7410-4F5E-9187-F05D1862DE06}"/>
                    </a:ext>
                  </a:extLst>
                </p:cNvPr>
                <p:cNvSpPr/>
                <p:nvPr/>
              </p:nvSpPr>
              <p:spPr>
                <a:xfrm>
                  <a:off x="7869267" y="6088135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0" name="楕円 159">
                  <a:extLst>
                    <a:ext uri="{FF2B5EF4-FFF2-40B4-BE49-F238E27FC236}">
                      <a16:creationId xmlns:a16="http://schemas.microsoft.com/office/drawing/2014/main" id="{3D757C12-1FC8-4078-BAFE-67898FC35926}"/>
                    </a:ext>
                  </a:extLst>
                </p:cNvPr>
                <p:cNvSpPr/>
                <p:nvPr/>
              </p:nvSpPr>
              <p:spPr>
                <a:xfrm>
                  <a:off x="7869267" y="6313759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1" name="楕円 160">
                  <a:extLst>
                    <a:ext uri="{FF2B5EF4-FFF2-40B4-BE49-F238E27FC236}">
                      <a16:creationId xmlns:a16="http://schemas.microsoft.com/office/drawing/2014/main" id="{517F3C0D-9920-4794-AD5B-DA081B679360}"/>
                    </a:ext>
                  </a:extLst>
                </p:cNvPr>
                <p:cNvSpPr/>
                <p:nvPr/>
              </p:nvSpPr>
              <p:spPr>
                <a:xfrm>
                  <a:off x="7869267" y="5192191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62" name="グループ化 161">
                  <a:extLst>
                    <a:ext uri="{FF2B5EF4-FFF2-40B4-BE49-F238E27FC236}">
                      <a16:creationId xmlns:a16="http://schemas.microsoft.com/office/drawing/2014/main" id="{60CE6713-6C5A-41A2-BFC6-610CB01644A5}"/>
                    </a:ext>
                  </a:extLst>
                </p:cNvPr>
                <p:cNvGrpSpPr/>
                <p:nvPr/>
              </p:nvGrpSpPr>
              <p:grpSpPr>
                <a:xfrm>
                  <a:off x="7248013" y="3676594"/>
                  <a:ext cx="1306338" cy="1403518"/>
                  <a:chOff x="3059564" y="2343184"/>
                  <a:chExt cx="1306338" cy="1403518"/>
                </a:xfrm>
              </p:grpSpPr>
              <p:sp>
                <p:nvSpPr>
                  <p:cNvPr id="166" name="フリーフォーム: 図形 165">
                    <a:extLst>
                      <a:ext uri="{FF2B5EF4-FFF2-40B4-BE49-F238E27FC236}">
                        <a16:creationId xmlns:a16="http://schemas.microsoft.com/office/drawing/2014/main" id="{4C9598E7-EB05-4ABA-88E1-53AB678B6B62}"/>
                      </a:ext>
                    </a:extLst>
                  </p:cNvPr>
                  <p:cNvSpPr/>
                  <p:nvPr/>
                </p:nvSpPr>
                <p:spPr>
                  <a:xfrm>
                    <a:off x="3098183" y="2343184"/>
                    <a:ext cx="1240267" cy="1121822"/>
                  </a:xfrm>
                  <a:custGeom>
                    <a:avLst/>
                    <a:gdLst>
                      <a:gd name="connsiteX0" fmla="*/ 568386 w 1240267"/>
                      <a:gd name="connsiteY0" fmla="*/ 0 h 1121822"/>
                      <a:gd name="connsiteX1" fmla="*/ 789628 w 1240267"/>
                      <a:gd name="connsiteY1" fmla="*/ 44079 h 1121822"/>
                      <a:gd name="connsiteX2" fmla="*/ 861135 w 1240267"/>
                      <a:gd name="connsiteY2" fmla="*/ 82382 h 1121822"/>
                      <a:gd name="connsiteX3" fmla="*/ 882379 w 1240267"/>
                      <a:gd name="connsiteY3" fmla="*/ 79341 h 1121822"/>
                      <a:gd name="connsiteX4" fmla="*/ 1240267 w 1240267"/>
                      <a:gd name="connsiteY4" fmla="*/ 587512 h 1121822"/>
                      <a:gd name="connsiteX5" fmla="*/ 882379 w 1240267"/>
                      <a:gd name="connsiteY5" fmla="*/ 1095683 h 1121822"/>
                      <a:gd name="connsiteX6" fmla="*/ 810252 w 1240267"/>
                      <a:gd name="connsiteY6" fmla="*/ 1085359 h 1121822"/>
                      <a:gd name="connsiteX7" fmla="*/ 791138 w 1240267"/>
                      <a:gd name="connsiteY7" fmla="*/ 1076934 h 1121822"/>
                      <a:gd name="connsiteX8" fmla="*/ 789628 w 1240267"/>
                      <a:gd name="connsiteY8" fmla="*/ 1077743 h 1121822"/>
                      <a:gd name="connsiteX9" fmla="*/ 568386 w 1240267"/>
                      <a:gd name="connsiteY9" fmla="*/ 1121822 h 1121822"/>
                      <a:gd name="connsiteX10" fmla="*/ 0 w 1240267"/>
                      <a:gd name="connsiteY10" fmla="*/ 560911 h 1121822"/>
                      <a:gd name="connsiteX11" fmla="*/ 568386 w 1240267"/>
                      <a:gd name="connsiteY11" fmla="*/ 0 h 1121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240267" h="1121822">
                        <a:moveTo>
                          <a:pt x="568386" y="0"/>
                        </a:moveTo>
                        <a:cubicBezTo>
                          <a:pt x="646864" y="0"/>
                          <a:pt x="721627" y="15695"/>
                          <a:pt x="789628" y="44079"/>
                        </a:cubicBezTo>
                        <a:lnTo>
                          <a:pt x="861135" y="82382"/>
                        </a:lnTo>
                        <a:lnTo>
                          <a:pt x="882379" y="79341"/>
                        </a:lnTo>
                        <a:cubicBezTo>
                          <a:pt x="1080035" y="79341"/>
                          <a:pt x="1240267" y="306857"/>
                          <a:pt x="1240267" y="587512"/>
                        </a:cubicBezTo>
                        <a:cubicBezTo>
                          <a:pt x="1240267" y="868167"/>
                          <a:pt x="1080035" y="1095683"/>
                          <a:pt x="882379" y="1095683"/>
                        </a:cubicBezTo>
                        <a:cubicBezTo>
                          <a:pt x="857672" y="1095683"/>
                          <a:pt x="833550" y="1092128"/>
                          <a:pt x="810252" y="1085359"/>
                        </a:cubicBezTo>
                        <a:lnTo>
                          <a:pt x="791138" y="1076934"/>
                        </a:lnTo>
                        <a:lnTo>
                          <a:pt x="789628" y="1077743"/>
                        </a:lnTo>
                        <a:cubicBezTo>
                          <a:pt x="721627" y="1106127"/>
                          <a:pt x="646864" y="1121822"/>
                          <a:pt x="568386" y="1121822"/>
                        </a:cubicBezTo>
                        <a:cubicBezTo>
                          <a:pt x="254475" y="1121822"/>
                          <a:pt x="0" y="870694"/>
                          <a:pt x="0" y="560911"/>
                        </a:cubicBezTo>
                        <a:cubicBezTo>
                          <a:pt x="0" y="251128"/>
                          <a:pt x="254475" y="0"/>
                          <a:pt x="56838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67" name="グループ化 166">
                    <a:extLst>
                      <a:ext uri="{FF2B5EF4-FFF2-40B4-BE49-F238E27FC236}">
                        <a16:creationId xmlns:a16="http://schemas.microsoft.com/office/drawing/2014/main" id="{15711B95-BB53-4AC7-AC9A-DD68248C43A3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3059564" y="2962148"/>
                    <a:ext cx="275134" cy="402092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176" name="円/楕円 620">
                      <a:extLst>
                        <a:ext uri="{FF2B5EF4-FFF2-40B4-BE49-F238E27FC236}">
                          <a16:creationId xmlns:a16="http://schemas.microsoft.com/office/drawing/2014/main" id="{A3E485D7-3C64-4B4B-BEC6-109E7F5972F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7" name="円/楕円 621">
                      <a:extLst>
                        <a:ext uri="{FF2B5EF4-FFF2-40B4-BE49-F238E27FC236}">
                          <a16:creationId xmlns:a16="http://schemas.microsoft.com/office/drawing/2014/main" id="{8C50317D-15E8-4CAA-930D-0257F882C04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68" name="グループ化 167">
                    <a:extLst>
                      <a:ext uri="{FF2B5EF4-FFF2-40B4-BE49-F238E27FC236}">
                        <a16:creationId xmlns:a16="http://schemas.microsoft.com/office/drawing/2014/main" id="{49CA3196-3E5A-4509-8426-4E73A6F1F179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4090770" y="2962148"/>
                    <a:ext cx="275132" cy="402092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174" name="円/楕円 618">
                      <a:extLst>
                        <a:ext uri="{FF2B5EF4-FFF2-40B4-BE49-F238E27FC236}">
                          <a16:creationId xmlns:a16="http://schemas.microsoft.com/office/drawing/2014/main" id="{A0D36BD6-6B0C-4B4C-8355-DFA35FBC45D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5" name="円/楕円 619">
                      <a:extLst>
                        <a:ext uri="{FF2B5EF4-FFF2-40B4-BE49-F238E27FC236}">
                          <a16:creationId xmlns:a16="http://schemas.microsoft.com/office/drawing/2014/main" id="{98C4A0A6-1CC9-42B9-91D3-519FEE9B944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9" name="フリーフォーム: 図形 168">
                    <a:extLst>
                      <a:ext uri="{FF2B5EF4-FFF2-40B4-BE49-F238E27FC236}">
                        <a16:creationId xmlns:a16="http://schemas.microsoft.com/office/drawing/2014/main" id="{2EFAFE29-2869-4167-BC70-505E1DD30F23}"/>
                      </a:ext>
                    </a:extLst>
                  </p:cNvPr>
                  <p:cNvSpPr/>
                  <p:nvPr/>
                </p:nvSpPr>
                <p:spPr>
                  <a:xfrm>
                    <a:off x="3183666" y="2451100"/>
                    <a:ext cx="1058134" cy="1295602"/>
                  </a:xfrm>
                  <a:custGeom>
                    <a:avLst/>
                    <a:gdLst>
                      <a:gd name="connsiteX0" fmla="*/ 515603 w 1031206"/>
                      <a:gd name="connsiteY0" fmla="*/ 0 h 1285260"/>
                      <a:gd name="connsiteX1" fmla="*/ 1031206 w 1031206"/>
                      <a:gd name="connsiteY1" fmla="*/ 619148 h 1285260"/>
                      <a:gd name="connsiteX2" fmla="*/ 803882 w 1031206"/>
                      <a:gd name="connsiteY2" fmla="*/ 1132555 h 1285260"/>
                      <a:gd name="connsiteX3" fmla="*/ 764133 w 1031206"/>
                      <a:gd name="connsiteY3" fmla="*/ 1158463 h 1285260"/>
                      <a:gd name="connsiteX4" fmla="*/ 750039 w 1031206"/>
                      <a:gd name="connsiteY4" fmla="*/ 1187134 h 1285260"/>
                      <a:gd name="connsiteX5" fmla="*/ 515603 w 1031206"/>
                      <a:gd name="connsiteY5" fmla="*/ 1285260 h 1285260"/>
                      <a:gd name="connsiteX6" fmla="*/ 281167 w 1031206"/>
                      <a:gd name="connsiteY6" fmla="*/ 1187134 h 1285260"/>
                      <a:gd name="connsiteX7" fmla="*/ 267074 w 1031206"/>
                      <a:gd name="connsiteY7" fmla="*/ 1158463 h 1285260"/>
                      <a:gd name="connsiteX8" fmla="*/ 227324 w 1031206"/>
                      <a:gd name="connsiteY8" fmla="*/ 1132555 h 1285260"/>
                      <a:gd name="connsiteX9" fmla="*/ 0 w 1031206"/>
                      <a:gd name="connsiteY9" fmla="*/ 619148 h 1285260"/>
                      <a:gd name="connsiteX10" fmla="*/ 515603 w 1031206"/>
                      <a:gd name="connsiteY10" fmla="*/ 0 h 12852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1206" h="1285260">
                        <a:moveTo>
                          <a:pt x="515603" y="0"/>
                        </a:moveTo>
                        <a:cubicBezTo>
                          <a:pt x="800363" y="0"/>
                          <a:pt x="1031206" y="277202"/>
                          <a:pt x="1031206" y="619148"/>
                        </a:cubicBezTo>
                        <a:cubicBezTo>
                          <a:pt x="1031206" y="832864"/>
                          <a:pt x="941033" y="1021290"/>
                          <a:pt x="803882" y="1132555"/>
                        </a:cubicBezTo>
                        <a:lnTo>
                          <a:pt x="764133" y="1158463"/>
                        </a:lnTo>
                        <a:lnTo>
                          <a:pt x="750039" y="1187134"/>
                        </a:lnTo>
                        <a:cubicBezTo>
                          <a:pt x="711414" y="1244798"/>
                          <a:pt x="620992" y="1285260"/>
                          <a:pt x="515603" y="1285260"/>
                        </a:cubicBezTo>
                        <a:cubicBezTo>
                          <a:pt x="410215" y="1285260"/>
                          <a:pt x="319792" y="1244798"/>
                          <a:pt x="281167" y="1187134"/>
                        </a:cubicBezTo>
                        <a:lnTo>
                          <a:pt x="267074" y="1158463"/>
                        </a:lnTo>
                        <a:lnTo>
                          <a:pt x="227324" y="1132555"/>
                        </a:lnTo>
                        <a:cubicBezTo>
                          <a:pt x="90173" y="1021290"/>
                          <a:pt x="0" y="832864"/>
                          <a:pt x="0" y="619148"/>
                        </a:cubicBezTo>
                        <a:cubicBezTo>
                          <a:pt x="0" y="277202"/>
                          <a:pt x="230843" y="0"/>
                          <a:pt x="515603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0" name="月 169">
                    <a:extLst>
                      <a:ext uri="{FF2B5EF4-FFF2-40B4-BE49-F238E27FC236}">
                        <a16:creationId xmlns:a16="http://schemas.microsoft.com/office/drawing/2014/main" id="{BEF03207-3CBA-4BCD-892E-2277BFF3780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375107" y="2724815"/>
                    <a:ext cx="95266" cy="30824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1" name="月 170">
                    <a:extLst>
                      <a:ext uri="{FF2B5EF4-FFF2-40B4-BE49-F238E27FC236}">
                        <a16:creationId xmlns:a16="http://schemas.microsoft.com/office/drawing/2014/main" id="{F703CB26-770C-4953-BDA5-6335C35098F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933493" y="2724816"/>
                    <a:ext cx="95266" cy="30824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2" name="フリーフォーム: 図形 171">
                    <a:extLst>
                      <a:ext uri="{FF2B5EF4-FFF2-40B4-BE49-F238E27FC236}">
                        <a16:creationId xmlns:a16="http://schemas.microsoft.com/office/drawing/2014/main" id="{05C90083-9A56-4D7E-B64F-0B27D3ADCE83}"/>
                      </a:ext>
                    </a:extLst>
                  </p:cNvPr>
                  <p:cNvSpPr/>
                  <p:nvPr/>
                </p:nvSpPr>
                <p:spPr>
                  <a:xfrm>
                    <a:off x="3625596" y="3190875"/>
                    <a:ext cx="159004" cy="245546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3" name="月 172">
                    <a:extLst>
                      <a:ext uri="{FF2B5EF4-FFF2-40B4-BE49-F238E27FC236}">
                        <a16:creationId xmlns:a16="http://schemas.microsoft.com/office/drawing/2014/main" id="{C22FD03C-DA7E-4A01-8783-FD76E161FE5D}"/>
                      </a:ext>
                    </a:extLst>
                  </p:cNvPr>
                  <p:cNvSpPr/>
                  <p:nvPr/>
                </p:nvSpPr>
                <p:spPr>
                  <a:xfrm rot="4115980">
                    <a:off x="3397880" y="2142742"/>
                    <a:ext cx="298702" cy="872145"/>
                  </a:xfrm>
                  <a:prstGeom prst="moon">
                    <a:avLst>
                      <a:gd name="adj" fmla="val 62816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F5FD690D-D336-421D-B212-FC5850240E73}"/>
                    </a:ext>
                  </a:extLst>
                </p:cNvPr>
                <p:cNvSpPr/>
                <p:nvPr/>
              </p:nvSpPr>
              <p:spPr>
                <a:xfrm rot="16200000">
                  <a:off x="7578264" y="4306402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9845C23A-343E-419C-BC0D-8F21800F5553}"/>
                    </a:ext>
                  </a:extLst>
                </p:cNvPr>
                <p:cNvSpPr/>
                <p:nvPr/>
              </p:nvSpPr>
              <p:spPr>
                <a:xfrm rot="16200000">
                  <a:off x="8166432" y="4306402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4E51A366-91BA-4393-BAC8-3676D4C14180}"/>
                    </a:ext>
                  </a:extLst>
                </p:cNvPr>
                <p:cNvSpPr/>
                <p:nvPr/>
              </p:nvSpPr>
              <p:spPr>
                <a:xfrm rot="16200000">
                  <a:off x="7869473" y="4753387"/>
                  <a:ext cx="53747" cy="244608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91" name="グループ化 290">
                <a:extLst>
                  <a:ext uri="{FF2B5EF4-FFF2-40B4-BE49-F238E27FC236}">
                    <a16:creationId xmlns:a16="http://schemas.microsoft.com/office/drawing/2014/main" id="{B6D69516-04C5-4DEF-B95D-7311CACCEE5C}"/>
                  </a:ext>
                </a:extLst>
              </p:cNvPr>
              <p:cNvGrpSpPr/>
              <p:nvPr/>
            </p:nvGrpSpPr>
            <p:grpSpPr>
              <a:xfrm>
                <a:off x="6559550" y="5246278"/>
                <a:ext cx="2705100" cy="1200559"/>
                <a:chOff x="6559550" y="5235084"/>
                <a:chExt cx="2705100" cy="1211754"/>
              </a:xfrm>
            </p:grpSpPr>
            <p:grpSp>
              <p:nvGrpSpPr>
                <p:cNvPr id="292" name="グループ化 291">
                  <a:extLst>
                    <a:ext uri="{FF2B5EF4-FFF2-40B4-BE49-F238E27FC236}">
                      <a16:creationId xmlns:a16="http://schemas.microsoft.com/office/drawing/2014/main" id="{5F42732E-660B-4789-8C70-94FE29195134}"/>
                    </a:ext>
                  </a:extLst>
                </p:cNvPr>
                <p:cNvGrpSpPr/>
                <p:nvPr/>
              </p:nvGrpSpPr>
              <p:grpSpPr>
                <a:xfrm>
                  <a:off x="65595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294" name="フリーフォーム: 図形 293">
                    <a:extLst>
                      <a:ext uri="{FF2B5EF4-FFF2-40B4-BE49-F238E27FC236}">
                        <a16:creationId xmlns:a16="http://schemas.microsoft.com/office/drawing/2014/main" id="{87F4416B-CE2F-46E0-9301-C72E87D957D0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5" name="四角形: 上の 2 つの角を丸める 181">
                    <a:extLst>
                      <a:ext uri="{FF2B5EF4-FFF2-40B4-BE49-F238E27FC236}">
                        <a16:creationId xmlns:a16="http://schemas.microsoft.com/office/drawing/2014/main" id="{17D58CDE-6A73-47A0-AD23-DA0354ED6EF8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6" name="四角形: 上の 2 つの角を丸める 181">
                    <a:extLst>
                      <a:ext uri="{FF2B5EF4-FFF2-40B4-BE49-F238E27FC236}">
                        <a16:creationId xmlns:a16="http://schemas.microsoft.com/office/drawing/2014/main" id="{70DEB034-0EAB-4699-A45D-E5904717AE46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sphere">
                    <a:fgClr>
                      <a:schemeClr val="tx2">
                        <a:lumMod val="20000"/>
                        <a:lumOff val="80000"/>
                      </a:schemeClr>
                    </a:fgClr>
                    <a:bgClr>
                      <a:schemeClr val="accent1">
                        <a:lumMod val="60000"/>
                        <a:lumOff val="40000"/>
                      </a:schemeClr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93" name="四角形: 上の 2 つの角を丸める 181">
                  <a:extLst>
                    <a:ext uri="{FF2B5EF4-FFF2-40B4-BE49-F238E27FC236}">
                      <a16:creationId xmlns:a16="http://schemas.microsoft.com/office/drawing/2014/main" id="{FEEE00A3-E274-4E9A-AC05-C0CB3C9DB5A7}"/>
                    </a:ext>
                  </a:extLst>
                </p:cNvPr>
                <p:cNvSpPr/>
                <p:nvPr/>
              </p:nvSpPr>
              <p:spPr>
                <a:xfrm>
                  <a:off x="6559550" y="5235084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65" name="グループ化 264">
              <a:extLst>
                <a:ext uri="{FF2B5EF4-FFF2-40B4-BE49-F238E27FC236}">
                  <a16:creationId xmlns:a16="http://schemas.microsoft.com/office/drawing/2014/main" id="{9171284F-AAB6-0F90-E8AC-A72A9AE1B5F3}"/>
                </a:ext>
              </a:extLst>
            </p:cNvPr>
            <p:cNvGrpSpPr/>
            <p:nvPr/>
          </p:nvGrpSpPr>
          <p:grpSpPr>
            <a:xfrm>
              <a:off x="7231051" y="5168901"/>
              <a:ext cx="256824" cy="235494"/>
              <a:chOff x="1314450" y="2280493"/>
              <a:chExt cx="212372" cy="182066"/>
            </a:xfrm>
          </p:grpSpPr>
          <p:sp>
            <p:nvSpPr>
              <p:cNvPr id="266" name="四角形: 上の 2 つの角を丸める 265">
                <a:extLst>
                  <a:ext uri="{FF2B5EF4-FFF2-40B4-BE49-F238E27FC236}">
                    <a16:creationId xmlns:a16="http://schemas.microsoft.com/office/drawing/2014/main" id="{5CD35B2D-377E-F216-E707-305ABE239B2F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7" name="四角形: 上の 2 つの角を丸める 266">
                <a:extLst>
                  <a:ext uri="{FF2B5EF4-FFF2-40B4-BE49-F238E27FC236}">
                    <a16:creationId xmlns:a16="http://schemas.microsoft.com/office/drawing/2014/main" id="{7BB28C4F-834B-E5FF-30B4-BAE8CB0400D6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8" name="四角形: 上の 2 つの角を丸める 267">
                <a:extLst>
                  <a:ext uri="{FF2B5EF4-FFF2-40B4-BE49-F238E27FC236}">
                    <a16:creationId xmlns:a16="http://schemas.microsoft.com/office/drawing/2014/main" id="{B4C0D9EB-E5BA-9C23-7EF0-A0E705F4E33E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4" name="四角形: 上の 2 つの角を丸める 273">
                <a:extLst>
                  <a:ext uri="{FF2B5EF4-FFF2-40B4-BE49-F238E27FC236}">
                    <a16:creationId xmlns:a16="http://schemas.microsoft.com/office/drawing/2014/main" id="{C53C5AE8-F472-F8D1-09A2-0832E7E98466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75" name="グループ化 274">
              <a:extLst>
                <a:ext uri="{FF2B5EF4-FFF2-40B4-BE49-F238E27FC236}">
                  <a16:creationId xmlns:a16="http://schemas.microsoft.com/office/drawing/2014/main" id="{B32A4DAB-E6F1-07BF-8785-BBC15D2ACCC2}"/>
                </a:ext>
              </a:extLst>
            </p:cNvPr>
            <p:cNvGrpSpPr/>
            <p:nvPr/>
          </p:nvGrpSpPr>
          <p:grpSpPr>
            <a:xfrm flipH="1">
              <a:off x="8323615" y="5168901"/>
              <a:ext cx="256822" cy="235494"/>
              <a:chOff x="1314450" y="2280493"/>
              <a:chExt cx="212372" cy="182066"/>
            </a:xfrm>
          </p:grpSpPr>
          <p:sp>
            <p:nvSpPr>
              <p:cNvPr id="276" name="四角形: 上の 2 つの角を丸める 275">
                <a:extLst>
                  <a:ext uri="{FF2B5EF4-FFF2-40B4-BE49-F238E27FC236}">
                    <a16:creationId xmlns:a16="http://schemas.microsoft.com/office/drawing/2014/main" id="{749F178C-91C4-B7CB-D6E4-34D9127E2106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7" name="四角形: 上の 2 つの角を丸める 276">
                <a:extLst>
                  <a:ext uri="{FF2B5EF4-FFF2-40B4-BE49-F238E27FC236}">
                    <a16:creationId xmlns:a16="http://schemas.microsoft.com/office/drawing/2014/main" id="{96B740ED-30CC-904E-0D72-601F4E346EE1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8" name="四角形: 上の 2 つの角を丸める 277">
                <a:extLst>
                  <a:ext uri="{FF2B5EF4-FFF2-40B4-BE49-F238E27FC236}">
                    <a16:creationId xmlns:a16="http://schemas.microsoft.com/office/drawing/2014/main" id="{FE25DC80-8EB6-144E-A3DF-00546914E9C0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" name="四角形: 上の 2 つの角を丸める 31">
                <a:extLst>
                  <a:ext uri="{FF2B5EF4-FFF2-40B4-BE49-F238E27FC236}">
                    <a16:creationId xmlns:a16="http://schemas.microsoft.com/office/drawing/2014/main" id="{4115844C-B345-8DB7-A7D9-B10ED31C5459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65" name="グループ化 464">
              <a:extLst>
                <a:ext uri="{FF2B5EF4-FFF2-40B4-BE49-F238E27FC236}">
                  <a16:creationId xmlns:a16="http://schemas.microsoft.com/office/drawing/2014/main" id="{E3EF6244-076B-B623-94DC-84416FF4DED1}"/>
                </a:ext>
              </a:extLst>
            </p:cNvPr>
            <p:cNvGrpSpPr/>
            <p:nvPr/>
          </p:nvGrpSpPr>
          <p:grpSpPr>
            <a:xfrm>
              <a:off x="8408971" y="3785007"/>
              <a:ext cx="962025" cy="1026463"/>
              <a:chOff x="4008147" y="1069149"/>
              <a:chExt cx="962025" cy="1026463"/>
            </a:xfrm>
          </p:grpSpPr>
          <p:sp>
            <p:nvSpPr>
              <p:cNvPr id="466" name="楕円 465">
                <a:extLst>
                  <a:ext uri="{FF2B5EF4-FFF2-40B4-BE49-F238E27FC236}">
                    <a16:creationId xmlns:a16="http://schemas.microsoft.com/office/drawing/2014/main" id="{82099A11-5F14-2B67-E277-28B79C0CF8F7}"/>
                  </a:ext>
                </a:extLst>
              </p:cNvPr>
              <p:cNvSpPr/>
              <p:nvPr/>
            </p:nvSpPr>
            <p:spPr>
              <a:xfrm>
                <a:off x="4008147" y="1069149"/>
                <a:ext cx="962025" cy="8549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B0F0"/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楕円 466">
                <a:extLst>
                  <a:ext uri="{FF2B5EF4-FFF2-40B4-BE49-F238E27FC236}">
                    <a16:creationId xmlns:a16="http://schemas.microsoft.com/office/drawing/2014/main" id="{7FAFF548-9AD3-9596-7592-A1F20DAE8F1E}"/>
                  </a:ext>
                </a:extLst>
              </p:cNvPr>
              <p:cNvSpPr/>
              <p:nvPr/>
            </p:nvSpPr>
            <p:spPr>
              <a:xfrm>
                <a:off x="4208966" y="1813647"/>
                <a:ext cx="172783" cy="146078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68" name="楕円 467">
                <a:extLst>
                  <a:ext uri="{FF2B5EF4-FFF2-40B4-BE49-F238E27FC236}">
                    <a16:creationId xmlns:a16="http://schemas.microsoft.com/office/drawing/2014/main" id="{813E59F2-5997-CDBA-8191-3AB35FA88D66}"/>
                  </a:ext>
                </a:extLst>
              </p:cNvPr>
              <p:cNvSpPr/>
              <p:nvPr/>
            </p:nvSpPr>
            <p:spPr>
              <a:xfrm>
                <a:off x="4121738" y="1956989"/>
                <a:ext cx="109193" cy="970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楕円 468">
                <a:extLst>
                  <a:ext uri="{FF2B5EF4-FFF2-40B4-BE49-F238E27FC236}">
                    <a16:creationId xmlns:a16="http://schemas.microsoft.com/office/drawing/2014/main" id="{732A69F1-09B1-E411-4A54-1C4800051B69}"/>
                  </a:ext>
                </a:extLst>
              </p:cNvPr>
              <p:cNvSpPr/>
              <p:nvPr/>
            </p:nvSpPr>
            <p:spPr>
              <a:xfrm>
                <a:off x="4016501" y="2026461"/>
                <a:ext cx="79527" cy="6915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70" name="グループ化 469">
                <a:extLst>
                  <a:ext uri="{FF2B5EF4-FFF2-40B4-BE49-F238E27FC236}">
                    <a16:creationId xmlns:a16="http://schemas.microsoft.com/office/drawing/2014/main" id="{312D5BC7-E5CE-5F84-1DCA-B67EF9E20EF1}"/>
                  </a:ext>
                </a:extLst>
              </p:cNvPr>
              <p:cNvGrpSpPr/>
              <p:nvPr/>
            </p:nvGrpSpPr>
            <p:grpSpPr>
              <a:xfrm>
                <a:off x="4096028" y="1125027"/>
                <a:ext cx="737412" cy="694480"/>
                <a:chOff x="3206014" y="1144929"/>
                <a:chExt cx="631318" cy="594562"/>
              </a:xfrm>
            </p:grpSpPr>
            <p:grpSp>
              <p:nvGrpSpPr>
                <p:cNvPr id="471" name="グループ化 470">
                  <a:extLst>
                    <a:ext uri="{FF2B5EF4-FFF2-40B4-BE49-F238E27FC236}">
                      <a16:creationId xmlns:a16="http://schemas.microsoft.com/office/drawing/2014/main" id="{0CC80F11-2A4D-ED9E-3FFF-91F9A3B3ACF4}"/>
                    </a:ext>
                  </a:extLst>
                </p:cNvPr>
                <p:cNvGrpSpPr/>
                <p:nvPr/>
              </p:nvGrpSpPr>
              <p:grpSpPr>
                <a:xfrm>
                  <a:off x="3206014" y="1381362"/>
                  <a:ext cx="342307" cy="246336"/>
                  <a:chOff x="3127388" y="1303758"/>
                  <a:chExt cx="586398" cy="421992"/>
                </a:xfrm>
              </p:grpSpPr>
              <p:sp>
                <p:nvSpPr>
                  <p:cNvPr id="486" name="フリーフォーム: 図形 485">
                    <a:extLst>
                      <a:ext uri="{FF2B5EF4-FFF2-40B4-BE49-F238E27FC236}">
                        <a16:creationId xmlns:a16="http://schemas.microsoft.com/office/drawing/2014/main" id="{9F1422C2-3491-93ED-4A27-5C68CC26FACC}"/>
                      </a:ext>
                    </a:extLst>
                  </p:cNvPr>
                  <p:cNvSpPr/>
                  <p:nvPr/>
                </p:nvSpPr>
                <p:spPr>
                  <a:xfrm>
                    <a:off x="3127388" y="1303758"/>
                    <a:ext cx="586398" cy="421992"/>
                  </a:xfrm>
                  <a:custGeom>
                    <a:avLst/>
                    <a:gdLst>
                      <a:gd name="connsiteX0" fmla="*/ 360604 w 586398"/>
                      <a:gd name="connsiteY0" fmla="*/ 0 h 421992"/>
                      <a:gd name="connsiteX1" fmla="*/ 586398 w 586398"/>
                      <a:gd name="connsiteY1" fmla="*/ 389300 h 421992"/>
                      <a:gd name="connsiteX2" fmla="*/ 573688 w 586398"/>
                      <a:gd name="connsiteY2" fmla="*/ 392826 h 421992"/>
                      <a:gd name="connsiteX3" fmla="*/ 290986 w 586398"/>
                      <a:gd name="connsiteY3" fmla="*/ 421992 h 421992"/>
                      <a:gd name="connsiteX4" fmla="*/ 8285 w 586398"/>
                      <a:gd name="connsiteY4" fmla="*/ 392826 h 421992"/>
                      <a:gd name="connsiteX5" fmla="*/ 0 w 586398"/>
                      <a:gd name="connsiteY5" fmla="*/ 390527 h 421992"/>
                      <a:gd name="connsiteX6" fmla="*/ 610 w 586398"/>
                      <a:gd name="connsiteY6" fmla="*/ 390240 h 421992"/>
                      <a:gd name="connsiteX7" fmla="*/ 226950 w 586398"/>
                      <a:gd name="connsiteY7" fmla="*/ 1 h 421992"/>
                      <a:gd name="connsiteX8" fmla="*/ 236641 w 586398"/>
                      <a:gd name="connsiteY8" fmla="*/ 4718 h 421992"/>
                      <a:gd name="connsiteX9" fmla="*/ 293776 w 586398"/>
                      <a:gd name="connsiteY9" fmla="*/ 13045 h 421992"/>
                      <a:gd name="connsiteX10" fmla="*/ 350912 w 586398"/>
                      <a:gd name="connsiteY10" fmla="*/ 4718 h 4219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86398" h="421992">
                        <a:moveTo>
                          <a:pt x="360604" y="0"/>
                        </a:moveTo>
                        <a:lnTo>
                          <a:pt x="586398" y="389300"/>
                        </a:lnTo>
                        <a:lnTo>
                          <a:pt x="573688" y="392826"/>
                        </a:lnTo>
                        <a:cubicBezTo>
                          <a:pt x="486797" y="411607"/>
                          <a:pt x="391265" y="421992"/>
                          <a:pt x="290986" y="421992"/>
                        </a:cubicBezTo>
                        <a:cubicBezTo>
                          <a:pt x="190708" y="421992"/>
                          <a:pt x="95176" y="411607"/>
                          <a:pt x="8285" y="392826"/>
                        </a:cubicBezTo>
                        <a:lnTo>
                          <a:pt x="0" y="390527"/>
                        </a:lnTo>
                        <a:lnTo>
                          <a:pt x="610" y="390240"/>
                        </a:lnTo>
                        <a:lnTo>
                          <a:pt x="226950" y="1"/>
                        </a:lnTo>
                        <a:lnTo>
                          <a:pt x="236641" y="4718"/>
                        </a:lnTo>
                        <a:cubicBezTo>
                          <a:pt x="254202" y="10080"/>
                          <a:pt x="273510" y="13045"/>
                          <a:pt x="293776" y="13045"/>
                        </a:cubicBezTo>
                        <a:cubicBezTo>
                          <a:pt x="314043" y="13045"/>
                          <a:pt x="333350" y="10080"/>
                          <a:pt x="350912" y="4718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7" name="フリーフォーム: 図形 486">
                    <a:extLst>
                      <a:ext uri="{FF2B5EF4-FFF2-40B4-BE49-F238E27FC236}">
                        <a16:creationId xmlns:a16="http://schemas.microsoft.com/office/drawing/2014/main" id="{8ACF7FA8-625D-B0C3-D12C-68E043747BB8}"/>
                      </a:ext>
                    </a:extLst>
                  </p:cNvPr>
                  <p:cNvSpPr/>
                  <p:nvPr/>
                </p:nvSpPr>
                <p:spPr>
                  <a:xfrm>
                    <a:off x="3285232" y="1303758"/>
                    <a:ext cx="271951" cy="181054"/>
                  </a:xfrm>
                  <a:custGeom>
                    <a:avLst/>
                    <a:gdLst>
                      <a:gd name="connsiteX0" fmla="*/ 202761 w 271951"/>
                      <a:gd name="connsiteY0" fmla="*/ 0 h 181054"/>
                      <a:gd name="connsiteX1" fmla="*/ 271951 w 271951"/>
                      <a:gd name="connsiteY1" fmla="*/ 119293 h 181054"/>
                      <a:gd name="connsiteX2" fmla="*/ 244369 w 271951"/>
                      <a:gd name="connsiteY2" fmla="*/ 116110 h 181054"/>
                      <a:gd name="connsiteX3" fmla="*/ 238862 w 271951"/>
                      <a:gd name="connsiteY3" fmla="*/ 153320 h 181054"/>
                      <a:gd name="connsiteX4" fmla="*/ 203884 w 271951"/>
                      <a:gd name="connsiteY4" fmla="*/ 139485 h 181054"/>
                      <a:gd name="connsiteX5" fmla="*/ 188935 w 271951"/>
                      <a:gd name="connsiteY5" fmla="*/ 174000 h 181054"/>
                      <a:gd name="connsiteX6" fmla="*/ 158730 w 271951"/>
                      <a:gd name="connsiteY6" fmla="*/ 151583 h 181054"/>
                      <a:gd name="connsiteX7" fmla="*/ 135356 w 271951"/>
                      <a:gd name="connsiteY7" fmla="*/ 181054 h 181054"/>
                      <a:gd name="connsiteX8" fmla="*/ 111982 w 271951"/>
                      <a:gd name="connsiteY8" fmla="*/ 151583 h 181054"/>
                      <a:gd name="connsiteX9" fmla="*/ 81777 w 271951"/>
                      <a:gd name="connsiteY9" fmla="*/ 174000 h 181054"/>
                      <a:gd name="connsiteX10" fmla="*/ 66828 w 271951"/>
                      <a:gd name="connsiteY10" fmla="*/ 139485 h 181054"/>
                      <a:gd name="connsiteX11" fmla="*/ 31850 w 271951"/>
                      <a:gd name="connsiteY11" fmla="*/ 153320 h 181054"/>
                      <a:gd name="connsiteX12" fmla="*/ 26343 w 271951"/>
                      <a:gd name="connsiteY12" fmla="*/ 116110 h 181054"/>
                      <a:gd name="connsiteX13" fmla="*/ 0 w 271951"/>
                      <a:gd name="connsiteY13" fmla="*/ 119150 h 181054"/>
                      <a:gd name="connsiteX14" fmla="*/ 69107 w 271951"/>
                      <a:gd name="connsiteY14" fmla="*/ 1 h 181054"/>
                      <a:gd name="connsiteX15" fmla="*/ 78798 w 271951"/>
                      <a:gd name="connsiteY15" fmla="*/ 4718 h 181054"/>
                      <a:gd name="connsiteX16" fmla="*/ 135933 w 271951"/>
                      <a:gd name="connsiteY16" fmla="*/ 13045 h 181054"/>
                      <a:gd name="connsiteX17" fmla="*/ 193069 w 271951"/>
                      <a:gd name="connsiteY17" fmla="*/ 4718 h 1810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71951" h="181054">
                        <a:moveTo>
                          <a:pt x="202761" y="0"/>
                        </a:moveTo>
                        <a:lnTo>
                          <a:pt x="271951" y="119293"/>
                        </a:lnTo>
                        <a:lnTo>
                          <a:pt x="244369" y="116110"/>
                        </a:lnTo>
                        <a:lnTo>
                          <a:pt x="238862" y="153320"/>
                        </a:lnTo>
                        <a:lnTo>
                          <a:pt x="203884" y="139485"/>
                        </a:lnTo>
                        <a:lnTo>
                          <a:pt x="188935" y="174000"/>
                        </a:lnTo>
                        <a:lnTo>
                          <a:pt x="158730" y="151583"/>
                        </a:lnTo>
                        <a:lnTo>
                          <a:pt x="135356" y="181054"/>
                        </a:lnTo>
                        <a:lnTo>
                          <a:pt x="111982" y="151583"/>
                        </a:lnTo>
                        <a:lnTo>
                          <a:pt x="81777" y="174000"/>
                        </a:lnTo>
                        <a:lnTo>
                          <a:pt x="66828" y="139485"/>
                        </a:lnTo>
                        <a:lnTo>
                          <a:pt x="31850" y="153320"/>
                        </a:lnTo>
                        <a:lnTo>
                          <a:pt x="26343" y="116110"/>
                        </a:lnTo>
                        <a:lnTo>
                          <a:pt x="0" y="119150"/>
                        </a:lnTo>
                        <a:lnTo>
                          <a:pt x="69107" y="1"/>
                        </a:lnTo>
                        <a:lnTo>
                          <a:pt x="78798" y="4718"/>
                        </a:lnTo>
                        <a:cubicBezTo>
                          <a:pt x="96359" y="10080"/>
                          <a:pt x="115667" y="13045"/>
                          <a:pt x="135933" y="13045"/>
                        </a:cubicBezTo>
                        <a:cubicBezTo>
                          <a:pt x="156200" y="13045"/>
                          <a:pt x="175507" y="10080"/>
                          <a:pt x="193069" y="4718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72" name="グループ化 471">
                  <a:extLst>
                    <a:ext uri="{FF2B5EF4-FFF2-40B4-BE49-F238E27FC236}">
                      <a16:creationId xmlns:a16="http://schemas.microsoft.com/office/drawing/2014/main" id="{9BC39D89-97B6-E0D0-DDBA-344CBFE33731}"/>
                    </a:ext>
                  </a:extLst>
                </p:cNvPr>
                <p:cNvGrpSpPr/>
                <p:nvPr/>
              </p:nvGrpSpPr>
              <p:grpSpPr>
                <a:xfrm>
                  <a:off x="3556679" y="1412859"/>
                  <a:ext cx="280653" cy="326632"/>
                  <a:chOff x="3934604" y="1330151"/>
                  <a:chExt cx="480780" cy="559545"/>
                </a:xfrm>
              </p:grpSpPr>
              <p:sp>
                <p:nvSpPr>
                  <p:cNvPr id="484" name="フリーフォーム: 図形 483">
                    <a:extLst>
                      <a:ext uri="{FF2B5EF4-FFF2-40B4-BE49-F238E27FC236}">
                        <a16:creationId xmlns:a16="http://schemas.microsoft.com/office/drawing/2014/main" id="{881B2DD4-0E79-9D23-7815-773582274C9A}"/>
                      </a:ext>
                    </a:extLst>
                  </p:cNvPr>
                  <p:cNvSpPr/>
                  <p:nvPr/>
                </p:nvSpPr>
                <p:spPr>
                  <a:xfrm>
                    <a:off x="3934604" y="1416846"/>
                    <a:ext cx="454649" cy="472850"/>
                  </a:xfrm>
                  <a:custGeom>
                    <a:avLst/>
                    <a:gdLst>
                      <a:gd name="connsiteX0" fmla="*/ 312309 w 458395"/>
                      <a:gd name="connsiteY0" fmla="*/ 0 h 472659"/>
                      <a:gd name="connsiteX1" fmla="*/ 411581 w 458395"/>
                      <a:gd name="connsiteY1" fmla="*/ 0 h 472659"/>
                      <a:gd name="connsiteX2" fmla="*/ 412557 w 458395"/>
                      <a:gd name="connsiteY2" fmla="*/ 1609 h 472659"/>
                      <a:gd name="connsiteX3" fmla="*/ 378730 w 458395"/>
                      <a:gd name="connsiteY3" fmla="*/ 390769 h 472659"/>
                      <a:gd name="connsiteX4" fmla="*/ 200717 w 458395"/>
                      <a:gd name="connsiteY4" fmla="*/ 469420 h 472659"/>
                      <a:gd name="connsiteX5" fmla="*/ 132159 w 458395"/>
                      <a:gd name="connsiteY5" fmla="*/ 472659 h 472659"/>
                      <a:gd name="connsiteX6" fmla="*/ 0 w 458395"/>
                      <a:gd name="connsiteY6" fmla="*/ 378583 h 472659"/>
                      <a:gd name="connsiteX7" fmla="*/ 80717 w 458395"/>
                      <a:gd name="connsiteY7" fmla="*/ 291900 h 472659"/>
                      <a:gd name="connsiteX8" fmla="*/ 134832 w 458395"/>
                      <a:gd name="connsiteY8" fmla="*/ 270174 h 472659"/>
                      <a:gd name="connsiteX9" fmla="*/ 279375 w 458395"/>
                      <a:gd name="connsiteY9" fmla="*/ 107524 h 472659"/>
                      <a:gd name="connsiteX0" fmla="*/ 312309 w 445091"/>
                      <a:gd name="connsiteY0" fmla="*/ 0 h 472980"/>
                      <a:gd name="connsiteX1" fmla="*/ 411581 w 445091"/>
                      <a:gd name="connsiteY1" fmla="*/ 0 h 472980"/>
                      <a:gd name="connsiteX2" fmla="*/ 412557 w 445091"/>
                      <a:gd name="connsiteY2" fmla="*/ 1609 h 472980"/>
                      <a:gd name="connsiteX3" fmla="*/ 378730 w 445091"/>
                      <a:gd name="connsiteY3" fmla="*/ 390769 h 472980"/>
                      <a:gd name="connsiteX4" fmla="*/ 132159 w 445091"/>
                      <a:gd name="connsiteY4" fmla="*/ 472659 h 472980"/>
                      <a:gd name="connsiteX5" fmla="*/ 0 w 445091"/>
                      <a:gd name="connsiteY5" fmla="*/ 378583 h 472980"/>
                      <a:gd name="connsiteX6" fmla="*/ 80717 w 445091"/>
                      <a:gd name="connsiteY6" fmla="*/ 291900 h 472980"/>
                      <a:gd name="connsiteX7" fmla="*/ 134832 w 445091"/>
                      <a:gd name="connsiteY7" fmla="*/ 270174 h 472980"/>
                      <a:gd name="connsiteX8" fmla="*/ 279375 w 445091"/>
                      <a:gd name="connsiteY8" fmla="*/ 107524 h 472980"/>
                      <a:gd name="connsiteX9" fmla="*/ 312309 w 445091"/>
                      <a:gd name="connsiteY9" fmla="*/ 0 h 472980"/>
                      <a:gd name="connsiteX0" fmla="*/ 312309 w 453478"/>
                      <a:gd name="connsiteY0" fmla="*/ 0 h 472739"/>
                      <a:gd name="connsiteX1" fmla="*/ 411581 w 453478"/>
                      <a:gd name="connsiteY1" fmla="*/ 0 h 472739"/>
                      <a:gd name="connsiteX2" fmla="*/ 412557 w 453478"/>
                      <a:gd name="connsiteY2" fmla="*/ 1609 h 472739"/>
                      <a:gd name="connsiteX3" fmla="*/ 404923 w 453478"/>
                      <a:gd name="connsiteY3" fmla="*/ 359813 h 472739"/>
                      <a:gd name="connsiteX4" fmla="*/ 132159 w 453478"/>
                      <a:gd name="connsiteY4" fmla="*/ 472659 h 472739"/>
                      <a:gd name="connsiteX5" fmla="*/ 0 w 453478"/>
                      <a:gd name="connsiteY5" fmla="*/ 378583 h 472739"/>
                      <a:gd name="connsiteX6" fmla="*/ 80717 w 453478"/>
                      <a:gd name="connsiteY6" fmla="*/ 291900 h 472739"/>
                      <a:gd name="connsiteX7" fmla="*/ 134832 w 453478"/>
                      <a:gd name="connsiteY7" fmla="*/ 270174 h 472739"/>
                      <a:gd name="connsiteX8" fmla="*/ 279375 w 453478"/>
                      <a:gd name="connsiteY8" fmla="*/ 107524 h 472739"/>
                      <a:gd name="connsiteX9" fmla="*/ 312309 w 453478"/>
                      <a:gd name="connsiteY9" fmla="*/ 0 h 472739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134832 w 458923"/>
                      <a:gd name="connsiteY7" fmla="*/ 270174 h 472850"/>
                      <a:gd name="connsiteX8" fmla="*/ 279375 w 458923"/>
                      <a:gd name="connsiteY8" fmla="*/ 107524 h 472850"/>
                      <a:gd name="connsiteX9" fmla="*/ 312309 w 458923"/>
                      <a:gd name="connsiteY9" fmla="*/ 0 h 472850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134832 w 458923"/>
                      <a:gd name="connsiteY7" fmla="*/ 270174 h 472850"/>
                      <a:gd name="connsiteX8" fmla="*/ 298425 w 458923"/>
                      <a:gd name="connsiteY8" fmla="*/ 114668 h 472850"/>
                      <a:gd name="connsiteX9" fmla="*/ 312309 w 458923"/>
                      <a:gd name="connsiteY9" fmla="*/ 0 h 472850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298425 w 458923"/>
                      <a:gd name="connsiteY7" fmla="*/ 114668 h 472850"/>
                      <a:gd name="connsiteX8" fmla="*/ 312309 w 458923"/>
                      <a:gd name="connsiteY8" fmla="*/ 0 h 472850"/>
                      <a:gd name="connsiteX0" fmla="*/ 313578 w 460192"/>
                      <a:gd name="connsiteY0" fmla="*/ 0 h 472850"/>
                      <a:gd name="connsiteX1" fmla="*/ 412850 w 460192"/>
                      <a:gd name="connsiteY1" fmla="*/ 0 h 472850"/>
                      <a:gd name="connsiteX2" fmla="*/ 413826 w 460192"/>
                      <a:gd name="connsiteY2" fmla="*/ 1609 h 472850"/>
                      <a:gd name="connsiteX3" fmla="*/ 406192 w 460192"/>
                      <a:gd name="connsiteY3" fmla="*/ 359813 h 472850"/>
                      <a:gd name="connsiteX4" fmla="*/ 133428 w 460192"/>
                      <a:gd name="connsiteY4" fmla="*/ 472659 h 472850"/>
                      <a:gd name="connsiteX5" fmla="*/ 1269 w 460192"/>
                      <a:gd name="connsiteY5" fmla="*/ 378583 h 472850"/>
                      <a:gd name="connsiteX6" fmla="*/ 79605 w 460192"/>
                      <a:gd name="connsiteY6" fmla="*/ 265707 h 472850"/>
                      <a:gd name="connsiteX7" fmla="*/ 299694 w 460192"/>
                      <a:gd name="connsiteY7" fmla="*/ 114668 h 472850"/>
                      <a:gd name="connsiteX8" fmla="*/ 313578 w 460192"/>
                      <a:gd name="connsiteY8" fmla="*/ 0 h 472850"/>
                      <a:gd name="connsiteX0" fmla="*/ 313578 w 460192"/>
                      <a:gd name="connsiteY0" fmla="*/ 0 h 472850"/>
                      <a:gd name="connsiteX1" fmla="*/ 412850 w 460192"/>
                      <a:gd name="connsiteY1" fmla="*/ 0 h 472850"/>
                      <a:gd name="connsiteX2" fmla="*/ 413826 w 460192"/>
                      <a:gd name="connsiteY2" fmla="*/ 1609 h 472850"/>
                      <a:gd name="connsiteX3" fmla="*/ 406192 w 460192"/>
                      <a:gd name="connsiteY3" fmla="*/ 359813 h 472850"/>
                      <a:gd name="connsiteX4" fmla="*/ 133428 w 460192"/>
                      <a:gd name="connsiteY4" fmla="*/ 472659 h 472850"/>
                      <a:gd name="connsiteX5" fmla="*/ 1269 w 460192"/>
                      <a:gd name="connsiteY5" fmla="*/ 378583 h 472850"/>
                      <a:gd name="connsiteX6" fmla="*/ 79605 w 460192"/>
                      <a:gd name="connsiteY6" fmla="*/ 265707 h 472850"/>
                      <a:gd name="connsiteX7" fmla="*/ 299694 w 460192"/>
                      <a:gd name="connsiteY7" fmla="*/ 114668 h 472850"/>
                      <a:gd name="connsiteX8" fmla="*/ 313578 w 460192"/>
                      <a:gd name="connsiteY8" fmla="*/ 0 h 472850"/>
                      <a:gd name="connsiteX0" fmla="*/ 306648 w 453262"/>
                      <a:gd name="connsiteY0" fmla="*/ 0 h 472850"/>
                      <a:gd name="connsiteX1" fmla="*/ 405920 w 453262"/>
                      <a:gd name="connsiteY1" fmla="*/ 0 h 472850"/>
                      <a:gd name="connsiteX2" fmla="*/ 406896 w 453262"/>
                      <a:gd name="connsiteY2" fmla="*/ 1609 h 472850"/>
                      <a:gd name="connsiteX3" fmla="*/ 399262 w 453262"/>
                      <a:gd name="connsiteY3" fmla="*/ 359813 h 472850"/>
                      <a:gd name="connsiteX4" fmla="*/ 126498 w 453262"/>
                      <a:gd name="connsiteY4" fmla="*/ 472659 h 472850"/>
                      <a:gd name="connsiteX5" fmla="*/ 1483 w 453262"/>
                      <a:gd name="connsiteY5" fmla="*/ 400014 h 472850"/>
                      <a:gd name="connsiteX6" fmla="*/ 72675 w 453262"/>
                      <a:gd name="connsiteY6" fmla="*/ 265707 h 472850"/>
                      <a:gd name="connsiteX7" fmla="*/ 292764 w 453262"/>
                      <a:gd name="connsiteY7" fmla="*/ 114668 h 472850"/>
                      <a:gd name="connsiteX8" fmla="*/ 306648 w 453262"/>
                      <a:gd name="connsiteY8" fmla="*/ 0 h 472850"/>
                      <a:gd name="connsiteX0" fmla="*/ 311301 w 457915"/>
                      <a:gd name="connsiteY0" fmla="*/ 0 h 472850"/>
                      <a:gd name="connsiteX1" fmla="*/ 410573 w 457915"/>
                      <a:gd name="connsiteY1" fmla="*/ 0 h 472850"/>
                      <a:gd name="connsiteX2" fmla="*/ 411549 w 457915"/>
                      <a:gd name="connsiteY2" fmla="*/ 1609 h 472850"/>
                      <a:gd name="connsiteX3" fmla="*/ 403915 w 457915"/>
                      <a:gd name="connsiteY3" fmla="*/ 359813 h 472850"/>
                      <a:gd name="connsiteX4" fmla="*/ 131151 w 457915"/>
                      <a:gd name="connsiteY4" fmla="*/ 472659 h 472850"/>
                      <a:gd name="connsiteX5" fmla="*/ 6136 w 457915"/>
                      <a:gd name="connsiteY5" fmla="*/ 400014 h 472850"/>
                      <a:gd name="connsiteX6" fmla="*/ 77328 w 457915"/>
                      <a:gd name="connsiteY6" fmla="*/ 265707 h 472850"/>
                      <a:gd name="connsiteX7" fmla="*/ 297417 w 457915"/>
                      <a:gd name="connsiteY7" fmla="*/ 114668 h 472850"/>
                      <a:gd name="connsiteX8" fmla="*/ 311301 w 457915"/>
                      <a:gd name="connsiteY8" fmla="*/ 0 h 472850"/>
                      <a:gd name="connsiteX0" fmla="*/ 308035 w 454649"/>
                      <a:gd name="connsiteY0" fmla="*/ 0 h 472850"/>
                      <a:gd name="connsiteX1" fmla="*/ 407307 w 454649"/>
                      <a:gd name="connsiteY1" fmla="*/ 0 h 472850"/>
                      <a:gd name="connsiteX2" fmla="*/ 408283 w 454649"/>
                      <a:gd name="connsiteY2" fmla="*/ 1609 h 472850"/>
                      <a:gd name="connsiteX3" fmla="*/ 400649 w 454649"/>
                      <a:gd name="connsiteY3" fmla="*/ 359813 h 472850"/>
                      <a:gd name="connsiteX4" fmla="*/ 127885 w 454649"/>
                      <a:gd name="connsiteY4" fmla="*/ 472659 h 472850"/>
                      <a:gd name="connsiteX5" fmla="*/ 2870 w 454649"/>
                      <a:gd name="connsiteY5" fmla="*/ 400014 h 472850"/>
                      <a:gd name="connsiteX6" fmla="*/ 74062 w 454649"/>
                      <a:gd name="connsiteY6" fmla="*/ 265707 h 472850"/>
                      <a:gd name="connsiteX7" fmla="*/ 294151 w 454649"/>
                      <a:gd name="connsiteY7" fmla="*/ 114668 h 472850"/>
                      <a:gd name="connsiteX8" fmla="*/ 308035 w 454649"/>
                      <a:gd name="connsiteY8" fmla="*/ 0 h 472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4649" h="472850">
                        <a:moveTo>
                          <a:pt x="308035" y="0"/>
                        </a:moveTo>
                        <a:lnTo>
                          <a:pt x="407307" y="0"/>
                        </a:lnTo>
                        <a:lnTo>
                          <a:pt x="408283" y="1609"/>
                        </a:lnTo>
                        <a:cubicBezTo>
                          <a:pt x="477845" y="140861"/>
                          <a:pt x="464051" y="257493"/>
                          <a:pt x="400649" y="359813"/>
                        </a:cubicBezTo>
                        <a:cubicBezTo>
                          <a:pt x="337247" y="462133"/>
                          <a:pt x="191007" y="474690"/>
                          <a:pt x="127885" y="472659"/>
                        </a:cubicBezTo>
                        <a:cubicBezTo>
                          <a:pt x="54896" y="472659"/>
                          <a:pt x="16603" y="451175"/>
                          <a:pt x="2870" y="400014"/>
                        </a:cubicBezTo>
                        <a:cubicBezTo>
                          <a:pt x="-10863" y="348853"/>
                          <a:pt x="26628" y="279988"/>
                          <a:pt x="74062" y="265707"/>
                        </a:cubicBezTo>
                        <a:cubicBezTo>
                          <a:pt x="147425" y="215361"/>
                          <a:pt x="275557" y="181683"/>
                          <a:pt x="294151" y="114668"/>
                        </a:cubicBezTo>
                        <a:cubicBezTo>
                          <a:pt x="312745" y="47653"/>
                          <a:pt x="303407" y="38223"/>
                          <a:pt x="308035" y="0"/>
                        </a:cubicBezTo>
                        <a:close/>
                      </a:path>
                    </a:pathLst>
                  </a:custGeom>
                  <a:solidFill>
                    <a:srgbClr val="7030A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5" name="フリーフォーム: 図形 484">
                    <a:extLst>
                      <a:ext uri="{FF2B5EF4-FFF2-40B4-BE49-F238E27FC236}">
                        <a16:creationId xmlns:a16="http://schemas.microsoft.com/office/drawing/2014/main" id="{5CA41766-3A57-7ECA-15AB-FF7555687C9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194860" y="1330151"/>
                    <a:ext cx="220524" cy="182222"/>
                  </a:xfrm>
                  <a:custGeom>
                    <a:avLst/>
                    <a:gdLst>
                      <a:gd name="connsiteX0" fmla="*/ 133122 w 220524"/>
                      <a:gd name="connsiteY0" fmla="*/ 182222 h 182222"/>
                      <a:gd name="connsiteX1" fmla="*/ 87403 w 220524"/>
                      <a:gd name="connsiteY1" fmla="*/ 182222 h 182222"/>
                      <a:gd name="connsiteX2" fmla="*/ 98836 w 220524"/>
                      <a:gd name="connsiteY2" fmla="*/ 127172 h 182222"/>
                      <a:gd name="connsiteX3" fmla="*/ 57358 w 220524"/>
                      <a:gd name="connsiteY3" fmla="*/ 119474 h 182222"/>
                      <a:gd name="connsiteX4" fmla="*/ 24420 w 220524"/>
                      <a:gd name="connsiteY4" fmla="*/ 99060 h 182222"/>
                      <a:gd name="connsiteX5" fmla="*/ 343 w 220524"/>
                      <a:gd name="connsiteY5" fmla="*/ 76685 h 182222"/>
                      <a:gd name="connsiteX6" fmla="*/ 0 w 220524"/>
                      <a:gd name="connsiteY6" fmla="*/ 76218 h 182222"/>
                      <a:gd name="connsiteX7" fmla="*/ 50612 w 220524"/>
                      <a:gd name="connsiteY7" fmla="*/ 69162 h 182222"/>
                      <a:gd name="connsiteX8" fmla="*/ 42003 w 220524"/>
                      <a:gd name="connsiteY8" fmla="*/ 21071 h 182222"/>
                      <a:gd name="connsiteX9" fmla="*/ 87435 w 220524"/>
                      <a:gd name="connsiteY9" fmla="*/ 43719 h 182222"/>
                      <a:gd name="connsiteX10" fmla="*/ 110192 w 220524"/>
                      <a:gd name="connsiteY10" fmla="*/ 0 h 182222"/>
                      <a:gd name="connsiteX11" fmla="*/ 132950 w 220524"/>
                      <a:gd name="connsiteY11" fmla="*/ 43719 h 182222"/>
                      <a:gd name="connsiteX12" fmla="*/ 178382 w 220524"/>
                      <a:gd name="connsiteY12" fmla="*/ 21071 h 182222"/>
                      <a:gd name="connsiteX13" fmla="*/ 169773 w 220524"/>
                      <a:gd name="connsiteY13" fmla="*/ 69162 h 182222"/>
                      <a:gd name="connsiteX14" fmla="*/ 220524 w 220524"/>
                      <a:gd name="connsiteY14" fmla="*/ 76237 h 182222"/>
                      <a:gd name="connsiteX15" fmla="*/ 183837 w 220524"/>
                      <a:gd name="connsiteY15" fmla="*/ 110331 h 182222"/>
                      <a:gd name="connsiteX16" fmla="*/ 185183 w 220524"/>
                      <a:gd name="connsiteY16" fmla="*/ 111582 h 182222"/>
                      <a:gd name="connsiteX17" fmla="*/ 172450 w 220524"/>
                      <a:gd name="connsiteY17" fmla="*/ 119474 h 182222"/>
                      <a:gd name="connsiteX18" fmla="*/ 122034 w 220524"/>
                      <a:gd name="connsiteY18" fmla="*/ 128831 h 182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220524" h="182222">
                        <a:moveTo>
                          <a:pt x="133122" y="182222"/>
                        </a:moveTo>
                        <a:lnTo>
                          <a:pt x="87403" y="182222"/>
                        </a:lnTo>
                        <a:lnTo>
                          <a:pt x="98836" y="127172"/>
                        </a:lnTo>
                        <a:lnTo>
                          <a:pt x="57358" y="119474"/>
                        </a:lnTo>
                        <a:lnTo>
                          <a:pt x="24420" y="99060"/>
                        </a:lnTo>
                        <a:lnTo>
                          <a:pt x="343" y="76685"/>
                        </a:lnTo>
                        <a:lnTo>
                          <a:pt x="0" y="76218"/>
                        </a:lnTo>
                        <a:lnTo>
                          <a:pt x="50612" y="69162"/>
                        </a:lnTo>
                        <a:lnTo>
                          <a:pt x="42003" y="21071"/>
                        </a:lnTo>
                        <a:lnTo>
                          <a:pt x="87435" y="43719"/>
                        </a:lnTo>
                        <a:lnTo>
                          <a:pt x="110192" y="0"/>
                        </a:lnTo>
                        <a:lnTo>
                          <a:pt x="132950" y="43719"/>
                        </a:lnTo>
                        <a:lnTo>
                          <a:pt x="178382" y="21071"/>
                        </a:lnTo>
                        <a:lnTo>
                          <a:pt x="169773" y="69162"/>
                        </a:lnTo>
                        <a:lnTo>
                          <a:pt x="220524" y="76237"/>
                        </a:lnTo>
                        <a:lnTo>
                          <a:pt x="183837" y="110331"/>
                        </a:lnTo>
                        <a:lnTo>
                          <a:pt x="185183" y="111582"/>
                        </a:lnTo>
                        <a:lnTo>
                          <a:pt x="172450" y="119474"/>
                        </a:lnTo>
                        <a:lnTo>
                          <a:pt x="122034" y="128831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73" name="グループ化 472">
                  <a:extLst>
                    <a:ext uri="{FF2B5EF4-FFF2-40B4-BE49-F238E27FC236}">
                      <a16:creationId xmlns:a16="http://schemas.microsoft.com/office/drawing/2014/main" id="{CDBE6069-F6F5-C9E7-8866-5F839EB57EC1}"/>
                    </a:ext>
                  </a:extLst>
                </p:cNvPr>
                <p:cNvGrpSpPr/>
                <p:nvPr/>
              </p:nvGrpSpPr>
              <p:grpSpPr>
                <a:xfrm>
                  <a:off x="3462337" y="1144929"/>
                  <a:ext cx="311066" cy="303963"/>
                  <a:chOff x="3724964" y="958099"/>
                  <a:chExt cx="1218929" cy="1191098"/>
                </a:xfrm>
              </p:grpSpPr>
              <p:sp>
                <p:nvSpPr>
                  <p:cNvPr id="474" name="月 258">
                    <a:extLst>
                      <a:ext uri="{FF2B5EF4-FFF2-40B4-BE49-F238E27FC236}">
                        <a16:creationId xmlns:a16="http://schemas.microsoft.com/office/drawing/2014/main" id="{1C6A915C-C90A-DB38-07AA-FCD6312AB13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110092" y="977141"/>
                    <a:ext cx="135092" cy="294896"/>
                  </a:xfrm>
                  <a:custGeom>
                    <a:avLst/>
                    <a:gdLst>
                      <a:gd name="connsiteX0" fmla="*/ 134541 w 134541"/>
                      <a:gd name="connsiteY0" fmla="*/ 416047 h 416047"/>
                      <a:gd name="connsiteX1" fmla="*/ 0 w 134541"/>
                      <a:gd name="connsiteY1" fmla="*/ 208023 h 416047"/>
                      <a:gd name="connsiteX2" fmla="*/ 134541 w 134541"/>
                      <a:gd name="connsiteY2" fmla="*/ -1 h 416047"/>
                      <a:gd name="connsiteX3" fmla="*/ 88703 w 134541"/>
                      <a:gd name="connsiteY3" fmla="*/ 208022 h 416047"/>
                      <a:gd name="connsiteX4" fmla="*/ 134541 w 134541"/>
                      <a:gd name="connsiteY4" fmla="*/ 416045 h 416047"/>
                      <a:gd name="connsiteX5" fmla="*/ 134541 w 134541"/>
                      <a:gd name="connsiteY5" fmla="*/ 416047 h 416047"/>
                      <a:gd name="connsiteX0" fmla="*/ 134541 w 134541"/>
                      <a:gd name="connsiteY0" fmla="*/ 416048 h 416048"/>
                      <a:gd name="connsiteX1" fmla="*/ 0 w 134541"/>
                      <a:gd name="connsiteY1" fmla="*/ 208024 h 416048"/>
                      <a:gd name="connsiteX2" fmla="*/ 134541 w 134541"/>
                      <a:gd name="connsiteY2" fmla="*/ 0 h 416048"/>
                      <a:gd name="connsiteX3" fmla="*/ 88703 w 134541"/>
                      <a:gd name="connsiteY3" fmla="*/ 208023 h 416048"/>
                      <a:gd name="connsiteX4" fmla="*/ 134541 w 134541"/>
                      <a:gd name="connsiteY4" fmla="*/ 416046 h 416048"/>
                      <a:gd name="connsiteX5" fmla="*/ 134541 w 134541"/>
                      <a:gd name="connsiteY5" fmla="*/ 416048 h 416048"/>
                      <a:gd name="connsiteX0" fmla="*/ 135092 w 135092"/>
                      <a:gd name="connsiteY0" fmla="*/ 234028 h 234028"/>
                      <a:gd name="connsiteX1" fmla="*/ 551 w 135092"/>
                      <a:gd name="connsiteY1" fmla="*/ 26004 h 234028"/>
                      <a:gd name="connsiteX2" fmla="*/ 89254 w 135092"/>
                      <a:gd name="connsiteY2" fmla="*/ 26003 h 234028"/>
                      <a:gd name="connsiteX3" fmla="*/ 135092 w 135092"/>
                      <a:gd name="connsiteY3" fmla="*/ 234026 h 234028"/>
                      <a:gd name="connsiteX4" fmla="*/ 135092 w 135092"/>
                      <a:gd name="connsiteY4" fmla="*/ 234028 h 234028"/>
                      <a:gd name="connsiteX0" fmla="*/ 135092 w 135092"/>
                      <a:gd name="connsiteY0" fmla="*/ 234028 h 234121"/>
                      <a:gd name="connsiteX1" fmla="*/ 551 w 135092"/>
                      <a:gd name="connsiteY1" fmla="*/ 26004 h 234121"/>
                      <a:gd name="connsiteX2" fmla="*/ 89254 w 135092"/>
                      <a:gd name="connsiteY2" fmla="*/ 26003 h 234121"/>
                      <a:gd name="connsiteX3" fmla="*/ 135092 w 135092"/>
                      <a:gd name="connsiteY3" fmla="*/ 234026 h 234121"/>
                      <a:gd name="connsiteX4" fmla="*/ 135092 w 135092"/>
                      <a:gd name="connsiteY4" fmla="*/ 234028 h 2341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5092" h="234121">
                        <a:moveTo>
                          <a:pt x="135092" y="234028"/>
                        </a:moveTo>
                        <a:cubicBezTo>
                          <a:pt x="-24938" y="238791"/>
                          <a:pt x="8191" y="60675"/>
                          <a:pt x="551" y="26004"/>
                        </a:cubicBezTo>
                        <a:cubicBezTo>
                          <a:pt x="-7089" y="-8667"/>
                          <a:pt x="66830" y="-8667"/>
                          <a:pt x="89254" y="26003"/>
                        </a:cubicBezTo>
                        <a:cubicBezTo>
                          <a:pt x="89254" y="101269"/>
                          <a:pt x="105372" y="174417"/>
                          <a:pt x="135092" y="234026"/>
                        </a:cubicBezTo>
                        <a:lnTo>
                          <a:pt x="135092" y="234028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75" name="グループ化 474">
                    <a:extLst>
                      <a:ext uri="{FF2B5EF4-FFF2-40B4-BE49-F238E27FC236}">
                        <a16:creationId xmlns:a16="http://schemas.microsoft.com/office/drawing/2014/main" id="{CBFCF57F-0190-7405-F356-4040B9DE2848}"/>
                      </a:ext>
                    </a:extLst>
                  </p:cNvPr>
                  <p:cNvGrpSpPr/>
                  <p:nvPr/>
                </p:nvGrpSpPr>
                <p:grpSpPr>
                  <a:xfrm>
                    <a:off x="3724964" y="1167667"/>
                    <a:ext cx="1218929" cy="981530"/>
                    <a:chOff x="4051918" y="1370632"/>
                    <a:chExt cx="565029" cy="454984"/>
                  </a:xfrm>
                </p:grpSpPr>
                <p:sp>
                  <p:nvSpPr>
                    <p:cNvPr id="480" name="月 479">
                      <a:extLst>
                        <a:ext uri="{FF2B5EF4-FFF2-40B4-BE49-F238E27FC236}">
                          <a16:creationId xmlns:a16="http://schemas.microsoft.com/office/drawing/2014/main" id="{0010B1F6-D1EB-B6B7-0050-ECE4F50F729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180666" y="1266671"/>
                      <a:ext cx="307533" cy="565029"/>
                    </a:xfrm>
                    <a:prstGeom prst="moon">
                      <a:avLst>
                        <a:gd name="adj" fmla="val 78409"/>
                      </a:avLst>
                    </a:prstGeom>
                    <a:solidFill>
                      <a:schemeClr val="accent2">
                        <a:lumMod val="75000"/>
                      </a:scheme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481" name="フリーフォーム: 図形 480">
                      <a:extLst>
                        <a:ext uri="{FF2B5EF4-FFF2-40B4-BE49-F238E27FC236}">
                          <a16:creationId xmlns:a16="http://schemas.microsoft.com/office/drawing/2014/main" id="{29A13323-CA55-DC69-A259-3A21618BF57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8463" y="1739398"/>
                      <a:ext cx="67421" cy="77673"/>
                    </a:xfrm>
                    <a:custGeom>
                      <a:avLst/>
                      <a:gdLst>
                        <a:gd name="connsiteX0" fmla="*/ 69315 w 165966"/>
                        <a:gd name="connsiteY0" fmla="*/ 0 h 251609"/>
                        <a:gd name="connsiteX1" fmla="*/ 97984 w 165966"/>
                        <a:gd name="connsiteY1" fmla="*/ 0 h 251609"/>
                        <a:gd name="connsiteX2" fmla="*/ 111660 w 165966"/>
                        <a:gd name="connsiteY2" fmla="*/ 125979 h 251609"/>
                        <a:gd name="connsiteX3" fmla="*/ 115284 w 165966"/>
                        <a:gd name="connsiteY3" fmla="*/ 126730 h 251609"/>
                        <a:gd name="connsiteX4" fmla="*/ 165966 w 165966"/>
                        <a:gd name="connsiteY4" fmla="*/ 205179 h 251609"/>
                        <a:gd name="connsiteX5" fmla="*/ 82983 w 165966"/>
                        <a:gd name="connsiteY5" fmla="*/ 162983 h 251609"/>
                        <a:gd name="connsiteX6" fmla="*/ 81261 w 165966"/>
                        <a:gd name="connsiteY6" fmla="*/ 163397 h 251609"/>
                        <a:gd name="connsiteX7" fmla="*/ 63876 w 165966"/>
                        <a:gd name="connsiteY7" fmla="*/ 205047 h 251609"/>
                        <a:gd name="connsiteX8" fmla="*/ 58743 w 165966"/>
                        <a:gd name="connsiteY8" fmla="*/ 251609 h 251609"/>
                        <a:gd name="connsiteX9" fmla="*/ 41343 w 165966"/>
                        <a:gd name="connsiteY9" fmla="*/ 174910 h 251609"/>
                        <a:gd name="connsiteX10" fmla="*/ 42249 w 165966"/>
                        <a:gd name="connsiteY10" fmla="*/ 172771 h 251609"/>
                        <a:gd name="connsiteX11" fmla="*/ 36675 w 165966"/>
                        <a:gd name="connsiteY11" fmla="*/ 174111 h 251609"/>
                        <a:gd name="connsiteX12" fmla="*/ 0 w 165966"/>
                        <a:gd name="connsiteY12" fmla="*/ 205179 h 251609"/>
                        <a:gd name="connsiteX13" fmla="*/ 50682 w 165966"/>
                        <a:gd name="connsiteY13" fmla="*/ 126730 h 251609"/>
                        <a:gd name="connsiteX14" fmla="*/ 55670 w 165966"/>
                        <a:gd name="connsiteY14" fmla="*/ 125697 h 2516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65966" h="251609">
                          <a:moveTo>
                            <a:pt x="69315" y="0"/>
                          </a:moveTo>
                          <a:lnTo>
                            <a:pt x="97984" y="0"/>
                          </a:lnTo>
                          <a:lnTo>
                            <a:pt x="111660" y="125979"/>
                          </a:lnTo>
                          <a:lnTo>
                            <a:pt x="115284" y="126730"/>
                          </a:lnTo>
                          <a:cubicBezTo>
                            <a:pt x="145068" y="139655"/>
                            <a:pt x="165966" y="169913"/>
                            <a:pt x="165966" y="205179"/>
                          </a:cubicBezTo>
                          <a:cubicBezTo>
                            <a:pt x="146244" y="178592"/>
                            <a:pt x="115548" y="162983"/>
                            <a:pt x="82983" y="162983"/>
                          </a:cubicBezTo>
                          <a:lnTo>
                            <a:pt x="81261" y="163397"/>
                          </a:lnTo>
                          <a:lnTo>
                            <a:pt x="63876" y="205047"/>
                          </a:lnTo>
                          <a:cubicBezTo>
                            <a:pt x="59586" y="221160"/>
                            <a:pt x="57782" y="237029"/>
                            <a:pt x="58743" y="251609"/>
                          </a:cubicBezTo>
                          <a:cubicBezTo>
                            <a:pt x="37946" y="239602"/>
                            <a:pt x="32004" y="208687"/>
                            <a:pt x="41343" y="174910"/>
                          </a:cubicBezTo>
                          <a:lnTo>
                            <a:pt x="42249" y="172771"/>
                          </a:lnTo>
                          <a:lnTo>
                            <a:pt x="36675" y="174111"/>
                          </a:lnTo>
                          <a:cubicBezTo>
                            <a:pt x="22465" y="181336"/>
                            <a:pt x="9861" y="191885"/>
                            <a:pt x="0" y="205179"/>
                          </a:cubicBezTo>
                          <a:cubicBezTo>
                            <a:pt x="0" y="169913"/>
                            <a:pt x="20898" y="139655"/>
                            <a:pt x="50682" y="126730"/>
                          </a:cubicBezTo>
                          <a:lnTo>
                            <a:pt x="55670" y="125697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82" name="フリーフォーム: 図形 481">
                      <a:extLst>
                        <a:ext uri="{FF2B5EF4-FFF2-40B4-BE49-F238E27FC236}">
                          <a16:creationId xmlns:a16="http://schemas.microsoft.com/office/drawing/2014/main" id="{A0835CA4-A321-2729-718B-DA026FC20D9D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4362786" y="1747943"/>
                      <a:ext cx="67420" cy="77673"/>
                    </a:xfrm>
                    <a:custGeom>
                      <a:avLst/>
                      <a:gdLst>
                        <a:gd name="connsiteX0" fmla="*/ 69315 w 165966"/>
                        <a:gd name="connsiteY0" fmla="*/ 0 h 251609"/>
                        <a:gd name="connsiteX1" fmla="*/ 97984 w 165966"/>
                        <a:gd name="connsiteY1" fmla="*/ 0 h 251609"/>
                        <a:gd name="connsiteX2" fmla="*/ 111660 w 165966"/>
                        <a:gd name="connsiteY2" fmla="*/ 125979 h 251609"/>
                        <a:gd name="connsiteX3" fmla="*/ 115284 w 165966"/>
                        <a:gd name="connsiteY3" fmla="*/ 126730 h 251609"/>
                        <a:gd name="connsiteX4" fmla="*/ 165966 w 165966"/>
                        <a:gd name="connsiteY4" fmla="*/ 205179 h 251609"/>
                        <a:gd name="connsiteX5" fmla="*/ 82983 w 165966"/>
                        <a:gd name="connsiteY5" fmla="*/ 162983 h 251609"/>
                        <a:gd name="connsiteX6" fmla="*/ 81261 w 165966"/>
                        <a:gd name="connsiteY6" fmla="*/ 163397 h 251609"/>
                        <a:gd name="connsiteX7" fmla="*/ 63876 w 165966"/>
                        <a:gd name="connsiteY7" fmla="*/ 205047 h 251609"/>
                        <a:gd name="connsiteX8" fmla="*/ 58743 w 165966"/>
                        <a:gd name="connsiteY8" fmla="*/ 251609 h 251609"/>
                        <a:gd name="connsiteX9" fmla="*/ 41343 w 165966"/>
                        <a:gd name="connsiteY9" fmla="*/ 174910 h 251609"/>
                        <a:gd name="connsiteX10" fmla="*/ 42249 w 165966"/>
                        <a:gd name="connsiteY10" fmla="*/ 172771 h 251609"/>
                        <a:gd name="connsiteX11" fmla="*/ 36675 w 165966"/>
                        <a:gd name="connsiteY11" fmla="*/ 174111 h 251609"/>
                        <a:gd name="connsiteX12" fmla="*/ 0 w 165966"/>
                        <a:gd name="connsiteY12" fmla="*/ 205179 h 251609"/>
                        <a:gd name="connsiteX13" fmla="*/ 50682 w 165966"/>
                        <a:gd name="connsiteY13" fmla="*/ 126730 h 251609"/>
                        <a:gd name="connsiteX14" fmla="*/ 55670 w 165966"/>
                        <a:gd name="connsiteY14" fmla="*/ 125697 h 2516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65966" h="251609">
                          <a:moveTo>
                            <a:pt x="69315" y="0"/>
                          </a:moveTo>
                          <a:lnTo>
                            <a:pt x="97984" y="0"/>
                          </a:lnTo>
                          <a:lnTo>
                            <a:pt x="111660" y="125979"/>
                          </a:lnTo>
                          <a:lnTo>
                            <a:pt x="115284" y="126730"/>
                          </a:lnTo>
                          <a:cubicBezTo>
                            <a:pt x="145068" y="139655"/>
                            <a:pt x="165966" y="169913"/>
                            <a:pt x="165966" y="205179"/>
                          </a:cubicBezTo>
                          <a:cubicBezTo>
                            <a:pt x="146244" y="178592"/>
                            <a:pt x="115548" y="162983"/>
                            <a:pt x="82983" y="162983"/>
                          </a:cubicBezTo>
                          <a:lnTo>
                            <a:pt x="81261" y="163397"/>
                          </a:lnTo>
                          <a:lnTo>
                            <a:pt x="63876" y="205047"/>
                          </a:lnTo>
                          <a:cubicBezTo>
                            <a:pt x="59586" y="221160"/>
                            <a:pt x="57782" y="237029"/>
                            <a:pt x="58743" y="251609"/>
                          </a:cubicBezTo>
                          <a:cubicBezTo>
                            <a:pt x="37946" y="239602"/>
                            <a:pt x="32004" y="208687"/>
                            <a:pt x="41343" y="174910"/>
                          </a:cubicBezTo>
                          <a:lnTo>
                            <a:pt x="42249" y="172771"/>
                          </a:lnTo>
                          <a:lnTo>
                            <a:pt x="36675" y="174111"/>
                          </a:lnTo>
                          <a:cubicBezTo>
                            <a:pt x="22465" y="181336"/>
                            <a:pt x="9861" y="191885"/>
                            <a:pt x="0" y="205179"/>
                          </a:cubicBezTo>
                          <a:cubicBezTo>
                            <a:pt x="0" y="169913"/>
                            <a:pt x="20898" y="139655"/>
                            <a:pt x="50682" y="126730"/>
                          </a:cubicBezTo>
                          <a:lnTo>
                            <a:pt x="55670" y="125697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83" name="フリーフォーム: 図形 482">
                      <a:extLst>
                        <a:ext uri="{FF2B5EF4-FFF2-40B4-BE49-F238E27FC236}">
                          <a16:creationId xmlns:a16="http://schemas.microsoft.com/office/drawing/2014/main" id="{1FBD8F54-51CF-856D-2163-0893A9DAA45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23283" y="1370632"/>
                      <a:ext cx="222104" cy="379588"/>
                    </a:xfrm>
                    <a:custGeom>
                      <a:avLst/>
                      <a:gdLst>
                        <a:gd name="connsiteX0" fmla="*/ 111052 w 222104"/>
                        <a:gd name="connsiteY0" fmla="*/ 0 h 379588"/>
                        <a:gd name="connsiteX1" fmla="*/ 222104 w 222104"/>
                        <a:gd name="connsiteY1" fmla="*/ 179861 h 379588"/>
                        <a:gd name="connsiteX2" fmla="*/ 189578 w 222104"/>
                        <a:gd name="connsiteY2" fmla="*/ 307042 h 379588"/>
                        <a:gd name="connsiteX3" fmla="*/ 188229 w 222104"/>
                        <a:gd name="connsiteY3" fmla="*/ 308514 h 379588"/>
                        <a:gd name="connsiteX4" fmla="*/ 195036 w 222104"/>
                        <a:gd name="connsiteY4" fmla="*/ 333331 h 379588"/>
                        <a:gd name="connsiteX5" fmla="*/ 164406 w 222104"/>
                        <a:gd name="connsiteY5" fmla="*/ 379588 h 379588"/>
                        <a:gd name="connsiteX6" fmla="*/ 142748 w 222104"/>
                        <a:gd name="connsiteY6" fmla="*/ 366040 h 379588"/>
                        <a:gd name="connsiteX7" fmla="*/ 138549 w 222104"/>
                        <a:gd name="connsiteY7" fmla="*/ 350731 h 379588"/>
                        <a:gd name="connsiteX8" fmla="*/ 111052 w 222104"/>
                        <a:gd name="connsiteY8" fmla="*/ 359722 h 379588"/>
                        <a:gd name="connsiteX9" fmla="*/ 83144 w 222104"/>
                        <a:gd name="connsiteY9" fmla="*/ 350596 h 379588"/>
                        <a:gd name="connsiteX10" fmla="*/ 78908 w 222104"/>
                        <a:gd name="connsiteY10" fmla="*/ 366040 h 379588"/>
                        <a:gd name="connsiteX11" fmla="*/ 57249 w 222104"/>
                        <a:gd name="connsiteY11" fmla="*/ 379588 h 379588"/>
                        <a:gd name="connsiteX12" fmla="*/ 26619 w 222104"/>
                        <a:gd name="connsiteY12" fmla="*/ 333331 h 379588"/>
                        <a:gd name="connsiteX13" fmla="*/ 33530 w 222104"/>
                        <a:gd name="connsiteY13" fmla="*/ 308137 h 379588"/>
                        <a:gd name="connsiteX14" fmla="*/ 32527 w 222104"/>
                        <a:gd name="connsiteY14" fmla="*/ 307042 h 379588"/>
                        <a:gd name="connsiteX15" fmla="*/ 0 w 222104"/>
                        <a:gd name="connsiteY15" fmla="*/ 179861 h 379588"/>
                        <a:gd name="connsiteX16" fmla="*/ 111052 w 222104"/>
                        <a:gd name="connsiteY16" fmla="*/ 0 h 3795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222104" h="379588">
                          <a:moveTo>
                            <a:pt x="111052" y="0"/>
                          </a:moveTo>
                          <a:cubicBezTo>
                            <a:pt x="172384" y="0"/>
                            <a:pt x="222104" y="80527"/>
                            <a:pt x="222104" y="179861"/>
                          </a:cubicBezTo>
                          <a:cubicBezTo>
                            <a:pt x="222104" y="229528"/>
                            <a:pt x="209674" y="274493"/>
                            <a:pt x="189578" y="307042"/>
                          </a:cubicBezTo>
                          <a:lnTo>
                            <a:pt x="188229" y="308514"/>
                          </a:lnTo>
                          <a:lnTo>
                            <a:pt x="195036" y="333331"/>
                          </a:lnTo>
                          <a:cubicBezTo>
                            <a:pt x="195036" y="358878"/>
                            <a:pt x="181322" y="379588"/>
                            <a:pt x="164406" y="379588"/>
                          </a:cubicBezTo>
                          <a:cubicBezTo>
                            <a:pt x="155948" y="379588"/>
                            <a:pt x="148291" y="374411"/>
                            <a:pt x="142748" y="366040"/>
                          </a:cubicBezTo>
                          <a:lnTo>
                            <a:pt x="138549" y="350731"/>
                          </a:lnTo>
                          <a:lnTo>
                            <a:pt x="111052" y="359722"/>
                          </a:lnTo>
                          <a:lnTo>
                            <a:pt x="83144" y="350596"/>
                          </a:lnTo>
                          <a:lnTo>
                            <a:pt x="78908" y="366040"/>
                          </a:lnTo>
                          <a:cubicBezTo>
                            <a:pt x="73365" y="374411"/>
                            <a:pt x="65707" y="379588"/>
                            <a:pt x="57249" y="379588"/>
                          </a:cubicBezTo>
                          <a:cubicBezTo>
                            <a:pt x="40333" y="379588"/>
                            <a:pt x="26619" y="358878"/>
                            <a:pt x="26619" y="333331"/>
                          </a:cubicBezTo>
                          <a:lnTo>
                            <a:pt x="33530" y="308137"/>
                          </a:lnTo>
                          <a:lnTo>
                            <a:pt x="32527" y="307042"/>
                          </a:lnTo>
                          <a:cubicBezTo>
                            <a:pt x="12430" y="274493"/>
                            <a:pt x="0" y="229528"/>
                            <a:pt x="0" y="179861"/>
                          </a:cubicBezTo>
                          <a:cubicBezTo>
                            <a:pt x="0" y="80527"/>
                            <a:pt x="49720" y="0"/>
                            <a:pt x="111052" y="0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60000"/>
                        <a:lumOff val="40000"/>
                      </a:scheme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76" name="フリーフォーム: 図形 475">
                    <a:extLst>
                      <a:ext uri="{FF2B5EF4-FFF2-40B4-BE49-F238E27FC236}">
                        <a16:creationId xmlns:a16="http://schemas.microsoft.com/office/drawing/2014/main" id="{736F3C15-4B15-4FB3-9713-8224CC27A88B}"/>
                      </a:ext>
                    </a:extLst>
                  </p:cNvPr>
                  <p:cNvSpPr/>
                  <p:nvPr/>
                </p:nvSpPr>
                <p:spPr>
                  <a:xfrm>
                    <a:off x="4167445" y="958099"/>
                    <a:ext cx="347172" cy="386727"/>
                  </a:xfrm>
                  <a:custGeom>
                    <a:avLst/>
                    <a:gdLst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183364 w 362672"/>
                      <a:gd name="connsiteY3" fmla="*/ 0 h 422364"/>
                      <a:gd name="connsiteX4" fmla="*/ 362672 w 362672"/>
                      <a:gd name="connsiteY4" fmla="*/ 201900 h 422364"/>
                      <a:gd name="connsiteX5" fmla="*/ 348581 w 362672"/>
                      <a:gd name="connsiteY5" fmla="*/ 280488 h 422364"/>
                      <a:gd name="connsiteX6" fmla="*/ 338168 w 362672"/>
                      <a:gd name="connsiteY6" fmla="*/ 297880 h 422364"/>
                      <a:gd name="connsiteX7" fmla="*/ 354700 w 362672"/>
                      <a:gd name="connsiteY7" fmla="*/ 297876 h 422364"/>
                      <a:gd name="connsiteX8" fmla="*/ 360292 w 362672"/>
                      <a:gd name="connsiteY8" fmla="*/ 316410 h 422364"/>
                      <a:gd name="connsiteX9" fmla="*/ 355295 w 362672"/>
                      <a:gd name="connsiteY9" fmla="*/ 345878 h 422364"/>
                      <a:gd name="connsiteX10" fmla="*/ 314450 w 362672"/>
                      <a:gd name="connsiteY10" fmla="*/ 335252 h 422364"/>
                      <a:gd name="connsiteX11" fmla="*/ 315110 w 362672"/>
                      <a:gd name="connsiteY11" fmla="*/ 389172 h 422364"/>
                      <a:gd name="connsiteX12" fmla="*/ 265153 w 362672"/>
                      <a:gd name="connsiteY12" fmla="*/ 361682 h 422364"/>
                      <a:gd name="connsiteX13" fmla="*/ 250762 w 362672"/>
                      <a:gd name="connsiteY13" fmla="*/ 413922 h 422364"/>
                      <a:gd name="connsiteX14" fmla="*/ 210171 w 362672"/>
                      <a:gd name="connsiteY14" fmla="*/ 375362 h 422364"/>
                      <a:gd name="connsiteX15" fmla="*/ 181708 w 362672"/>
                      <a:gd name="connsiteY15" fmla="*/ 422364 h 422364"/>
                      <a:gd name="connsiteX16" fmla="*/ 153246 w 362672"/>
                      <a:gd name="connsiteY16" fmla="*/ 375362 h 422364"/>
                      <a:gd name="connsiteX17" fmla="*/ 112654 w 362672"/>
                      <a:gd name="connsiteY17" fmla="*/ 413922 h 422364"/>
                      <a:gd name="connsiteX18" fmla="*/ 98264 w 362672"/>
                      <a:gd name="connsiteY18" fmla="*/ 361682 h 422364"/>
                      <a:gd name="connsiteX19" fmla="*/ 48308 w 362672"/>
                      <a:gd name="connsiteY19" fmla="*/ 389172 h 422364"/>
                      <a:gd name="connsiteX20" fmla="*/ 48967 w 362672"/>
                      <a:gd name="connsiteY20" fmla="*/ 335252 h 422364"/>
                      <a:gd name="connsiteX21" fmla="*/ 8123 w 362672"/>
                      <a:gd name="connsiteY21" fmla="*/ 345878 h 422364"/>
                      <a:gd name="connsiteX22" fmla="*/ 3126 w 362672"/>
                      <a:gd name="connsiteY22" fmla="*/ 316405 h 422364"/>
                      <a:gd name="connsiteX23" fmla="*/ 8690 w 362672"/>
                      <a:gd name="connsiteY23" fmla="*/ 297966 h 422364"/>
                      <a:gd name="connsiteX24" fmla="*/ 28609 w 362672"/>
                      <a:gd name="connsiteY24" fmla="*/ 297961 h 422364"/>
                      <a:gd name="connsiteX25" fmla="*/ 18147 w 362672"/>
                      <a:gd name="connsiteY25" fmla="*/ 280488 h 422364"/>
                      <a:gd name="connsiteX26" fmla="*/ 4056 w 362672"/>
                      <a:gd name="connsiteY26" fmla="*/ 201900 h 422364"/>
                      <a:gd name="connsiteX27" fmla="*/ 183364 w 362672"/>
                      <a:gd name="connsiteY27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60292 w 362672"/>
                      <a:gd name="connsiteY9" fmla="*/ 316410 h 422364"/>
                      <a:gd name="connsiteX10" fmla="*/ 355295 w 362672"/>
                      <a:gd name="connsiteY10" fmla="*/ 345878 h 422364"/>
                      <a:gd name="connsiteX11" fmla="*/ 314450 w 362672"/>
                      <a:gd name="connsiteY11" fmla="*/ 335252 h 422364"/>
                      <a:gd name="connsiteX12" fmla="*/ 315110 w 362672"/>
                      <a:gd name="connsiteY12" fmla="*/ 389172 h 422364"/>
                      <a:gd name="connsiteX13" fmla="*/ 265153 w 362672"/>
                      <a:gd name="connsiteY13" fmla="*/ 361682 h 422364"/>
                      <a:gd name="connsiteX14" fmla="*/ 250762 w 362672"/>
                      <a:gd name="connsiteY14" fmla="*/ 413922 h 422364"/>
                      <a:gd name="connsiteX15" fmla="*/ 210171 w 362672"/>
                      <a:gd name="connsiteY15" fmla="*/ 375362 h 422364"/>
                      <a:gd name="connsiteX16" fmla="*/ 181708 w 362672"/>
                      <a:gd name="connsiteY16" fmla="*/ 422364 h 422364"/>
                      <a:gd name="connsiteX17" fmla="*/ 153246 w 362672"/>
                      <a:gd name="connsiteY17" fmla="*/ 375362 h 422364"/>
                      <a:gd name="connsiteX18" fmla="*/ 112654 w 362672"/>
                      <a:gd name="connsiteY18" fmla="*/ 413922 h 422364"/>
                      <a:gd name="connsiteX19" fmla="*/ 98264 w 362672"/>
                      <a:gd name="connsiteY19" fmla="*/ 361682 h 422364"/>
                      <a:gd name="connsiteX20" fmla="*/ 48308 w 362672"/>
                      <a:gd name="connsiteY20" fmla="*/ 389172 h 422364"/>
                      <a:gd name="connsiteX21" fmla="*/ 48967 w 362672"/>
                      <a:gd name="connsiteY21" fmla="*/ 335252 h 422364"/>
                      <a:gd name="connsiteX22" fmla="*/ 8123 w 362672"/>
                      <a:gd name="connsiteY22" fmla="*/ 345878 h 422364"/>
                      <a:gd name="connsiteX23" fmla="*/ 8690 w 362672"/>
                      <a:gd name="connsiteY23" fmla="*/ 297966 h 422364"/>
                      <a:gd name="connsiteX24" fmla="*/ 28609 w 362672"/>
                      <a:gd name="connsiteY24" fmla="*/ 297961 h 422364"/>
                      <a:gd name="connsiteX25" fmla="*/ 18147 w 362672"/>
                      <a:gd name="connsiteY25" fmla="*/ 280488 h 422364"/>
                      <a:gd name="connsiteX26" fmla="*/ 4056 w 362672"/>
                      <a:gd name="connsiteY26" fmla="*/ 201900 h 422364"/>
                      <a:gd name="connsiteX27" fmla="*/ 183364 w 362672"/>
                      <a:gd name="connsiteY27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60292 w 362672"/>
                      <a:gd name="connsiteY9" fmla="*/ 316410 h 422364"/>
                      <a:gd name="connsiteX10" fmla="*/ 355295 w 362672"/>
                      <a:gd name="connsiteY10" fmla="*/ 345878 h 422364"/>
                      <a:gd name="connsiteX11" fmla="*/ 314450 w 362672"/>
                      <a:gd name="connsiteY11" fmla="*/ 335252 h 422364"/>
                      <a:gd name="connsiteX12" fmla="*/ 315110 w 362672"/>
                      <a:gd name="connsiteY12" fmla="*/ 389172 h 422364"/>
                      <a:gd name="connsiteX13" fmla="*/ 265153 w 362672"/>
                      <a:gd name="connsiteY13" fmla="*/ 361682 h 422364"/>
                      <a:gd name="connsiteX14" fmla="*/ 250762 w 362672"/>
                      <a:gd name="connsiteY14" fmla="*/ 413922 h 422364"/>
                      <a:gd name="connsiteX15" fmla="*/ 210171 w 362672"/>
                      <a:gd name="connsiteY15" fmla="*/ 375362 h 422364"/>
                      <a:gd name="connsiteX16" fmla="*/ 181708 w 362672"/>
                      <a:gd name="connsiteY16" fmla="*/ 422364 h 422364"/>
                      <a:gd name="connsiteX17" fmla="*/ 153246 w 362672"/>
                      <a:gd name="connsiteY17" fmla="*/ 375362 h 422364"/>
                      <a:gd name="connsiteX18" fmla="*/ 112654 w 362672"/>
                      <a:gd name="connsiteY18" fmla="*/ 413922 h 422364"/>
                      <a:gd name="connsiteX19" fmla="*/ 98264 w 362672"/>
                      <a:gd name="connsiteY19" fmla="*/ 361682 h 422364"/>
                      <a:gd name="connsiteX20" fmla="*/ 48308 w 362672"/>
                      <a:gd name="connsiteY20" fmla="*/ 389172 h 422364"/>
                      <a:gd name="connsiteX21" fmla="*/ 48967 w 362672"/>
                      <a:gd name="connsiteY21" fmla="*/ 335252 h 422364"/>
                      <a:gd name="connsiteX22" fmla="*/ 8123 w 362672"/>
                      <a:gd name="connsiteY22" fmla="*/ 345878 h 422364"/>
                      <a:gd name="connsiteX23" fmla="*/ 28609 w 362672"/>
                      <a:gd name="connsiteY23" fmla="*/ 297961 h 422364"/>
                      <a:gd name="connsiteX24" fmla="*/ 18147 w 362672"/>
                      <a:gd name="connsiteY24" fmla="*/ 280488 h 422364"/>
                      <a:gd name="connsiteX25" fmla="*/ 4056 w 362672"/>
                      <a:gd name="connsiteY25" fmla="*/ 201900 h 422364"/>
                      <a:gd name="connsiteX26" fmla="*/ 183364 w 362672"/>
                      <a:gd name="connsiteY26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55295 w 362672"/>
                      <a:gd name="connsiteY9" fmla="*/ 345878 h 422364"/>
                      <a:gd name="connsiteX10" fmla="*/ 314450 w 362672"/>
                      <a:gd name="connsiteY10" fmla="*/ 335252 h 422364"/>
                      <a:gd name="connsiteX11" fmla="*/ 315110 w 362672"/>
                      <a:gd name="connsiteY11" fmla="*/ 389172 h 422364"/>
                      <a:gd name="connsiteX12" fmla="*/ 265153 w 362672"/>
                      <a:gd name="connsiteY12" fmla="*/ 361682 h 422364"/>
                      <a:gd name="connsiteX13" fmla="*/ 250762 w 362672"/>
                      <a:gd name="connsiteY13" fmla="*/ 413922 h 422364"/>
                      <a:gd name="connsiteX14" fmla="*/ 210171 w 362672"/>
                      <a:gd name="connsiteY14" fmla="*/ 375362 h 422364"/>
                      <a:gd name="connsiteX15" fmla="*/ 181708 w 362672"/>
                      <a:gd name="connsiteY15" fmla="*/ 422364 h 422364"/>
                      <a:gd name="connsiteX16" fmla="*/ 153246 w 362672"/>
                      <a:gd name="connsiteY16" fmla="*/ 375362 h 422364"/>
                      <a:gd name="connsiteX17" fmla="*/ 112654 w 362672"/>
                      <a:gd name="connsiteY17" fmla="*/ 413922 h 422364"/>
                      <a:gd name="connsiteX18" fmla="*/ 98264 w 362672"/>
                      <a:gd name="connsiteY18" fmla="*/ 361682 h 422364"/>
                      <a:gd name="connsiteX19" fmla="*/ 48308 w 362672"/>
                      <a:gd name="connsiteY19" fmla="*/ 389172 h 422364"/>
                      <a:gd name="connsiteX20" fmla="*/ 48967 w 362672"/>
                      <a:gd name="connsiteY20" fmla="*/ 335252 h 422364"/>
                      <a:gd name="connsiteX21" fmla="*/ 8123 w 362672"/>
                      <a:gd name="connsiteY21" fmla="*/ 345878 h 422364"/>
                      <a:gd name="connsiteX22" fmla="*/ 28609 w 362672"/>
                      <a:gd name="connsiteY22" fmla="*/ 297961 h 422364"/>
                      <a:gd name="connsiteX23" fmla="*/ 18147 w 362672"/>
                      <a:gd name="connsiteY23" fmla="*/ 280488 h 422364"/>
                      <a:gd name="connsiteX24" fmla="*/ 4056 w 362672"/>
                      <a:gd name="connsiteY24" fmla="*/ 201900 h 422364"/>
                      <a:gd name="connsiteX25" fmla="*/ 183364 w 362672"/>
                      <a:gd name="connsiteY25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5295 w 362672"/>
                      <a:gd name="connsiteY8" fmla="*/ 345878 h 422364"/>
                      <a:gd name="connsiteX9" fmla="*/ 314450 w 362672"/>
                      <a:gd name="connsiteY9" fmla="*/ 335252 h 422364"/>
                      <a:gd name="connsiteX10" fmla="*/ 315110 w 362672"/>
                      <a:gd name="connsiteY10" fmla="*/ 389172 h 422364"/>
                      <a:gd name="connsiteX11" fmla="*/ 265153 w 362672"/>
                      <a:gd name="connsiteY11" fmla="*/ 361682 h 422364"/>
                      <a:gd name="connsiteX12" fmla="*/ 250762 w 362672"/>
                      <a:gd name="connsiteY12" fmla="*/ 413922 h 422364"/>
                      <a:gd name="connsiteX13" fmla="*/ 210171 w 362672"/>
                      <a:gd name="connsiteY13" fmla="*/ 375362 h 422364"/>
                      <a:gd name="connsiteX14" fmla="*/ 181708 w 362672"/>
                      <a:gd name="connsiteY14" fmla="*/ 422364 h 422364"/>
                      <a:gd name="connsiteX15" fmla="*/ 153246 w 362672"/>
                      <a:gd name="connsiteY15" fmla="*/ 375362 h 422364"/>
                      <a:gd name="connsiteX16" fmla="*/ 112654 w 362672"/>
                      <a:gd name="connsiteY16" fmla="*/ 413922 h 422364"/>
                      <a:gd name="connsiteX17" fmla="*/ 98264 w 362672"/>
                      <a:gd name="connsiteY17" fmla="*/ 361682 h 422364"/>
                      <a:gd name="connsiteX18" fmla="*/ 48308 w 362672"/>
                      <a:gd name="connsiteY18" fmla="*/ 389172 h 422364"/>
                      <a:gd name="connsiteX19" fmla="*/ 48967 w 362672"/>
                      <a:gd name="connsiteY19" fmla="*/ 335252 h 422364"/>
                      <a:gd name="connsiteX20" fmla="*/ 8123 w 362672"/>
                      <a:gd name="connsiteY20" fmla="*/ 345878 h 422364"/>
                      <a:gd name="connsiteX21" fmla="*/ 28609 w 362672"/>
                      <a:gd name="connsiteY21" fmla="*/ 297961 h 422364"/>
                      <a:gd name="connsiteX22" fmla="*/ 18147 w 362672"/>
                      <a:gd name="connsiteY22" fmla="*/ 280488 h 422364"/>
                      <a:gd name="connsiteX23" fmla="*/ 4056 w 362672"/>
                      <a:gd name="connsiteY23" fmla="*/ 201900 h 422364"/>
                      <a:gd name="connsiteX24" fmla="*/ 183364 w 362672"/>
                      <a:gd name="connsiteY24" fmla="*/ 0 h 422364"/>
                      <a:gd name="connsiteX0" fmla="*/ 0 w 362672"/>
                      <a:gd name="connsiteY0" fmla="*/ 297968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183364 w 362672"/>
                      <a:gd name="connsiteY3" fmla="*/ 0 h 422364"/>
                      <a:gd name="connsiteX4" fmla="*/ 362672 w 362672"/>
                      <a:gd name="connsiteY4" fmla="*/ 201900 h 422364"/>
                      <a:gd name="connsiteX5" fmla="*/ 348581 w 362672"/>
                      <a:gd name="connsiteY5" fmla="*/ 280488 h 422364"/>
                      <a:gd name="connsiteX6" fmla="*/ 338168 w 362672"/>
                      <a:gd name="connsiteY6" fmla="*/ 297880 h 422364"/>
                      <a:gd name="connsiteX7" fmla="*/ 355295 w 362672"/>
                      <a:gd name="connsiteY7" fmla="*/ 345878 h 422364"/>
                      <a:gd name="connsiteX8" fmla="*/ 314450 w 362672"/>
                      <a:gd name="connsiteY8" fmla="*/ 335252 h 422364"/>
                      <a:gd name="connsiteX9" fmla="*/ 315110 w 362672"/>
                      <a:gd name="connsiteY9" fmla="*/ 389172 h 422364"/>
                      <a:gd name="connsiteX10" fmla="*/ 265153 w 362672"/>
                      <a:gd name="connsiteY10" fmla="*/ 361682 h 422364"/>
                      <a:gd name="connsiteX11" fmla="*/ 250762 w 362672"/>
                      <a:gd name="connsiteY11" fmla="*/ 413922 h 422364"/>
                      <a:gd name="connsiteX12" fmla="*/ 210171 w 362672"/>
                      <a:gd name="connsiteY12" fmla="*/ 375362 h 422364"/>
                      <a:gd name="connsiteX13" fmla="*/ 181708 w 362672"/>
                      <a:gd name="connsiteY13" fmla="*/ 422364 h 422364"/>
                      <a:gd name="connsiteX14" fmla="*/ 153246 w 362672"/>
                      <a:gd name="connsiteY14" fmla="*/ 375362 h 422364"/>
                      <a:gd name="connsiteX15" fmla="*/ 112654 w 362672"/>
                      <a:gd name="connsiteY15" fmla="*/ 413922 h 422364"/>
                      <a:gd name="connsiteX16" fmla="*/ 98264 w 362672"/>
                      <a:gd name="connsiteY16" fmla="*/ 361682 h 422364"/>
                      <a:gd name="connsiteX17" fmla="*/ 48308 w 362672"/>
                      <a:gd name="connsiteY17" fmla="*/ 389172 h 422364"/>
                      <a:gd name="connsiteX18" fmla="*/ 48967 w 362672"/>
                      <a:gd name="connsiteY18" fmla="*/ 335252 h 422364"/>
                      <a:gd name="connsiteX19" fmla="*/ 8123 w 362672"/>
                      <a:gd name="connsiteY19" fmla="*/ 345878 h 422364"/>
                      <a:gd name="connsiteX20" fmla="*/ 28609 w 362672"/>
                      <a:gd name="connsiteY20" fmla="*/ 297961 h 422364"/>
                      <a:gd name="connsiteX21" fmla="*/ 18147 w 362672"/>
                      <a:gd name="connsiteY21" fmla="*/ 280488 h 422364"/>
                      <a:gd name="connsiteX22" fmla="*/ 4056 w 362672"/>
                      <a:gd name="connsiteY22" fmla="*/ 201900 h 422364"/>
                      <a:gd name="connsiteX23" fmla="*/ 183364 w 362672"/>
                      <a:gd name="connsiteY23" fmla="*/ 0 h 422364"/>
                      <a:gd name="connsiteX0" fmla="*/ 179308 w 358616"/>
                      <a:gd name="connsiteY0" fmla="*/ 0 h 422364"/>
                      <a:gd name="connsiteX1" fmla="*/ 358616 w 358616"/>
                      <a:gd name="connsiteY1" fmla="*/ 201900 h 422364"/>
                      <a:gd name="connsiteX2" fmla="*/ 344525 w 358616"/>
                      <a:gd name="connsiteY2" fmla="*/ 280488 h 422364"/>
                      <a:gd name="connsiteX3" fmla="*/ 334112 w 358616"/>
                      <a:gd name="connsiteY3" fmla="*/ 297880 h 422364"/>
                      <a:gd name="connsiteX4" fmla="*/ 351239 w 358616"/>
                      <a:gd name="connsiteY4" fmla="*/ 345878 h 422364"/>
                      <a:gd name="connsiteX5" fmla="*/ 310394 w 358616"/>
                      <a:gd name="connsiteY5" fmla="*/ 335252 h 422364"/>
                      <a:gd name="connsiteX6" fmla="*/ 311054 w 358616"/>
                      <a:gd name="connsiteY6" fmla="*/ 389172 h 422364"/>
                      <a:gd name="connsiteX7" fmla="*/ 261097 w 358616"/>
                      <a:gd name="connsiteY7" fmla="*/ 361682 h 422364"/>
                      <a:gd name="connsiteX8" fmla="*/ 246706 w 358616"/>
                      <a:gd name="connsiteY8" fmla="*/ 413922 h 422364"/>
                      <a:gd name="connsiteX9" fmla="*/ 206115 w 358616"/>
                      <a:gd name="connsiteY9" fmla="*/ 375362 h 422364"/>
                      <a:gd name="connsiteX10" fmla="*/ 177652 w 358616"/>
                      <a:gd name="connsiteY10" fmla="*/ 422364 h 422364"/>
                      <a:gd name="connsiteX11" fmla="*/ 149190 w 358616"/>
                      <a:gd name="connsiteY11" fmla="*/ 375362 h 422364"/>
                      <a:gd name="connsiteX12" fmla="*/ 108598 w 358616"/>
                      <a:gd name="connsiteY12" fmla="*/ 413922 h 422364"/>
                      <a:gd name="connsiteX13" fmla="*/ 94208 w 358616"/>
                      <a:gd name="connsiteY13" fmla="*/ 361682 h 422364"/>
                      <a:gd name="connsiteX14" fmla="*/ 44252 w 358616"/>
                      <a:gd name="connsiteY14" fmla="*/ 389172 h 422364"/>
                      <a:gd name="connsiteX15" fmla="*/ 44911 w 358616"/>
                      <a:gd name="connsiteY15" fmla="*/ 335252 h 422364"/>
                      <a:gd name="connsiteX16" fmla="*/ 4067 w 358616"/>
                      <a:gd name="connsiteY16" fmla="*/ 345878 h 422364"/>
                      <a:gd name="connsiteX17" fmla="*/ 24553 w 358616"/>
                      <a:gd name="connsiteY17" fmla="*/ 297961 h 422364"/>
                      <a:gd name="connsiteX18" fmla="*/ 14091 w 358616"/>
                      <a:gd name="connsiteY18" fmla="*/ 280488 h 422364"/>
                      <a:gd name="connsiteX19" fmla="*/ 0 w 358616"/>
                      <a:gd name="connsiteY19" fmla="*/ 201900 h 422364"/>
                      <a:gd name="connsiteX20" fmla="*/ 179308 w 358616"/>
                      <a:gd name="connsiteY20" fmla="*/ 0 h 422364"/>
                      <a:gd name="connsiteX0" fmla="*/ 184071 w 369104"/>
                      <a:gd name="connsiteY0" fmla="*/ 0 h 389026"/>
                      <a:gd name="connsiteX1" fmla="*/ 358616 w 369104"/>
                      <a:gd name="connsiteY1" fmla="*/ 168562 h 389026"/>
                      <a:gd name="connsiteX2" fmla="*/ 344525 w 369104"/>
                      <a:gd name="connsiteY2" fmla="*/ 247150 h 389026"/>
                      <a:gd name="connsiteX3" fmla="*/ 334112 w 369104"/>
                      <a:gd name="connsiteY3" fmla="*/ 264542 h 389026"/>
                      <a:gd name="connsiteX4" fmla="*/ 351239 w 369104"/>
                      <a:gd name="connsiteY4" fmla="*/ 312540 h 389026"/>
                      <a:gd name="connsiteX5" fmla="*/ 310394 w 369104"/>
                      <a:gd name="connsiteY5" fmla="*/ 301914 h 389026"/>
                      <a:gd name="connsiteX6" fmla="*/ 311054 w 369104"/>
                      <a:gd name="connsiteY6" fmla="*/ 355834 h 389026"/>
                      <a:gd name="connsiteX7" fmla="*/ 261097 w 369104"/>
                      <a:gd name="connsiteY7" fmla="*/ 328344 h 389026"/>
                      <a:gd name="connsiteX8" fmla="*/ 246706 w 369104"/>
                      <a:gd name="connsiteY8" fmla="*/ 380584 h 389026"/>
                      <a:gd name="connsiteX9" fmla="*/ 206115 w 369104"/>
                      <a:gd name="connsiteY9" fmla="*/ 342024 h 389026"/>
                      <a:gd name="connsiteX10" fmla="*/ 177652 w 369104"/>
                      <a:gd name="connsiteY10" fmla="*/ 389026 h 389026"/>
                      <a:gd name="connsiteX11" fmla="*/ 149190 w 369104"/>
                      <a:gd name="connsiteY11" fmla="*/ 342024 h 389026"/>
                      <a:gd name="connsiteX12" fmla="*/ 108598 w 369104"/>
                      <a:gd name="connsiteY12" fmla="*/ 380584 h 389026"/>
                      <a:gd name="connsiteX13" fmla="*/ 94208 w 369104"/>
                      <a:gd name="connsiteY13" fmla="*/ 328344 h 389026"/>
                      <a:gd name="connsiteX14" fmla="*/ 44252 w 369104"/>
                      <a:gd name="connsiteY14" fmla="*/ 355834 h 389026"/>
                      <a:gd name="connsiteX15" fmla="*/ 44911 w 369104"/>
                      <a:gd name="connsiteY15" fmla="*/ 301914 h 389026"/>
                      <a:gd name="connsiteX16" fmla="*/ 4067 w 369104"/>
                      <a:gd name="connsiteY16" fmla="*/ 312540 h 389026"/>
                      <a:gd name="connsiteX17" fmla="*/ 24553 w 369104"/>
                      <a:gd name="connsiteY17" fmla="*/ 264623 h 389026"/>
                      <a:gd name="connsiteX18" fmla="*/ 14091 w 369104"/>
                      <a:gd name="connsiteY18" fmla="*/ 247150 h 389026"/>
                      <a:gd name="connsiteX19" fmla="*/ 0 w 369104"/>
                      <a:gd name="connsiteY19" fmla="*/ 168562 h 389026"/>
                      <a:gd name="connsiteX20" fmla="*/ 184071 w 369104"/>
                      <a:gd name="connsiteY20" fmla="*/ 0 h 389026"/>
                      <a:gd name="connsiteX0" fmla="*/ 184071 w 369104"/>
                      <a:gd name="connsiteY0" fmla="*/ 0 h 389026"/>
                      <a:gd name="connsiteX1" fmla="*/ 358616 w 369104"/>
                      <a:gd name="connsiteY1" fmla="*/ 168562 h 389026"/>
                      <a:gd name="connsiteX2" fmla="*/ 344525 w 369104"/>
                      <a:gd name="connsiteY2" fmla="*/ 247150 h 389026"/>
                      <a:gd name="connsiteX3" fmla="*/ 334112 w 369104"/>
                      <a:gd name="connsiteY3" fmla="*/ 264542 h 389026"/>
                      <a:gd name="connsiteX4" fmla="*/ 351239 w 369104"/>
                      <a:gd name="connsiteY4" fmla="*/ 312540 h 389026"/>
                      <a:gd name="connsiteX5" fmla="*/ 310394 w 369104"/>
                      <a:gd name="connsiteY5" fmla="*/ 301914 h 389026"/>
                      <a:gd name="connsiteX6" fmla="*/ 311054 w 369104"/>
                      <a:gd name="connsiteY6" fmla="*/ 355834 h 389026"/>
                      <a:gd name="connsiteX7" fmla="*/ 261097 w 369104"/>
                      <a:gd name="connsiteY7" fmla="*/ 328344 h 389026"/>
                      <a:gd name="connsiteX8" fmla="*/ 246706 w 369104"/>
                      <a:gd name="connsiteY8" fmla="*/ 380584 h 389026"/>
                      <a:gd name="connsiteX9" fmla="*/ 206115 w 369104"/>
                      <a:gd name="connsiteY9" fmla="*/ 342024 h 389026"/>
                      <a:gd name="connsiteX10" fmla="*/ 177652 w 369104"/>
                      <a:gd name="connsiteY10" fmla="*/ 389026 h 389026"/>
                      <a:gd name="connsiteX11" fmla="*/ 149190 w 369104"/>
                      <a:gd name="connsiteY11" fmla="*/ 342024 h 389026"/>
                      <a:gd name="connsiteX12" fmla="*/ 108598 w 369104"/>
                      <a:gd name="connsiteY12" fmla="*/ 380584 h 389026"/>
                      <a:gd name="connsiteX13" fmla="*/ 94208 w 369104"/>
                      <a:gd name="connsiteY13" fmla="*/ 328344 h 389026"/>
                      <a:gd name="connsiteX14" fmla="*/ 44252 w 369104"/>
                      <a:gd name="connsiteY14" fmla="*/ 355834 h 389026"/>
                      <a:gd name="connsiteX15" fmla="*/ 44911 w 369104"/>
                      <a:gd name="connsiteY15" fmla="*/ 301914 h 389026"/>
                      <a:gd name="connsiteX16" fmla="*/ 4067 w 369104"/>
                      <a:gd name="connsiteY16" fmla="*/ 312540 h 389026"/>
                      <a:gd name="connsiteX17" fmla="*/ 24553 w 369104"/>
                      <a:gd name="connsiteY17" fmla="*/ 264623 h 389026"/>
                      <a:gd name="connsiteX18" fmla="*/ 14091 w 369104"/>
                      <a:gd name="connsiteY18" fmla="*/ 247150 h 389026"/>
                      <a:gd name="connsiteX19" fmla="*/ 0 w 369104"/>
                      <a:gd name="connsiteY19" fmla="*/ 168562 h 389026"/>
                      <a:gd name="connsiteX20" fmla="*/ 184071 w 369104"/>
                      <a:gd name="connsiteY20" fmla="*/ 0 h 389026"/>
                      <a:gd name="connsiteX0" fmla="*/ 184071 w 351239"/>
                      <a:gd name="connsiteY0" fmla="*/ 0 h 389026"/>
                      <a:gd name="connsiteX1" fmla="*/ 344525 w 351239"/>
                      <a:gd name="connsiteY1" fmla="*/ 247150 h 389026"/>
                      <a:gd name="connsiteX2" fmla="*/ 334112 w 351239"/>
                      <a:gd name="connsiteY2" fmla="*/ 264542 h 389026"/>
                      <a:gd name="connsiteX3" fmla="*/ 351239 w 351239"/>
                      <a:gd name="connsiteY3" fmla="*/ 312540 h 389026"/>
                      <a:gd name="connsiteX4" fmla="*/ 310394 w 351239"/>
                      <a:gd name="connsiteY4" fmla="*/ 301914 h 389026"/>
                      <a:gd name="connsiteX5" fmla="*/ 311054 w 351239"/>
                      <a:gd name="connsiteY5" fmla="*/ 355834 h 389026"/>
                      <a:gd name="connsiteX6" fmla="*/ 261097 w 351239"/>
                      <a:gd name="connsiteY6" fmla="*/ 328344 h 389026"/>
                      <a:gd name="connsiteX7" fmla="*/ 246706 w 351239"/>
                      <a:gd name="connsiteY7" fmla="*/ 380584 h 389026"/>
                      <a:gd name="connsiteX8" fmla="*/ 206115 w 351239"/>
                      <a:gd name="connsiteY8" fmla="*/ 342024 h 389026"/>
                      <a:gd name="connsiteX9" fmla="*/ 177652 w 351239"/>
                      <a:gd name="connsiteY9" fmla="*/ 389026 h 389026"/>
                      <a:gd name="connsiteX10" fmla="*/ 149190 w 351239"/>
                      <a:gd name="connsiteY10" fmla="*/ 342024 h 389026"/>
                      <a:gd name="connsiteX11" fmla="*/ 108598 w 351239"/>
                      <a:gd name="connsiteY11" fmla="*/ 380584 h 389026"/>
                      <a:gd name="connsiteX12" fmla="*/ 94208 w 351239"/>
                      <a:gd name="connsiteY12" fmla="*/ 328344 h 389026"/>
                      <a:gd name="connsiteX13" fmla="*/ 44252 w 351239"/>
                      <a:gd name="connsiteY13" fmla="*/ 355834 h 389026"/>
                      <a:gd name="connsiteX14" fmla="*/ 44911 w 351239"/>
                      <a:gd name="connsiteY14" fmla="*/ 301914 h 389026"/>
                      <a:gd name="connsiteX15" fmla="*/ 4067 w 351239"/>
                      <a:gd name="connsiteY15" fmla="*/ 312540 h 389026"/>
                      <a:gd name="connsiteX16" fmla="*/ 24553 w 351239"/>
                      <a:gd name="connsiteY16" fmla="*/ 264623 h 389026"/>
                      <a:gd name="connsiteX17" fmla="*/ 14091 w 351239"/>
                      <a:gd name="connsiteY17" fmla="*/ 247150 h 389026"/>
                      <a:gd name="connsiteX18" fmla="*/ 0 w 351239"/>
                      <a:gd name="connsiteY18" fmla="*/ 168562 h 389026"/>
                      <a:gd name="connsiteX19" fmla="*/ 184071 w 351239"/>
                      <a:gd name="connsiteY19" fmla="*/ 0 h 389026"/>
                      <a:gd name="connsiteX0" fmla="*/ 184071 w 351239"/>
                      <a:gd name="connsiteY0" fmla="*/ 5 h 389031"/>
                      <a:gd name="connsiteX1" fmla="*/ 344525 w 351239"/>
                      <a:gd name="connsiteY1" fmla="*/ 247155 h 389031"/>
                      <a:gd name="connsiteX2" fmla="*/ 334112 w 351239"/>
                      <a:gd name="connsiteY2" fmla="*/ 264547 h 389031"/>
                      <a:gd name="connsiteX3" fmla="*/ 351239 w 351239"/>
                      <a:gd name="connsiteY3" fmla="*/ 312545 h 389031"/>
                      <a:gd name="connsiteX4" fmla="*/ 310394 w 351239"/>
                      <a:gd name="connsiteY4" fmla="*/ 301919 h 389031"/>
                      <a:gd name="connsiteX5" fmla="*/ 311054 w 351239"/>
                      <a:gd name="connsiteY5" fmla="*/ 355839 h 389031"/>
                      <a:gd name="connsiteX6" fmla="*/ 261097 w 351239"/>
                      <a:gd name="connsiteY6" fmla="*/ 328349 h 389031"/>
                      <a:gd name="connsiteX7" fmla="*/ 246706 w 351239"/>
                      <a:gd name="connsiteY7" fmla="*/ 380589 h 389031"/>
                      <a:gd name="connsiteX8" fmla="*/ 206115 w 351239"/>
                      <a:gd name="connsiteY8" fmla="*/ 342029 h 389031"/>
                      <a:gd name="connsiteX9" fmla="*/ 177652 w 351239"/>
                      <a:gd name="connsiteY9" fmla="*/ 389031 h 389031"/>
                      <a:gd name="connsiteX10" fmla="*/ 149190 w 351239"/>
                      <a:gd name="connsiteY10" fmla="*/ 342029 h 389031"/>
                      <a:gd name="connsiteX11" fmla="*/ 108598 w 351239"/>
                      <a:gd name="connsiteY11" fmla="*/ 380589 h 389031"/>
                      <a:gd name="connsiteX12" fmla="*/ 94208 w 351239"/>
                      <a:gd name="connsiteY12" fmla="*/ 328349 h 389031"/>
                      <a:gd name="connsiteX13" fmla="*/ 44252 w 351239"/>
                      <a:gd name="connsiteY13" fmla="*/ 355839 h 389031"/>
                      <a:gd name="connsiteX14" fmla="*/ 44911 w 351239"/>
                      <a:gd name="connsiteY14" fmla="*/ 301919 h 389031"/>
                      <a:gd name="connsiteX15" fmla="*/ 4067 w 351239"/>
                      <a:gd name="connsiteY15" fmla="*/ 312545 h 389031"/>
                      <a:gd name="connsiteX16" fmla="*/ 24553 w 351239"/>
                      <a:gd name="connsiteY16" fmla="*/ 264628 h 389031"/>
                      <a:gd name="connsiteX17" fmla="*/ 14091 w 351239"/>
                      <a:gd name="connsiteY17" fmla="*/ 247155 h 389031"/>
                      <a:gd name="connsiteX18" fmla="*/ 0 w 351239"/>
                      <a:gd name="connsiteY18" fmla="*/ 168567 h 389031"/>
                      <a:gd name="connsiteX19" fmla="*/ 184071 w 351239"/>
                      <a:gd name="connsiteY19" fmla="*/ 5 h 389031"/>
                      <a:gd name="connsiteX0" fmla="*/ 180004 w 347172"/>
                      <a:gd name="connsiteY0" fmla="*/ 5 h 389031"/>
                      <a:gd name="connsiteX1" fmla="*/ 340458 w 347172"/>
                      <a:gd name="connsiteY1" fmla="*/ 247155 h 389031"/>
                      <a:gd name="connsiteX2" fmla="*/ 330045 w 347172"/>
                      <a:gd name="connsiteY2" fmla="*/ 264547 h 389031"/>
                      <a:gd name="connsiteX3" fmla="*/ 347172 w 347172"/>
                      <a:gd name="connsiteY3" fmla="*/ 312545 h 389031"/>
                      <a:gd name="connsiteX4" fmla="*/ 306327 w 347172"/>
                      <a:gd name="connsiteY4" fmla="*/ 301919 h 389031"/>
                      <a:gd name="connsiteX5" fmla="*/ 306987 w 347172"/>
                      <a:gd name="connsiteY5" fmla="*/ 355839 h 389031"/>
                      <a:gd name="connsiteX6" fmla="*/ 257030 w 347172"/>
                      <a:gd name="connsiteY6" fmla="*/ 328349 h 389031"/>
                      <a:gd name="connsiteX7" fmla="*/ 242639 w 347172"/>
                      <a:gd name="connsiteY7" fmla="*/ 380589 h 389031"/>
                      <a:gd name="connsiteX8" fmla="*/ 202048 w 347172"/>
                      <a:gd name="connsiteY8" fmla="*/ 342029 h 389031"/>
                      <a:gd name="connsiteX9" fmla="*/ 173585 w 347172"/>
                      <a:gd name="connsiteY9" fmla="*/ 389031 h 389031"/>
                      <a:gd name="connsiteX10" fmla="*/ 145123 w 347172"/>
                      <a:gd name="connsiteY10" fmla="*/ 342029 h 389031"/>
                      <a:gd name="connsiteX11" fmla="*/ 104531 w 347172"/>
                      <a:gd name="connsiteY11" fmla="*/ 380589 h 389031"/>
                      <a:gd name="connsiteX12" fmla="*/ 90141 w 347172"/>
                      <a:gd name="connsiteY12" fmla="*/ 328349 h 389031"/>
                      <a:gd name="connsiteX13" fmla="*/ 40185 w 347172"/>
                      <a:gd name="connsiteY13" fmla="*/ 355839 h 389031"/>
                      <a:gd name="connsiteX14" fmla="*/ 40844 w 347172"/>
                      <a:gd name="connsiteY14" fmla="*/ 301919 h 389031"/>
                      <a:gd name="connsiteX15" fmla="*/ 0 w 347172"/>
                      <a:gd name="connsiteY15" fmla="*/ 312545 h 389031"/>
                      <a:gd name="connsiteX16" fmla="*/ 20486 w 347172"/>
                      <a:gd name="connsiteY16" fmla="*/ 264628 h 389031"/>
                      <a:gd name="connsiteX17" fmla="*/ 10024 w 347172"/>
                      <a:gd name="connsiteY17" fmla="*/ 247155 h 389031"/>
                      <a:gd name="connsiteX18" fmla="*/ 180004 w 347172"/>
                      <a:gd name="connsiteY18" fmla="*/ 5 h 389031"/>
                      <a:gd name="connsiteX0" fmla="*/ 180004 w 347172"/>
                      <a:gd name="connsiteY0" fmla="*/ 80 h 389106"/>
                      <a:gd name="connsiteX1" fmla="*/ 340458 w 347172"/>
                      <a:gd name="connsiteY1" fmla="*/ 247230 h 389106"/>
                      <a:gd name="connsiteX2" fmla="*/ 330045 w 347172"/>
                      <a:gd name="connsiteY2" fmla="*/ 264622 h 389106"/>
                      <a:gd name="connsiteX3" fmla="*/ 347172 w 347172"/>
                      <a:gd name="connsiteY3" fmla="*/ 312620 h 389106"/>
                      <a:gd name="connsiteX4" fmla="*/ 306327 w 347172"/>
                      <a:gd name="connsiteY4" fmla="*/ 301994 h 389106"/>
                      <a:gd name="connsiteX5" fmla="*/ 306987 w 347172"/>
                      <a:gd name="connsiteY5" fmla="*/ 355914 h 389106"/>
                      <a:gd name="connsiteX6" fmla="*/ 257030 w 347172"/>
                      <a:gd name="connsiteY6" fmla="*/ 328424 h 389106"/>
                      <a:gd name="connsiteX7" fmla="*/ 242639 w 347172"/>
                      <a:gd name="connsiteY7" fmla="*/ 380664 h 389106"/>
                      <a:gd name="connsiteX8" fmla="*/ 202048 w 347172"/>
                      <a:gd name="connsiteY8" fmla="*/ 342104 h 389106"/>
                      <a:gd name="connsiteX9" fmla="*/ 173585 w 347172"/>
                      <a:gd name="connsiteY9" fmla="*/ 389106 h 389106"/>
                      <a:gd name="connsiteX10" fmla="*/ 145123 w 347172"/>
                      <a:gd name="connsiteY10" fmla="*/ 342104 h 389106"/>
                      <a:gd name="connsiteX11" fmla="*/ 104531 w 347172"/>
                      <a:gd name="connsiteY11" fmla="*/ 380664 h 389106"/>
                      <a:gd name="connsiteX12" fmla="*/ 90141 w 347172"/>
                      <a:gd name="connsiteY12" fmla="*/ 328424 h 389106"/>
                      <a:gd name="connsiteX13" fmla="*/ 40185 w 347172"/>
                      <a:gd name="connsiteY13" fmla="*/ 355914 h 389106"/>
                      <a:gd name="connsiteX14" fmla="*/ 40844 w 347172"/>
                      <a:gd name="connsiteY14" fmla="*/ 301994 h 389106"/>
                      <a:gd name="connsiteX15" fmla="*/ 0 w 347172"/>
                      <a:gd name="connsiteY15" fmla="*/ 312620 h 389106"/>
                      <a:gd name="connsiteX16" fmla="*/ 20486 w 347172"/>
                      <a:gd name="connsiteY16" fmla="*/ 264703 h 389106"/>
                      <a:gd name="connsiteX17" fmla="*/ 10024 w 347172"/>
                      <a:gd name="connsiteY17" fmla="*/ 247230 h 389106"/>
                      <a:gd name="connsiteX18" fmla="*/ 180004 w 347172"/>
                      <a:gd name="connsiteY18" fmla="*/ 80 h 389106"/>
                      <a:gd name="connsiteX0" fmla="*/ 163335 w 347172"/>
                      <a:gd name="connsiteY0" fmla="*/ 82 h 386727"/>
                      <a:gd name="connsiteX1" fmla="*/ 340458 w 347172"/>
                      <a:gd name="connsiteY1" fmla="*/ 244851 h 386727"/>
                      <a:gd name="connsiteX2" fmla="*/ 330045 w 347172"/>
                      <a:gd name="connsiteY2" fmla="*/ 262243 h 386727"/>
                      <a:gd name="connsiteX3" fmla="*/ 347172 w 347172"/>
                      <a:gd name="connsiteY3" fmla="*/ 310241 h 386727"/>
                      <a:gd name="connsiteX4" fmla="*/ 306327 w 347172"/>
                      <a:gd name="connsiteY4" fmla="*/ 299615 h 386727"/>
                      <a:gd name="connsiteX5" fmla="*/ 306987 w 347172"/>
                      <a:gd name="connsiteY5" fmla="*/ 353535 h 386727"/>
                      <a:gd name="connsiteX6" fmla="*/ 257030 w 347172"/>
                      <a:gd name="connsiteY6" fmla="*/ 326045 h 386727"/>
                      <a:gd name="connsiteX7" fmla="*/ 242639 w 347172"/>
                      <a:gd name="connsiteY7" fmla="*/ 378285 h 386727"/>
                      <a:gd name="connsiteX8" fmla="*/ 202048 w 347172"/>
                      <a:gd name="connsiteY8" fmla="*/ 339725 h 386727"/>
                      <a:gd name="connsiteX9" fmla="*/ 173585 w 347172"/>
                      <a:gd name="connsiteY9" fmla="*/ 386727 h 386727"/>
                      <a:gd name="connsiteX10" fmla="*/ 145123 w 347172"/>
                      <a:gd name="connsiteY10" fmla="*/ 339725 h 386727"/>
                      <a:gd name="connsiteX11" fmla="*/ 104531 w 347172"/>
                      <a:gd name="connsiteY11" fmla="*/ 378285 h 386727"/>
                      <a:gd name="connsiteX12" fmla="*/ 90141 w 347172"/>
                      <a:gd name="connsiteY12" fmla="*/ 326045 h 386727"/>
                      <a:gd name="connsiteX13" fmla="*/ 40185 w 347172"/>
                      <a:gd name="connsiteY13" fmla="*/ 353535 h 386727"/>
                      <a:gd name="connsiteX14" fmla="*/ 40844 w 347172"/>
                      <a:gd name="connsiteY14" fmla="*/ 299615 h 386727"/>
                      <a:gd name="connsiteX15" fmla="*/ 0 w 347172"/>
                      <a:gd name="connsiteY15" fmla="*/ 310241 h 386727"/>
                      <a:gd name="connsiteX16" fmla="*/ 20486 w 347172"/>
                      <a:gd name="connsiteY16" fmla="*/ 262324 h 386727"/>
                      <a:gd name="connsiteX17" fmla="*/ 10024 w 347172"/>
                      <a:gd name="connsiteY17" fmla="*/ 244851 h 386727"/>
                      <a:gd name="connsiteX18" fmla="*/ 163335 w 347172"/>
                      <a:gd name="connsiteY18" fmla="*/ 82 h 386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347172" h="386727">
                        <a:moveTo>
                          <a:pt x="163335" y="82"/>
                        </a:moveTo>
                        <a:cubicBezTo>
                          <a:pt x="368426" y="4845"/>
                          <a:pt x="315451" y="200761"/>
                          <a:pt x="340458" y="244851"/>
                        </a:cubicBezTo>
                        <a:lnTo>
                          <a:pt x="330045" y="262243"/>
                        </a:lnTo>
                        <a:lnTo>
                          <a:pt x="347172" y="310241"/>
                        </a:lnTo>
                        <a:lnTo>
                          <a:pt x="306327" y="299615"/>
                        </a:lnTo>
                        <a:cubicBezTo>
                          <a:pt x="306546" y="317588"/>
                          <a:pt x="306767" y="335562"/>
                          <a:pt x="306987" y="353535"/>
                        </a:cubicBezTo>
                        <a:lnTo>
                          <a:pt x="257030" y="326045"/>
                        </a:lnTo>
                        <a:lnTo>
                          <a:pt x="242639" y="378285"/>
                        </a:lnTo>
                        <a:lnTo>
                          <a:pt x="202048" y="339725"/>
                        </a:lnTo>
                        <a:lnTo>
                          <a:pt x="173585" y="386727"/>
                        </a:lnTo>
                        <a:lnTo>
                          <a:pt x="145123" y="339725"/>
                        </a:lnTo>
                        <a:lnTo>
                          <a:pt x="104531" y="378285"/>
                        </a:lnTo>
                        <a:lnTo>
                          <a:pt x="90141" y="326045"/>
                        </a:lnTo>
                        <a:lnTo>
                          <a:pt x="40185" y="353535"/>
                        </a:lnTo>
                        <a:cubicBezTo>
                          <a:pt x="40405" y="335562"/>
                          <a:pt x="40624" y="317588"/>
                          <a:pt x="40844" y="299615"/>
                        </a:cubicBezTo>
                        <a:lnTo>
                          <a:pt x="0" y="310241"/>
                        </a:lnTo>
                        <a:lnTo>
                          <a:pt x="20486" y="262324"/>
                        </a:lnTo>
                        <a:lnTo>
                          <a:pt x="10024" y="244851"/>
                        </a:lnTo>
                        <a:cubicBezTo>
                          <a:pt x="36610" y="200747"/>
                          <a:pt x="-41756" y="-4681"/>
                          <a:pt x="163335" y="8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77" name="グループ化 476">
                    <a:extLst>
                      <a:ext uri="{FF2B5EF4-FFF2-40B4-BE49-F238E27FC236}">
                        <a16:creationId xmlns:a16="http://schemas.microsoft.com/office/drawing/2014/main" id="{8E549EC1-8779-0A6C-275A-81A5EF9C0B27}"/>
                      </a:ext>
                    </a:extLst>
                  </p:cNvPr>
                  <p:cNvGrpSpPr/>
                  <p:nvPr/>
                </p:nvGrpSpPr>
                <p:grpSpPr>
                  <a:xfrm>
                    <a:off x="4231331" y="1052537"/>
                    <a:ext cx="103212" cy="51085"/>
                    <a:chOff x="4231331" y="1052537"/>
                    <a:chExt cx="150418" cy="74450"/>
                  </a:xfrm>
                </p:grpSpPr>
                <p:sp>
                  <p:nvSpPr>
                    <p:cNvPr id="478" name="フリーフォーム: 図形 477">
                      <a:extLst>
                        <a:ext uri="{FF2B5EF4-FFF2-40B4-BE49-F238E27FC236}">
                          <a16:creationId xmlns:a16="http://schemas.microsoft.com/office/drawing/2014/main" id="{FDCDDF51-F806-4866-042C-99BD815955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1331" y="1052537"/>
                      <a:ext cx="150418" cy="74450"/>
                    </a:xfrm>
                    <a:custGeom>
                      <a:avLst/>
                      <a:gdLst>
                        <a:gd name="connsiteX0" fmla="*/ 0 w 111743"/>
                        <a:gd name="connsiteY0" fmla="*/ 0 h 55308"/>
                        <a:gd name="connsiteX1" fmla="*/ 111743 w 111743"/>
                        <a:gd name="connsiteY1" fmla="*/ 0 h 55308"/>
                        <a:gd name="connsiteX2" fmla="*/ 95660 w 111743"/>
                        <a:gd name="connsiteY2" fmla="*/ 38827 h 55308"/>
                        <a:gd name="connsiteX3" fmla="*/ 55871 w 111743"/>
                        <a:gd name="connsiteY3" fmla="*/ 55308 h 55308"/>
                        <a:gd name="connsiteX4" fmla="*/ 16082 w 111743"/>
                        <a:gd name="connsiteY4" fmla="*/ 38827 h 553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1743" h="55308">
                          <a:moveTo>
                            <a:pt x="0" y="0"/>
                          </a:moveTo>
                          <a:lnTo>
                            <a:pt x="111743" y="0"/>
                          </a:lnTo>
                          <a:lnTo>
                            <a:pt x="95660" y="38827"/>
                          </a:lnTo>
                          <a:cubicBezTo>
                            <a:pt x="85477" y="49010"/>
                            <a:pt x="71410" y="55308"/>
                            <a:pt x="55871" y="55308"/>
                          </a:cubicBezTo>
                          <a:cubicBezTo>
                            <a:pt x="40333" y="55308"/>
                            <a:pt x="26265" y="49010"/>
                            <a:pt x="16082" y="38827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79" name="フリーフォーム: 図形 478">
                      <a:extLst>
                        <a:ext uri="{FF2B5EF4-FFF2-40B4-BE49-F238E27FC236}">
                          <a16:creationId xmlns:a16="http://schemas.microsoft.com/office/drawing/2014/main" id="{7598B757-E0DA-4AE1-AFDD-28CF88384E8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75599" y="1052537"/>
                      <a:ext cx="92370" cy="45719"/>
                    </a:xfrm>
                    <a:custGeom>
                      <a:avLst/>
                      <a:gdLst>
                        <a:gd name="connsiteX0" fmla="*/ 0 w 111743"/>
                        <a:gd name="connsiteY0" fmla="*/ 0 h 55308"/>
                        <a:gd name="connsiteX1" fmla="*/ 111743 w 111743"/>
                        <a:gd name="connsiteY1" fmla="*/ 0 h 55308"/>
                        <a:gd name="connsiteX2" fmla="*/ 95660 w 111743"/>
                        <a:gd name="connsiteY2" fmla="*/ 38827 h 55308"/>
                        <a:gd name="connsiteX3" fmla="*/ 55871 w 111743"/>
                        <a:gd name="connsiteY3" fmla="*/ 55308 h 55308"/>
                        <a:gd name="connsiteX4" fmla="*/ 16082 w 111743"/>
                        <a:gd name="connsiteY4" fmla="*/ 38827 h 553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1743" h="55308">
                          <a:moveTo>
                            <a:pt x="0" y="0"/>
                          </a:moveTo>
                          <a:lnTo>
                            <a:pt x="111743" y="0"/>
                          </a:lnTo>
                          <a:lnTo>
                            <a:pt x="95660" y="38827"/>
                          </a:lnTo>
                          <a:cubicBezTo>
                            <a:pt x="85477" y="49010"/>
                            <a:pt x="71410" y="55308"/>
                            <a:pt x="55871" y="55308"/>
                          </a:cubicBezTo>
                          <a:cubicBezTo>
                            <a:pt x="40333" y="55308"/>
                            <a:pt x="26265" y="49010"/>
                            <a:pt x="16082" y="38827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  <p:grpSp>
          <p:nvGrpSpPr>
            <p:cNvPr id="500" name="グループ化 499">
              <a:extLst>
                <a:ext uri="{FF2B5EF4-FFF2-40B4-BE49-F238E27FC236}">
                  <a16:creationId xmlns:a16="http://schemas.microsoft.com/office/drawing/2014/main" id="{BCDD5CA6-A05F-3441-26C8-72C2F86AAF89}"/>
                </a:ext>
              </a:extLst>
            </p:cNvPr>
            <p:cNvGrpSpPr/>
            <p:nvPr/>
          </p:nvGrpSpPr>
          <p:grpSpPr>
            <a:xfrm rot="2700000">
              <a:off x="6632351" y="4719817"/>
              <a:ext cx="599745" cy="134737"/>
              <a:chOff x="1826411" y="4507735"/>
              <a:chExt cx="712236" cy="179779"/>
            </a:xfrm>
          </p:grpSpPr>
          <p:sp>
            <p:nvSpPr>
              <p:cNvPr id="501" name="テキスト ボックス 500">
                <a:extLst>
                  <a:ext uri="{FF2B5EF4-FFF2-40B4-BE49-F238E27FC236}">
                    <a16:creationId xmlns:a16="http://schemas.microsoft.com/office/drawing/2014/main" id="{E5D311A4-8FDA-841D-4DBF-BAA81478639D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zzzzzzz</a:t>
                </a:r>
                <a:endParaRPr kumimoji="1" lang="ja-JP" altLang="en-US" b="1" dirty="0">
                  <a:ln w="28575">
                    <a:solidFill>
                      <a:schemeClr val="tx1"/>
                    </a:solidFill>
                  </a:ln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02" name="テキスト ボックス 501">
                <a:extLst>
                  <a:ext uri="{FF2B5EF4-FFF2-40B4-BE49-F238E27FC236}">
                    <a16:creationId xmlns:a16="http://schemas.microsoft.com/office/drawing/2014/main" id="{88628C47-8405-0084-6CD9-DEA6839A80CB}"/>
                  </a:ext>
                </a:extLst>
              </p:cNvPr>
              <p:cNvSpPr txBox="1"/>
              <p:nvPr/>
            </p:nvSpPr>
            <p:spPr>
              <a:xfrm rot="20382159">
                <a:off x="1826411" y="4507736"/>
                <a:ext cx="708896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FF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zzzzzzz</a:t>
                </a:r>
                <a:endParaRPr kumimoji="1" lang="ja-JP" altLang="en-US" b="1" dirty="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508" name="グループ化 507">
            <a:extLst>
              <a:ext uri="{FF2B5EF4-FFF2-40B4-BE49-F238E27FC236}">
                <a16:creationId xmlns:a16="http://schemas.microsoft.com/office/drawing/2014/main" id="{B96CC5A7-90F7-82F5-71E7-930C95084F7D}"/>
              </a:ext>
            </a:extLst>
          </p:cNvPr>
          <p:cNvGrpSpPr>
            <a:grpSpLocks noChangeAspect="1"/>
          </p:cNvGrpSpPr>
          <p:nvPr/>
        </p:nvGrpSpPr>
        <p:grpSpPr>
          <a:xfrm>
            <a:off x="6629888" y="958280"/>
            <a:ext cx="2571172" cy="2440151"/>
            <a:chOff x="6559550" y="870357"/>
            <a:chExt cx="2811446" cy="2668181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A4D6FE44-237B-46FC-9844-E32B816C0EE7}"/>
                </a:ext>
              </a:extLst>
            </p:cNvPr>
            <p:cNvGrpSpPr/>
            <p:nvPr/>
          </p:nvGrpSpPr>
          <p:grpSpPr>
            <a:xfrm>
              <a:off x="6559550" y="987291"/>
              <a:ext cx="2705100" cy="2551247"/>
              <a:chOff x="6559550" y="987291"/>
              <a:chExt cx="2705100" cy="2551247"/>
            </a:xfrm>
          </p:grpSpPr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293BE719-08B8-4FD6-9FE7-7291C12A00D6}"/>
                  </a:ext>
                </a:extLst>
              </p:cNvPr>
              <p:cNvGrpSpPr/>
              <p:nvPr/>
            </p:nvGrpSpPr>
            <p:grpSpPr>
              <a:xfrm>
                <a:off x="6611937" y="1031163"/>
                <a:ext cx="2600326" cy="2105025"/>
                <a:chOff x="6611937" y="1031163"/>
                <a:chExt cx="2600326" cy="2105025"/>
              </a:xfrm>
            </p:grpSpPr>
            <p:grpSp>
              <p:nvGrpSpPr>
                <p:cNvPr id="344" name="グループ化 343">
                  <a:extLst>
                    <a:ext uri="{FF2B5EF4-FFF2-40B4-BE49-F238E27FC236}">
                      <a16:creationId xmlns:a16="http://schemas.microsoft.com/office/drawing/2014/main" id="{6FAC0659-EE50-41E5-9E0B-0A2AD85C0223}"/>
                    </a:ext>
                  </a:extLst>
                </p:cNvPr>
                <p:cNvGrpSpPr/>
                <p:nvPr/>
              </p:nvGrpSpPr>
              <p:grpSpPr>
                <a:xfrm>
                  <a:off x="6611937" y="1031163"/>
                  <a:ext cx="2600326" cy="2105025"/>
                  <a:chOff x="706437" y="1243013"/>
                  <a:chExt cx="2600326" cy="2105025"/>
                </a:xfrm>
              </p:grpSpPr>
              <p:grpSp>
                <p:nvGrpSpPr>
                  <p:cNvPr id="386" name="グループ化 385">
                    <a:extLst>
                      <a:ext uri="{FF2B5EF4-FFF2-40B4-BE49-F238E27FC236}">
                        <a16:creationId xmlns:a16="http://schemas.microsoft.com/office/drawing/2014/main" id="{617A2B01-9552-433B-B33D-A27177A2A692}"/>
                      </a:ext>
                    </a:extLst>
                  </p:cNvPr>
                  <p:cNvGrpSpPr/>
                  <p:nvPr/>
                </p:nvGrpSpPr>
                <p:grpSpPr>
                  <a:xfrm>
                    <a:off x="706437" y="1243013"/>
                    <a:ext cx="2600326" cy="2105025"/>
                    <a:chOff x="706437" y="1243013"/>
                    <a:chExt cx="2600326" cy="2105025"/>
                  </a:xfrm>
                </p:grpSpPr>
                <p:sp>
                  <p:nvSpPr>
                    <p:cNvPr id="388" name="四角形: 上の 2 つの角を丸める 387">
                      <a:extLst>
                        <a:ext uri="{FF2B5EF4-FFF2-40B4-BE49-F238E27FC236}">
                          <a16:creationId xmlns:a16="http://schemas.microsoft.com/office/drawing/2014/main" id="{4C16D69B-3273-4085-9380-49D881D1B07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6437" y="1243013"/>
                      <a:ext cx="2600326" cy="2105025"/>
                    </a:xfrm>
                    <a:prstGeom prst="round2SameRect">
                      <a:avLst>
                        <a:gd name="adj1" fmla="val 5227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389" name="四角形: 上の 2 つの角を丸める 388">
                      <a:extLst>
                        <a:ext uri="{FF2B5EF4-FFF2-40B4-BE49-F238E27FC236}">
                          <a16:creationId xmlns:a16="http://schemas.microsoft.com/office/drawing/2014/main" id="{FF1A8564-2600-4ACB-9FF7-C10BA675D92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9937" y="1285875"/>
                      <a:ext cx="2473326" cy="2032604"/>
                    </a:xfrm>
                    <a:prstGeom prst="round2SameRect">
                      <a:avLst>
                        <a:gd name="adj1" fmla="val 3986"/>
                        <a:gd name="adj2" fmla="val 0"/>
                      </a:avLst>
                    </a:prstGeom>
                    <a:solidFill>
                      <a:schemeClr val="bg1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87" name="四角形: 角を丸くする 386">
                    <a:extLst>
                      <a:ext uri="{FF2B5EF4-FFF2-40B4-BE49-F238E27FC236}">
                        <a16:creationId xmlns:a16="http://schemas.microsoft.com/office/drawing/2014/main" id="{FDD9DDEE-D791-40AD-898A-47694FC61E47}"/>
                      </a:ext>
                    </a:extLst>
                  </p:cNvPr>
                  <p:cNvSpPr/>
                  <p:nvPr/>
                </p:nvSpPr>
                <p:spPr>
                  <a:xfrm>
                    <a:off x="1296987" y="1549497"/>
                    <a:ext cx="1400176" cy="666750"/>
                  </a:xfrm>
                  <a:prstGeom prst="roundRect">
                    <a:avLst/>
                  </a:prstGeom>
                  <a:solidFill>
                    <a:schemeClr val="tx1">
                      <a:alpha val="3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5" name="四角形: 角を丸くする 344">
                  <a:extLst>
                    <a:ext uri="{FF2B5EF4-FFF2-40B4-BE49-F238E27FC236}">
                      <a16:creationId xmlns:a16="http://schemas.microsoft.com/office/drawing/2014/main" id="{571D706D-D7EA-4FFC-AEAC-8A95DEA44FBC}"/>
                    </a:ext>
                  </a:extLst>
                </p:cNvPr>
                <p:cNvSpPr/>
                <p:nvPr/>
              </p:nvSpPr>
              <p:spPr>
                <a:xfrm>
                  <a:off x="7202487" y="1306610"/>
                  <a:ext cx="1400176" cy="666750"/>
                </a:xfrm>
                <a:prstGeom prst="roundRect">
                  <a:avLst/>
                </a:prstGeom>
                <a:gradFill>
                  <a:gsLst>
                    <a:gs pos="0">
                      <a:schemeClr val="accent2">
                        <a:lumMod val="0"/>
                        <a:lumOff val="100000"/>
                      </a:schemeClr>
                    </a:gs>
                    <a:gs pos="35000">
                      <a:schemeClr val="accent1">
                        <a:lumMod val="60000"/>
                        <a:lumOff val="40000"/>
                      </a:schemeClr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path path="circle">
                    <a:fillToRect l="50000" t="-80000" r="50000" b="18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3" name="グループ化 232">
                <a:extLst>
                  <a:ext uri="{FF2B5EF4-FFF2-40B4-BE49-F238E27FC236}">
                    <a16:creationId xmlns:a16="http://schemas.microsoft.com/office/drawing/2014/main" id="{7C8D8CF3-5418-46D0-9F26-5D7FBF788728}"/>
                  </a:ext>
                </a:extLst>
              </p:cNvPr>
              <p:cNvGrpSpPr/>
              <p:nvPr/>
            </p:nvGrpSpPr>
            <p:grpSpPr>
              <a:xfrm>
                <a:off x="7285630" y="987291"/>
                <a:ext cx="1229720" cy="2292592"/>
                <a:chOff x="7177680" y="838200"/>
                <a:chExt cx="1445620" cy="2695098"/>
              </a:xfrm>
            </p:grpSpPr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B23F1AD9-7EEA-400C-911F-8A602470A676}"/>
                    </a:ext>
                  </a:extLst>
                </p:cNvPr>
                <p:cNvSpPr/>
                <p:nvPr/>
              </p:nvSpPr>
              <p:spPr>
                <a:xfrm>
                  <a:off x="7768323" y="1911536"/>
                  <a:ext cx="287605" cy="342701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54426 w 519777"/>
                    <a:gd name="connsiteY0" fmla="*/ 0 h 380846"/>
                    <a:gd name="connsiteX1" fmla="*/ 355870 w 519777"/>
                    <a:gd name="connsiteY1" fmla="*/ 0 h 380846"/>
                    <a:gd name="connsiteX2" fmla="*/ 380100 w 519777"/>
                    <a:gd name="connsiteY2" fmla="*/ 240006 h 380846"/>
                    <a:gd name="connsiteX3" fmla="*/ 513563 w 519777"/>
                    <a:gd name="connsiteY3" fmla="*/ 240006 h 380846"/>
                    <a:gd name="connsiteX4" fmla="*/ 519777 w 519777"/>
                    <a:gd name="connsiteY4" fmla="*/ 254756 h 380846"/>
                    <a:gd name="connsiteX5" fmla="*/ 256781 w 519777"/>
                    <a:gd name="connsiteY5" fmla="*/ 380772 h 380846"/>
                    <a:gd name="connsiteX6" fmla="*/ 0 w 519777"/>
                    <a:gd name="connsiteY6" fmla="*/ 240006 h 380846"/>
                    <a:gd name="connsiteX7" fmla="*/ 130196 w 519777"/>
                    <a:gd name="connsiteY7" fmla="*/ 240006 h 380846"/>
                    <a:gd name="connsiteX8" fmla="*/ 154426 w 519777"/>
                    <a:gd name="connsiteY8" fmla="*/ 0 h 380846"/>
                    <a:gd name="connsiteX0" fmla="*/ 24230 w 389581"/>
                    <a:gd name="connsiteY0" fmla="*/ 0 h 380846"/>
                    <a:gd name="connsiteX1" fmla="*/ 225674 w 389581"/>
                    <a:gd name="connsiteY1" fmla="*/ 0 h 380846"/>
                    <a:gd name="connsiteX2" fmla="*/ 249904 w 389581"/>
                    <a:gd name="connsiteY2" fmla="*/ 240006 h 380846"/>
                    <a:gd name="connsiteX3" fmla="*/ 383367 w 389581"/>
                    <a:gd name="connsiteY3" fmla="*/ 240006 h 380846"/>
                    <a:gd name="connsiteX4" fmla="*/ 389581 w 389581"/>
                    <a:gd name="connsiteY4" fmla="*/ 254756 h 380846"/>
                    <a:gd name="connsiteX5" fmla="*/ 126585 w 389581"/>
                    <a:gd name="connsiteY5" fmla="*/ 380772 h 380846"/>
                    <a:gd name="connsiteX6" fmla="*/ 0 w 389581"/>
                    <a:gd name="connsiteY6" fmla="*/ 240006 h 380846"/>
                    <a:gd name="connsiteX7" fmla="*/ 24230 w 389581"/>
                    <a:gd name="connsiteY7" fmla="*/ 0 h 380846"/>
                    <a:gd name="connsiteX0" fmla="*/ 24230 w 383367"/>
                    <a:gd name="connsiteY0" fmla="*/ 0 h 380772"/>
                    <a:gd name="connsiteX1" fmla="*/ 225674 w 383367"/>
                    <a:gd name="connsiteY1" fmla="*/ 0 h 380772"/>
                    <a:gd name="connsiteX2" fmla="*/ 249904 w 383367"/>
                    <a:gd name="connsiteY2" fmla="*/ 240006 h 380772"/>
                    <a:gd name="connsiteX3" fmla="*/ 383367 w 383367"/>
                    <a:gd name="connsiteY3" fmla="*/ 240006 h 380772"/>
                    <a:gd name="connsiteX4" fmla="*/ 126585 w 383367"/>
                    <a:gd name="connsiteY4" fmla="*/ 380772 h 380772"/>
                    <a:gd name="connsiteX5" fmla="*/ 0 w 383367"/>
                    <a:gd name="connsiteY5" fmla="*/ 240006 h 380772"/>
                    <a:gd name="connsiteX6" fmla="*/ 24230 w 383367"/>
                    <a:gd name="connsiteY6" fmla="*/ 0 h 380772"/>
                    <a:gd name="connsiteX0" fmla="*/ 24230 w 249904"/>
                    <a:gd name="connsiteY0" fmla="*/ 0 h 380772"/>
                    <a:gd name="connsiteX1" fmla="*/ 225674 w 249904"/>
                    <a:gd name="connsiteY1" fmla="*/ 0 h 380772"/>
                    <a:gd name="connsiteX2" fmla="*/ 249904 w 249904"/>
                    <a:gd name="connsiteY2" fmla="*/ 240006 h 380772"/>
                    <a:gd name="connsiteX3" fmla="*/ 126585 w 249904"/>
                    <a:gd name="connsiteY3" fmla="*/ 380772 h 380772"/>
                    <a:gd name="connsiteX4" fmla="*/ 0 w 249904"/>
                    <a:gd name="connsiteY4" fmla="*/ 240006 h 380772"/>
                    <a:gd name="connsiteX5" fmla="*/ 24230 w 249904"/>
                    <a:gd name="connsiteY5" fmla="*/ 0 h 380772"/>
                    <a:gd name="connsiteX0" fmla="*/ 24230 w 249904"/>
                    <a:gd name="connsiteY0" fmla="*/ 0 h 240006"/>
                    <a:gd name="connsiteX1" fmla="*/ 225674 w 249904"/>
                    <a:gd name="connsiteY1" fmla="*/ 0 h 240006"/>
                    <a:gd name="connsiteX2" fmla="*/ 249904 w 249904"/>
                    <a:gd name="connsiteY2" fmla="*/ 240006 h 240006"/>
                    <a:gd name="connsiteX3" fmla="*/ 0 w 249904"/>
                    <a:gd name="connsiteY3" fmla="*/ 240006 h 240006"/>
                    <a:gd name="connsiteX4" fmla="*/ 24230 w 249904"/>
                    <a:gd name="connsiteY4" fmla="*/ 0 h 240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9904" h="240006">
                      <a:moveTo>
                        <a:pt x="24230" y="0"/>
                      </a:moveTo>
                      <a:lnTo>
                        <a:pt x="225674" y="0"/>
                      </a:lnTo>
                      <a:lnTo>
                        <a:pt x="249904" y="240006"/>
                      </a:lnTo>
                      <a:lnTo>
                        <a:pt x="0" y="240006"/>
                      </a:lnTo>
                      <a:lnTo>
                        <a:pt x="24230" y="0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5" name="片側の 2 つの角を丸めた四角形 144">
                  <a:extLst>
                    <a:ext uri="{FF2B5EF4-FFF2-40B4-BE49-F238E27FC236}">
                      <a16:creationId xmlns:a16="http://schemas.microsoft.com/office/drawing/2014/main" id="{2CFA9E76-1176-4E19-AF28-6AA1233AD259}"/>
                    </a:ext>
                  </a:extLst>
                </p:cNvPr>
                <p:cNvSpPr/>
                <p:nvPr/>
              </p:nvSpPr>
              <p:spPr>
                <a:xfrm>
                  <a:off x="7177680" y="2234866"/>
                  <a:ext cx="1445620" cy="1298432"/>
                </a:xfrm>
                <a:prstGeom prst="round2SameRect">
                  <a:avLst>
                    <a:gd name="adj1" fmla="val 34484"/>
                    <a:gd name="adj2" fmla="val 0"/>
                  </a:avLst>
                </a:prstGeom>
                <a:pattFill prst="lgCheck">
                  <a:fgClr>
                    <a:schemeClr val="accent4">
                      <a:lumMod val="5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36" name="グループ化 235">
                  <a:extLst>
                    <a:ext uri="{FF2B5EF4-FFF2-40B4-BE49-F238E27FC236}">
                      <a16:creationId xmlns:a16="http://schemas.microsoft.com/office/drawing/2014/main" id="{D4CAB9E0-D542-46C6-8A46-443769800EF4}"/>
                    </a:ext>
                  </a:extLst>
                </p:cNvPr>
                <p:cNvGrpSpPr/>
                <p:nvPr/>
              </p:nvGrpSpPr>
              <p:grpSpPr>
                <a:xfrm>
                  <a:off x="7238074" y="838200"/>
                  <a:ext cx="1329717" cy="1288749"/>
                  <a:chOff x="7238074" y="838200"/>
                  <a:chExt cx="1329717" cy="1288749"/>
                </a:xfrm>
              </p:grpSpPr>
              <p:sp>
                <p:nvSpPr>
                  <p:cNvPr id="248" name="フリーフォーム 540">
                    <a:extLst>
                      <a:ext uri="{FF2B5EF4-FFF2-40B4-BE49-F238E27FC236}">
                        <a16:creationId xmlns:a16="http://schemas.microsoft.com/office/drawing/2014/main" id="{514750BC-B786-40F8-B0CD-6C8D20A46C13}"/>
                      </a:ext>
                    </a:extLst>
                  </p:cNvPr>
                  <p:cNvSpPr/>
                  <p:nvPr/>
                </p:nvSpPr>
                <p:spPr>
                  <a:xfrm>
                    <a:off x="7290497" y="838200"/>
                    <a:ext cx="1217551" cy="978545"/>
                  </a:xfrm>
                  <a:custGeom>
                    <a:avLst/>
                    <a:gdLst>
                      <a:gd name="connsiteX0" fmla="*/ 328111 w 816502"/>
                      <a:gd name="connsiteY0" fmla="*/ 0 h 656222"/>
                      <a:gd name="connsiteX1" fmla="*/ 455827 w 816502"/>
                      <a:gd name="connsiteY1" fmla="*/ 25785 h 656222"/>
                      <a:gd name="connsiteX2" fmla="*/ 492925 w 816502"/>
                      <a:gd name="connsiteY2" fmla="*/ 45920 h 656222"/>
                      <a:gd name="connsiteX3" fmla="*/ 510467 w 816502"/>
                      <a:gd name="connsiteY3" fmla="*/ 44152 h 656222"/>
                      <a:gd name="connsiteX4" fmla="*/ 816502 w 816502"/>
                      <a:gd name="connsiteY4" fmla="*/ 350187 h 656222"/>
                      <a:gd name="connsiteX5" fmla="*/ 510467 w 816502"/>
                      <a:gd name="connsiteY5" fmla="*/ 656222 h 656222"/>
                      <a:gd name="connsiteX6" fmla="*/ 448791 w 816502"/>
                      <a:gd name="connsiteY6" fmla="*/ 650005 h 656222"/>
                      <a:gd name="connsiteX7" fmla="*/ 420791 w 816502"/>
                      <a:gd name="connsiteY7" fmla="*/ 641313 h 656222"/>
                      <a:gd name="connsiteX8" fmla="*/ 394237 w 816502"/>
                      <a:gd name="connsiteY8" fmla="*/ 649556 h 656222"/>
                      <a:gd name="connsiteX9" fmla="*/ 328111 w 816502"/>
                      <a:gd name="connsiteY9" fmla="*/ 656222 h 656222"/>
                      <a:gd name="connsiteX10" fmla="*/ 0 w 816502"/>
                      <a:gd name="connsiteY10" fmla="*/ 328111 h 656222"/>
                      <a:gd name="connsiteX11" fmla="*/ 328111 w 816502"/>
                      <a:gd name="connsiteY11" fmla="*/ 0 h 656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816502" h="656222">
                        <a:moveTo>
                          <a:pt x="328111" y="0"/>
                        </a:moveTo>
                        <a:cubicBezTo>
                          <a:pt x="373414" y="0"/>
                          <a:pt x="416572" y="9181"/>
                          <a:pt x="455827" y="25785"/>
                        </a:cubicBezTo>
                        <a:lnTo>
                          <a:pt x="492925" y="45920"/>
                        </a:lnTo>
                        <a:lnTo>
                          <a:pt x="510467" y="44152"/>
                        </a:lnTo>
                        <a:cubicBezTo>
                          <a:pt x="679485" y="44152"/>
                          <a:pt x="816502" y="181169"/>
                          <a:pt x="816502" y="350187"/>
                        </a:cubicBezTo>
                        <a:cubicBezTo>
                          <a:pt x="816502" y="519205"/>
                          <a:pt x="679485" y="656222"/>
                          <a:pt x="510467" y="656222"/>
                        </a:cubicBezTo>
                        <a:cubicBezTo>
                          <a:pt x="489340" y="656222"/>
                          <a:pt x="468713" y="654081"/>
                          <a:pt x="448791" y="650005"/>
                        </a:cubicBezTo>
                        <a:lnTo>
                          <a:pt x="420791" y="641313"/>
                        </a:lnTo>
                        <a:lnTo>
                          <a:pt x="394237" y="649556"/>
                        </a:lnTo>
                        <a:cubicBezTo>
                          <a:pt x="372878" y="653927"/>
                          <a:pt x="350763" y="656222"/>
                          <a:pt x="328111" y="656222"/>
                        </a:cubicBezTo>
                        <a:cubicBezTo>
                          <a:pt x="146900" y="656222"/>
                          <a:pt x="0" y="509322"/>
                          <a:pt x="0" y="328111"/>
                        </a:cubicBezTo>
                        <a:cubicBezTo>
                          <a:pt x="0" y="146900"/>
                          <a:pt x="146900" y="0"/>
                          <a:pt x="328111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49" name="グループ化 248">
                    <a:extLst>
                      <a:ext uri="{FF2B5EF4-FFF2-40B4-BE49-F238E27FC236}">
                        <a16:creationId xmlns:a16="http://schemas.microsoft.com/office/drawing/2014/main" id="{95EDFC12-3B5F-4D94-9484-13BB2E93DA8E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7238074" y="1430027"/>
                    <a:ext cx="256495" cy="384741"/>
                    <a:chOff x="2680607" y="2825750"/>
                    <a:chExt cx="157843" cy="236764"/>
                  </a:xfrm>
                  <a:solidFill>
                    <a:schemeClr val="accent2">
                      <a:lumMod val="60000"/>
                      <a:lumOff val="40000"/>
                    </a:schemeClr>
                  </a:solidFill>
                </p:grpSpPr>
                <p:sp>
                  <p:nvSpPr>
                    <p:cNvPr id="262" name="円/楕円 564">
                      <a:extLst>
                        <a:ext uri="{FF2B5EF4-FFF2-40B4-BE49-F238E27FC236}">
                          <a16:creationId xmlns:a16="http://schemas.microsoft.com/office/drawing/2014/main" id="{D66FE112-73F2-4602-BEDE-9B530870361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3" name="円/楕円 565">
                      <a:extLst>
                        <a:ext uri="{FF2B5EF4-FFF2-40B4-BE49-F238E27FC236}">
                          <a16:creationId xmlns:a16="http://schemas.microsoft.com/office/drawing/2014/main" id="{B5CF6D13-0646-4CE5-AD5D-4A5BD74757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50" name="グループ化 249">
                    <a:extLst>
                      <a:ext uri="{FF2B5EF4-FFF2-40B4-BE49-F238E27FC236}">
                        <a16:creationId xmlns:a16="http://schemas.microsoft.com/office/drawing/2014/main" id="{3363E700-3D42-48C3-A6A7-B2E5BA180E4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8311296" y="1430027"/>
                    <a:ext cx="256495" cy="384741"/>
                    <a:chOff x="2680607" y="2825750"/>
                    <a:chExt cx="157843" cy="236764"/>
                  </a:xfrm>
                  <a:solidFill>
                    <a:schemeClr val="accent2">
                      <a:lumMod val="60000"/>
                      <a:lumOff val="40000"/>
                    </a:schemeClr>
                  </a:solidFill>
                </p:grpSpPr>
                <p:sp>
                  <p:nvSpPr>
                    <p:cNvPr id="260" name="円/楕円 562">
                      <a:extLst>
                        <a:ext uri="{FF2B5EF4-FFF2-40B4-BE49-F238E27FC236}">
                          <a16:creationId xmlns:a16="http://schemas.microsoft.com/office/drawing/2014/main" id="{8E45528A-310A-4A91-A2C7-814F4D45F78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1" name="円/楕円 563">
                      <a:extLst>
                        <a:ext uri="{FF2B5EF4-FFF2-40B4-BE49-F238E27FC236}">
                          <a16:creationId xmlns:a16="http://schemas.microsoft.com/office/drawing/2014/main" id="{91424701-BA3E-431D-BCB4-97A163EFE62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51" name="円/楕円 561">
                    <a:extLst>
                      <a:ext uri="{FF2B5EF4-FFF2-40B4-BE49-F238E27FC236}">
                        <a16:creationId xmlns:a16="http://schemas.microsoft.com/office/drawing/2014/main" id="{F128AE2E-32CE-44E0-A484-5789A387CBD3}"/>
                      </a:ext>
                    </a:extLst>
                  </p:cNvPr>
                  <p:cNvSpPr/>
                  <p:nvPr/>
                </p:nvSpPr>
                <p:spPr>
                  <a:xfrm>
                    <a:off x="7366320" y="919575"/>
                    <a:ext cx="1073222" cy="120737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2" name="月 251">
                    <a:extLst>
                      <a:ext uri="{FF2B5EF4-FFF2-40B4-BE49-F238E27FC236}">
                        <a16:creationId xmlns:a16="http://schemas.microsoft.com/office/drawing/2014/main" id="{847AAB5D-9715-4E00-BF9A-5CECE681D3A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594424" y="1116446"/>
                    <a:ext cx="56815" cy="354057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53" name="グループ化 252">
                    <a:extLst>
                      <a:ext uri="{FF2B5EF4-FFF2-40B4-BE49-F238E27FC236}">
                        <a16:creationId xmlns:a16="http://schemas.microsoft.com/office/drawing/2014/main" id="{BD8D08E2-1C2B-46FF-987C-9EFDADCF95D7}"/>
                      </a:ext>
                    </a:extLst>
                  </p:cNvPr>
                  <p:cNvGrpSpPr/>
                  <p:nvPr/>
                </p:nvGrpSpPr>
                <p:grpSpPr>
                  <a:xfrm>
                    <a:off x="7799861" y="1603884"/>
                    <a:ext cx="203618" cy="216409"/>
                    <a:chOff x="7084627" y="3040652"/>
                    <a:chExt cx="240026" cy="203430"/>
                  </a:xfrm>
                  <a:solidFill>
                    <a:schemeClr val="accent2">
                      <a:lumMod val="75000"/>
                    </a:schemeClr>
                  </a:solidFill>
                </p:grpSpPr>
                <p:sp>
                  <p:nvSpPr>
                    <p:cNvPr id="258" name="円/楕円 662">
                      <a:extLst>
                        <a:ext uri="{FF2B5EF4-FFF2-40B4-BE49-F238E27FC236}">
                          <a16:creationId xmlns:a16="http://schemas.microsoft.com/office/drawing/2014/main" id="{2043995B-6CFB-47E6-AFC9-D15F49EAA95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25508"/>
                      <a:ext cx="240026" cy="102097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9" name="フリーフォーム: 図形 258">
                      <a:extLst>
                        <a:ext uri="{FF2B5EF4-FFF2-40B4-BE49-F238E27FC236}">
                          <a16:creationId xmlns:a16="http://schemas.microsoft.com/office/drawing/2014/main" id="{CE895775-F0D1-4E3E-AFF9-B612DC98177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4065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54" name="月 253">
                    <a:extLst>
                      <a:ext uri="{FF2B5EF4-FFF2-40B4-BE49-F238E27FC236}">
                        <a16:creationId xmlns:a16="http://schemas.microsoft.com/office/drawing/2014/main" id="{058A9A92-E959-4D91-ABB0-B443F5149A9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139646" y="1116447"/>
                    <a:ext cx="56815" cy="354057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5" name="フリーフォーム: 図形 254">
                    <a:extLst>
                      <a:ext uri="{FF2B5EF4-FFF2-40B4-BE49-F238E27FC236}">
                        <a16:creationId xmlns:a16="http://schemas.microsoft.com/office/drawing/2014/main" id="{40CCADD5-FA21-47D2-B4A8-1B9E96C35E4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584158" y="1458505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6" name="フリーフォーム: 図形 255">
                    <a:extLst>
                      <a:ext uri="{FF2B5EF4-FFF2-40B4-BE49-F238E27FC236}">
                        <a16:creationId xmlns:a16="http://schemas.microsoft.com/office/drawing/2014/main" id="{116C4BF0-428B-4644-9FCA-D186A8BF071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172326" y="1458505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7" name="フリーフォーム: 図形 256">
                    <a:extLst>
                      <a:ext uri="{FF2B5EF4-FFF2-40B4-BE49-F238E27FC236}">
                        <a16:creationId xmlns:a16="http://schemas.microsoft.com/office/drawing/2014/main" id="{7E62CEFB-2A63-41EB-9BB6-98568A13369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872804" y="1813556"/>
                    <a:ext cx="53746" cy="271534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37" name="片側の 2 つの角を丸めた四角形 144">
                  <a:extLst>
                    <a:ext uri="{FF2B5EF4-FFF2-40B4-BE49-F238E27FC236}">
                      <a16:creationId xmlns:a16="http://schemas.microsoft.com/office/drawing/2014/main" id="{86C90537-67AC-474F-A133-F9F6D459B67D}"/>
                    </a:ext>
                  </a:extLst>
                </p:cNvPr>
                <p:cNvSpPr/>
                <p:nvPr/>
              </p:nvSpPr>
              <p:spPr>
                <a:xfrm>
                  <a:off x="7293707" y="2212310"/>
                  <a:ext cx="1218450" cy="1320987"/>
                </a:xfrm>
                <a:prstGeom prst="round2SameRect">
                  <a:avLst>
                    <a:gd name="adj1" fmla="val 25009"/>
                    <a:gd name="adj2" fmla="val 0"/>
                  </a:avLst>
                </a:prstGeom>
                <a:pattFill prst="lgCheck">
                  <a:fgClr>
                    <a:schemeClr val="accent4">
                      <a:lumMod val="5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8" name="正方形/長方形 237">
                  <a:extLst>
                    <a:ext uri="{FF2B5EF4-FFF2-40B4-BE49-F238E27FC236}">
                      <a16:creationId xmlns:a16="http://schemas.microsoft.com/office/drawing/2014/main" id="{E1FF87D2-9FD7-4C9A-907B-67220A86D460}"/>
                    </a:ext>
                  </a:extLst>
                </p:cNvPr>
                <p:cNvSpPr/>
                <p:nvPr/>
              </p:nvSpPr>
              <p:spPr>
                <a:xfrm>
                  <a:off x="7855664" y="2217394"/>
                  <a:ext cx="94536" cy="1313309"/>
                </a:xfrm>
                <a:prstGeom prst="rect">
                  <a:avLst/>
                </a:prstGeom>
                <a:solidFill>
                  <a:schemeClr val="accent4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39" name="グループ化 238">
                  <a:extLst>
                    <a:ext uri="{FF2B5EF4-FFF2-40B4-BE49-F238E27FC236}">
                      <a16:creationId xmlns:a16="http://schemas.microsoft.com/office/drawing/2014/main" id="{2164CC51-CAC2-44EE-AB19-D8EA3C989AA4}"/>
                    </a:ext>
                  </a:extLst>
                </p:cNvPr>
                <p:cNvGrpSpPr/>
                <p:nvPr/>
              </p:nvGrpSpPr>
              <p:grpSpPr>
                <a:xfrm>
                  <a:off x="7506166" y="2198290"/>
                  <a:ext cx="793533" cy="191636"/>
                  <a:chOff x="7504242" y="2198290"/>
                  <a:chExt cx="793533" cy="191636"/>
                </a:xfrm>
              </p:grpSpPr>
              <p:sp>
                <p:nvSpPr>
                  <p:cNvPr id="246" name="平行四辺形 245">
                    <a:extLst>
                      <a:ext uri="{FF2B5EF4-FFF2-40B4-BE49-F238E27FC236}">
                        <a16:creationId xmlns:a16="http://schemas.microsoft.com/office/drawing/2014/main" id="{B1CD426C-5833-42BD-8105-CD25F5023DF9}"/>
                      </a:ext>
                    </a:extLst>
                  </p:cNvPr>
                  <p:cNvSpPr/>
                  <p:nvPr/>
                </p:nvSpPr>
                <p:spPr>
                  <a:xfrm>
                    <a:off x="7504242" y="2198290"/>
                    <a:ext cx="399209" cy="191636"/>
                  </a:xfrm>
                  <a:prstGeom prst="parallelogram">
                    <a:avLst>
                      <a:gd name="adj" fmla="val 56367"/>
                    </a:avLst>
                  </a:prstGeom>
                  <a:solidFill>
                    <a:schemeClr val="accent4">
                      <a:lumMod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7" name="平行四辺形 246">
                    <a:extLst>
                      <a:ext uri="{FF2B5EF4-FFF2-40B4-BE49-F238E27FC236}">
                        <a16:creationId xmlns:a16="http://schemas.microsoft.com/office/drawing/2014/main" id="{A40485B1-EC53-4534-9D14-4DBB5801687E}"/>
                      </a:ext>
                    </a:extLst>
                  </p:cNvPr>
                  <p:cNvSpPr/>
                  <p:nvPr/>
                </p:nvSpPr>
                <p:spPr>
                  <a:xfrm flipH="1">
                    <a:off x="7898566" y="2198290"/>
                    <a:ext cx="399209" cy="191636"/>
                  </a:xfrm>
                  <a:prstGeom prst="parallelogram">
                    <a:avLst>
                      <a:gd name="adj" fmla="val 56367"/>
                    </a:avLst>
                  </a:prstGeom>
                  <a:solidFill>
                    <a:schemeClr val="accent4">
                      <a:lumMod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40" name="楕円 239">
                  <a:extLst>
                    <a:ext uri="{FF2B5EF4-FFF2-40B4-BE49-F238E27FC236}">
                      <a16:creationId xmlns:a16="http://schemas.microsoft.com/office/drawing/2014/main" id="{D6AD2BE5-A996-47F8-9BF3-BE009BDD216F}"/>
                    </a:ext>
                  </a:extLst>
                </p:cNvPr>
                <p:cNvSpPr/>
                <p:nvPr/>
              </p:nvSpPr>
              <p:spPr>
                <a:xfrm>
                  <a:off x="7869267" y="2493489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1" name="楕円 240">
                  <a:extLst>
                    <a:ext uri="{FF2B5EF4-FFF2-40B4-BE49-F238E27FC236}">
                      <a16:creationId xmlns:a16="http://schemas.microsoft.com/office/drawing/2014/main" id="{F5C83FF7-06FE-4315-864F-8AD86FC3FBC2}"/>
                    </a:ext>
                  </a:extLst>
                </p:cNvPr>
                <p:cNvSpPr/>
                <p:nvPr/>
              </p:nvSpPr>
              <p:spPr>
                <a:xfrm>
                  <a:off x="7869267" y="2719112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2" name="楕円 241">
                  <a:extLst>
                    <a:ext uri="{FF2B5EF4-FFF2-40B4-BE49-F238E27FC236}">
                      <a16:creationId xmlns:a16="http://schemas.microsoft.com/office/drawing/2014/main" id="{FE509165-7B2E-4D78-BDFD-0426987688E0}"/>
                    </a:ext>
                  </a:extLst>
                </p:cNvPr>
                <p:cNvSpPr/>
                <p:nvPr/>
              </p:nvSpPr>
              <p:spPr>
                <a:xfrm>
                  <a:off x="7869267" y="2944735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3" name="楕円 242">
                  <a:extLst>
                    <a:ext uri="{FF2B5EF4-FFF2-40B4-BE49-F238E27FC236}">
                      <a16:creationId xmlns:a16="http://schemas.microsoft.com/office/drawing/2014/main" id="{A248B086-6D07-4C00-A265-3E6BCDDB440F}"/>
                    </a:ext>
                  </a:extLst>
                </p:cNvPr>
                <p:cNvSpPr/>
                <p:nvPr/>
              </p:nvSpPr>
              <p:spPr>
                <a:xfrm>
                  <a:off x="7869267" y="3170358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4" name="楕円 243">
                  <a:extLst>
                    <a:ext uri="{FF2B5EF4-FFF2-40B4-BE49-F238E27FC236}">
                      <a16:creationId xmlns:a16="http://schemas.microsoft.com/office/drawing/2014/main" id="{C8F45CED-ADF7-4E83-B99B-2D5F30F06B3E}"/>
                    </a:ext>
                  </a:extLst>
                </p:cNvPr>
                <p:cNvSpPr/>
                <p:nvPr/>
              </p:nvSpPr>
              <p:spPr>
                <a:xfrm>
                  <a:off x="7869267" y="3395982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5" name="楕円 244">
                  <a:extLst>
                    <a:ext uri="{FF2B5EF4-FFF2-40B4-BE49-F238E27FC236}">
                      <a16:creationId xmlns:a16="http://schemas.microsoft.com/office/drawing/2014/main" id="{418FC1B6-5B38-4FCA-B514-819978F5224B}"/>
                    </a:ext>
                  </a:extLst>
                </p:cNvPr>
                <p:cNvSpPr/>
                <p:nvPr/>
              </p:nvSpPr>
              <p:spPr>
                <a:xfrm>
                  <a:off x="7869267" y="2274414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47" name="グループ化 346">
                <a:extLst>
                  <a:ext uri="{FF2B5EF4-FFF2-40B4-BE49-F238E27FC236}">
                    <a16:creationId xmlns:a16="http://schemas.microsoft.com/office/drawing/2014/main" id="{5E7E0F9B-DFAC-4039-B703-D0932881FC1B}"/>
                  </a:ext>
                </a:extLst>
              </p:cNvPr>
              <p:cNvGrpSpPr/>
              <p:nvPr/>
            </p:nvGrpSpPr>
            <p:grpSpPr>
              <a:xfrm>
                <a:off x="6559550" y="2406168"/>
                <a:ext cx="2705100" cy="1132370"/>
                <a:chOff x="6559550" y="2328862"/>
                <a:chExt cx="2705100" cy="1209676"/>
              </a:xfrm>
            </p:grpSpPr>
            <p:grpSp>
              <p:nvGrpSpPr>
                <p:cNvPr id="348" name="グループ化 347">
                  <a:extLst>
                    <a:ext uri="{FF2B5EF4-FFF2-40B4-BE49-F238E27FC236}">
                      <a16:creationId xmlns:a16="http://schemas.microsoft.com/office/drawing/2014/main" id="{AF0ABD73-EA19-4ECC-9958-A84EDC08A4F5}"/>
                    </a:ext>
                  </a:extLst>
                </p:cNvPr>
                <p:cNvGrpSpPr/>
                <p:nvPr/>
              </p:nvGrpSpPr>
              <p:grpSpPr>
                <a:xfrm>
                  <a:off x="65595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50" name="フリーフォーム: 図形 349">
                    <a:extLst>
                      <a:ext uri="{FF2B5EF4-FFF2-40B4-BE49-F238E27FC236}">
                        <a16:creationId xmlns:a16="http://schemas.microsoft.com/office/drawing/2014/main" id="{33FA9946-E09D-46CC-BFF0-904FE34285C7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1" name="四角形: 上の 2 つの角を丸める 181">
                    <a:extLst>
                      <a:ext uri="{FF2B5EF4-FFF2-40B4-BE49-F238E27FC236}">
                        <a16:creationId xmlns:a16="http://schemas.microsoft.com/office/drawing/2014/main" id="{763F18E9-02DA-4F13-8F3D-61A764556559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gradFill>
                    <a:gsLst>
                      <a:gs pos="0">
                        <a:schemeClr val="accent2">
                          <a:lumMod val="0"/>
                          <a:lumOff val="100000"/>
                        </a:schemeClr>
                      </a:gs>
                      <a:gs pos="35000">
                        <a:schemeClr val="accent1">
                          <a:lumMod val="60000"/>
                          <a:lumOff val="40000"/>
                        </a:schemeClr>
                      </a:gs>
                      <a:gs pos="100000">
                        <a:schemeClr val="accent1">
                          <a:lumMod val="75000"/>
                        </a:schemeClr>
                      </a:gs>
                    </a:gsLst>
                    <a:path path="circle">
                      <a:fillToRect l="50000" t="-80000" r="50000" b="180000"/>
                    </a:path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9" name="四角形: 上の 2 つの角を丸める 181">
                  <a:extLst>
                    <a:ext uri="{FF2B5EF4-FFF2-40B4-BE49-F238E27FC236}">
                      <a16:creationId xmlns:a16="http://schemas.microsoft.com/office/drawing/2014/main" id="{2AC18301-FB0A-42C0-BE17-4C1701183E94}"/>
                    </a:ext>
                  </a:extLst>
                </p:cNvPr>
                <p:cNvSpPr/>
                <p:nvPr/>
              </p:nvSpPr>
              <p:spPr>
                <a:xfrm>
                  <a:off x="6559550" y="2328862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07" name="グループ化 306">
              <a:extLst>
                <a:ext uri="{FF2B5EF4-FFF2-40B4-BE49-F238E27FC236}">
                  <a16:creationId xmlns:a16="http://schemas.microsoft.com/office/drawing/2014/main" id="{C9C988F8-225D-7F9A-D007-FF2AD4FF5B85}"/>
                </a:ext>
              </a:extLst>
            </p:cNvPr>
            <p:cNvGrpSpPr/>
            <p:nvPr/>
          </p:nvGrpSpPr>
          <p:grpSpPr>
            <a:xfrm>
              <a:off x="7231051" y="2324101"/>
              <a:ext cx="256824" cy="235494"/>
              <a:chOff x="1314450" y="2280493"/>
              <a:chExt cx="212372" cy="182066"/>
            </a:xfrm>
          </p:grpSpPr>
          <p:sp>
            <p:nvSpPr>
              <p:cNvPr id="308" name="四角形: 上の 2 つの角を丸める 307">
                <a:extLst>
                  <a:ext uri="{FF2B5EF4-FFF2-40B4-BE49-F238E27FC236}">
                    <a16:creationId xmlns:a16="http://schemas.microsoft.com/office/drawing/2014/main" id="{6E7F4DC7-7F1B-9932-82BD-6487C8A3E928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9" name="四角形: 上の 2 つの角を丸める 308">
                <a:extLst>
                  <a:ext uri="{FF2B5EF4-FFF2-40B4-BE49-F238E27FC236}">
                    <a16:creationId xmlns:a16="http://schemas.microsoft.com/office/drawing/2014/main" id="{8DDA531E-FBDD-9E16-27F3-345B738CE367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0" name="四角形: 上の 2 つの角を丸める 309">
                <a:extLst>
                  <a:ext uri="{FF2B5EF4-FFF2-40B4-BE49-F238E27FC236}">
                    <a16:creationId xmlns:a16="http://schemas.microsoft.com/office/drawing/2014/main" id="{752A8666-52E5-0430-F828-E3FFFFF13B3B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1" name="四角形: 上の 2 つの角を丸める 310">
                <a:extLst>
                  <a:ext uri="{FF2B5EF4-FFF2-40B4-BE49-F238E27FC236}">
                    <a16:creationId xmlns:a16="http://schemas.microsoft.com/office/drawing/2014/main" id="{A38F3B09-BC3F-A8C1-E2AA-6110975A4578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12" name="グループ化 311">
              <a:extLst>
                <a:ext uri="{FF2B5EF4-FFF2-40B4-BE49-F238E27FC236}">
                  <a16:creationId xmlns:a16="http://schemas.microsoft.com/office/drawing/2014/main" id="{CD2EB7B7-53BA-97C4-CA4A-8784AD527B81}"/>
                </a:ext>
              </a:extLst>
            </p:cNvPr>
            <p:cNvGrpSpPr/>
            <p:nvPr/>
          </p:nvGrpSpPr>
          <p:grpSpPr>
            <a:xfrm flipH="1">
              <a:off x="8323615" y="2324101"/>
              <a:ext cx="256822" cy="235494"/>
              <a:chOff x="1314450" y="2280493"/>
              <a:chExt cx="212372" cy="182066"/>
            </a:xfrm>
          </p:grpSpPr>
          <p:sp>
            <p:nvSpPr>
              <p:cNvPr id="313" name="四角形: 上の 2 つの角を丸める 312">
                <a:extLst>
                  <a:ext uri="{FF2B5EF4-FFF2-40B4-BE49-F238E27FC236}">
                    <a16:creationId xmlns:a16="http://schemas.microsoft.com/office/drawing/2014/main" id="{15BBB827-2AD3-1092-9525-2437C91E161C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4" name="四角形: 上の 2 つの角を丸める 313">
                <a:extLst>
                  <a:ext uri="{FF2B5EF4-FFF2-40B4-BE49-F238E27FC236}">
                    <a16:creationId xmlns:a16="http://schemas.microsoft.com/office/drawing/2014/main" id="{4C2CE11E-7EFD-6D73-2148-A264C747EA55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5" name="四角形: 上の 2 つの角を丸める 314">
                <a:extLst>
                  <a:ext uri="{FF2B5EF4-FFF2-40B4-BE49-F238E27FC236}">
                    <a16:creationId xmlns:a16="http://schemas.microsoft.com/office/drawing/2014/main" id="{3A048F57-FD12-764B-E1B9-51CD3FF97D6E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6" name="四角形: 上の 2 つの角を丸める 315">
                <a:extLst>
                  <a:ext uri="{FF2B5EF4-FFF2-40B4-BE49-F238E27FC236}">
                    <a16:creationId xmlns:a16="http://schemas.microsoft.com/office/drawing/2014/main" id="{BC9C0B4D-DE8A-FC82-5674-2ABC57EE45C2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99" name="グループ化 398">
              <a:extLst>
                <a:ext uri="{FF2B5EF4-FFF2-40B4-BE49-F238E27FC236}">
                  <a16:creationId xmlns:a16="http://schemas.microsoft.com/office/drawing/2014/main" id="{A0AC7379-2A27-CEEA-6F54-5D273C1C408D}"/>
                </a:ext>
              </a:extLst>
            </p:cNvPr>
            <p:cNvGrpSpPr/>
            <p:nvPr/>
          </p:nvGrpSpPr>
          <p:grpSpPr>
            <a:xfrm>
              <a:off x="8408971" y="870357"/>
              <a:ext cx="962025" cy="1026463"/>
              <a:chOff x="4008147" y="1069149"/>
              <a:chExt cx="962025" cy="1026463"/>
            </a:xfrm>
          </p:grpSpPr>
          <p:sp>
            <p:nvSpPr>
              <p:cNvPr id="400" name="楕円 399">
                <a:extLst>
                  <a:ext uri="{FF2B5EF4-FFF2-40B4-BE49-F238E27FC236}">
                    <a16:creationId xmlns:a16="http://schemas.microsoft.com/office/drawing/2014/main" id="{BB8D4A2B-7B65-1A54-DB25-5E3818328D11}"/>
                  </a:ext>
                </a:extLst>
              </p:cNvPr>
              <p:cNvSpPr/>
              <p:nvPr/>
            </p:nvSpPr>
            <p:spPr>
              <a:xfrm>
                <a:off x="4008147" y="1069149"/>
                <a:ext cx="962025" cy="8549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B0F0"/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楕円 400">
                <a:extLst>
                  <a:ext uri="{FF2B5EF4-FFF2-40B4-BE49-F238E27FC236}">
                    <a16:creationId xmlns:a16="http://schemas.microsoft.com/office/drawing/2014/main" id="{F68BD51E-BC67-597D-34C9-46C20EBF27FB}"/>
                  </a:ext>
                </a:extLst>
              </p:cNvPr>
              <p:cNvSpPr/>
              <p:nvPr/>
            </p:nvSpPr>
            <p:spPr>
              <a:xfrm>
                <a:off x="4208966" y="1813647"/>
                <a:ext cx="172783" cy="146078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02" name="楕円 401">
                <a:extLst>
                  <a:ext uri="{FF2B5EF4-FFF2-40B4-BE49-F238E27FC236}">
                    <a16:creationId xmlns:a16="http://schemas.microsoft.com/office/drawing/2014/main" id="{D8573F5F-1B5F-4C4D-CF84-B6B2E82551C2}"/>
                  </a:ext>
                </a:extLst>
              </p:cNvPr>
              <p:cNvSpPr/>
              <p:nvPr/>
            </p:nvSpPr>
            <p:spPr>
              <a:xfrm>
                <a:off x="4121738" y="1956989"/>
                <a:ext cx="109193" cy="970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3" name="楕円 402">
                <a:extLst>
                  <a:ext uri="{FF2B5EF4-FFF2-40B4-BE49-F238E27FC236}">
                    <a16:creationId xmlns:a16="http://schemas.microsoft.com/office/drawing/2014/main" id="{41C2DB4B-C3F7-D80A-943C-72884D1A94FB}"/>
                  </a:ext>
                </a:extLst>
              </p:cNvPr>
              <p:cNvSpPr/>
              <p:nvPr/>
            </p:nvSpPr>
            <p:spPr>
              <a:xfrm>
                <a:off x="4016501" y="2026461"/>
                <a:ext cx="79527" cy="6915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04" name="グループ化 403">
                <a:extLst>
                  <a:ext uri="{FF2B5EF4-FFF2-40B4-BE49-F238E27FC236}">
                    <a16:creationId xmlns:a16="http://schemas.microsoft.com/office/drawing/2014/main" id="{2E27BB74-36C9-FFAC-13D0-BE28AE7C52C5}"/>
                  </a:ext>
                </a:extLst>
              </p:cNvPr>
              <p:cNvGrpSpPr/>
              <p:nvPr/>
            </p:nvGrpSpPr>
            <p:grpSpPr>
              <a:xfrm>
                <a:off x="4096028" y="1125027"/>
                <a:ext cx="737412" cy="694480"/>
                <a:chOff x="3206014" y="1144929"/>
                <a:chExt cx="631318" cy="594562"/>
              </a:xfrm>
            </p:grpSpPr>
            <p:grpSp>
              <p:nvGrpSpPr>
                <p:cNvPr id="405" name="グループ化 404">
                  <a:extLst>
                    <a:ext uri="{FF2B5EF4-FFF2-40B4-BE49-F238E27FC236}">
                      <a16:creationId xmlns:a16="http://schemas.microsoft.com/office/drawing/2014/main" id="{C6EDE60A-2CCB-31D5-D04C-3E18D07D45F4}"/>
                    </a:ext>
                  </a:extLst>
                </p:cNvPr>
                <p:cNvGrpSpPr/>
                <p:nvPr/>
              </p:nvGrpSpPr>
              <p:grpSpPr>
                <a:xfrm>
                  <a:off x="3206014" y="1381362"/>
                  <a:ext cx="342307" cy="246336"/>
                  <a:chOff x="3127388" y="1303758"/>
                  <a:chExt cx="586398" cy="421992"/>
                </a:xfrm>
              </p:grpSpPr>
              <p:sp>
                <p:nvSpPr>
                  <p:cNvPr id="417" name="フリーフォーム: 図形 416">
                    <a:extLst>
                      <a:ext uri="{FF2B5EF4-FFF2-40B4-BE49-F238E27FC236}">
                        <a16:creationId xmlns:a16="http://schemas.microsoft.com/office/drawing/2014/main" id="{99D1137D-E4B7-DAF6-E702-23CB9899D186}"/>
                      </a:ext>
                    </a:extLst>
                  </p:cNvPr>
                  <p:cNvSpPr/>
                  <p:nvPr/>
                </p:nvSpPr>
                <p:spPr>
                  <a:xfrm>
                    <a:off x="3127388" y="1303758"/>
                    <a:ext cx="586398" cy="421992"/>
                  </a:xfrm>
                  <a:custGeom>
                    <a:avLst/>
                    <a:gdLst>
                      <a:gd name="connsiteX0" fmla="*/ 360604 w 586398"/>
                      <a:gd name="connsiteY0" fmla="*/ 0 h 421992"/>
                      <a:gd name="connsiteX1" fmla="*/ 586398 w 586398"/>
                      <a:gd name="connsiteY1" fmla="*/ 389300 h 421992"/>
                      <a:gd name="connsiteX2" fmla="*/ 573688 w 586398"/>
                      <a:gd name="connsiteY2" fmla="*/ 392826 h 421992"/>
                      <a:gd name="connsiteX3" fmla="*/ 290986 w 586398"/>
                      <a:gd name="connsiteY3" fmla="*/ 421992 h 421992"/>
                      <a:gd name="connsiteX4" fmla="*/ 8285 w 586398"/>
                      <a:gd name="connsiteY4" fmla="*/ 392826 h 421992"/>
                      <a:gd name="connsiteX5" fmla="*/ 0 w 586398"/>
                      <a:gd name="connsiteY5" fmla="*/ 390527 h 421992"/>
                      <a:gd name="connsiteX6" fmla="*/ 610 w 586398"/>
                      <a:gd name="connsiteY6" fmla="*/ 390240 h 421992"/>
                      <a:gd name="connsiteX7" fmla="*/ 226950 w 586398"/>
                      <a:gd name="connsiteY7" fmla="*/ 1 h 421992"/>
                      <a:gd name="connsiteX8" fmla="*/ 236641 w 586398"/>
                      <a:gd name="connsiteY8" fmla="*/ 4718 h 421992"/>
                      <a:gd name="connsiteX9" fmla="*/ 293776 w 586398"/>
                      <a:gd name="connsiteY9" fmla="*/ 13045 h 421992"/>
                      <a:gd name="connsiteX10" fmla="*/ 350912 w 586398"/>
                      <a:gd name="connsiteY10" fmla="*/ 4718 h 4219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86398" h="421992">
                        <a:moveTo>
                          <a:pt x="360604" y="0"/>
                        </a:moveTo>
                        <a:lnTo>
                          <a:pt x="586398" y="389300"/>
                        </a:lnTo>
                        <a:lnTo>
                          <a:pt x="573688" y="392826"/>
                        </a:lnTo>
                        <a:cubicBezTo>
                          <a:pt x="486797" y="411607"/>
                          <a:pt x="391265" y="421992"/>
                          <a:pt x="290986" y="421992"/>
                        </a:cubicBezTo>
                        <a:cubicBezTo>
                          <a:pt x="190708" y="421992"/>
                          <a:pt x="95176" y="411607"/>
                          <a:pt x="8285" y="392826"/>
                        </a:cubicBezTo>
                        <a:lnTo>
                          <a:pt x="0" y="390527"/>
                        </a:lnTo>
                        <a:lnTo>
                          <a:pt x="610" y="390240"/>
                        </a:lnTo>
                        <a:lnTo>
                          <a:pt x="226950" y="1"/>
                        </a:lnTo>
                        <a:lnTo>
                          <a:pt x="236641" y="4718"/>
                        </a:lnTo>
                        <a:cubicBezTo>
                          <a:pt x="254202" y="10080"/>
                          <a:pt x="273510" y="13045"/>
                          <a:pt x="293776" y="13045"/>
                        </a:cubicBezTo>
                        <a:cubicBezTo>
                          <a:pt x="314043" y="13045"/>
                          <a:pt x="333350" y="10080"/>
                          <a:pt x="350912" y="4718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8" name="フリーフォーム: 図形 417">
                    <a:extLst>
                      <a:ext uri="{FF2B5EF4-FFF2-40B4-BE49-F238E27FC236}">
                        <a16:creationId xmlns:a16="http://schemas.microsoft.com/office/drawing/2014/main" id="{8D91E44D-DE45-44BA-5919-83F2AE6419F8}"/>
                      </a:ext>
                    </a:extLst>
                  </p:cNvPr>
                  <p:cNvSpPr/>
                  <p:nvPr/>
                </p:nvSpPr>
                <p:spPr>
                  <a:xfrm>
                    <a:off x="3285232" y="1303758"/>
                    <a:ext cx="271951" cy="181054"/>
                  </a:xfrm>
                  <a:custGeom>
                    <a:avLst/>
                    <a:gdLst>
                      <a:gd name="connsiteX0" fmla="*/ 202761 w 271951"/>
                      <a:gd name="connsiteY0" fmla="*/ 0 h 181054"/>
                      <a:gd name="connsiteX1" fmla="*/ 271951 w 271951"/>
                      <a:gd name="connsiteY1" fmla="*/ 119293 h 181054"/>
                      <a:gd name="connsiteX2" fmla="*/ 244369 w 271951"/>
                      <a:gd name="connsiteY2" fmla="*/ 116110 h 181054"/>
                      <a:gd name="connsiteX3" fmla="*/ 238862 w 271951"/>
                      <a:gd name="connsiteY3" fmla="*/ 153320 h 181054"/>
                      <a:gd name="connsiteX4" fmla="*/ 203884 w 271951"/>
                      <a:gd name="connsiteY4" fmla="*/ 139485 h 181054"/>
                      <a:gd name="connsiteX5" fmla="*/ 188935 w 271951"/>
                      <a:gd name="connsiteY5" fmla="*/ 174000 h 181054"/>
                      <a:gd name="connsiteX6" fmla="*/ 158730 w 271951"/>
                      <a:gd name="connsiteY6" fmla="*/ 151583 h 181054"/>
                      <a:gd name="connsiteX7" fmla="*/ 135356 w 271951"/>
                      <a:gd name="connsiteY7" fmla="*/ 181054 h 181054"/>
                      <a:gd name="connsiteX8" fmla="*/ 111982 w 271951"/>
                      <a:gd name="connsiteY8" fmla="*/ 151583 h 181054"/>
                      <a:gd name="connsiteX9" fmla="*/ 81777 w 271951"/>
                      <a:gd name="connsiteY9" fmla="*/ 174000 h 181054"/>
                      <a:gd name="connsiteX10" fmla="*/ 66828 w 271951"/>
                      <a:gd name="connsiteY10" fmla="*/ 139485 h 181054"/>
                      <a:gd name="connsiteX11" fmla="*/ 31850 w 271951"/>
                      <a:gd name="connsiteY11" fmla="*/ 153320 h 181054"/>
                      <a:gd name="connsiteX12" fmla="*/ 26343 w 271951"/>
                      <a:gd name="connsiteY12" fmla="*/ 116110 h 181054"/>
                      <a:gd name="connsiteX13" fmla="*/ 0 w 271951"/>
                      <a:gd name="connsiteY13" fmla="*/ 119150 h 181054"/>
                      <a:gd name="connsiteX14" fmla="*/ 69107 w 271951"/>
                      <a:gd name="connsiteY14" fmla="*/ 1 h 181054"/>
                      <a:gd name="connsiteX15" fmla="*/ 78798 w 271951"/>
                      <a:gd name="connsiteY15" fmla="*/ 4718 h 181054"/>
                      <a:gd name="connsiteX16" fmla="*/ 135933 w 271951"/>
                      <a:gd name="connsiteY16" fmla="*/ 13045 h 181054"/>
                      <a:gd name="connsiteX17" fmla="*/ 193069 w 271951"/>
                      <a:gd name="connsiteY17" fmla="*/ 4718 h 1810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71951" h="181054">
                        <a:moveTo>
                          <a:pt x="202761" y="0"/>
                        </a:moveTo>
                        <a:lnTo>
                          <a:pt x="271951" y="119293"/>
                        </a:lnTo>
                        <a:lnTo>
                          <a:pt x="244369" y="116110"/>
                        </a:lnTo>
                        <a:lnTo>
                          <a:pt x="238862" y="153320"/>
                        </a:lnTo>
                        <a:lnTo>
                          <a:pt x="203884" y="139485"/>
                        </a:lnTo>
                        <a:lnTo>
                          <a:pt x="188935" y="174000"/>
                        </a:lnTo>
                        <a:lnTo>
                          <a:pt x="158730" y="151583"/>
                        </a:lnTo>
                        <a:lnTo>
                          <a:pt x="135356" y="181054"/>
                        </a:lnTo>
                        <a:lnTo>
                          <a:pt x="111982" y="151583"/>
                        </a:lnTo>
                        <a:lnTo>
                          <a:pt x="81777" y="174000"/>
                        </a:lnTo>
                        <a:lnTo>
                          <a:pt x="66828" y="139485"/>
                        </a:lnTo>
                        <a:lnTo>
                          <a:pt x="31850" y="153320"/>
                        </a:lnTo>
                        <a:lnTo>
                          <a:pt x="26343" y="116110"/>
                        </a:lnTo>
                        <a:lnTo>
                          <a:pt x="0" y="119150"/>
                        </a:lnTo>
                        <a:lnTo>
                          <a:pt x="69107" y="1"/>
                        </a:lnTo>
                        <a:lnTo>
                          <a:pt x="78798" y="4718"/>
                        </a:lnTo>
                        <a:cubicBezTo>
                          <a:pt x="96359" y="10080"/>
                          <a:pt x="115667" y="13045"/>
                          <a:pt x="135933" y="13045"/>
                        </a:cubicBezTo>
                        <a:cubicBezTo>
                          <a:pt x="156200" y="13045"/>
                          <a:pt x="175507" y="10080"/>
                          <a:pt x="193069" y="4718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06" name="グループ化 405">
                  <a:extLst>
                    <a:ext uri="{FF2B5EF4-FFF2-40B4-BE49-F238E27FC236}">
                      <a16:creationId xmlns:a16="http://schemas.microsoft.com/office/drawing/2014/main" id="{DA20FE3C-40C6-D95C-BEA4-9F5BAC4E59AC}"/>
                    </a:ext>
                  </a:extLst>
                </p:cNvPr>
                <p:cNvGrpSpPr/>
                <p:nvPr/>
              </p:nvGrpSpPr>
              <p:grpSpPr>
                <a:xfrm>
                  <a:off x="3556679" y="1412859"/>
                  <a:ext cx="280653" cy="326632"/>
                  <a:chOff x="3934604" y="1330151"/>
                  <a:chExt cx="480780" cy="559545"/>
                </a:xfrm>
              </p:grpSpPr>
              <p:sp>
                <p:nvSpPr>
                  <p:cNvPr id="214" name="フリーフォーム: 図形 213">
                    <a:extLst>
                      <a:ext uri="{FF2B5EF4-FFF2-40B4-BE49-F238E27FC236}">
                        <a16:creationId xmlns:a16="http://schemas.microsoft.com/office/drawing/2014/main" id="{D8DCDA42-F8A8-1A46-4F67-901D46A4A913}"/>
                      </a:ext>
                    </a:extLst>
                  </p:cNvPr>
                  <p:cNvSpPr/>
                  <p:nvPr/>
                </p:nvSpPr>
                <p:spPr>
                  <a:xfrm>
                    <a:off x="3934604" y="1416846"/>
                    <a:ext cx="454649" cy="472850"/>
                  </a:xfrm>
                  <a:custGeom>
                    <a:avLst/>
                    <a:gdLst>
                      <a:gd name="connsiteX0" fmla="*/ 312309 w 458395"/>
                      <a:gd name="connsiteY0" fmla="*/ 0 h 472659"/>
                      <a:gd name="connsiteX1" fmla="*/ 411581 w 458395"/>
                      <a:gd name="connsiteY1" fmla="*/ 0 h 472659"/>
                      <a:gd name="connsiteX2" fmla="*/ 412557 w 458395"/>
                      <a:gd name="connsiteY2" fmla="*/ 1609 h 472659"/>
                      <a:gd name="connsiteX3" fmla="*/ 378730 w 458395"/>
                      <a:gd name="connsiteY3" fmla="*/ 390769 h 472659"/>
                      <a:gd name="connsiteX4" fmla="*/ 200717 w 458395"/>
                      <a:gd name="connsiteY4" fmla="*/ 469420 h 472659"/>
                      <a:gd name="connsiteX5" fmla="*/ 132159 w 458395"/>
                      <a:gd name="connsiteY5" fmla="*/ 472659 h 472659"/>
                      <a:gd name="connsiteX6" fmla="*/ 0 w 458395"/>
                      <a:gd name="connsiteY6" fmla="*/ 378583 h 472659"/>
                      <a:gd name="connsiteX7" fmla="*/ 80717 w 458395"/>
                      <a:gd name="connsiteY7" fmla="*/ 291900 h 472659"/>
                      <a:gd name="connsiteX8" fmla="*/ 134832 w 458395"/>
                      <a:gd name="connsiteY8" fmla="*/ 270174 h 472659"/>
                      <a:gd name="connsiteX9" fmla="*/ 279375 w 458395"/>
                      <a:gd name="connsiteY9" fmla="*/ 107524 h 472659"/>
                      <a:gd name="connsiteX0" fmla="*/ 312309 w 445091"/>
                      <a:gd name="connsiteY0" fmla="*/ 0 h 472980"/>
                      <a:gd name="connsiteX1" fmla="*/ 411581 w 445091"/>
                      <a:gd name="connsiteY1" fmla="*/ 0 h 472980"/>
                      <a:gd name="connsiteX2" fmla="*/ 412557 w 445091"/>
                      <a:gd name="connsiteY2" fmla="*/ 1609 h 472980"/>
                      <a:gd name="connsiteX3" fmla="*/ 378730 w 445091"/>
                      <a:gd name="connsiteY3" fmla="*/ 390769 h 472980"/>
                      <a:gd name="connsiteX4" fmla="*/ 132159 w 445091"/>
                      <a:gd name="connsiteY4" fmla="*/ 472659 h 472980"/>
                      <a:gd name="connsiteX5" fmla="*/ 0 w 445091"/>
                      <a:gd name="connsiteY5" fmla="*/ 378583 h 472980"/>
                      <a:gd name="connsiteX6" fmla="*/ 80717 w 445091"/>
                      <a:gd name="connsiteY6" fmla="*/ 291900 h 472980"/>
                      <a:gd name="connsiteX7" fmla="*/ 134832 w 445091"/>
                      <a:gd name="connsiteY7" fmla="*/ 270174 h 472980"/>
                      <a:gd name="connsiteX8" fmla="*/ 279375 w 445091"/>
                      <a:gd name="connsiteY8" fmla="*/ 107524 h 472980"/>
                      <a:gd name="connsiteX9" fmla="*/ 312309 w 445091"/>
                      <a:gd name="connsiteY9" fmla="*/ 0 h 472980"/>
                      <a:gd name="connsiteX0" fmla="*/ 312309 w 453478"/>
                      <a:gd name="connsiteY0" fmla="*/ 0 h 472739"/>
                      <a:gd name="connsiteX1" fmla="*/ 411581 w 453478"/>
                      <a:gd name="connsiteY1" fmla="*/ 0 h 472739"/>
                      <a:gd name="connsiteX2" fmla="*/ 412557 w 453478"/>
                      <a:gd name="connsiteY2" fmla="*/ 1609 h 472739"/>
                      <a:gd name="connsiteX3" fmla="*/ 404923 w 453478"/>
                      <a:gd name="connsiteY3" fmla="*/ 359813 h 472739"/>
                      <a:gd name="connsiteX4" fmla="*/ 132159 w 453478"/>
                      <a:gd name="connsiteY4" fmla="*/ 472659 h 472739"/>
                      <a:gd name="connsiteX5" fmla="*/ 0 w 453478"/>
                      <a:gd name="connsiteY5" fmla="*/ 378583 h 472739"/>
                      <a:gd name="connsiteX6" fmla="*/ 80717 w 453478"/>
                      <a:gd name="connsiteY6" fmla="*/ 291900 h 472739"/>
                      <a:gd name="connsiteX7" fmla="*/ 134832 w 453478"/>
                      <a:gd name="connsiteY7" fmla="*/ 270174 h 472739"/>
                      <a:gd name="connsiteX8" fmla="*/ 279375 w 453478"/>
                      <a:gd name="connsiteY8" fmla="*/ 107524 h 472739"/>
                      <a:gd name="connsiteX9" fmla="*/ 312309 w 453478"/>
                      <a:gd name="connsiteY9" fmla="*/ 0 h 472739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134832 w 458923"/>
                      <a:gd name="connsiteY7" fmla="*/ 270174 h 472850"/>
                      <a:gd name="connsiteX8" fmla="*/ 279375 w 458923"/>
                      <a:gd name="connsiteY8" fmla="*/ 107524 h 472850"/>
                      <a:gd name="connsiteX9" fmla="*/ 312309 w 458923"/>
                      <a:gd name="connsiteY9" fmla="*/ 0 h 472850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134832 w 458923"/>
                      <a:gd name="connsiteY7" fmla="*/ 270174 h 472850"/>
                      <a:gd name="connsiteX8" fmla="*/ 298425 w 458923"/>
                      <a:gd name="connsiteY8" fmla="*/ 114668 h 472850"/>
                      <a:gd name="connsiteX9" fmla="*/ 312309 w 458923"/>
                      <a:gd name="connsiteY9" fmla="*/ 0 h 472850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298425 w 458923"/>
                      <a:gd name="connsiteY7" fmla="*/ 114668 h 472850"/>
                      <a:gd name="connsiteX8" fmla="*/ 312309 w 458923"/>
                      <a:gd name="connsiteY8" fmla="*/ 0 h 472850"/>
                      <a:gd name="connsiteX0" fmla="*/ 313578 w 460192"/>
                      <a:gd name="connsiteY0" fmla="*/ 0 h 472850"/>
                      <a:gd name="connsiteX1" fmla="*/ 412850 w 460192"/>
                      <a:gd name="connsiteY1" fmla="*/ 0 h 472850"/>
                      <a:gd name="connsiteX2" fmla="*/ 413826 w 460192"/>
                      <a:gd name="connsiteY2" fmla="*/ 1609 h 472850"/>
                      <a:gd name="connsiteX3" fmla="*/ 406192 w 460192"/>
                      <a:gd name="connsiteY3" fmla="*/ 359813 h 472850"/>
                      <a:gd name="connsiteX4" fmla="*/ 133428 w 460192"/>
                      <a:gd name="connsiteY4" fmla="*/ 472659 h 472850"/>
                      <a:gd name="connsiteX5" fmla="*/ 1269 w 460192"/>
                      <a:gd name="connsiteY5" fmla="*/ 378583 h 472850"/>
                      <a:gd name="connsiteX6" fmla="*/ 79605 w 460192"/>
                      <a:gd name="connsiteY6" fmla="*/ 265707 h 472850"/>
                      <a:gd name="connsiteX7" fmla="*/ 299694 w 460192"/>
                      <a:gd name="connsiteY7" fmla="*/ 114668 h 472850"/>
                      <a:gd name="connsiteX8" fmla="*/ 313578 w 460192"/>
                      <a:gd name="connsiteY8" fmla="*/ 0 h 472850"/>
                      <a:gd name="connsiteX0" fmla="*/ 313578 w 460192"/>
                      <a:gd name="connsiteY0" fmla="*/ 0 h 472850"/>
                      <a:gd name="connsiteX1" fmla="*/ 412850 w 460192"/>
                      <a:gd name="connsiteY1" fmla="*/ 0 h 472850"/>
                      <a:gd name="connsiteX2" fmla="*/ 413826 w 460192"/>
                      <a:gd name="connsiteY2" fmla="*/ 1609 h 472850"/>
                      <a:gd name="connsiteX3" fmla="*/ 406192 w 460192"/>
                      <a:gd name="connsiteY3" fmla="*/ 359813 h 472850"/>
                      <a:gd name="connsiteX4" fmla="*/ 133428 w 460192"/>
                      <a:gd name="connsiteY4" fmla="*/ 472659 h 472850"/>
                      <a:gd name="connsiteX5" fmla="*/ 1269 w 460192"/>
                      <a:gd name="connsiteY5" fmla="*/ 378583 h 472850"/>
                      <a:gd name="connsiteX6" fmla="*/ 79605 w 460192"/>
                      <a:gd name="connsiteY6" fmla="*/ 265707 h 472850"/>
                      <a:gd name="connsiteX7" fmla="*/ 299694 w 460192"/>
                      <a:gd name="connsiteY7" fmla="*/ 114668 h 472850"/>
                      <a:gd name="connsiteX8" fmla="*/ 313578 w 460192"/>
                      <a:gd name="connsiteY8" fmla="*/ 0 h 472850"/>
                      <a:gd name="connsiteX0" fmla="*/ 306648 w 453262"/>
                      <a:gd name="connsiteY0" fmla="*/ 0 h 472850"/>
                      <a:gd name="connsiteX1" fmla="*/ 405920 w 453262"/>
                      <a:gd name="connsiteY1" fmla="*/ 0 h 472850"/>
                      <a:gd name="connsiteX2" fmla="*/ 406896 w 453262"/>
                      <a:gd name="connsiteY2" fmla="*/ 1609 h 472850"/>
                      <a:gd name="connsiteX3" fmla="*/ 399262 w 453262"/>
                      <a:gd name="connsiteY3" fmla="*/ 359813 h 472850"/>
                      <a:gd name="connsiteX4" fmla="*/ 126498 w 453262"/>
                      <a:gd name="connsiteY4" fmla="*/ 472659 h 472850"/>
                      <a:gd name="connsiteX5" fmla="*/ 1483 w 453262"/>
                      <a:gd name="connsiteY5" fmla="*/ 400014 h 472850"/>
                      <a:gd name="connsiteX6" fmla="*/ 72675 w 453262"/>
                      <a:gd name="connsiteY6" fmla="*/ 265707 h 472850"/>
                      <a:gd name="connsiteX7" fmla="*/ 292764 w 453262"/>
                      <a:gd name="connsiteY7" fmla="*/ 114668 h 472850"/>
                      <a:gd name="connsiteX8" fmla="*/ 306648 w 453262"/>
                      <a:gd name="connsiteY8" fmla="*/ 0 h 472850"/>
                      <a:gd name="connsiteX0" fmla="*/ 311301 w 457915"/>
                      <a:gd name="connsiteY0" fmla="*/ 0 h 472850"/>
                      <a:gd name="connsiteX1" fmla="*/ 410573 w 457915"/>
                      <a:gd name="connsiteY1" fmla="*/ 0 h 472850"/>
                      <a:gd name="connsiteX2" fmla="*/ 411549 w 457915"/>
                      <a:gd name="connsiteY2" fmla="*/ 1609 h 472850"/>
                      <a:gd name="connsiteX3" fmla="*/ 403915 w 457915"/>
                      <a:gd name="connsiteY3" fmla="*/ 359813 h 472850"/>
                      <a:gd name="connsiteX4" fmla="*/ 131151 w 457915"/>
                      <a:gd name="connsiteY4" fmla="*/ 472659 h 472850"/>
                      <a:gd name="connsiteX5" fmla="*/ 6136 w 457915"/>
                      <a:gd name="connsiteY5" fmla="*/ 400014 h 472850"/>
                      <a:gd name="connsiteX6" fmla="*/ 77328 w 457915"/>
                      <a:gd name="connsiteY6" fmla="*/ 265707 h 472850"/>
                      <a:gd name="connsiteX7" fmla="*/ 297417 w 457915"/>
                      <a:gd name="connsiteY7" fmla="*/ 114668 h 472850"/>
                      <a:gd name="connsiteX8" fmla="*/ 311301 w 457915"/>
                      <a:gd name="connsiteY8" fmla="*/ 0 h 472850"/>
                      <a:gd name="connsiteX0" fmla="*/ 308035 w 454649"/>
                      <a:gd name="connsiteY0" fmla="*/ 0 h 472850"/>
                      <a:gd name="connsiteX1" fmla="*/ 407307 w 454649"/>
                      <a:gd name="connsiteY1" fmla="*/ 0 h 472850"/>
                      <a:gd name="connsiteX2" fmla="*/ 408283 w 454649"/>
                      <a:gd name="connsiteY2" fmla="*/ 1609 h 472850"/>
                      <a:gd name="connsiteX3" fmla="*/ 400649 w 454649"/>
                      <a:gd name="connsiteY3" fmla="*/ 359813 h 472850"/>
                      <a:gd name="connsiteX4" fmla="*/ 127885 w 454649"/>
                      <a:gd name="connsiteY4" fmla="*/ 472659 h 472850"/>
                      <a:gd name="connsiteX5" fmla="*/ 2870 w 454649"/>
                      <a:gd name="connsiteY5" fmla="*/ 400014 h 472850"/>
                      <a:gd name="connsiteX6" fmla="*/ 74062 w 454649"/>
                      <a:gd name="connsiteY6" fmla="*/ 265707 h 472850"/>
                      <a:gd name="connsiteX7" fmla="*/ 294151 w 454649"/>
                      <a:gd name="connsiteY7" fmla="*/ 114668 h 472850"/>
                      <a:gd name="connsiteX8" fmla="*/ 308035 w 454649"/>
                      <a:gd name="connsiteY8" fmla="*/ 0 h 472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4649" h="472850">
                        <a:moveTo>
                          <a:pt x="308035" y="0"/>
                        </a:moveTo>
                        <a:lnTo>
                          <a:pt x="407307" y="0"/>
                        </a:lnTo>
                        <a:lnTo>
                          <a:pt x="408283" y="1609"/>
                        </a:lnTo>
                        <a:cubicBezTo>
                          <a:pt x="477845" y="140861"/>
                          <a:pt x="464051" y="257493"/>
                          <a:pt x="400649" y="359813"/>
                        </a:cubicBezTo>
                        <a:cubicBezTo>
                          <a:pt x="337247" y="462133"/>
                          <a:pt x="191007" y="474690"/>
                          <a:pt x="127885" y="472659"/>
                        </a:cubicBezTo>
                        <a:cubicBezTo>
                          <a:pt x="54896" y="472659"/>
                          <a:pt x="16603" y="451175"/>
                          <a:pt x="2870" y="400014"/>
                        </a:cubicBezTo>
                        <a:cubicBezTo>
                          <a:pt x="-10863" y="348853"/>
                          <a:pt x="26628" y="279988"/>
                          <a:pt x="74062" y="265707"/>
                        </a:cubicBezTo>
                        <a:cubicBezTo>
                          <a:pt x="147425" y="215361"/>
                          <a:pt x="275557" y="181683"/>
                          <a:pt x="294151" y="114668"/>
                        </a:cubicBezTo>
                        <a:cubicBezTo>
                          <a:pt x="312745" y="47653"/>
                          <a:pt x="303407" y="38223"/>
                          <a:pt x="308035" y="0"/>
                        </a:cubicBezTo>
                        <a:close/>
                      </a:path>
                    </a:pathLst>
                  </a:custGeom>
                  <a:solidFill>
                    <a:srgbClr val="7030A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6" name="フリーフォーム: 図形 415">
                    <a:extLst>
                      <a:ext uri="{FF2B5EF4-FFF2-40B4-BE49-F238E27FC236}">
                        <a16:creationId xmlns:a16="http://schemas.microsoft.com/office/drawing/2014/main" id="{8153010B-6F3C-F9BE-FF6B-C034F47925B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194860" y="1330151"/>
                    <a:ext cx="220524" cy="182222"/>
                  </a:xfrm>
                  <a:custGeom>
                    <a:avLst/>
                    <a:gdLst>
                      <a:gd name="connsiteX0" fmla="*/ 133122 w 220524"/>
                      <a:gd name="connsiteY0" fmla="*/ 182222 h 182222"/>
                      <a:gd name="connsiteX1" fmla="*/ 87403 w 220524"/>
                      <a:gd name="connsiteY1" fmla="*/ 182222 h 182222"/>
                      <a:gd name="connsiteX2" fmla="*/ 98836 w 220524"/>
                      <a:gd name="connsiteY2" fmla="*/ 127172 h 182222"/>
                      <a:gd name="connsiteX3" fmla="*/ 57358 w 220524"/>
                      <a:gd name="connsiteY3" fmla="*/ 119474 h 182222"/>
                      <a:gd name="connsiteX4" fmla="*/ 24420 w 220524"/>
                      <a:gd name="connsiteY4" fmla="*/ 99060 h 182222"/>
                      <a:gd name="connsiteX5" fmla="*/ 343 w 220524"/>
                      <a:gd name="connsiteY5" fmla="*/ 76685 h 182222"/>
                      <a:gd name="connsiteX6" fmla="*/ 0 w 220524"/>
                      <a:gd name="connsiteY6" fmla="*/ 76218 h 182222"/>
                      <a:gd name="connsiteX7" fmla="*/ 50612 w 220524"/>
                      <a:gd name="connsiteY7" fmla="*/ 69162 h 182222"/>
                      <a:gd name="connsiteX8" fmla="*/ 42003 w 220524"/>
                      <a:gd name="connsiteY8" fmla="*/ 21071 h 182222"/>
                      <a:gd name="connsiteX9" fmla="*/ 87435 w 220524"/>
                      <a:gd name="connsiteY9" fmla="*/ 43719 h 182222"/>
                      <a:gd name="connsiteX10" fmla="*/ 110192 w 220524"/>
                      <a:gd name="connsiteY10" fmla="*/ 0 h 182222"/>
                      <a:gd name="connsiteX11" fmla="*/ 132950 w 220524"/>
                      <a:gd name="connsiteY11" fmla="*/ 43719 h 182222"/>
                      <a:gd name="connsiteX12" fmla="*/ 178382 w 220524"/>
                      <a:gd name="connsiteY12" fmla="*/ 21071 h 182222"/>
                      <a:gd name="connsiteX13" fmla="*/ 169773 w 220524"/>
                      <a:gd name="connsiteY13" fmla="*/ 69162 h 182222"/>
                      <a:gd name="connsiteX14" fmla="*/ 220524 w 220524"/>
                      <a:gd name="connsiteY14" fmla="*/ 76237 h 182222"/>
                      <a:gd name="connsiteX15" fmla="*/ 183837 w 220524"/>
                      <a:gd name="connsiteY15" fmla="*/ 110331 h 182222"/>
                      <a:gd name="connsiteX16" fmla="*/ 185183 w 220524"/>
                      <a:gd name="connsiteY16" fmla="*/ 111582 h 182222"/>
                      <a:gd name="connsiteX17" fmla="*/ 172450 w 220524"/>
                      <a:gd name="connsiteY17" fmla="*/ 119474 h 182222"/>
                      <a:gd name="connsiteX18" fmla="*/ 122034 w 220524"/>
                      <a:gd name="connsiteY18" fmla="*/ 128831 h 182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220524" h="182222">
                        <a:moveTo>
                          <a:pt x="133122" y="182222"/>
                        </a:moveTo>
                        <a:lnTo>
                          <a:pt x="87403" y="182222"/>
                        </a:lnTo>
                        <a:lnTo>
                          <a:pt x="98836" y="127172"/>
                        </a:lnTo>
                        <a:lnTo>
                          <a:pt x="57358" y="119474"/>
                        </a:lnTo>
                        <a:lnTo>
                          <a:pt x="24420" y="99060"/>
                        </a:lnTo>
                        <a:lnTo>
                          <a:pt x="343" y="76685"/>
                        </a:lnTo>
                        <a:lnTo>
                          <a:pt x="0" y="76218"/>
                        </a:lnTo>
                        <a:lnTo>
                          <a:pt x="50612" y="69162"/>
                        </a:lnTo>
                        <a:lnTo>
                          <a:pt x="42003" y="21071"/>
                        </a:lnTo>
                        <a:lnTo>
                          <a:pt x="87435" y="43719"/>
                        </a:lnTo>
                        <a:lnTo>
                          <a:pt x="110192" y="0"/>
                        </a:lnTo>
                        <a:lnTo>
                          <a:pt x="132950" y="43719"/>
                        </a:lnTo>
                        <a:lnTo>
                          <a:pt x="178382" y="21071"/>
                        </a:lnTo>
                        <a:lnTo>
                          <a:pt x="169773" y="69162"/>
                        </a:lnTo>
                        <a:lnTo>
                          <a:pt x="220524" y="76237"/>
                        </a:lnTo>
                        <a:lnTo>
                          <a:pt x="183837" y="110331"/>
                        </a:lnTo>
                        <a:lnTo>
                          <a:pt x="185183" y="111582"/>
                        </a:lnTo>
                        <a:lnTo>
                          <a:pt x="172450" y="119474"/>
                        </a:lnTo>
                        <a:lnTo>
                          <a:pt x="122034" y="128831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07" name="グループ化 406">
                  <a:extLst>
                    <a:ext uri="{FF2B5EF4-FFF2-40B4-BE49-F238E27FC236}">
                      <a16:creationId xmlns:a16="http://schemas.microsoft.com/office/drawing/2014/main" id="{31F30E7A-255E-8385-ECB6-15631B78E819}"/>
                    </a:ext>
                  </a:extLst>
                </p:cNvPr>
                <p:cNvGrpSpPr/>
                <p:nvPr/>
              </p:nvGrpSpPr>
              <p:grpSpPr>
                <a:xfrm>
                  <a:off x="3462337" y="1144929"/>
                  <a:ext cx="311066" cy="303963"/>
                  <a:chOff x="3724964" y="958099"/>
                  <a:chExt cx="1218929" cy="1191098"/>
                </a:xfrm>
              </p:grpSpPr>
              <p:sp>
                <p:nvSpPr>
                  <p:cNvPr id="408" name="月 258">
                    <a:extLst>
                      <a:ext uri="{FF2B5EF4-FFF2-40B4-BE49-F238E27FC236}">
                        <a16:creationId xmlns:a16="http://schemas.microsoft.com/office/drawing/2014/main" id="{7D8F409F-BBE3-E03D-D8EE-7472A155ADC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110092" y="977141"/>
                    <a:ext cx="135092" cy="294896"/>
                  </a:xfrm>
                  <a:custGeom>
                    <a:avLst/>
                    <a:gdLst>
                      <a:gd name="connsiteX0" fmla="*/ 134541 w 134541"/>
                      <a:gd name="connsiteY0" fmla="*/ 416047 h 416047"/>
                      <a:gd name="connsiteX1" fmla="*/ 0 w 134541"/>
                      <a:gd name="connsiteY1" fmla="*/ 208023 h 416047"/>
                      <a:gd name="connsiteX2" fmla="*/ 134541 w 134541"/>
                      <a:gd name="connsiteY2" fmla="*/ -1 h 416047"/>
                      <a:gd name="connsiteX3" fmla="*/ 88703 w 134541"/>
                      <a:gd name="connsiteY3" fmla="*/ 208022 h 416047"/>
                      <a:gd name="connsiteX4" fmla="*/ 134541 w 134541"/>
                      <a:gd name="connsiteY4" fmla="*/ 416045 h 416047"/>
                      <a:gd name="connsiteX5" fmla="*/ 134541 w 134541"/>
                      <a:gd name="connsiteY5" fmla="*/ 416047 h 416047"/>
                      <a:gd name="connsiteX0" fmla="*/ 134541 w 134541"/>
                      <a:gd name="connsiteY0" fmla="*/ 416048 h 416048"/>
                      <a:gd name="connsiteX1" fmla="*/ 0 w 134541"/>
                      <a:gd name="connsiteY1" fmla="*/ 208024 h 416048"/>
                      <a:gd name="connsiteX2" fmla="*/ 134541 w 134541"/>
                      <a:gd name="connsiteY2" fmla="*/ 0 h 416048"/>
                      <a:gd name="connsiteX3" fmla="*/ 88703 w 134541"/>
                      <a:gd name="connsiteY3" fmla="*/ 208023 h 416048"/>
                      <a:gd name="connsiteX4" fmla="*/ 134541 w 134541"/>
                      <a:gd name="connsiteY4" fmla="*/ 416046 h 416048"/>
                      <a:gd name="connsiteX5" fmla="*/ 134541 w 134541"/>
                      <a:gd name="connsiteY5" fmla="*/ 416048 h 416048"/>
                      <a:gd name="connsiteX0" fmla="*/ 135092 w 135092"/>
                      <a:gd name="connsiteY0" fmla="*/ 234028 h 234028"/>
                      <a:gd name="connsiteX1" fmla="*/ 551 w 135092"/>
                      <a:gd name="connsiteY1" fmla="*/ 26004 h 234028"/>
                      <a:gd name="connsiteX2" fmla="*/ 89254 w 135092"/>
                      <a:gd name="connsiteY2" fmla="*/ 26003 h 234028"/>
                      <a:gd name="connsiteX3" fmla="*/ 135092 w 135092"/>
                      <a:gd name="connsiteY3" fmla="*/ 234026 h 234028"/>
                      <a:gd name="connsiteX4" fmla="*/ 135092 w 135092"/>
                      <a:gd name="connsiteY4" fmla="*/ 234028 h 234028"/>
                      <a:gd name="connsiteX0" fmla="*/ 135092 w 135092"/>
                      <a:gd name="connsiteY0" fmla="*/ 234028 h 234121"/>
                      <a:gd name="connsiteX1" fmla="*/ 551 w 135092"/>
                      <a:gd name="connsiteY1" fmla="*/ 26004 h 234121"/>
                      <a:gd name="connsiteX2" fmla="*/ 89254 w 135092"/>
                      <a:gd name="connsiteY2" fmla="*/ 26003 h 234121"/>
                      <a:gd name="connsiteX3" fmla="*/ 135092 w 135092"/>
                      <a:gd name="connsiteY3" fmla="*/ 234026 h 234121"/>
                      <a:gd name="connsiteX4" fmla="*/ 135092 w 135092"/>
                      <a:gd name="connsiteY4" fmla="*/ 234028 h 2341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5092" h="234121">
                        <a:moveTo>
                          <a:pt x="135092" y="234028"/>
                        </a:moveTo>
                        <a:cubicBezTo>
                          <a:pt x="-24938" y="238791"/>
                          <a:pt x="8191" y="60675"/>
                          <a:pt x="551" y="26004"/>
                        </a:cubicBezTo>
                        <a:cubicBezTo>
                          <a:pt x="-7089" y="-8667"/>
                          <a:pt x="66830" y="-8667"/>
                          <a:pt x="89254" y="26003"/>
                        </a:cubicBezTo>
                        <a:cubicBezTo>
                          <a:pt x="89254" y="101269"/>
                          <a:pt x="105372" y="174417"/>
                          <a:pt x="135092" y="234026"/>
                        </a:cubicBezTo>
                        <a:lnTo>
                          <a:pt x="135092" y="234028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09" name="グループ化 408">
                    <a:extLst>
                      <a:ext uri="{FF2B5EF4-FFF2-40B4-BE49-F238E27FC236}">
                        <a16:creationId xmlns:a16="http://schemas.microsoft.com/office/drawing/2014/main" id="{3CB6F290-5C94-A954-1823-575619DB57A2}"/>
                      </a:ext>
                    </a:extLst>
                  </p:cNvPr>
                  <p:cNvGrpSpPr/>
                  <p:nvPr/>
                </p:nvGrpSpPr>
                <p:grpSpPr>
                  <a:xfrm>
                    <a:off x="3724964" y="1167667"/>
                    <a:ext cx="1218929" cy="981530"/>
                    <a:chOff x="4051918" y="1370632"/>
                    <a:chExt cx="565029" cy="454984"/>
                  </a:xfrm>
                </p:grpSpPr>
                <p:sp>
                  <p:nvSpPr>
                    <p:cNvPr id="414" name="月 413">
                      <a:extLst>
                        <a:ext uri="{FF2B5EF4-FFF2-40B4-BE49-F238E27FC236}">
                          <a16:creationId xmlns:a16="http://schemas.microsoft.com/office/drawing/2014/main" id="{CEB70106-8BDC-6F56-8315-24B70E021BAF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180666" y="1266671"/>
                      <a:ext cx="307533" cy="565029"/>
                    </a:xfrm>
                    <a:prstGeom prst="moon">
                      <a:avLst>
                        <a:gd name="adj" fmla="val 78409"/>
                      </a:avLst>
                    </a:prstGeom>
                    <a:solidFill>
                      <a:schemeClr val="accent2">
                        <a:lumMod val="75000"/>
                      </a:scheme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415" name="フリーフォーム: 図形 414">
                      <a:extLst>
                        <a:ext uri="{FF2B5EF4-FFF2-40B4-BE49-F238E27FC236}">
                          <a16:creationId xmlns:a16="http://schemas.microsoft.com/office/drawing/2014/main" id="{35A78771-C461-1CBD-9A1A-E8EB6341E91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8463" y="1739398"/>
                      <a:ext cx="67421" cy="77673"/>
                    </a:xfrm>
                    <a:custGeom>
                      <a:avLst/>
                      <a:gdLst>
                        <a:gd name="connsiteX0" fmla="*/ 69315 w 165966"/>
                        <a:gd name="connsiteY0" fmla="*/ 0 h 251609"/>
                        <a:gd name="connsiteX1" fmla="*/ 97984 w 165966"/>
                        <a:gd name="connsiteY1" fmla="*/ 0 h 251609"/>
                        <a:gd name="connsiteX2" fmla="*/ 111660 w 165966"/>
                        <a:gd name="connsiteY2" fmla="*/ 125979 h 251609"/>
                        <a:gd name="connsiteX3" fmla="*/ 115284 w 165966"/>
                        <a:gd name="connsiteY3" fmla="*/ 126730 h 251609"/>
                        <a:gd name="connsiteX4" fmla="*/ 165966 w 165966"/>
                        <a:gd name="connsiteY4" fmla="*/ 205179 h 251609"/>
                        <a:gd name="connsiteX5" fmla="*/ 82983 w 165966"/>
                        <a:gd name="connsiteY5" fmla="*/ 162983 h 251609"/>
                        <a:gd name="connsiteX6" fmla="*/ 81261 w 165966"/>
                        <a:gd name="connsiteY6" fmla="*/ 163397 h 251609"/>
                        <a:gd name="connsiteX7" fmla="*/ 63876 w 165966"/>
                        <a:gd name="connsiteY7" fmla="*/ 205047 h 251609"/>
                        <a:gd name="connsiteX8" fmla="*/ 58743 w 165966"/>
                        <a:gd name="connsiteY8" fmla="*/ 251609 h 251609"/>
                        <a:gd name="connsiteX9" fmla="*/ 41343 w 165966"/>
                        <a:gd name="connsiteY9" fmla="*/ 174910 h 251609"/>
                        <a:gd name="connsiteX10" fmla="*/ 42249 w 165966"/>
                        <a:gd name="connsiteY10" fmla="*/ 172771 h 251609"/>
                        <a:gd name="connsiteX11" fmla="*/ 36675 w 165966"/>
                        <a:gd name="connsiteY11" fmla="*/ 174111 h 251609"/>
                        <a:gd name="connsiteX12" fmla="*/ 0 w 165966"/>
                        <a:gd name="connsiteY12" fmla="*/ 205179 h 251609"/>
                        <a:gd name="connsiteX13" fmla="*/ 50682 w 165966"/>
                        <a:gd name="connsiteY13" fmla="*/ 126730 h 251609"/>
                        <a:gd name="connsiteX14" fmla="*/ 55670 w 165966"/>
                        <a:gd name="connsiteY14" fmla="*/ 125697 h 2516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65966" h="251609">
                          <a:moveTo>
                            <a:pt x="69315" y="0"/>
                          </a:moveTo>
                          <a:lnTo>
                            <a:pt x="97984" y="0"/>
                          </a:lnTo>
                          <a:lnTo>
                            <a:pt x="111660" y="125979"/>
                          </a:lnTo>
                          <a:lnTo>
                            <a:pt x="115284" y="126730"/>
                          </a:lnTo>
                          <a:cubicBezTo>
                            <a:pt x="145068" y="139655"/>
                            <a:pt x="165966" y="169913"/>
                            <a:pt x="165966" y="205179"/>
                          </a:cubicBezTo>
                          <a:cubicBezTo>
                            <a:pt x="146244" y="178592"/>
                            <a:pt x="115548" y="162983"/>
                            <a:pt x="82983" y="162983"/>
                          </a:cubicBezTo>
                          <a:lnTo>
                            <a:pt x="81261" y="163397"/>
                          </a:lnTo>
                          <a:lnTo>
                            <a:pt x="63876" y="205047"/>
                          </a:lnTo>
                          <a:cubicBezTo>
                            <a:pt x="59586" y="221160"/>
                            <a:pt x="57782" y="237029"/>
                            <a:pt x="58743" y="251609"/>
                          </a:cubicBezTo>
                          <a:cubicBezTo>
                            <a:pt x="37946" y="239602"/>
                            <a:pt x="32004" y="208687"/>
                            <a:pt x="41343" y="174910"/>
                          </a:cubicBezTo>
                          <a:lnTo>
                            <a:pt x="42249" y="172771"/>
                          </a:lnTo>
                          <a:lnTo>
                            <a:pt x="36675" y="174111"/>
                          </a:lnTo>
                          <a:cubicBezTo>
                            <a:pt x="22465" y="181336"/>
                            <a:pt x="9861" y="191885"/>
                            <a:pt x="0" y="205179"/>
                          </a:cubicBezTo>
                          <a:cubicBezTo>
                            <a:pt x="0" y="169913"/>
                            <a:pt x="20898" y="139655"/>
                            <a:pt x="50682" y="126730"/>
                          </a:cubicBezTo>
                          <a:lnTo>
                            <a:pt x="55670" y="125697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6" name="フリーフォーム: 図形 195">
                      <a:extLst>
                        <a:ext uri="{FF2B5EF4-FFF2-40B4-BE49-F238E27FC236}">
                          <a16:creationId xmlns:a16="http://schemas.microsoft.com/office/drawing/2014/main" id="{7F4AEDB3-845D-59E8-2C0B-D6936315613C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4362786" y="1747943"/>
                      <a:ext cx="67420" cy="77673"/>
                    </a:xfrm>
                    <a:custGeom>
                      <a:avLst/>
                      <a:gdLst>
                        <a:gd name="connsiteX0" fmla="*/ 69315 w 165966"/>
                        <a:gd name="connsiteY0" fmla="*/ 0 h 251609"/>
                        <a:gd name="connsiteX1" fmla="*/ 97984 w 165966"/>
                        <a:gd name="connsiteY1" fmla="*/ 0 h 251609"/>
                        <a:gd name="connsiteX2" fmla="*/ 111660 w 165966"/>
                        <a:gd name="connsiteY2" fmla="*/ 125979 h 251609"/>
                        <a:gd name="connsiteX3" fmla="*/ 115284 w 165966"/>
                        <a:gd name="connsiteY3" fmla="*/ 126730 h 251609"/>
                        <a:gd name="connsiteX4" fmla="*/ 165966 w 165966"/>
                        <a:gd name="connsiteY4" fmla="*/ 205179 h 251609"/>
                        <a:gd name="connsiteX5" fmla="*/ 82983 w 165966"/>
                        <a:gd name="connsiteY5" fmla="*/ 162983 h 251609"/>
                        <a:gd name="connsiteX6" fmla="*/ 81261 w 165966"/>
                        <a:gd name="connsiteY6" fmla="*/ 163397 h 251609"/>
                        <a:gd name="connsiteX7" fmla="*/ 63876 w 165966"/>
                        <a:gd name="connsiteY7" fmla="*/ 205047 h 251609"/>
                        <a:gd name="connsiteX8" fmla="*/ 58743 w 165966"/>
                        <a:gd name="connsiteY8" fmla="*/ 251609 h 251609"/>
                        <a:gd name="connsiteX9" fmla="*/ 41343 w 165966"/>
                        <a:gd name="connsiteY9" fmla="*/ 174910 h 251609"/>
                        <a:gd name="connsiteX10" fmla="*/ 42249 w 165966"/>
                        <a:gd name="connsiteY10" fmla="*/ 172771 h 251609"/>
                        <a:gd name="connsiteX11" fmla="*/ 36675 w 165966"/>
                        <a:gd name="connsiteY11" fmla="*/ 174111 h 251609"/>
                        <a:gd name="connsiteX12" fmla="*/ 0 w 165966"/>
                        <a:gd name="connsiteY12" fmla="*/ 205179 h 251609"/>
                        <a:gd name="connsiteX13" fmla="*/ 50682 w 165966"/>
                        <a:gd name="connsiteY13" fmla="*/ 126730 h 251609"/>
                        <a:gd name="connsiteX14" fmla="*/ 55670 w 165966"/>
                        <a:gd name="connsiteY14" fmla="*/ 125697 h 2516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65966" h="251609">
                          <a:moveTo>
                            <a:pt x="69315" y="0"/>
                          </a:moveTo>
                          <a:lnTo>
                            <a:pt x="97984" y="0"/>
                          </a:lnTo>
                          <a:lnTo>
                            <a:pt x="111660" y="125979"/>
                          </a:lnTo>
                          <a:lnTo>
                            <a:pt x="115284" y="126730"/>
                          </a:lnTo>
                          <a:cubicBezTo>
                            <a:pt x="145068" y="139655"/>
                            <a:pt x="165966" y="169913"/>
                            <a:pt x="165966" y="205179"/>
                          </a:cubicBezTo>
                          <a:cubicBezTo>
                            <a:pt x="146244" y="178592"/>
                            <a:pt x="115548" y="162983"/>
                            <a:pt x="82983" y="162983"/>
                          </a:cubicBezTo>
                          <a:lnTo>
                            <a:pt x="81261" y="163397"/>
                          </a:lnTo>
                          <a:lnTo>
                            <a:pt x="63876" y="205047"/>
                          </a:lnTo>
                          <a:cubicBezTo>
                            <a:pt x="59586" y="221160"/>
                            <a:pt x="57782" y="237029"/>
                            <a:pt x="58743" y="251609"/>
                          </a:cubicBezTo>
                          <a:cubicBezTo>
                            <a:pt x="37946" y="239602"/>
                            <a:pt x="32004" y="208687"/>
                            <a:pt x="41343" y="174910"/>
                          </a:cubicBezTo>
                          <a:lnTo>
                            <a:pt x="42249" y="172771"/>
                          </a:lnTo>
                          <a:lnTo>
                            <a:pt x="36675" y="174111"/>
                          </a:lnTo>
                          <a:cubicBezTo>
                            <a:pt x="22465" y="181336"/>
                            <a:pt x="9861" y="191885"/>
                            <a:pt x="0" y="205179"/>
                          </a:cubicBezTo>
                          <a:cubicBezTo>
                            <a:pt x="0" y="169913"/>
                            <a:pt x="20898" y="139655"/>
                            <a:pt x="50682" y="126730"/>
                          </a:cubicBezTo>
                          <a:lnTo>
                            <a:pt x="55670" y="125697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8" name="フリーフォーム: 図形 207">
                      <a:extLst>
                        <a:ext uri="{FF2B5EF4-FFF2-40B4-BE49-F238E27FC236}">
                          <a16:creationId xmlns:a16="http://schemas.microsoft.com/office/drawing/2014/main" id="{0BF58613-E257-B6E3-F984-4AB10DECBD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23283" y="1370632"/>
                      <a:ext cx="222104" cy="379588"/>
                    </a:xfrm>
                    <a:custGeom>
                      <a:avLst/>
                      <a:gdLst>
                        <a:gd name="connsiteX0" fmla="*/ 111052 w 222104"/>
                        <a:gd name="connsiteY0" fmla="*/ 0 h 379588"/>
                        <a:gd name="connsiteX1" fmla="*/ 222104 w 222104"/>
                        <a:gd name="connsiteY1" fmla="*/ 179861 h 379588"/>
                        <a:gd name="connsiteX2" fmla="*/ 189578 w 222104"/>
                        <a:gd name="connsiteY2" fmla="*/ 307042 h 379588"/>
                        <a:gd name="connsiteX3" fmla="*/ 188229 w 222104"/>
                        <a:gd name="connsiteY3" fmla="*/ 308514 h 379588"/>
                        <a:gd name="connsiteX4" fmla="*/ 195036 w 222104"/>
                        <a:gd name="connsiteY4" fmla="*/ 333331 h 379588"/>
                        <a:gd name="connsiteX5" fmla="*/ 164406 w 222104"/>
                        <a:gd name="connsiteY5" fmla="*/ 379588 h 379588"/>
                        <a:gd name="connsiteX6" fmla="*/ 142748 w 222104"/>
                        <a:gd name="connsiteY6" fmla="*/ 366040 h 379588"/>
                        <a:gd name="connsiteX7" fmla="*/ 138549 w 222104"/>
                        <a:gd name="connsiteY7" fmla="*/ 350731 h 379588"/>
                        <a:gd name="connsiteX8" fmla="*/ 111052 w 222104"/>
                        <a:gd name="connsiteY8" fmla="*/ 359722 h 379588"/>
                        <a:gd name="connsiteX9" fmla="*/ 83144 w 222104"/>
                        <a:gd name="connsiteY9" fmla="*/ 350596 h 379588"/>
                        <a:gd name="connsiteX10" fmla="*/ 78908 w 222104"/>
                        <a:gd name="connsiteY10" fmla="*/ 366040 h 379588"/>
                        <a:gd name="connsiteX11" fmla="*/ 57249 w 222104"/>
                        <a:gd name="connsiteY11" fmla="*/ 379588 h 379588"/>
                        <a:gd name="connsiteX12" fmla="*/ 26619 w 222104"/>
                        <a:gd name="connsiteY12" fmla="*/ 333331 h 379588"/>
                        <a:gd name="connsiteX13" fmla="*/ 33530 w 222104"/>
                        <a:gd name="connsiteY13" fmla="*/ 308137 h 379588"/>
                        <a:gd name="connsiteX14" fmla="*/ 32527 w 222104"/>
                        <a:gd name="connsiteY14" fmla="*/ 307042 h 379588"/>
                        <a:gd name="connsiteX15" fmla="*/ 0 w 222104"/>
                        <a:gd name="connsiteY15" fmla="*/ 179861 h 379588"/>
                        <a:gd name="connsiteX16" fmla="*/ 111052 w 222104"/>
                        <a:gd name="connsiteY16" fmla="*/ 0 h 3795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222104" h="379588">
                          <a:moveTo>
                            <a:pt x="111052" y="0"/>
                          </a:moveTo>
                          <a:cubicBezTo>
                            <a:pt x="172384" y="0"/>
                            <a:pt x="222104" y="80527"/>
                            <a:pt x="222104" y="179861"/>
                          </a:cubicBezTo>
                          <a:cubicBezTo>
                            <a:pt x="222104" y="229528"/>
                            <a:pt x="209674" y="274493"/>
                            <a:pt x="189578" y="307042"/>
                          </a:cubicBezTo>
                          <a:lnTo>
                            <a:pt x="188229" y="308514"/>
                          </a:lnTo>
                          <a:lnTo>
                            <a:pt x="195036" y="333331"/>
                          </a:lnTo>
                          <a:cubicBezTo>
                            <a:pt x="195036" y="358878"/>
                            <a:pt x="181322" y="379588"/>
                            <a:pt x="164406" y="379588"/>
                          </a:cubicBezTo>
                          <a:cubicBezTo>
                            <a:pt x="155948" y="379588"/>
                            <a:pt x="148291" y="374411"/>
                            <a:pt x="142748" y="366040"/>
                          </a:cubicBezTo>
                          <a:lnTo>
                            <a:pt x="138549" y="350731"/>
                          </a:lnTo>
                          <a:lnTo>
                            <a:pt x="111052" y="359722"/>
                          </a:lnTo>
                          <a:lnTo>
                            <a:pt x="83144" y="350596"/>
                          </a:lnTo>
                          <a:lnTo>
                            <a:pt x="78908" y="366040"/>
                          </a:lnTo>
                          <a:cubicBezTo>
                            <a:pt x="73365" y="374411"/>
                            <a:pt x="65707" y="379588"/>
                            <a:pt x="57249" y="379588"/>
                          </a:cubicBezTo>
                          <a:cubicBezTo>
                            <a:pt x="40333" y="379588"/>
                            <a:pt x="26619" y="358878"/>
                            <a:pt x="26619" y="333331"/>
                          </a:cubicBezTo>
                          <a:lnTo>
                            <a:pt x="33530" y="308137"/>
                          </a:lnTo>
                          <a:lnTo>
                            <a:pt x="32527" y="307042"/>
                          </a:lnTo>
                          <a:cubicBezTo>
                            <a:pt x="12430" y="274493"/>
                            <a:pt x="0" y="229528"/>
                            <a:pt x="0" y="179861"/>
                          </a:cubicBezTo>
                          <a:cubicBezTo>
                            <a:pt x="0" y="80527"/>
                            <a:pt x="49720" y="0"/>
                            <a:pt x="111052" y="0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60000"/>
                        <a:lumOff val="40000"/>
                      </a:scheme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10" name="フリーフォーム: 図形 409">
                    <a:extLst>
                      <a:ext uri="{FF2B5EF4-FFF2-40B4-BE49-F238E27FC236}">
                        <a16:creationId xmlns:a16="http://schemas.microsoft.com/office/drawing/2014/main" id="{AACB0CB8-C593-F48F-A733-FA1270FC9221}"/>
                      </a:ext>
                    </a:extLst>
                  </p:cNvPr>
                  <p:cNvSpPr/>
                  <p:nvPr/>
                </p:nvSpPr>
                <p:spPr>
                  <a:xfrm>
                    <a:off x="4167445" y="958099"/>
                    <a:ext cx="347172" cy="386727"/>
                  </a:xfrm>
                  <a:custGeom>
                    <a:avLst/>
                    <a:gdLst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183364 w 362672"/>
                      <a:gd name="connsiteY3" fmla="*/ 0 h 422364"/>
                      <a:gd name="connsiteX4" fmla="*/ 362672 w 362672"/>
                      <a:gd name="connsiteY4" fmla="*/ 201900 h 422364"/>
                      <a:gd name="connsiteX5" fmla="*/ 348581 w 362672"/>
                      <a:gd name="connsiteY5" fmla="*/ 280488 h 422364"/>
                      <a:gd name="connsiteX6" fmla="*/ 338168 w 362672"/>
                      <a:gd name="connsiteY6" fmla="*/ 297880 h 422364"/>
                      <a:gd name="connsiteX7" fmla="*/ 354700 w 362672"/>
                      <a:gd name="connsiteY7" fmla="*/ 297876 h 422364"/>
                      <a:gd name="connsiteX8" fmla="*/ 360292 w 362672"/>
                      <a:gd name="connsiteY8" fmla="*/ 316410 h 422364"/>
                      <a:gd name="connsiteX9" fmla="*/ 355295 w 362672"/>
                      <a:gd name="connsiteY9" fmla="*/ 345878 h 422364"/>
                      <a:gd name="connsiteX10" fmla="*/ 314450 w 362672"/>
                      <a:gd name="connsiteY10" fmla="*/ 335252 h 422364"/>
                      <a:gd name="connsiteX11" fmla="*/ 315110 w 362672"/>
                      <a:gd name="connsiteY11" fmla="*/ 389172 h 422364"/>
                      <a:gd name="connsiteX12" fmla="*/ 265153 w 362672"/>
                      <a:gd name="connsiteY12" fmla="*/ 361682 h 422364"/>
                      <a:gd name="connsiteX13" fmla="*/ 250762 w 362672"/>
                      <a:gd name="connsiteY13" fmla="*/ 413922 h 422364"/>
                      <a:gd name="connsiteX14" fmla="*/ 210171 w 362672"/>
                      <a:gd name="connsiteY14" fmla="*/ 375362 h 422364"/>
                      <a:gd name="connsiteX15" fmla="*/ 181708 w 362672"/>
                      <a:gd name="connsiteY15" fmla="*/ 422364 h 422364"/>
                      <a:gd name="connsiteX16" fmla="*/ 153246 w 362672"/>
                      <a:gd name="connsiteY16" fmla="*/ 375362 h 422364"/>
                      <a:gd name="connsiteX17" fmla="*/ 112654 w 362672"/>
                      <a:gd name="connsiteY17" fmla="*/ 413922 h 422364"/>
                      <a:gd name="connsiteX18" fmla="*/ 98264 w 362672"/>
                      <a:gd name="connsiteY18" fmla="*/ 361682 h 422364"/>
                      <a:gd name="connsiteX19" fmla="*/ 48308 w 362672"/>
                      <a:gd name="connsiteY19" fmla="*/ 389172 h 422364"/>
                      <a:gd name="connsiteX20" fmla="*/ 48967 w 362672"/>
                      <a:gd name="connsiteY20" fmla="*/ 335252 h 422364"/>
                      <a:gd name="connsiteX21" fmla="*/ 8123 w 362672"/>
                      <a:gd name="connsiteY21" fmla="*/ 345878 h 422364"/>
                      <a:gd name="connsiteX22" fmla="*/ 3126 w 362672"/>
                      <a:gd name="connsiteY22" fmla="*/ 316405 h 422364"/>
                      <a:gd name="connsiteX23" fmla="*/ 8690 w 362672"/>
                      <a:gd name="connsiteY23" fmla="*/ 297966 h 422364"/>
                      <a:gd name="connsiteX24" fmla="*/ 28609 w 362672"/>
                      <a:gd name="connsiteY24" fmla="*/ 297961 h 422364"/>
                      <a:gd name="connsiteX25" fmla="*/ 18147 w 362672"/>
                      <a:gd name="connsiteY25" fmla="*/ 280488 h 422364"/>
                      <a:gd name="connsiteX26" fmla="*/ 4056 w 362672"/>
                      <a:gd name="connsiteY26" fmla="*/ 201900 h 422364"/>
                      <a:gd name="connsiteX27" fmla="*/ 183364 w 362672"/>
                      <a:gd name="connsiteY27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60292 w 362672"/>
                      <a:gd name="connsiteY9" fmla="*/ 316410 h 422364"/>
                      <a:gd name="connsiteX10" fmla="*/ 355295 w 362672"/>
                      <a:gd name="connsiteY10" fmla="*/ 345878 h 422364"/>
                      <a:gd name="connsiteX11" fmla="*/ 314450 w 362672"/>
                      <a:gd name="connsiteY11" fmla="*/ 335252 h 422364"/>
                      <a:gd name="connsiteX12" fmla="*/ 315110 w 362672"/>
                      <a:gd name="connsiteY12" fmla="*/ 389172 h 422364"/>
                      <a:gd name="connsiteX13" fmla="*/ 265153 w 362672"/>
                      <a:gd name="connsiteY13" fmla="*/ 361682 h 422364"/>
                      <a:gd name="connsiteX14" fmla="*/ 250762 w 362672"/>
                      <a:gd name="connsiteY14" fmla="*/ 413922 h 422364"/>
                      <a:gd name="connsiteX15" fmla="*/ 210171 w 362672"/>
                      <a:gd name="connsiteY15" fmla="*/ 375362 h 422364"/>
                      <a:gd name="connsiteX16" fmla="*/ 181708 w 362672"/>
                      <a:gd name="connsiteY16" fmla="*/ 422364 h 422364"/>
                      <a:gd name="connsiteX17" fmla="*/ 153246 w 362672"/>
                      <a:gd name="connsiteY17" fmla="*/ 375362 h 422364"/>
                      <a:gd name="connsiteX18" fmla="*/ 112654 w 362672"/>
                      <a:gd name="connsiteY18" fmla="*/ 413922 h 422364"/>
                      <a:gd name="connsiteX19" fmla="*/ 98264 w 362672"/>
                      <a:gd name="connsiteY19" fmla="*/ 361682 h 422364"/>
                      <a:gd name="connsiteX20" fmla="*/ 48308 w 362672"/>
                      <a:gd name="connsiteY20" fmla="*/ 389172 h 422364"/>
                      <a:gd name="connsiteX21" fmla="*/ 48967 w 362672"/>
                      <a:gd name="connsiteY21" fmla="*/ 335252 h 422364"/>
                      <a:gd name="connsiteX22" fmla="*/ 8123 w 362672"/>
                      <a:gd name="connsiteY22" fmla="*/ 345878 h 422364"/>
                      <a:gd name="connsiteX23" fmla="*/ 8690 w 362672"/>
                      <a:gd name="connsiteY23" fmla="*/ 297966 h 422364"/>
                      <a:gd name="connsiteX24" fmla="*/ 28609 w 362672"/>
                      <a:gd name="connsiteY24" fmla="*/ 297961 h 422364"/>
                      <a:gd name="connsiteX25" fmla="*/ 18147 w 362672"/>
                      <a:gd name="connsiteY25" fmla="*/ 280488 h 422364"/>
                      <a:gd name="connsiteX26" fmla="*/ 4056 w 362672"/>
                      <a:gd name="connsiteY26" fmla="*/ 201900 h 422364"/>
                      <a:gd name="connsiteX27" fmla="*/ 183364 w 362672"/>
                      <a:gd name="connsiteY27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60292 w 362672"/>
                      <a:gd name="connsiteY9" fmla="*/ 316410 h 422364"/>
                      <a:gd name="connsiteX10" fmla="*/ 355295 w 362672"/>
                      <a:gd name="connsiteY10" fmla="*/ 345878 h 422364"/>
                      <a:gd name="connsiteX11" fmla="*/ 314450 w 362672"/>
                      <a:gd name="connsiteY11" fmla="*/ 335252 h 422364"/>
                      <a:gd name="connsiteX12" fmla="*/ 315110 w 362672"/>
                      <a:gd name="connsiteY12" fmla="*/ 389172 h 422364"/>
                      <a:gd name="connsiteX13" fmla="*/ 265153 w 362672"/>
                      <a:gd name="connsiteY13" fmla="*/ 361682 h 422364"/>
                      <a:gd name="connsiteX14" fmla="*/ 250762 w 362672"/>
                      <a:gd name="connsiteY14" fmla="*/ 413922 h 422364"/>
                      <a:gd name="connsiteX15" fmla="*/ 210171 w 362672"/>
                      <a:gd name="connsiteY15" fmla="*/ 375362 h 422364"/>
                      <a:gd name="connsiteX16" fmla="*/ 181708 w 362672"/>
                      <a:gd name="connsiteY16" fmla="*/ 422364 h 422364"/>
                      <a:gd name="connsiteX17" fmla="*/ 153246 w 362672"/>
                      <a:gd name="connsiteY17" fmla="*/ 375362 h 422364"/>
                      <a:gd name="connsiteX18" fmla="*/ 112654 w 362672"/>
                      <a:gd name="connsiteY18" fmla="*/ 413922 h 422364"/>
                      <a:gd name="connsiteX19" fmla="*/ 98264 w 362672"/>
                      <a:gd name="connsiteY19" fmla="*/ 361682 h 422364"/>
                      <a:gd name="connsiteX20" fmla="*/ 48308 w 362672"/>
                      <a:gd name="connsiteY20" fmla="*/ 389172 h 422364"/>
                      <a:gd name="connsiteX21" fmla="*/ 48967 w 362672"/>
                      <a:gd name="connsiteY21" fmla="*/ 335252 h 422364"/>
                      <a:gd name="connsiteX22" fmla="*/ 8123 w 362672"/>
                      <a:gd name="connsiteY22" fmla="*/ 345878 h 422364"/>
                      <a:gd name="connsiteX23" fmla="*/ 28609 w 362672"/>
                      <a:gd name="connsiteY23" fmla="*/ 297961 h 422364"/>
                      <a:gd name="connsiteX24" fmla="*/ 18147 w 362672"/>
                      <a:gd name="connsiteY24" fmla="*/ 280488 h 422364"/>
                      <a:gd name="connsiteX25" fmla="*/ 4056 w 362672"/>
                      <a:gd name="connsiteY25" fmla="*/ 201900 h 422364"/>
                      <a:gd name="connsiteX26" fmla="*/ 183364 w 362672"/>
                      <a:gd name="connsiteY26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55295 w 362672"/>
                      <a:gd name="connsiteY9" fmla="*/ 345878 h 422364"/>
                      <a:gd name="connsiteX10" fmla="*/ 314450 w 362672"/>
                      <a:gd name="connsiteY10" fmla="*/ 335252 h 422364"/>
                      <a:gd name="connsiteX11" fmla="*/ 315110 w 362672"/>
                      <a:gd name="connsiteY11" fmla="*/ 389172 h 422364"/>
                      <a:gd name="connsiteX12" fmla="*/ 265153 w 362672"/>
                      <a:gd name="connsiteY12" fmla="*/ 361682 h 422364"/>
                      <a:gd name="connsiteX13" fmla="*/ 250762 w 362672"/>
                      <a:gd name="connsiteY13" fmla="*/ 413922 h 422364"/>
                      <a:gd name="connsiteX14" fmla="*/ 210171 w 362672"/>
                      <a:gd name="connsiteY14" fmla="*/ 375362 h 422364"/>
                      <a:gd name="connsiteX15" fmla="*/ 181708 w 362672"/>
                      <a:gd name="connsiteY15" fmla="*/ 422364 h 422364"/>
                      <a:gd name="connsiteX16" fmla="*/ 153246 w 362672"/>
                      <a:gd name="connsiteY16" fmla="*/ 375362 h 422364"/>
                      <a:gd name="connsiteX17" fmla="*/ 112654 w 362672"/>
                      <a:gd name="connsiteY17" fmla="*/ 413922 h 422364"/>
                      <a:gd name="connsiteX18" fmla="*/ 98264 w 362672"/>
                      <a:gd name="connsiteY18" fmla="*/ 361682 h 422364"/>
                      <a:gd name="connsiteX19" fmla="*/ 48308 w 362672"/>
                      <a:gd name="connsiteY19" fmla="*/ 389172 h 422364"/>
                      <a:gd name="connsiteX20" fmla="*/ 48967 w 362672"/>
                      <a:gd name="connsiteY20" fmla="*/ 335252 h 422364"/>
                      <a:gd name="connsiteX21" fmla="*/ 8123 w 362672"/>
                      <a:gd name="connsiteY21" fmla="*/ 345878 h 422364"/>
                      <a:gd name="connsiteX22" fmla="*/ 28609 w 362672"/>
                      <a:gd name="connsiteY22" fmla="*/ 297961 h 422364"/>
                      <a:gd name="connsiteX23" fmla="*/ 18147 w 362672"/>
                      <a:gd name="connsiteY23" fmla="*/ 280488 h 422364"/>
                      <a:gd name="connsiteX24" fmla="*/ 4056 w 362672"/>
                      <a:gd name="connsiteY24" fmla="*/ 201900 h 422364"/>
                      <a:gd name="connsiteX25" fmla="*/ 183364 w 362672"/>
                      <a:gd name="connsiteY25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5295 w 362672"/>
                      <a:gd name="connsiteY8" fmla="*/ 345878 h 422364"/>
                      <a:gd name="connsiteX9" fmla="*/ 314450 w 362672"/>
                      <a:gd name="connsiteY9" fmla="*/ 335252 h 422364"/>
                      <a:gd name="connsiteX10" fmla="*/ 315110 w 362672"/>
                      <a:gd name="connsiteY10" fmla="*/ 389172 h 422364"/>
                      <a:gd name="connsiteX11" fmla="*/ 265153 w 362672"/>
                      <a:gd name="connsiteY11" fmla="*/ 361682 h 422364"/>
                      <a:gd name="connsiteX12" fmla="*/ 250762 w 362672"/>
                      <a:gd name="connsiteY12" fmla="*/ 413922 h 422364"/>
                      <a:gd name="connsiteX13" fmla="*/ 210171 w 362672"/>
                      <a:gd name="connsiteY13" fmla="*/ 375362 h 422364"/>
                      <a:gd name="connsiteX14" fmla="*/ 181708 w 362672"/>
                      <a:gd name="connsiteY14" fmla="*/ 422364 h 422364"/>
                      <a:gd name="connsiteX15" fmla="*/ 153246 w 362672"/>
                      <a:gd name="connsiteY15" fmla="*/ 375362 h 422364"/>
                      <a:gd name="connsiteX16" fmla="*/ 112654 w 362672"/>
                      <a:gd name="connsiteY16" fmla="*/ 413922 h 422364"/>
                      <a:gd name="connsiteX17" fmla="*/ 98264 w 362672"/>
                      <a:gd name="connsiteY17" fmla="*/ 361682 h 422364"/>
                      <a:gd name="connsiteX18" fmla="*/ 48308 w 362672"/>
                      <a:gd name="connsiteY18" fmla="*/ 389172 h 422364"/>
                      <a:gd name="connsiteX19" fmla="*/ 48967 w 362672"/>
                      <a:gd name="connsiteY19" fmla="*/ 335252 h 422364"/>
                      <a:gd name="connsiteX20" fmla="*/ 8123 w 362672"/>
                      <a:gd name="connsiteY20" fmla="*/ 345878 h 422364"/>
                      <a:gd name="connsiteX21" fmla="*/ 28609 w 362672"/>
                      <a:gd name="connsiteY21" fmla="*/ 297961 h 422364"/>
                      <a:gd name="connsiteX22" fmla="*/ 18147 w 362672"/>
                      <a:gd name="connsiteY22" fmla="*/ 280488 h 422364"/>
                      <a:gd name="connsiteX23" fmla="*/ 4056 w 362672"/>
                      <a:gd name="connsiteY23" fmla="*/ 201900 h 422364"/>
                      <a:gd name="connsiteX24" fmla="*/ 183364 w 362672"/>
                      <a:gd name="connsiteY24" fmla="*/ 0 h 422364"/>
                      <a:gd name="connsiteX0" fmla="*/ 0 w 362672"/>
                      <a:gd name="connsiteY0" fmla="*/ 297968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183364 w 362672"/>
                      <a:gd name="connsiteY3" fmla="*/ 0 h 422364"/>
                      <a:gd name="connsiteX4" fmla="*/ 362672 w 362672"/>
                      <a:gd name="connsiteY4" fmla="*/ 201900 h 422364"/>
                      <a:gd name="connsiteX5" fmla="*/ 348581 w 362672"/>
                      <a:gd name="connsiteY5" fmla="*/ 280488 h 422364"/>
                      <a:gd name="connsiteX6" fmla="*/ 338168 w 362672"/>
                      <a:gd name="connsiteY6" fmla="*/ 297880 h 422364"/>
                      <a:gd name="connsiteX7" fmla="*/ 355295 w 362672"/>
                      <a:gd name="connsiteY7" fmla="*/ 345878 h 422364"/>
                      <a:gd name="connsiteX8" fmla="*/ 314450 w 362672"/>
                      <a:gd name="connsiteY8" fmla="*/ 335252 h 422364"/>
                      <a:gd name="connsiteX9" fmla="*/ 315110 w 362672"/>
                      <a:gd name="connsiteY9" fmla="*/ 389172 h 422364"/>
                      <a:gd name="connsiteX10" fmla="*/ 265153 w 362672"/>
                      <a:gd name="connsiteY10" fmla="*/ 361682 h 422364"/>
                      <a:gd name="connsiteX11" fmla="*/ 250762 w 362672"/>
                      <a:gd name="connsiteY11" fmla="*/ 413922 h 422364"/>
                      <a:gd name="connsiteX12" fmla="*/ 210171 w 362672"/>
                      <a:gd name="connsiteY12" fmla="*/ 375362 h 422364"/>
                      <a:gd name="connsiteX13" fmla="*/ 181708 w 362672"/>
                      <a:gd name="connsiteY13" fmla="*/ 422364 h 422364"/>
                      <a:gd name="connsiteX14" fmla="*/ 153246 w 362672"/>
                      <a:gd name="connsiteY14" fmla="*/ 375362 h 422364"/>
                      <a:gd name="connsiteX15" fmla="*/ 112654 w 362672"/>
                      <a:gd name="connsiteY15" fmla="*/ 413922 h 422364"/>
                      <a:gd name="connsiteX16" fmla="*/ 98264 w 362672"/>
                      <a:gd name="connsiteY16" fmla="*/ 361682 h 422364"/>
                      <a:gd name="connsiteX17" fmla="*/ 48308 w 362672"/>
                      <a:gd name="connsiteY17" fmla="*/ 389172 h 422364"/>
                      <a:gd name="connsiteX18" fmla="*/ 48967 w 362672"/>
                      <a:gd name="connsiteY18" fmla="*/ 335252 h 422364"/>
                      <a:gd name="connsiteX19" fmla="*/ 8123 w 362672"/>
                      <a:gd name="connsiteY19" fmla="*/ 345878 h 422364"/>
                      <a:gd name="connsiteX20" fmla="*/ 28609 w 362672"/>
                      <a:gd name="connsiteY20" fmla="*/ 297961 h 422364"/>
                      <a:gd name="connsiteX21" fmla="*/ 18147 w 362672"/>
                      <a:gd name="connsiteY21" fmla="*/ 280488 h 422364"/>
                      <a:gd name="connsiteX22" fmla="*/ 4056 w 362672"/>
                      <a:gd name="connsiteY22" fmla="*/ 201900 h 422364"/>
                      <a:gd name="connsiteX23" fmla="*/ 183364 w 362672"/>
                      <a:gd name="connsiteY23" fmla="*/ 0 h 422364"/>
                      <a:gd name="connsiteX0" fmla="*/ 179308 w 358616"/>
                      <a:gd name="connsiteY0" fmla="*/ 0 h 422364"/>
                      <a:gd name="connsiteX1" fmla="*/ 358616 w 358616"/>
                      <a:gd name="connsiteY1" fmla="*/ 201900 h 422364"/>
                      <a:gd name="connsiteX2" fmla="*/ 344525 w 358616"/>
                      <a:gd name="connsiteY2" fmla="*/ 280488 h 422364"/>
                      <a:gd name="connsiteX3" fmla="*/ 334112 w 358616"/>
                      <a:gd name="connsiteY3" fmla="*/ 297880 h 422364"/>
                      <a:gd name="connsiteX4" fmla="*/ 351239 w 358616"/>
                      <a:gd name="connsiteY4" fmla="*/ 345878 h 422364"/>
                      <a:gd name="connsiteX5" fmla="*/ 310394 w 358616"/>
                      <a:gd name="connsiteY5" fmla="*/ 335252 h 422364"/>
                      <a:gd name="connsiteX6" fmla="*/ 311054 w 358616"/>
                      <a:gd name="connsiteY6" fmla="*/ 389172 h 422364"/>
                      <a:gd name="connsiteX7" fmla="*/ 261097 w 358616"/>
                      <a:gd name="connsiteY7" fmla="*/ 361682 h 422364"/>
                      <a:gd name="connsiteX8" fmla="*/ 246706 w 358616"/>
                      <a:gd name="connsiteY8" fmla="*/ 413922 h 422364"/>
                      <a:gd name="connsiteX9" fmla="*/ 206115 w 358616"/>
                      <a:gd name="connsiteY9" fmla="*/ 375362 h 422364"/>
                      <a:gd name="connsiteX10" fmla="*/ 177652 w 358616"/>
                      <a:gd name="connsiteY10" fmla="*/ 422364 h 422364"/>
                      <a:gd name="connsiteX11" fmla="*/ 149190 w 358616"/>
                      <a:gd name="connsiteY11" fmla="*/ 375362 h 422364"/>
                      <a:gd name="connsiteX12" fmla="*/ 108598 w 358616"/>
                      <a:gd name="connsiteY12" fmla="*/ 413922 h 422364"/>
                      <a:gd name="connsiteX13" fmla="*/ 94208 w 358616"/>
                      <a:gd name="connsiteY13" fmla="*/ 361682 h 422364"/>
                      <a:gd name="connsiteX14" fmla="*/ 44252 w 358616"/>
                      <a:gd name="connsiteY14" fmla="*/ 389172 h 422364"/>
                      <a:gd name="connsiteX15" fmla="*/ 44911 w 358616"/>
                      <a:gd name="connsiteY15" fmla="*/ 335252 h 422364"/>
                      <a:gd name="connsiteX16" fmla="*/ 4067 w 358616"/>
                      <a:gd name="connsiteY16" fmla="*/ 345878 h 422364"/>
                      <a:gd name="connsiteX17" fmla="*/ 24553 w 358616"/>
                      <a:gd name="connsiteY17" fmla="*/ 297961 h 422364"/>
                      <a:gd name="connsiteX18" fmla="*/ 14091 w 358616"/>
                      <a:gd name="connsiteY18" fmla="*/ 280488 h 422364"/>
                      <a:gd name="connsiteX19" fmla="*/ 0 w 358616"/>
                      <a:gd name="connsiteY19" fmla="*/ 201900 h 422364"/>
                      <a:gd name="connsiteX20" fmla="*/ 179308 w 358616"/>
                      <a:gd name="connsiteY20" fmla="*/ 0 h 422364"/>
                      <a:gd name="connsiteX0" fmla="*/ 184071 w 369104"/>
                      <a:gd name="connsiteY0" fmla="*/ 0 h 389026"/>
                      <a:gd name="connsiteX1" fmla="*/ 358616 w 369104"/>
                      <a:gd name="connsiteY1" fmla="*/ 168562 h 389026"/>
                      <a:gd name="connsiteX2" fmla="*/ 344525 w 369104"/>
                      <a:gd name="connsiteY2" fmla="*/ 247150 h 389026"/>
                      <a:gd name="connsiteX3" fmla="*/ 334112 w 369104"/>
                      <a:gd name="connsiteY3" fmla="*/ 264542 h 389026"/>
                      <a:gd name="connsiteX4" fmla="*/ 351239 w 369104"/>
                      <a:gd name="connsiteY4" fmla="*/ 312540 h 389026"/>
                      <a:gd name="connsiteX5" fmla="*/ 310394 w 369104"/>
                      <a:gd name="connsiteY5" fmla="*/ 301914 h 389026"/>
                      <a:gd name="connsiteX6" fmla="*/ 311054 w 369104"/>
                      <a:gd name="connsiteY6" fmla="*/ 355834 h 389026"/>
                      <a:gd name="connsiteX7" fmla="*/ 261097 w 369104"/>
                      <a:gd name="connsiteY7" fmla="*/ 328344 h 389026"/>
                      <a:gd name="connsiteX8" fmla="*/ 246706 w 369104"/>
                      <a:gd name="connsiteY8" fmla="*/ 380584 h 389026"/>
                      <a:gd name="connsiteX9" fmla="*/ 206115 w 369104"/>
                      <a:gd name="connsiteY9" fmla="*/ 342024 h 389026"/>
                      <a:gd name="connsiteX10" fmla="*/ 177652 w 369104"/>
                      <a:gd name="connsiteY10" fmla="*/ 389026 h 389026"/>
                      <a:gd name="connsiteX11" fmla="*/ 149190 w 369104"/>
                      <a:gd name="connsiteY11" fmla="*/ 342024 h 389026"/>
                      <a:gd name="connsiteX12" fmla="*/ 108598 w 369104"/>
                      <a:gd name="connsiteY12" fmla="*/ 380584 h 389026"/>
                      <a:gd name="connsiteX13" fmla="*/ 94208 w 369104"/>
                      <a:gd name="connsiteY13" fmla="*/ 328344 h 389026"/>
                      <a:gd name="connsiteX14" fmla="*/ 44252 w 369104"/>
                      <a:gd name="connsiteY14" fmla="*/ 355834 h 389026"/>
                      <a:gd name="connsiteX15" fmla="*/ 44911 w 369104"/>
                      <a:gd name="connsiteY15" fmla="*/ 301914 h 389026"/>
                      <a:gd name="connsiteX16" fmla="*/ 4067 w 369104"/>
                      <a:gd name="connsiteY16" fmla="*/ 312540 h 389026"/>
                      <a:gd name="connsiteX17" fmla="*/ 24553 w 369104"/>
                      <a:gd name="connsiteY17" fmla="*/ 264623 h 389026"/>
                      <a:gd name="connsiteX18" fmla="*/ 14091 w 369104"/>
                      <a:gd name="connsiteY18" fmla="*/ 247150 h 389026"/>
                      <a:gd name="connsiteX19" fmla="*/ 0 w 369104"/>
                      <a:gd name="connsiteY19" fmla="*/ 168562 h 389026"/>
                      <a:gd name="connsiteX20" fmla="*/ 184071 w 369104"/>
                      <a:gd name="connsiteY20" fmla="*/ 0 h 389026"/>
                      <a:gd name="connsiteX0" fmla="*/ 184071 w 369104"/>
                      <a:gd name="connsiteY0" fmla="*/ 0 h 389026"/>
                      <a:gd name="connsiteX1" fmla="*/ 358616 w 369104"/>
                      <a:gd name="connsiteY1" fmla="*/ 168562 h 389026"/>
                      <a:gd name="connsiteX2" fmla="*/ 344525 w 369104"/>
                      <a:gd name="connsiteY2" fmla="*/ 247150 h 389026"/>
                      <a:gd name="connsiteX3" fmla="*/ 334112 w 369104"/>
                      <a:gd name="connsiteY3" fmla="*/ 264542 h 389026"/>
                      <a:gd name="connsiteX4" fmla="*/ 351239 w 369104"/>
                      <a:gd name="connsiteY4" fmla="*/ 312540 h 389026"/>
                      <a:gd name="connsiteX5" fmla="*/ 310394 w 369104"/>
                      <a:gd name="connsiteY5" fmla="*/ 301914 h 389026"/>
                      <a:gd name="connsiteX6" fmla="*/ 311054 w 369104"/>
                      <a:gd name="connsiteY6" fmla="*/ 355834 h 389026"/>
                      <a:gd name="connsiteX7" fmla="*/ 261097 w 369104"/>
                      <a:gd name="connsiteY7" fmla="*/ 328344 h 389026"/>
                      <a:gd name="connsiteX8" fmla="*/ 246706 w 369104"/>
                      <a:gd name="connsiteY8" fmla="*/ 380584 h 389026"/>
                      <a:gd name="connsiteX9" fmla="*/ 206115 w 369104"/>
                      <a:gd name="connsiteY9" fmla="*/ 342024 h 389026"/>
                      <a:gd name="connsiteX10" fmla="*/ 177652 w 369104"/>
                      <a:gd name="connsiteY10" fmla="*/ 389026 h 389026"/>
                      <a:gd name="connsiteX11" fmla="*/ 149190 w 369104"/>
                      <a:gd name="connsiteY11" fmla="*/ 342024 h 389026"/>
                      <a:gd name="connsiteX12" fmla="*/ 108598 w 369104"/>
                      <a:gd name="connsiteY12" fmla="*/ 380584 h 389026"/>
                      <a:gd name="connsiteX13" fmla="*/ 94208 w 369104"/>
                      <a:gd name="connsiteY13" fmla="*/ 328344 h 389026"/>
                      <a:gd name="connsiteX14" fmla="*/ 44252 w 369104"/>
                      <a:gd name="connsiteY14" fmla="*/ 355834 h 389026"/>
                      <a:gd name="connsiteX15" fmla="*/ 44911 w 369104"/>
                      <a:gd name="connsiteY15" fmla="*/ 301914 h 389026"/>
                      <a:gd name="connsiteX16" fmla="*/ 4067 w 369104"/>
                      <a:gd name="connsiteY16" fmla="*/ 312540 h 389026"/>
                      <a:gd name="connsiteX17" fmla="*/ 24553 w 369104"/>
                      <a:gd name="connsiteY17" fmla="*/ 264623 h 389026"/>
                      <a:gd name="connsiteX18" fmla="*/ 14091 w 369104"/>
                      <a:gd name="connsiteY18" fmla="*/ 247150 h 389026"/>
                      <a:gd name="connsiteX19" fmla="*/ 0 w 369104"/>
                      <a:gd name="connsiteY19" fmla="*/ 168562 h 389026"/>
                      <a:gd name="connsiteX20" fmla="*/ 184071 w 369104"/>
                      <a:gd name="connsiteY20" fmla="*/ 0 h 389026"/>
                      <a:gd name="connsiteX0" fmla="*/ 184071 w 351239"/>
                      <a:gd name="connsiteY0" fmla="*/ 0 h 389026"/>
                      <a:gd name="connsiteX1" fmla="*/ 344525 w 351239"/>
                      <a:gd name="connsiteY1" fmla="*/ 247150 h 389026"/>
                      <a:gd name="connsiteX2" fmla="*/ 334112 w 351239"/>
                      <a:gd name="connsiteY2" fmla="*/ 264542 h 389026"/>
                      <a:gd name="connsiteX3" fmla="*/ 351239 w 351239"/>
                      <a:gd name="connsiteY3" fmla="*/ 312540 h 389026"/>
                      <a:gd name="connsiteX4" fmla="*/ 310394 w 351239"/>
                      <a:gd name="connsiteY4" fmla="*/ 301914 h 389026"/>
                      <a:gd name="connsiteX5" fmla="*/ 311054 w 351239"/>
                      <a:gd name="connsiteY5" fmla="*/ 355834 h 389026"/>
                      <a:gd name="connsiteX6" fmla="*/ 261097 w 351239"/>
                      <a:gd name="connsiteY6" fmla="*/ 328344 h 389026"/>
                      <a:gd name="connsiteX7" fmla="*/ 246706 w 351239"/>
                      <a:gd name="connsiteY7" fmla="*/ 380584 h 389026"/>
                      <a:gd name="connsiteX8" fmla="*/ 206115 w 351239"/>
                      <a:gd name="connsiteY8" fmla="*/ 342024 h 389026"/>
                      <a:gd name="connsiteX9" fmla="*/ 177652 w 351239"/>
                      <a:gd name="connsiteY9" fmla="*/ 389026 h 389026"/>
                      <a:gd name="connsiteX10" fmla="*/ 149190 w 351239"/>
                      <a:gd name="connsiteY10" fmla="*/ 342024 h 389026"/>
                      <a:gd name="connsiteX11" fmla="*/ 108598 w 351239"/>
                      <a:gd name="connsiteY11" fmla="*/ 380584 h 389026"/>
                      <a:gd name="connsiteX12" fmla="*/ 94208 w 351239"/>
                      <a:gd name="connsiteY12" fmla="*/ 328344 h 389026"/>
                      <a:gd name="connsiteX13" fmla="*/ 44252 w 351239"/>
                      <a:gd name="connsiteY13" fmla="*/ 355834 h 389026"/>
                      <a:gd name="connsiteX14" fmla="*/ 44911 w 351239"/>
                      <a:gd name="connsiteY14" fmla="*/ 301914 h 389026"/>
                      <a:gd name="connsiteX15" fmla="*/ 4067 w 351239"/>
                      <a:gd name="connsiteY15" fmla="*/ 312540 h 389026"/>
                      <a:gd name="connsiteX16" fmla="*/ 24553 w 351239"/>
                      <a:gd name="connsiteY16" fmla="*/ 264623 h 389026"/>
                      <a:gd name="connsiteX17" fmla="*/ 14091 w 351239"/>
                      <a:gd name="connsiteY17" fmla="*/ 247150 h 389026"/>
                      <a:gd name="connsiteX18" fmla="*/ 0 w 351239"/>
                      <a:gd name="connsiteY18" fmla="*/ 168562 h 389026"/>
                      <a:gd name="connsiteX19" fmla="*/ 184071 w 351239"/>
                      <a:gd name="connsiteY19" fmla="*/ 0 h 389026"/>
                      <a:gd name="connsiteX0" fmla="*/ 184071 w 351239"/>
                      <a:gd name="connsiteY0" fmla="*/ 5 h 389031"/>
                      <a:gd name="connsiteX1" fmla="*/ 344525 w 351239"/>
                      <a:gd name="connsiteY1" fmla="*/ 247155 h 389031"/>
                      <a:gd name="connsiteX2" fmla="*/ 334112 w 351239"/>
                      <a:gd name="connsiteY2" fmla="*/ 264547 h 389031"/>
                      <a:gd name="connsiteX3" fmla="*/ 351239 w 351239"/>
                      <a:gd name="connsiteY3" fmla="*/ 312545 h 389031"/>
                      <a:gd name="connsiteX4" fmla="*/ 310394 w 351239"/>
                      <a:gd name="connsiteY4" fmla="*/ 301919 h 389031"/>
                      <a:gd name="connsiteX5" fmla="*/ 311054 w 351239"/>
                      <a:gd name="connsiteY5" fmla="*/ 355839 h 389031"/>
                      <a:gd name="connsiteX6" fmla="*/ 261097 w 351239"/>
                      <a:gd name="connsiteY6" fmla="*/ 328349 h 389031"/>
                      <a:gd name="connsiteX7" fmla="*/ 246706 w 351239"/>
                      <a:gd name="connsiteY7" fmla="*/ 380589 h 389031"/>
                      <a:gd name="connsiteX8" fmla="*/ 206115 w 351239"/>
                      <a:gd name="connsiteY8" fmla="*/ 342029 h 389031"/>
                      <a:gd name="connsiteX9" fmla="*/ 177652 w 351239"/>
                      <a:gd name="connsiteY9" fmla="*/ 389031 h 389031"/>
                      <a:gd name="connsiteX10" fmla="*/ 149190 w 351239"/>
                      <a:gd name="connsiteY10" fmla="*/ 342029 h 389031"/>
                      <a:gd name="connsiteX11" fmla="*/ 108598 w 351239"/>
                      <a:gd name="connsiteY11" fmla="*/ 380589 h 389031"/>
                      <a:gd name="connsiteX12" fmla="*/ 94208 w 351239"/>
                      <a:gd name="connsiteY12" fmla="*/ 328349 h 389031"/>
                      <a:gd name="connsiteX13" fmla="*/ 44252 w 351239"/>
                      <a:gd name="connsiteY13" fmla="*/ 355839 h 389031"/>
                      <a:gd name="connsiteX14" fmla="*/ 44911 w 351239"/>
                      <a:gd name="connsiteY14" fmla="*/ 301919 h 389031"/>
                      <a:gd name="connsiteX15" fmla="*/ 4067 w 351239"/>
                      <a:gd name="connsiteY15" fmla="*/ 312545 h 389031"/>
                      <a:gd name="connsiteX16" fmla="*/ 24553 w 351239"/>
                      <a:gd name="connsiteY16" fmla="*/ 264628 h 389031"/>
                      <a:gd name="connsiteX17" fmla="*/ 14091 w 351239"/>
                      <a:gd name="connsiteY17" fmla="*/ 247155 h 389031"/>
                      <a:gd name="connsiteX18" fmla="*/ 0 w 351239"/>
                      <a:gd name="connsiteY18" fmla="*/ 168567 h 389031"/>
                      <a:gd name="connsiteX19" fmla="*/ 184071 w 351239"/>
                      <a:gd name="connsiteY19" fmla="*/ 5 h 389031"/>
                      <a:gd name="connsiteX0" fmla="*/ 180004 w 347172"/>
                      <a:gd name="connsiteY0" fmla="*/ 5 h 389031"/>
                      <a:gd name="connsiteX1" fmla="*/ 340458 w 347172"/>
                      <a:gd name="connsiteY1" fmla="*/ 247155 h 389031"/>
                      <a:gd name="connsiteX2" fmla="*/ 330045 w 347172"/>
                      <a:gd name="connsiteY2" fmla="*/ 264547 h 389031"/>
                      <a:gd name="connsiteX3" fmla="*/ 347172 w 347172"/>
                      <a:gd name="connsiteY3" fmla="*/ 312545 h 389031"/>
                      <a:gd name="connsiteX4" fmla="*/ 306327 w 347172"/>
                      <a:gd name="connsiteY4" fmla="*/ 301919 h 389031"/>
                      <a:gd name="connsiteX5" fmla="*/ 306987 w 347172"/>
                      <a:gd name="connsiteY5" fmla="*/ 355839 h 389031"/>
                      <a:gd name="connsiteX6" fmla="*/ 257030 w 347172"/>
                      <a:gd name="connsiteY6" fmla="*/ 328349 h 389031"/>
                      <a:gd name="connsiteX7" fmla="*/ 242639 w 347172"/>
                      <a:gd name="connsiteY7" fmla="*/ 380589 h 389031"/>
                      <a:gd name="connsiteX8" fmla="*/ 202048 w 347172"/>
                      <a:gd name="connsiteY8" fmla="*/ 342029 h 389031"/>
                      <a:gd name="connsiteX9" fmla="*/ 173585 w 347172"/>
                      <a:gd name="connsiteY9" fmla="*/ 389031 h 389031"/>
                      <a:gd name="connsiteX10" fmla="*/ 145123 w 347172"/>
                      <a:gd name="connsiteY10" fmla="*/ 342029 h 389031"/>
                      <a:gd name="connsiteX11" fmla="*/ 104531 w 347172"/>
                      <a:gd name="connsiteY11" fmla="*/ 380589 h 389031"/>
                      <a:gd name="connsiteX12" fmla="*/ 90141 w 347172"/>
                      <a:gd name="connsiteY12" fmla="*/ 328349 h 389031"/>
                      <a:gd name="connsiteX13" fmla="*/ 40185 w 347172"/>
                      <a:gd name="connsiteY13" fmla="*/ 355839 h 389031"/>
                      <a:gd name="connsiteX14" fmla="*/ 40844 w 347172"/>
                      <a:gd name="connsiteY14" fmla="*/ 301919 h 389031"/>
                      <a:gd name="connsiteX15" fmla="*/ 0 w 347172"/>
                      <a:gd name="connsiteY15" fmla="*/ 312545 h 389031"/>
                      <a:gd name="connsiteX16" fmla="*/ 20486 w 347172"/>
                      <a:gd name="connsiteY16" fmla="*/ 264628 h 389031"/>
                      <a:gd name="connsiteX17" fmla="*/ 10024 w 347172"/>
                      <a:gd name="connsiteY17" fmla="*/ 247155 h 389031"/>
                      <a:gd name="connsiteX18" fmla="*/ 180004 w 347172"/>
                      <a:gd name="connsiteY18" fmla="*/ 5 h 389031"/>
                      <a:gd name="connsiteX0" fmla="*/ 180004 w 347172"/>
                      <a:gd name="connsiteY0" fmla="*/ 80 h 389106"/>
                      <a:gd name="connsiteX1" fmla="*/ 340458 w 347172"/>
                      <a:gd name="connsiteY1" fmla="*/ 247230 h 389106"/>
                      <a:gd name="connsiteX2" fmla="*/ 330045 w 347172"/>
                      <a:gd name="connsiteY2" fmla="*/ 264622 h 389106"/>
                      <a:gd name="connsiteX3" fmla="*/ 347172 w 347172"/>
                      <a:gd name="connsiteY3" fmla="*/ 312620 h 389106"/>
                      <a:gd name="connsiteX4" fmla="*/ 306327 w 347172"/>
                      <a:gd name="connsiteY4" fmla="*/ 301994 h 389106"/>
                      <a:gd name="connsiteX5" fmla="*/ 306987 w 347172"/>
                      <a:gd name="connsiteY5" fmla="*/ 355914 h 389106"/>
                      <a:gd name="connsiteX6" fmla="*/ 257030 w 347172"/>
                      <a:gd name="connsiteY6" fmla="*/ 328424 h 389106"/>
                      <a:gd name="connsiteX7" fmla="*/ 242639 w 347172"/>
                      <a:gd name="connsiteY7" fmla="*/ 380664 h 389106"/>
                      <a:gd name="connsiteX8" fmla="*/ 202048 w 347172"/>
                      <a:gd name="connsiteY8" fmla="*/ 342104 h 389106"/>
                      <a:gd name="connsiteX9" fmla="*/ 173585 w 347172"/>
                      <a:gd name="connsiteY9" fmla="*/ 389106 h 389106"/>
                      <a:gd name="connsiteX10" fmla="*/ 145123 w 347172"/>
                      <a:gd name="connsiteY10" fmla="*/ 342104 h 389106"/>
                      <a:gd name="connsiteX11" fmla="*/ 104531 w 347172"/>
                      <a:gd name="connsiteY11" fmla="*/ 380664 h 389106"/>
                      <a:gd name="connsiteX12" fmla="*/ 90141 w 347172"/>
                      <a:gd name="connsiteY12" fmla="*/ 328424 h 389106"/>
                      <a:gd name="connsiteX13" fmla="*/ 40185 w 347172"/>
                      <a:gd name="connsiteY13" fmla="*/ 355914 h 389106"/>
                      <a:gd name="connsiteX14" fmla="*/ 40844 w 347172"/>
                      <a:gd name="connsiteY14" fmla="*/ 301994 h 389106"/>
                      <a:gd name="connsiteX15" fmla="*/ 0 w 347172"/>
                      <a:gd name="connsiteY15" fmla="*/ 312620 h 389106"/>
                      <a:gd name="connsiteX16" fmla="*/ 20486 w 347172"/>
                      <a:gd name="connsiteY16" fmla="*/ 264703 h 389106"/>
                      <a:gd name="connsiteX17" fmla="*/ 10024 w 347172"/>
                      <a:gd name="connsiteY17" fmla="*/ 247230 h 389106"/>
                      <a:gd name="connsiteX18" fmla="*/ 180004 w 347172"/>
                      <a:gd name="connsiteY18" fmla="*/ 80 h 389106"/>
                      <a:gd name="connsiteX0" fmla="*/ 163335 w 347172"/>
                      <a:gd name="connsiteY0" fmla="*/ 82 h 386727"/>
                      <a:gd name="connsiteX1" fmla="*/ 340458 w 347172"/>
                      <a:gd name="connsiteY1" fmla="*/ 244851 h 386727"/>
                      <a:gd name="connsiteX2" fmla="*/ 330045 w 347172"/>
                      <a:gd name="connsiteY2" fmla="*/ 262243 h 386727"/>
                      <a:gd name="connsiteX3" fmla="*/ 347172 w 347172"/>
                      <a:gd name="connsiteY3" fmla="*/ 310241 h 386727"/>
                      <a:gd name="connsiteX4" fmla="*/ 306327 w 347172"/>
                      <a:gd name="connsiteY4" fmla="*/ 299615 h 386727"/>
                      <a:gd name="connsiteX5" fmla="*/ 306987 w 347172"/>
                      <a:gd name="connsiteY5" fmla="*/ 353535 h 386727"/>
                      <a:gd name="connsiteX6" fmla="*/ 257030 w 347172"/>
                      <a:gd name="connsiteY6" fmla="*/ 326045 h 386727"/>
                      <a:gd name="connsiteX7" fmla="*/ 242639 w 347172"/>
                      <a:gd name="connsiteY7" fmla="*/ 378285 h 386727"/>
                      <a:gd name="connsiteX8" fmla="*/ 202048 w 347172"/>
                      <a:gd name="connsiteY8" fmla="*/ 339725 h 386727"/>
                      <a:gd name="connsiteX9" fmla="*/ 173585 w 347172"/>
                      <a:gd name="connsiteY9" fmla="*/ 386727 h 386727"/>
                      <a:gd name="connsiteX10" fmla="*/ 145123 w 347172"/>
                      <a:gd name="connsiteY10" fmla="*/ 339725 h 386727"/>
                      <a:gd name="connsiteX11" fmla="*/ 104531 w 347172"/>
                      <a:gd name="connsiteY11" fmla="*/ 378285 h 386727"/>
                      <a:gd name="connsiteX12" fmla="*/ 90141 w 347172"/>
                      <a:gd name="connsiteY12" fmla="*/ 326045 h 386727"/>
                      <a:gd name="connsiteX13" fmla="*/ 40185 w 347172"/>
                      <a:gd name="connsiteY13" fmla="*/ 353535 h 386727"/>
                      <a:gd name="connsiteX14" fmla="*/ 40844 w 347172"/>
                      <a:gd name="connsiteY14" fmla="*/ 299615 h 386727"/>
                      <a:gd name="connsiteX15" fmla="*/ 0 w 347172"/>
                      <a:gd name="connsiteY15" fmla="*/ 310241 h 386727"/>
                      <a:gd name="connsiteX16" fmla="*/ 20486 w 347172"/>
                      <a:gd name="connsiteY16" fmla="*/ 262324 h 386727"/>
                      <a:gd name="connsiteX17" fmla="*/ 10024 w 347172"/>
                      <a:gd name="connsiteY17" fmla="*/ 244851 h 386727"/>
                      <a:gd name="connsiteX18" fmla="*/ 163335 w 347172"/>
                      <a:gd name="connsiteY18" fmla="*/ 82 h 386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347172" h="386727">
                        <a:moveTo>
                          <a:pt x="163335" y="82"/>
                        </a:moveTo>
                        <a:cubicBezTo>
                          <a:pt x="368426" y="4845"/>
                          <a:pt x="315451" y="200761"/>
                          <a:pt x="340458" y="244851"/>
                        </a:cubicBezTo>
                        <a:lnTo>
                          <a:pt x="330045" y="262243"/>
                        </a:lnTo>
                        <a:lnTo>
                          <a:pt x="347172" y="310241"/>
                        </a:lnTo>
                        <a:lnTo>
                          <a:pt x="306327" y="299615"/>
                        </a:lnTo>
                        <a:cubicBezTo>
                          <a:pt x="306546" y="317588"/>
                          <a:pt x="306767" y="335562"/>
                          <a:pt x="306987" y="353535"/>
                        </a:cubicBezTo>
                        <a:lnTo>
                          <a:pt x="257030" y="326045"/>
                        </a:lnTo>
                        <a:lnTo>
                          <a:pt x="242639" y="378285"/>
                        </a:lnTo>
                        <a:lnTo>
                          <a:pt x="202048" y="339725"/>
                        </a:lnTo>
                        <a:lnTo>
                          <a:pt x="173585" y="386727"/>
                        </a:lnTo>
                        <a:lnTo>
                          <a:pt x="145123" y="339725"/>
                        </a:lnTo>
                        <a:lnTo>
                          <a:pt x="104531" y="378285"/>
                        </a:lnTo>
                        <a:lnTo>
                          <a:pt x="90141" y="326045"/>
                        </a:lnTo>
                        <a:lnTo>
                          <a:pt x="40185" y="353535"/>
                        </a:lnTo>
                        <a:cubicBezTo>
                          <a:pt x="40405" y="335562"/>
                          <a:pt x="40624" y="317588"/>
                          <a:pt x="40844" y="299615"/>
                        </a:cubicBezTo>
                        <a:lnTo>
                          <a:pt x="0" y="310241"/>
                        </a:lnTo>
                        <a:lnTo>
                          <a:pt x="20486" y="262324"/>
                        </a:lnTo>
                        <a:lnTo>
                          <a:pt x="10024" y="244851"/>
                        </a:lnTo>
                        <a:cubicBezTo>
                          <a:pt x="36610" y="200747"/>
                          <a:pt x="-41756" y="-4681"/>
                          <a:pt x="163335" y="8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11" name="グループ化 410">
                    <a:extLst>
                      <a:ext uri="{FF2B5EF4-FFF2-40B4-BE49-F238E27FC236}">
                        <a16:creationId xmlns:a16="http://schemas.microsoft.com/office/drawing/2014/main" id="{03FD276B-0123-2875-9D6C-64A34D4AF034}"/>
                      </a:ext>
                    </a:extLst>
                  </p:cNvPr>
                  <p:cNvGrpSpPr/>
                  <p:nvPr/>
                </p:nvGrpSpPr>
                <p:grpSpPr>
                  <a:xfrm>
                    <a:off x="4231331" y="1052537"/>
                    <a:ext cx="103212" cy="51085"/>
                    <a:chOff x="4231331" y="1052537"/>
                    <a:chExt cx="150418" cy="74450"/>
                  </a:xfrm>
                </p:grpSpPr>
                <p:sp>
                  <p:nvSpPr>
                    <p:cNvPr id="412" name="フリーフォーム: 図形 411">
                      <a:extLst>
                        <a:ext uri="{FF2B5EF4-FFF2-40B4-BE49-F238E27FC236}">
                          <a16:creationId xmlns:a16="http://schemas.microsoft.com/office/drawing/2014/main" id="{E4B4B222-BA46-DD92-EB37-BC9F5779B5A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1331" y="1052537"/>
                      <a:ext cx="150418" cy="74450"/>
                    </a:xfrm>
                    <a:custGeom>
                      <a:avLst/>
                      <a:gdLst>
                        <a:gd name="connsiteX0" fmla="*/ 0 w 111743"/>
                        <a:gd name="connsiteY0" fmla="*/ 0 h 55308"/>
                        <a:gd name="connsiteX1" fmla="*/ 111743 w 111743"/>
                        <a:gd name="connsiteY1" fmla="*/ 0 h 55308"/>
                        <a:gd name="connsiteX2" fmla="*/ 95660 w 111743"/>
                        <a:gd name="connsiteY2" fmla="*/ 38827 h 55308"/>
                        <a:gd name="connsiteX3" fmla="*/ 55871 w 111743"/>
                        <a:gd name="connsiteY3" fmla="*/ 55308 h 55308"/>
                        <a:gd name="connsiteX4" fmla="*/ 16082 w 111743"/>
                        <a:gd name="connsiteY4" fmla="*/ 38827 h 553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1743" h="55308">
                          <a:moveTo>
                            <a:pt x="0" y="0"/>
                          </a:moveTo>
                          <a:lnTo>
                            <a:pt x="111743" y="0"/>
                          </a:lnTo>
                          <a:lnTo>
                            <a:pt x="95660" y="38827"/>
                          </a:lnTo>
                          <a:cubicBezTo>
                            <a:pt x="85477" y="49010"/>
                            <a:pt x="71410" y="55308"/>
                            <a:pt x="55871" y="55308"/>
                          </a:cubicBezTo>
                          <a:cubicBezTo>
                            <a:pt x="40333" y="55308"/>
                            <a:pt x="26265" y="49010"/>
                            <a:pt x="16082" y="38827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13" name="フリーフォーム: 図形 412">
                      <a:extLst>
                        <a:ext uri="{FF2B5EF4-FFF2-40B4-BE49-F238E27FC236}">
                          <a16:creationId xmlns:a16="http://schemas.microsoft.com/office/drawing/2014/main" id="{E69AF21F-CAA7-8101-7D13-0B880AF6426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75599" y="1052537"/>
                      <a:ext cx="92370" cy="45719"/>
                    </a:xfrm>
                    <a:custGeom>
                      <a:avLst/>
                      <a:gdLst>
                        <a:gd name="connsiteX0" fmla="*/ 0 w 111743"/>
                        <a:gd name="connsiteY0" fmla="*/ 0 h 55308"/>
                        <a:gd name="connsiteX1" fmla="*/ 111743 w 111743"/>
                        <a:gd name="connsiteY1" fmla="*/ 0 h 55308"/>
                        <a:gd name="connsiteX2" fmla="*/ 95660 w 111743"/>
                        <a:gd name="connsiteY2" fmla="*/ 38827 h 55308"/>
                        <a:gd name="connsiteX3" fmla="*/ 55871 w 111743"/>
                        <a:gd name="connsiteY3" fmla="*/ 55308 h 55308"/>
                        <a:gd name="connsiteX4" fmla="*/ 16082 w 111743"/>
                        <a:gd name="connsiteY4" fmla="*/ 38827 h 553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1743" h="55308">
                          <a:moveTo>
                            <a:pt x="0" y="0"/>
                          </a:moveTo>
                          <a:lnTo>
                            <a:pt x="111743" y="0"/>
                          </a:lnTo>
                          <a:lnTo>
                            <a:pt x="95660" y="38827"/>
                          </a:lnTo>
                          <a:cubicBezTo>
                            <a:pt x="85477" y="49010"/>
                            <a:pt x="71410" y="55308"/>
                            <a:pt x="55871" y="55308"/>
                          </a:cubicBezTo>
                          <a:cubicBezTo>
                            <a:pt x="40333" y="55308"/>
                            <a:pt x="26265" y="49010"/>
                            <a:pt x="16082" y="38827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  <p:grpSp>
          <p:nvGrpSpPr>
            <p:cNvPr id="503" name="グループ化 502">
              <a:extLst>
                <a:ext uri="{FF2B5EF4-FFF2-40B4-BE49-F238E27FC236}">
                  <a16:creationId xmlns:a16="http://schemas.microsoft.com/office/drawing/2014/main" id="{E2026419-AB70-CCEA-A7B8-83288B82E44D}"/>
                </a:ext>
              </a:extLst>
            </p:cNvPr>
            <p:cNvGrpSpPr/>
            <p:nvPr/>
          </p:nvGrpSpPr>
          <p:grpSpPr>
            <a:xfrm rot="2700000">
              <a:off x="6737858" y="1835940"/>
              <a:ext cx="599745" cy="134737"/>
              <a:chOff x="1826411" y="4507735"/>
              <a:chExt cx="712236" cy="179779"/>
            </a:xfrm>
          </p:grpSpPr>
          <p:sp>
            <p:nvSpPr>
              <p:cNvPr id="504" name="テキスト ボックス 503">
                <a:extLst>
                  <a:ext uri="{FF2B5EF4-FFF2-40B4-BE49-F238E27FC236}">
                    <a16:creationId xmlns:a16="http://schemas.microsoft.com/office/drawing/2014/main" id="{26897815-FFDE-377E-C603-3D6131C91010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zzzzzzz</a:t>
                </a:r>
                <a:endParaRPr kumimoji="1" lang="ja-JP" altLang="en-US" b="1" dirty="0">
                  <a:ln w="28575">
                    <a:solidFill>
                      <a:schemeClr val="tx1"/>
                    </a:solidFill>
                  </a:ln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05" name="テキスト ボックス 504">
                <a:extLst>
                  <a:ext uri="{FF2B5EF4-FFF2-40B4-BE49-F238E27FC236}">
                    <a16:creationId xmlns:a16="http://schemas.microsoft.com/office/drawing/2014/main" id="{05F97F2E-87F7-CDDE-C1F5-3A98B5CB58DC}"/>
                  </a:ext>
                </a:extLst>
              </p:cNvPr>
              <p:cNvSpPr txBox="1"/>
              <p:nvPr/>
            </p:nvSpPr>
            <p:spPr>
              <a:xfrm rot="20382159">
                <a:off x="1826411" y="4507736"/>
                <a:ext cx="708896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FF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zzzzzzz</a:t>
                </a:r>
                <a:endParaRPr kumimoji="1" lang="ja-JP" altLang="en-US" b="1" dirty="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8D95053F-75DB-E197-E5B9-470AFAC33F05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初夢を見る男性のイラスト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1984052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5" name="グループ化 474">
            <a:extLst>
              <a:ext uri="{FF2B5EF4-FFF2-40B4-BE49-F238E27FC236}">
                <a16:creationId xmlns:a16="http://schemas.microsoft.com/office/drawing/2014/main" id="{93DC376D-3B53-317B-799E-33D2AA56FF73}"/>
              </a:ext>
            </a:extLst>
          </p:cNvPr>
          <p:cNvGrpSpPr>
            <a:grpSpLocks noChangeAspect="1"/>
          </p:cNvGrpSpPr>
          <p:nvPr/>
        </p:nvGrpSpPr>
        <p:grpSpPr>
          <a:xfrm>
            <a:off x="706804" y="3846553"/>
            <a:ext cx="2597305" cy="2436667"/>
            <a:chOff x="654050" y="3785007"/>
            <a:chExt cx="2840021" cy="2664371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BB1ED5C7-6652-4CC3-8F83-D4CA32E2CC61}"/>
                </a:ext>
              </a:extLst>
            </p:cNvPr>
            <p:cNvGrpSpPr/>
            <p:nvPr/>
          </p:nvGrpSpPr>
          <p:grpSpPr>
            <a:xfrm>
              <a:off x="654050" y="3953828"/>
              <a:ext cx="2705100" cy="2495550"/>
              <a:chOff x="654050" y="3953828"/>
              <a:chExt cx="2705100" cy="2495550"/>
            </a:xfrm>
          </p:grpSpPr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7F5629A9-CB2A-4660-A77E-C8471A5110BE}"/>
                  </a:ext>
                </a:extLst>
              </p:cNvPr>
              <p:cNvGrpSpPr/>
              <p:nvPr/>
            </p:nvGrpSpPr>
            <p:grpSpPr>
              <a:xfrm>
                <a:off x="706437" y="395382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80" name="グループ化 79">
                  <a:extLst>
                    <a:ext uri="{FF2B5EF4-FFF2-40B4-BE49-F238E27FC236}">
                      <a16:creationId xmlns:a16="http://schemas.microsoft.com/office/drawing/2014/main" id="{C8003CC5-C675-4CBE-B7CB-3E53B219F3FF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83" name="四角形: 上の 2 つの角を丸める 82">
                    <a:extLst>
                      <a:ext uri="{FF2B5EF4-FFF2-40B4-BE49-F238E27FC236}">
                        <a16:creationId xmlns:a16="http://schemas.microsoft.com/office/drawing/2014/main" id="{A3CC2803-2F34-4041-897A-9D33EC6C920C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84" name="四角形: 上の 2 つの角を丸める 83">
                    <a:extLst>
                      <a:ext uri="{FF2B5EF4-FFF2-40B4-BE49-F238E27FC236}">
                        <a16:creationId xmlns:a16="http://schemas.microsoft.com/office/drawing/2014/main" id="{B5622F75-C2BC-447D-891D-B33D377E92A4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accent5">
                      <a:lumMod val="40000"/>
                      <a:lumOff val="6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1" name="四角形: 角を丸くする 80">
                  <a:extLst>
                    <a:ext uri="{FF2B5EF4-FFF2-40B4-BE49-F238E27FC236}">
                      <a16:creationId xmlns:a16="http://schemas.microsoft.com/office/drawing/2014/main" id="{757BF83B-9AA0-4EB4-BEBF-BD4D4FD3CFD4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四角形: 角を丸くする 81">
                  <a:extLst>
                    <a:ext uri="{FF2B5EF4-FFF2-40B4-BE49-F238E27FC236}">
                      <a16:creationId xmlns:a16="http://schemas.microsoft.com/office/drawing/2014/main" id="{D478571C-B339-47B6-B0CE-218A6E1EEBE7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5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6" name="グループ化 205">
                <a:extLst>
                  <a:ext uri="{FF2B5EF4-FFF2-40B4-BE49-F238E27FC236}">
                    <a16:creationId xmlns:a16="http://schemas.microsoft.com/office/drawing/2014/main" id="{AC69739E-1F31-42BE-8377-9975F70407A3}"/>
                  </a:ext>
                </a:extLst>
              </p:cNvPr>
              <p:cNvGrpSpPr/>
              <p:nvPr/>
            </p:nvGrpSpPr>
            <p:grpSpPr>
              <a:xfrm>
                <a:off x="1427754" y="4062469"/>
                <a:ext cx="1170426" cy="2189722"/>
                <a:chOff x="1317239" y="3846327"/>
                <a:chExt cx="1391456" cy="2603242"/>
              </a:xfrm>
            </p:grpSpPr>
            <p:grpSp>
              <p:nvGrpSpPr>
                <p:cNvPr id="207" name="グループ化 206">
                  <a:extLst>
                    <a:ext uri="{FF2B5EF4-FFF2-40B4-BE49-F238E27FC236}">
                      <a16:creationId xmlns:a16="http://schemas.microsoft.com/office/drawing/2014/main" id="{E35D7980-FD4A-46BA-9857-1A101FA1928E}"/>
                    </a:ext>
                  </a:extLst>
                </p:cNvPr>
                <p:cNvGrpSpPr/>
                <p:nvPr/>
              </p:nvGrpSpPr>
              <p:grpSpPr>
                <a:xfrm>
                  <a:off x="1364598" y="4984109"/>
                  <a:ext cx="1296738" cy="1465460"/>
                  <a:chOff x="1531401" y="5107714"/>
                  <a:chExt cx="999127" cy="1286462"/>
                </a:xfrm>
              </p:grpSpPr>
              <p:sp>
                <p:nvSpPr>
                  <p:cNvPr id="232" name="フリーフォーム: 図形 231">
                    <a:extLst>
                      <a:ext uri="{FF2B5EF4-FFF2-40B4-BE49-F238E27FC236}">
                        <a16:creationId xmlns:a16="http://schemas.microsoft.com/office/drawing/2014/main" id="{F4B82CF4-A1F1-478C-89AA-DEAF36E14D13}"/>
                      </a:ext>
                    </a:extLst>
                  </p:cNvPr>
                  <p:cNvSpPr/>
                  <p:nvPr/>
                </p:nvSpPr>
                <p:spPr>
                  <a:xfrm flipH="1">
                    <a:off x="2383030" y="5453445"/>
                    <a:ext cx="147498" cy="940730"/>
                  </a:xfrm>
                  <a:custGeom>
                    <a:avLst/>
                    <a:gdLst>
                      <a:gd name="connsiteX0" fmla="*/ 147498 w 147498"/>
                      <a:gd name="connsiteY0" fmla="*/ 0 h 940730"/>
                      <a:gd name="connsiteX1" fmla="*/ 147498 w 147498"/>
                      <a:gd name="connsiteY1" fmla="*/ 940730 h 940730"/>
                      <a:gd name="connsiteX2" fmla="*/ 0 w 147498"/>
                      <a:gd name="connsiteY2" fmla="*/ 940730 h 940730"/>
                      <a:gd name="connsiteX3" fmla="*/ 0 w 147498"/>
                      <a:gd name="connsiteY3" fmla="*/ 321357 h 940730"/>
                      <a:gd name="connsiteX4" fmla="*/ 118335 w 147498"/>
                      <a:gd name="connsiteY4" fmla="*/ 24388 h 940730"/>
                      <a:gd name="connsiteX5" fmla="*/ 147498 w 147498"/>
                      <a:gd name="connsiteY5" fmla="*/ 0 h 94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7498" h="940730">
                        <a:moveTo>
                          <a:pt x="147498" y="0"/>
                        </a:moveTo>
                        <a:lnTo>
                          <a:pt x="147498" y="940730"/>
                        </a:lnTo>
                        <a:lnTo>
                          <a:pt x="0" y="940730"/>
                        </a:lnTo>
                        <a:lnTo>
                          <a:pt x="0" y="321357"/>
                        </a:lnTo>
                        <a:cubicBezTo>
                          <a:pt x="0" y="202738"/>
                          <a:pt x="45851" y="96401"/>
                          <a:pt x="118335" y="24388"/>
                        </a:cubicBezTo>
                        <a:lnTo>
                          <a:pt x="147498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3" name="フリーフォーム: 図形 232">
                    <a:extLst>
                      <a:ext uri="{FF2B5EF4-FFF2-40B4-BE49-F238E27FC236}">
                        <a16:creationId xmlns:a16="http://schemas.microsoft.com/office/drawing/2014/main" id="{9AA95F5D-2D1C-4D75-9FF6-D5E5E1034BCE}"/>
                      </a:ext>
                    </a:extLst>
                  </p:cNvPr>
                  <p:cNvSpPr/>
                  <p:nvPr/>
                </p:nvSpPr>
                <p:spPr>
                  <a:xfrm>
                    <a:off x="1788471" y="5107714"/>
                    <a:ext cx="456610" cy="440816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4" name="フリーフォーム: 図形 233">
                    <a:extLst>
                      <a:ext uri="{FF2B5EF4-FFF2-40B4-BE49-F238E27FC236}">
                        <a16:creationId xmlns:a16="http://schemas.microsoft.com/office/drawing/2014/main" id="{1CA4C842-4DBA-41F5-B4D4-C2B41A090F2A}"/>
                      </a:ext>
                    </a:extLst>
                  </p:cNvPr>
                  <p:cNvSpPr/>
                  <p:nvPr/>
                </p:nvSpPr>
                <p:spPr>
                  <a:xfrm>
                    <a:off x="1531401" y="5453445"/>
                    <a:ext cx="147498" cy="940730"/>
                  </a:xfrm>
                  <a:custGeom>
                    <a:avLst/>
                    <a:gdLst>
                      <a:gd name="connsiteX0" fmla="*/ 147498 w 147498"/>
                      <a:gd name="connsiteY0" fmla="*/ 0 h 940730"/>
                      <a:gd name="connsiteX1" fmla="*/ 147498 w 147498"/>
                      <a:gd name="connsiteY1" fmla="*/ 940730 h 940730"/>
                      <a:gd name="connsiteX2" fmla="*/ 0 w 147498"/>
                      <a:gd name="connsiteY2" fmla="*/ 940730 h 940730"/>
                      <a:gd name="connsiteX3" fmla="*/ 0 w 147498"/>
                      <a:gd name="connsiteY3" fmla="*/ 321357 h 940730"/>
                      <a:gd name="connsiteX4" fmla="*/ 118335 w 147498"/>
                      <a:gd name="connsiteY4" fmla="*/ 24388 h 940730"/>
                      <a:gd name="connsiteX5" fmla="*/ 147498 w 147498"/>
                      <a:gd name="connsiteY5" fmla="*/ 0 h 94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7498" h="940730">
                        <a:moveTo>
                          <a:pt x="147498" y="0"/>
                        </a:moveTo>
                        <a:lnTo>
                          <a:pt x="147498" y="940730"/>
                        </a:lnTo>
                        <a:lnTo>
                          <a:pt x="0" y="940730"/>
                        </a:lnTo>
                        <a:lnTo>
                          <a:pt x="0" y="321357"/>
                        </a:lnTo>
                        <a:cubicBezTo>
                          <a:pt x="0" y="202738"/>
                          <a:pt x="45851" y="96401"/>
                          <a:pt x="118335" y="24388"/>
                        </a:cubicBezTo>
                        <a:lnTo>
                          <a:pt x="147498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5" name="フリーフォーム: 図形 234">
                    <a:extLst>
                      <a:ext uri="{FF2B5EF4-FFF2-40B4-BE49-F238E27FC236}">
                        <a16:creationId xmlns:a16="http://schemas.microsoft.com/office/drawing/2014/main" id="{2A181A34-70EE-4099-96C4-CB37A1D0B32B}"/>
                      </a:ext>
                    </a:extLst>
                  </p:cNvPr>
                  <p:cNvSpPr/>
                  <p:nvPr/>
                </p:nvSpPr>
                <p:spPr>
                  <a:xfrm>
                    <a:off x="1607603" y="5377994"/>
                    <a:ext cx="840208" cy="1016182"/>
                  </a:xfrm>
                  <a:custGeom>
                    <a:avLst/>
                    <a:gdLst>
                      <a:gd name="connsiteX0" fmla="*/ 743127 w 974009"/>
                      <a:gd name="connsiteY0" fmla="*/ 0 h 1016182"/>
                      <a:gd name="connsiteX1" fmla="*/ 752081 w 974009"/>
                      <a:gd name="connsiteY1" fmla="*/ 903 h 1016182"/>
                      <a:gd name="connsiteX2" fmla="*/ 974009 w 974009"/>
                      <a:gd name="connsiteY2" fmla="*/ 273199 h 1016182"/>
                      <a:gd name="connsiteX3" fmla="*/ 974009 w 974009"/>
                      <a:gd name="connsiteY3" fmla="*/ 1016182 h 1016182"/>
                      <a:gd name="connsiteX4" fmla="*/ 0 w 974009"/>
                      <a:gd name="connsiteY4" fmla="*/ 1016182 h 1016182"/>
                      <a:gd name="connsiteX5" fmla="*/ 0 w 974009"/>
                      <a:gd name="connsiteY5" fmla="*/ 273199 h 1016182"/>
                      <a:gd name="connsiteX6" fmla="*/ 221928 w 974009"/>
                      <a:gd name="connsiteY6" fmla="*/ 903 h 1016182"/>
                      <a:gd name="connsiteX7" fmla="*/ 230881 w 974009"/>
                      <a:gd name="connsiteY7" fmla="*/ 0 h 1016182"/>
                      <a:gd name="connsiteX8" fmla="*/ 235401 w 974009"/>
                      <a:gd name="connsiteY8" fmla="*/ 7436 h 1016182"/>
                      <a:gd name="connsiteX9" fmla="*/ 487004 w 974009"/>
                      <a:gd name="connsiteY9" fmla="*/ 126882 h 1016182"/>
                      <a:gd name="connsiteX10" fmla="*/ 738607 w 974009"/>
                      <a:gd name="connsiteY10" fmla="*/ 7436 h 10161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974009" h="1016182">
                        <a:moveTo>
                          <a:pt x="743127" y="0"/>
                        </a:moveTo>
                        <a:lnTo>
                          <a:pt x="752081" y="903"/>
                        </a:lnTo>
                        <a:cubicBezTo>
                          <a:pt x="878735" y="26820"/>
                          <a:pt x="974009" y="138883"/>
                          <a:pt x="974009" y="273199"/>
                        </a:cubicBezTo>
                        <a:lnTo>
                          <a:pt x="974009" y="1016182"/>
                        </a:lnTo>
                        <a:lnTo>
                          <a:pt x="0" y="1016182"/>
                        </a:lnTo>
                        <a:lnTo>
                          <a:pt x="0" y="273199"/>
                        </a:lnTo>
                        <a:cubicBezTo>
                          <a:pt x="0" y="138883"/>
                          <a:pt x="95274" y="26820"/>
                          <a:pt x="221928" y="903"/>
                        </a:cubicBezTo>
                        <a:lnTo>
                          <a:pt x="230881" y="0"/>
                        </a:lnTo>
                        <a:lnTo>
                          <a:pt x="235401" y="7436"/>
                        </a:lnTo>
                        <a:cubicBezTo>
                          <a:pt x="289928" y="79501"/>
                          <a:pt x="382269" y="126882"/>
                          <a:pt x="487004" y="126882"/>
                        </a:cubicBezTo>
                        <a:cubicBezTo>
                          <a:pt x="591739" y="126882"/>
                          <a:pt x="684080" y="79501"/>
                          <a:pt x="738607" y="7436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09" name="グループ化 208">
                  <a:extLst>
                    <a:ext uri="{FF2B5EF4-FFF2-40B4-BE49-F238E27FC236}">
                      <a16:creationId xmlns:a16="http://schemas.microsoft.com/office/drawing/2014/main" id="{6EF49866-71C7-46BB-BBE6-737F5351843F}"/>
                    </a:ext>
                  </a:extLst>
                </p:cNvPr>
                <p:cNvGrpSpPr/>
                <p:nvPr/>
              </p:nvGrpSpPr>
              <p:grpSpPr>
                <a:xfrm>
                  <a:off x="1317239" y="3846327"/>
                  <a:ext cx="1391456" cy="1340222"/>
                  <a:chOff x="1317239" y="3791943"/>
                  <a:chExt cx="1391456" cy="1340222"/>
                </a:xfrm>
              </p:grpSpPr>
              <p:grpSp>
                <p:nvGrpSpPr>
                  <p:cNvPr id="210" name="グループ化 209">
                    <a:extLst>
                      <a:ext uri="{FF2B5EF4-FFF2-40B4-BE49-F238E27FC236}">
                        <a16:creationId xmlns:a16="http://schemas.microsoft.com/office/drawing/2014/main" id="{B8A4A560-AAB1-44A3-880A-5C860C8BDC84}"/>
                      </a:ext>
                    </a:extLst>
                  </p:cNvPr>
                  <p:cNvGrpSpPr/>
                  <p:nvPr/>
                </p:nvGrpSpPr>
                <p:grpSpPr>
                  <a:xfrm>
                    <a:off x="1317239" y="3791943"/>
                    <a:ext cx="1391456" cy="1340222"/>
                    <a:chOff x="2791855" y="1953969"/>
                    <a:chExt cx="1150919" cy="1108544"/>
                  </a:xfrm>
                  <a:solidFill>
                    <a:srgbClr val="FFCC99"/>
                  </a:solidFill>
                </p:grpSpPr>
                <p:sp>
                  <p:nvSpPr>
                    <p:cNvPr id="222" name="円/楕円 668">
                      <a:extLst>
                        <a:ext uri="{FF2B5EF4-FFF2-40B4-BE49-F238E27FC236}">
                          <a16:creationId xmlns:a16="http://schemas.microsoft.com/office/drawing/2014/main" id="{4A07E301-A3B9-48E1-9B7E-97639BA9CFD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9213" y="1953969"/>
                      <a:ext cx="916203" cy="1006091"/>
                    </a:xfrm>
                    <a:prstGeom prst="ellipse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223" name="グループ化 222">
                      <a:extLst>
                        <a:ext uri="{FF2B5EF4-FFF2-40B4-BE49-F238E27FC236}">
                          <a16:creationId xmlns:a16="http://schemas.microsoft.com/office/drawing/2014/main" id="{60557233-AF30-40B2-8DD0-7A6026DAC13F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30" name="円/楕円 671">
                        <a:extLst>
                          <a:ext uri="{FF2B5EF4-FFF2-40B4-BE49-F238E27FC236}">
                            <a16:creationId xmlns:a16="http://schemas.microsoft.com/office/drawing/2014/main" id="{9AF6948D-1514-43EB-AEBF-68903D285C1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31" name="円/楕円 672">
                        <a:extLst>
                          <a:ext uri="{FF2B5EF4-FFF2-40B4-BE49-F238E27FC236}">
                            <a16:creationId xmlns:a16="http://schemas.microsoft.com/office/drawing/2014/main" id="{57CA1EBD-9D26-41AB-AD06-C00069B2BBF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24" name="グループ化 223">
                      <a:extLst>
                        <a:ext uri="{FF2B5EF4-FFF2-40B4-BE49-F238E27FC236}">
                          <a16:creationId xmlns:a16="http://schemas.microsoft.com/office/drawing/2014/main" id="{679ED5D3-A141-48FA-9D90-7674CA32F603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28" name="円/楕円 669">
                        <a:extLst>
                          <a:ext uri="{FF2B5EF4-FFF2-40B4-BE49-F238E27FC236}">
                            <a16:creationId xmlns:a16="http://schemas.microsoft.com/office/drawing/2014/main" id="{FACBE055-B03E-4907-9732-B2C540AD7BB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29" name="円/楕円 670">
                        <a:extLst>
                          <a:ext uri="{FF2B5EF4-FFF2-40B4-BE49-F238E27FC236}">
                            <a16:creationId xmlns:a16="http://schemas.microsoft.com/office/drawing/2014/main" id="{0CC18DB8-80D7-4624-9A78-7F4BF8D6D99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26" name="円/楕円 668">
                      <a:extLst>
                        <a:ext uri="{FF2B5EF4-FFF2-40B4-BE49-F238E27FC236}">
                          <a16:creationId xmlns:a16="http://schemas.microsoft.com/office/drawing/2014/main" id="{2D9C9649-303B-4403-B015-1ACF24F3BEE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56422"/>
                      <a:ext cx="928914" cy="1006091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11" name="月 210">
                    <a:extLst>
                      <a:ext uri="{FF2B5EF4-FFF2-40B4-BE49-F238E27FC236}">
                        <a16:creationId xmlns:a16="http://schemas.microsoft.com/office/drawing/2014/main" id="{6EBBD723-04E8-47AF-BE68-056D803739D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671451" y="4142343"/>
                    <a:ext cx="49791" cy="187314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2" name="月 211">
                    <a:extLst>
                      <a:ext uri="{FF2B5EF4-FFF2-40B4-BE49-F238E27FC236}">
                        <a16:creationId xmlns:a16="http://schemas.microsoft.com/office/drawing/2014/main" id="{666675E7-710C-4A98-869E-A4D3154338C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312330" y="4142343"/>
                    <a:ext cx="49791" cy="187314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3" name="円/楕円 655">
                    <a:extLst>
                      <a:ext uri="{FF2B5EF4-FFF2-40B4-BE49-F238E27FC236}">
                        <a16:creationId xmlns:a16="http://schemas.microsoft.com/office/drawing/2014/main" id="{AA2824FA-111B-4755-AB57-9CE495D7DD48}"/>
                      </a:ext>
                    </a:extLst>
                  </p:cNvPr>
                  <p:cNvSpPr/>
                  <p:nvPr/>
                </p:nvSpPr>
                <p:spPr>
                  <a:xfrm>
                    <a:off x="1571305" y="4740319"/>
                    <a:ext cx="141377" cy="76715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5" name="円/楕円 656">
                    <a:extLst>
                      <a:ext uri="{FF2B5EF4-FFF2-40B4-BE49-F238E27FC236}">
                        <a16:creationId xmlns:a16="http://schemas.microsoft.com/office/drawing/2014/main" id="{5E751EF9-A2DD-4E62-B964-1748E01A7BA0}"/>
                      </a:ext>
                    </a:extLst>
                  </p:cNvPr>
                  <p:cNvSpPr/>
                  <p:nvPr/>
                </p:nvSpPr>
                <p:spPr>
                  <a:xfrm>
                    <a:off x="2316484" y="4740319"/>
                    <a:ext cx="141377" cy="76715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16" name="グループ化 215">
                    <a:extLst>
                      <a:ext uri="{FF2B5EF4-FFF2-40B4-BE49-F238E27FC236}">
                        <a16:creationId xmlns:a16="http://schemas.microsoft.com/office/drawing/2014/main" id="{1D6BBB17-4570-4CDD-9C3B-CD8E1E5D2152}"/>
                      </a:ext>
                    </a:extLst>
                  </p:cNvPr>
                  <p:cNvGrpSpPr/>
                  <p:nvPr/>
                </p:nvGrpSpPr>
                <p:grpSpPr>
                  <a:xfrm>
                    <a:off x="1880097" y="4641946"/>
                    <a:ext cx="261404" cy="221549"/>
                    <a:chOff x="7084627" y="3040652"/>
                    <a:chExt cx="240026" cy="203430"/>
                  </a:xfrm>
                </p:grpSpPr>
                <p:sp>
                  <p:nvSpPr>
                    <p:cNvPr id="220" name="円/楕円 662">
                      <a:extLst>
                        <a:ext uri="{FF2B5EF4-FFF2-40B4-BE49-F238E27FC236}">
                          <a16:creationId xmlns:a16="http://schemas.microsoft.com/office/drawing/2014/main" id="{FE0D302B-4F72-452A-9E46-875A8C45EE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02163"/>
                      <a:ext cx="240026" cy="125443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1" name="フリーフォーム: 図形 220">
                      <a:extLst>
                        <a:ext uri="{FF2B5EF4-FFF2-40B4-BE49-F238E27FC236}">
                          <a16:creationId xmlns:a16="http://schemas.microsoft.com/office/drawing/2014/main" id="{C3D17113-E094-4215-831F-54E28B3AA6B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4065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17" name="フリーフォーム: 図形 216">
                    <a:extLst>
                      <a:ext uri="{FF2B5EF4-FFF2-40B4-BE49-F238E27FC236}">
                        <a16:creationId xmlns:a16="http://schemas.microsoft.com/office/drawing/2014/main" id="{F53EC4A9-95D4-4ACB-BD99-07B5BF58F75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674628" y="4376472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8" name="フリーフォーム: 図形 217">
                    <a:extLst>
                      <a:ext uri="{FF2B5EF4-FFF2-40B4-BE49-F238E27FC236}">
                        <a16:creationId xmlns:a16="http://schemas.microsoft.com/office/drawing/2014/main" id="{8C1AFBC8-DC46-45F8-B60E-A9520B49884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283241" y="4376472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9" name="フリーフォーム: 図形 218">
                    <a:extLst>
                      <a:ext uri="{FF2B5EF4-FFF2-40B4-BE49-F238E27FC236}">
                        <a16:creationId xmlns:a16="http://schemas.microsoft.com/office/drawing/2014/main" id="{EFBAE5D5-5BD9-4408-B87A-2E630468CD9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968546" y="4864589"/>
                    <a:ext cx="54353" cy="22788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32" name="グループ化 331">
                <a:extLst>
                  <a:ext uri="{FF2B5EF4-FFF2-40B4-BE49-F238E27FC236}">
                    <a16:creationId xmlns:a16="http://schemas.microsoft.com/office/drawing/2014/main" id="{10F9B020-2804-446A-8710-04119310DE9A}"/>
                  </a:ext>
                </a:extLst>
              </p:cNvPr>
              <p:cNvGrpSpPr/>
              <p:nvPr/>
            </p:nvGrpSpPr>
            <p:grpSpPr>
              <a:xfrm>
                <a:off x="654050" y="5317007"/>
                <a:ext cx="2705100" cy="1132371"/>
                <a:chOff x="654050" y="2328861"/>
                <a:chExt cx="2705100" cy="1209677"/>
              </a:xfrm>
            </p:grpSpPr>
            <p:grpSp>
              <p:nvGrpSpPr>
                <p:cNvPr id="333" name="グループ化 332">
                  <a:extLst>
                    <a:ext uri="{FF2B5EF4-FFF2-40B4-BE49-F238E27FC236}">
                      <a16:creationId xmlns:a16="http://schemas.microsoft.com/office/drawing/2014/main" id="{FDDCD28D-AC22-4833-B24C-6CE90D0E484F}"/>
                    </a:ext>
                  </a:extLst>
                </p:cNvPr>
                <p:cNvGrpSpPr/>
                <p:nvPr/>
              </p:nvGrpSpPr>
              <p:grpSpPr>
                <a:xfrm>
                  <a:off x="6540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35" name="フリーフォーム: 図形 334">
                    <a:extLst>
                      <a:ext uri="{FF2B5EF4-FFF2-40B4-BE49-F238E27FC236}">
                        <a16:creationId xmlns:a16="http://schemas.microsoft.com/office/drawing/2014/main" id="{1B6D34FE-00AF-4143-9B27-35E0C506D901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6" name="四角形: 上の 2 つの角を丸める 181">
                    <a:extLst>
                      <a:ext uri="{FF2B5EF4-FFF2-40B4-BE49-F238E27FC236}">
                        <a16:creationId xmlns:a16="http://schemas.microsoft.com/office/drawing/2014/main" id="{36039954-462A-4788-9A75-8B75F42BD2F2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solidDmnd">
                    <a:fgClr>
                      <a:schemeClr val="accent5">
                        <a:lumMod val="50000"/>
                      </a:schemeClr>
                    </a:fgClr>
                    <a:bgClr>
                      <a:srgbClr val="0070C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34" name="四角形: 上の 2 つの角を丸める 181">
                  <a:extLst>
                    <a:ext uri="{FF2B5EF4-FFF2-40B4-BE49-F238E27FC236}">
                      <a16:creationId xmlns:a16="http://schemas.microsoft.com/office/drawing/2014/main" id="{CFEFDF7D-E80E-4E78-996C-C4500EC358AB}"/>
                    </a:ext>
                  </a:extLst>
                </p:cNvPr>
                <p:cNvSpPr/>
                <p:nvPr/>
              </p:nvSpPr>
              <p:spPr>
                <a:xfrm>
                  <a:off x="654050" y="2328861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12AAC320-880F-081E-00A3-92633006CA3C}"/>
                </a:ext>
              </a:extLst>
            </p:cNvPr>
            <p:cNvGrpSpPr/>
            <p:nvPr/>
          </p:nvGrpSpPr>
          <p:grpSpPr>
            <a:xfrm>
              <a:off x="1338472" y="5251350"/>
              <a:ext cx="221455" cy="172195"/>
              <a:chOff x="1314450" y="2280493"/>
              <a:chExt cx="212372" cy="182066"/>
            </a:xfrm>
          </p:grpSpPr>
          <p:sp>
            <p:nvSpPr>
              <p:cNvPr id="3" name="四角形: 上の 2 つの角を丸める 2">
                <a:extLst>
                  <a:ext uri="{FF2B5EF4-FFF2-40B4-BE49-F238E27FC236}">
                    <a16:creationId xmlns:a16="http://schemas.microsoft.com/office/drawing/2014/main" id="{FB32680D-364C-991E-1CF4-C22C4FE847AC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" name="四角形: 上の 2 つの角を丸める 3">
                <a:extLst>
                  <a:ext uri="{FF2B5EF4-FFF2-40B4-BE49-F238E27FC236}">
                    <a16:creationId xmlns:a16="http://schemas.microsoft.com/office/drawing/2014/main" id="{8593CDD3-0D72-96F0-D681-053B6002DED8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" name="四角形: 上の 2 つの角を丸める 4">
                <a:extLst>
                  <a:ext uri="{FF2B5EF4-FFF2-40B4-BE49-F238E27FC236}">
                    <a16:creationId xmlns:a16="http://schemas.microsoft.com/office/drawing/2014/main" id="{3264B896-AC52-8149-FB3C-F8A393FBC4F5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" name="四角形: 上の 2 つの角を丸める 5">
                <a:extLst>
                  <a:ext uri="{FF2B5EF4-FFF2-40B4-BE49-F238E27FC236}">
                    <a16:creationId xmlns:a16="http://schemas.microsoft.com/office/drawing/2014/main" id="{BCFBAC1F-E52A-4EF4-CD32-984D110DC189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58393206-19F2-93E6-F939-4B664981807A}"/>
                </a:ext>
              </a:extLst>
            </p:cNvPr>
            <p:cNvGrpSpPr/>
            <p:nvPr/>
          </p:nvGrpSpPr>
          <p:grpSpPr>
            <a:xfrm flipH="1">
              <a:off x="2431036" y="5251350"/>
              <a:ext cx="221455" cy="172195"/>
              <a:chOff x="1314450" y="2280493"/>
              <a:chExt cx="212372" cy="182066"/>
            </a:xfrm>
          </p:grpSpPr>
          <p:sp>
            <p:nvSpPr>
              <p:cNvPr id="8" name="四角形: 上の 2 つの角を丸める 7">
                <a:extLst>
                  <a:ext uri="{FF2B5EF4-FFF2-40B4-BE49-F238E27FC236}">
                    <a16:creationId xmlns:a16="http://schemas.microsoft.com/office/drawing/2014/main" id="{17FD4B7D-F1B0-8AB7-DA87-2D6AB2E6C54C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" name="四角形: 上の 2 つの角を丸める 8">
                <a:extLst>
                  <a:ext uri="{FF2B5EF4-FFF2-40B4-BE49-F238E27FC236}">
                    <a16:creationId xmlns:a16="http://schemas.microsoft.com/office/drawing/2014/main" id="{B73A5583-90A0-D678-A849-D286F7C8EB16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" name="四角形: 上の 2 つの角を丸める 9">
                <a:extLst>
                  <a:ext uri="{FF2B5EF4-FFF2-40B4-BE49-F238E27FC236}">
                    <a16:creationId xmlns:a16="http://schemas.microsoft.com/office/drawing/2014/main" id="{EB70CBFA-2284-97EB-0B6F-6DB7D01BB604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" name="四角形: 上の 2 つの角を丸める 10">
                <a:extLst>
                  <a:ext uri="{FF2B5EF4-FFF2-40B4-BE49-F238E27FC236}">
                    <a16:creationId xmlns:a16="http://schemas.microsoft.com/office/drawing/2014/main" id="{0079D952-0F50-84A5-3168-046116C4922B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14" name="グループ化 213">
              <a:extLst>
                <a:ext uri="{FF2B5EF4-FFF2-40B4-BE49-F238E27FC236}">
                  <a16:creationId xmlns:a16="http://schemas.microsoft.com/office/drawing/2014/main" id="{B8DAA437-69CB-C24D-D255-80E0CE7830C3}"/>
                </a:ext>
              </a:extLst>
            </p:cNvPr>
            <p:cNvGrpSpPr/>
            <p:nvPr/>
          </p:nvGrpSpPr>
          <p:grpSpPr>
            <a:xfrm>
              <a:off x="2532046" y="3785007"/>
              <a:ext cx="962025" cy="1026463"/>
              <a:chOff x="4008147" y="1069149"/>
              <a:chExt cx="962025" cy="1026463"/>
            </a:xfrm>
          </p:grpSpPr>
          <p:sp>
            <p:nvSpPr>
              <p:cNvPr id="384" name="楕円 383">
                <a:extLst>
                  <a:ext uri="{FF2B5EF4-FFF2-40B4-BE49-F238E27FC236}">
                    <a16:creationId xmlns:a16="http://schemas.microsoft.com/office/drawing/2014/main" id="{6D6EEB1C-1788-94CA-7259-055EDABA0CE5}"/>
                  </a:ext>
                </a:extLst>
              </p:cNvPr>
              <p:cNvSpPr/>
              <p:nvPr/>
            </p:nvSpPr>
            <p:spPr>
              <a:xfrm>
                <a:off x="4008147" y="1069149"/>
                <a:ext cx="962025" cy="8549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B0F0"/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楕円 384">
                <a:extLst>
                  <a:ext uri="{FF2B5EF4-FFF2-40B4-BE49-F238E27FC236}">
                    <a16:creationId xmlns:a16="http://schemas.microsoft.com/office/drawing/2014/main" id="{A451D814-6AA2-AACE-2371-C8F7F2ACCCA5}"/>
                  </a:ext>
                </a:extLst>
              </p:cNvPr>
              <p:cNvSpPr/>
              <p:nvPr/>
            </p:nvSpPr>
            <p:spPr>
              <a:xfrm>
                <a:off x="4208966" y="1813647"/>
                <a:ext cx="172783" cy="146078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86" name="楕円 385">
                <a:extLst>
                  <a:ext uri="{FF2B5EF4-FFF2-40B4-BE49-F238E27FC236}">
                    <a16:creationId xmlns:a16="http://schemas.microsoft.com/office/drawing/2014/main" id="{CCF351C0-4385-FE52-DAA4-8835AC74EB5E}"/>
                  </a:ext>
                </a:extLst>
              </p:cNvPr>
              <p:cNvSpPr/>
              <p:nvPr/>
            </p:nvSpPr>
            <p:spPr>
              <a:xfrm>
                <a:off x="4121738" y="1956989"/>
                <a:ext cx="109193" cy="970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楕円 386">
                <a:extLst>
                  <a:ext uri="{FF2B5EF4-FFF2-40B4-BE49-F238E27FC236}">
                    <a16:creationId xmlns:a16="http://schemas.microsoft.com/office/drawing/2014/main" id="{54FD380B-D7B8-EF95-72C9-DC02AA746A46}"/>
                  </a:ext>
                </a:extLst>
              </p:cNvPr>
              <p:cNvSpPr/>
              <p:nvPr/>
            </p:nvSpPr>
            <p:spPr>
              <a:xfrm>
                <a:off x="4016501" y="2026461"/>
                <a:ext cx="79527" cy="6915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88" name="グループ化 387">
                <a:extLst>
                  <a:ext uri="{FF2B5EF4-FFF2-40B4-BE49-F238E27FC236}">
                    <a16:creationId xmlns:a16="http://schemas.microsoft.com/office/drawing/2014/main" id="{99F5425A-40BB-7265-08DE-FAA8F7B4BA35}"/>
                  </a:ext>
                </a:extLst>
              </p:cNvPr>
              <p:cNvGrpSpPr/>
              <p:nvPr/>
            </p:nvGrpSpPr>
            <p:grpSpPr>
              <a:xfrm>
                <a:off x="4096028" y="1125027"/>
                <a:ext cx="737412" cy="694480"/>
                <a:chOff x="3206014" y="1144929"/>
                <a:chExt cx="631318" cy="594562"/>
              </a:xfrm>
            </p:grpSpPr>
            <p:grpSp>
              <p:nvGrpSpPr>
                <p:cNvPr id="389" name="グループ化 388">
                  <a:extLst>
                    <a:ext uri="{FF2B5EF4-FFF2-40B4-BE49-F238E27FC236}">
                      <a16:creationId xmlns:a16="http://schemas.microsoft.com/office/drawing/2014/main" id="{267635B5-AAEB-4FCA-30A7-9C464CFA0A4E}"/>
                    </a:ext>
                  </a:extLst>
                </p:cNvPr>
                <p:cNvGrpSpPr/>
                <p:nvPr/>
              </p:nvGrpSpPr>
              <p:grpSpPr>
                <a:xfrm>
                  <a:off x="3206014" y="1381362"/>
                  <a:ext cx="342307" cy="246336"/>
                  <a:chOff x="3127388" y="1303758"/>
                  <a:chExt cx="586398" cy="421992"/>
                </a:xfrm>
              </p:grpSpPr>
              <p:sp>
                <p:nvSpPr>
                  <p:cNvPr id="404" name="フリーフォーム: 図形 403">
                    <a:extLst>
                      <a:ext uri="{FF2B5EF4-FFF2-40B4-BE49-F238E27FC236}">
                        <a16:creationId xmlns:a16="http://schemas.microsoft.com/office/drawing/2014/main" id="{0B2D7441-0A88-DB77-49FD-2768FC7D060F}"/>
                      </a:ext>
                    </a:extLst>
                  </p:cNvPr>
                  <p:cNvSpPr/>
                  <p:nvPr/>
                </p:nvSpPr>
                <p:spPr>
                  <a:xfrm>
                    <a:off x="3127388" y="1303758"/>
                    <a:ext cx="586398" cy="421992"/>
                  </a:xfrm>
                  <a:custGeom>
                    <a:avLst/>
                    <a:gdLst>
                      <a:gd name="connsiteX0" fmla="*/ 360604 w 586398"/>
                      <a:gd name="connsiteY0" fmla="*/ 0 h 421992"/>
                      <a:gd name="connsiteX1" fmla="*/ 586398 w 586398"/>
                      <a:gd name="connsiteY1" fmla="*/ 389300 h 421992"/>
                      <a:gd name="connsiteX2" fmla="*/ 573688 w 586398"/>
                      <a:gd name="connsiteY2" fmla="*/ 392826 h 421992"/>
                      <a:gd name="connsiteX3" fmla="*/ 290986 w 586398"/>
                      <a:gd name="connsiteY3" fmla="*/ 421992 h 421992"/>
                      <a:gd name="connsiteX4" fmla="*/ 8285 w 586398"/>
                      <a:gd name="connsiteY4" fmla="*/ 392826 h 421992"/>
                      <a:gd name="connsiteX5" fmla="*/ 0 w 586398"/>
                      <a:gd name="connsiteY5" fmla="*/ 390527 h 421992"/>
                      <a:gd name="connsiteX6" fmla="*/ 610 w 586398"/>
                      <a:gd name="connsiteY6" fmla="*/ 390240 h 421992"/>
                      <a:gd name="connsiteX7" fmla="*/ 226950 w 586398"/>
                      <a:gd name="connsiteY7" fmla="*/ 1 h 421992"/>
                      <a:gd name="connsiteX8" fmla="*/ 236641 w 586398"/>
                      <a:gd name="connsiteY8" fmla="*/ 4718 h 421992"/>
                      <a:gd name="connsiteX9" fmla="*/ 293776 w 586398"/>
                      <a:gd name="connsiteY9" fmla="*/ 13045 h 421992"/>
                      <a:gd name="connsiteX10" fmla="*/ 350912 w 586398"/>
                      <a:gd name="connsiteY10" fmla="*/ 4718 h 4219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86398" h="421992">
                        <a:moveTo>
                          <a:pt x="360604" y="0"/>
                        </a:moveTo>
                        <a:lnTo>
                          <a:pt x="586398" y="389300"/>
                        </a:lnTo>
                        <a:lnTo>
                          <a:pt x="573688" y="392826"/>
                        </a:lnTo>
                        <a:cubicBezTo>
                          <a:pt x="486797" y="411607"/>
                          <a:pt x="391265" y="421992"/>
                          <a:pt x="290986" y="421992"/>
                        </a:cubicBezTo>
                        <a:cubicBezTo>
                          <a:pt x="190708" y="421992"/>
                          <a:pt x="95176" y="411607"/>
                          <a:pt x="8285" y="392826"/>
                        </a:cubicBezTo>
                        <a:lnTo>
                          <a:pt x="0" y="390527"/>
                        </a:lnTo>
                        <a:lnTo>
                          <a:pt x="610" y="390240"/>
                        </a:lnTo>
                        <a:lnTo>
                          <a:pt x="226950" y="1"/>
                        </a:lnTo>
                        <a:lnTo>
                          <a:pt x="236641" y="4718"/>
                        </a:lnTo>
                        <a:cubicBezTo>
                          <a:pt x="254202" y="10080"/>
                          <a:pt x="273510" y="13045"/>
                          <a:pt x="293776" y="13045"/>
                        </a:cubicBezTo>
                        <a:cubicBezTo>
                          <a:pt x="314043" y="13045"/>
                          <a:pt x="333350" y="10080"/>
                          <a:pt x="350912" y="4718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5" name="フリーフォーム: 図形 404">
                    <a:extLst>
                      <a:ext uri="{FF2B5EF4-FFF2-40B4-BE49-F238E27FC236}">
                        <a16:creationId xmlns:a16="http://schemas.microsoft.com/office/drawing/2014/main" id="{EAC31C1D-A1BA-3BA3-F4AD-31AE5E3F3C9F}"/>
                      </a:ext>
                    </a:extLst>
                  </p:cNvPr>
                  <p:cNvSpPr/>
                  <p:nvPr/>
                </p:nvSpPr>
                <p:spPr>
                  <a:xfrm>
                    <a:off x="3285232" y="1303758"/>
                    <a:ext cx="271951" cy="181054"/>
                  </a:xfrm>
                  <a:custGeom>
                    <a:avLst/>
                    <a:gdLst>
                      <a:gd name="connsiteX0" fmla="*/ 202761 w 271951"/>
                      <a:gd name="connsiteY0" fmla="*/ 0 h 181054"/>
                      <a:gd name="connsiteX1" fmla="*/ 271951 w 271951"/>
                      <a:gd name="connsiteY1" fmla="*/ 119293 h 181054"/>
                      <a:gd name="connsiteX2" fmla="*/ 244369 w 271951"/>
                      <a:gd name="connsiteY2" fmla="*/ 116110 h 181054"/>
                      <a:gd name="connsiteX3" fmla="*/ 238862 w 271951"/>
                      <a:gd name="connsiteY3" fmla="*/ 153320 h 181054"/>
                      <a:gd name="connsiteX4" fmla="*/ 203884 w 271951"/>
                      <a:gd name="connsiteY4" fmla="*/ 139485 h 181054"/>
                      <a:gd name="connsiteX5" fmla="*/ 188935 w 271951"/>
                      <a:gd name="connsiteY5" fmla="*/ 174000 h 181054"/>
                      <a:gd name="connsiteX6" fmla="*/ 158730 w 271951"/>
                      <a:gd name="connsiteY6" fmla="*/ 151583 h 181054"/>
                      <a:gd name="connsiteX7" fmla="*/ 135356 w 271951"/>
                      <a:gd name="connsiteY7" fmla="*/ 181054 h 181054"/>
                      <a:gd name="connsiteX8" fmla="*/ 111982 w 271951"/>
                      <a:gd name="connsiteY8" fmla="*/ 151583 h 181054"/>
                      <a:gd name="connsiteX9" fmla="*/ 81777 w 271951"/>
                      <a:gd name="connsiteY9" fmla="*/ 174000 h 181054"/>
                      <a:gd name="connsiteX10" fmla="*/ 66828 w 271951"/>
                      <a:gd name="connsiteY10" fmla="*/ 139485 h 181054"/>
                      <a:gd name="connsiteX11" fmla="*/ 31850 w 271951"/>
                      <a:gd name="connsiteY11" fmla="*/ 153320 h 181054"/>
                      <a:gd name="connsiteX12" fmla="*/ 26343 w 271951"/>
                      <a:gd name="connsiteY12" fmla="*/ 116110 h 181054"/>
                      <a:gd name="connsiteX13" fmla="*/ 0 w 271951"/>
                      <a:gd name="connsiteY13" fmla="*/ 119150 h 181054"/>
                      <a:gd name="connsiteX14" fmla="*/ 69107 w 271951"/>
                      <a:gd name="connsiteY14" fmla="*/ 1 h 181054"/>
                      <a:gd name="connsiteX15" fmla="*/ 78798 w 271951"/>
                      <a:gd name="connsiteY15" fmla="*/ 4718 h 181054"/>
                      <a:gd name="connsiteX16" fmla="*/ 135933 w 271951"/>
                      <a:gd name="connsiteY16" fmla="*/ 13045 h 181054"/>
                      <a:gd name="connsiteX17" fmla="*/ 193069 w 271951"/>
                      <a:gd name="connsiteY17" fmla="*/ 4718 h 1810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71951" h="181054">
                        <a:moveTo>
                          <a:pt x="202761" y="0"/>
                        </a:moveTo>
                        <a:lnTo>
                          <a:pt x="271951" y="119293"/>
                        </a:lnTo>
                        <a:lnTo>
                          <a:pt x="244369" y="116110"/>
                        </a:lnTo>
                        <a:lnTo>
                          <a:pt x="238862" y="153320"/>
                        </a:lnTo>
                        <a:lnTo>
                          <a:pt x="203884" y="139485"/>
                        </a:lnTo>
                        <a:lnTo>
                          <a:pt x="188935" y="174000"/>
                        </a:lnTo>
                        <a:lnTo>
                          <a:pt x="158730" y="151583"/>
                        </a:lnTo>
                        <a:lnTo>
                          <a:pt x="135356" y="181054"/>
                        </a:lnTo>
                        <a:lnTo>
                          <a:pt x="111982" y="151583"/>
                        </a:lnTo>
                        <a:lnTo>
                          <a:pt x="81777" y="174000"/>
                        </a:lnTo>
                        <a:lnTo>
                          <a:pt x="66828" y="139485"/>
                        </a:lnTo>
                        <a:lnTo>
                          <a:pt x="31850" y="153320"/>
                        </a:lnTo>
                        <a:lnTo>
                          <a:pt x="26343" y="116110"/>
                        </a:lnTo>
                        <a:lnTo>
                          <a:pt x="0" y="119150"/>
                        </a:lnTo>
                        <a:lnTo>
                          <a:pt x="69107" y="1"/>
                        </a:lnTo>
                        <a:lnTo>
                          <a:pt x="78798" y="4718"/>
                        </a:lnTo>
                        <a:cubicBezTo>
                          <a:pt x="96359" y="10080"/>
                          <a:pt x="115667" y="13045"/>
                          <a:pt x="135933" y="13045"/>
                        </a:cubicBezTo>
                        <a:cubicBezTo>
                          <a:pt x="156200" y="13045"/>
                          <a:pt x="175507" y="10080"/>
                          <a:pt x="193069" y="4718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90" name="グループ化 389">
                  <a:extLst>
                    <a:ext uri="{FF2B5EF4-FFF2-40B4-BE49-F238E27FC236}">
                      <a16:creationId xmlns:a16="http://schemas.microsoft.com/office/drawing/2014/main" id="{4D5CB4BE-CE8F-6336-7D3C-2F7440F46AC0}"/>
                    </a:ext>
                  </a:extLst>
                </p:cNvPr>
                <p:cNvGrpSpPr/>
                <p:nvPr/>
              </p:nvGrpSpPr>
              <p:grpSpPr>
                <a:xfrm>
                  <a:off x="3556679" y="1412859"/>
                  <a:ext cx="280653" cy="326632"/>
                  <a:chOff x="3934604" y="1330151"/>
                  <a:chExt cx="480780" cy="559545"/>
                </a:xfrm>
              </p:grpSpPr>
              <p:sp>
                <p:nvSpPr>
                  <p:cNvPr id="402" name="フリーフォーム: 図形 401">
                    <a:extLst>
                      <a:ext uri="{FF2B5EF4-FFF2-40B4-BE49-F238E27FC236}">
                        <a16:creationId xmlns:a16="http://schemas.microsoft.com/office/drawing/2014/main" id="{B1B77380-F9D3-E38A-A977-CCC43AC063E6}"/>
                      </a:ext>
                    </a:extLst>
                  </p:cNvPr>
                  <p:cNvSpPr/>
                  <p:nvPr/>
                </p:nvSpPr>
                <p:spPr>
                  <a:xfrm>
                    <a:off x="3934604" y="1416846"/>
                    <a:ext cx="454649" cy="472850"/>
                  </a:xfrm>
                  <a:custGeom>
                    <a:avLst/>
                    <a:gdLst>
                      <a:gd name="connsiteX0" fmla="*/ 312309 w 458395"/>
                      <a:gd name="connsiteY0" fmla="*/ 0 h 472659"/>
                      <a:gd name="connsiteX1" fmla="*/ 411581 w 458395"/>
                      <a:gd name="connsiteY1" fmla="*/ 0 h 472659"/>
                      <a:gd name="connsiteX2" fmla="*/ 412557 w 458395"/>
                      <a:gd name="connsiteY2" fmla="*/ 1609 h 472659"/>
                      <a:gd name="connsiteX3" fmla="*/ 378730 w 458395"/>
                      <a:gd name="connsiteY3" fmla="*/ 390769 h 472659"/>
                      <a:gd name="connsiteX4" fmla="*/ 200717 w 458395"/>
                      <a:gd name="connsiteY4" fmla="*/ 469420 h 472659"/>
                      <a:gd name="connsiteX5" fmla="*/ 132159 w 458395"/>
                      <a:gd name="connsiteY5" fmla="*/ 472659 h 472659"/>
                      <a:gd name="connsiteX6" fmla="*/ 0 w 458395"/>
                      <a:gd name="connsiteY6" fmla="*/ 378583 h 472659"/>
                      <a:gd name="connsiteX7" fmla="*/ 80717 w 458395"/>
                      <a:gd name="connsiteY7" fmla="*/ 291900 h 472659"/>
                      <a:gd name="connsiteX8" fmla="*/ 134832 w 458395"/>
                      <a:gd name="connsiteY8" fmla="*/ 270174 h 472659"/>
                      <a:gd name="connsiteX9" fmla="*/ 279375 w 458395"/>
                      <a:gd name="connsiteY9" fmla="*/ 107524 h 472659"/>
                      <a:gd name="connsiteX0" fmla="*/ 312309 w 445091"/>
                      <a:gd name="connsiteY0" fmla="*/ 0 h 472980"/>
                      <a:gd name="connsiteX1" fmla="*/ 411581 w 445091"/>
                      <a:gd name="connsiteY1" fmla="*/ 0 h 472980"/>
                      <a:gd name="connsiteX2" fmla="*/ 412557 w 445091"/>
                      <a:gd name="connsiteY2" fmla="*/ 1609 h 472980"/>
                      <a:gd name="connsiteX3" fmla="*/ 378730 w 445091"/>
                      <a:gd name="connsiteY3" fmla="*/ 390769 h 472980"/>
                      <a:gd name="connsiteX4" fmla="*/ 132159 w 445091"/>
                      <a:gd name="connsiteY4" fmla="*/ 472659 h 472980"/>
                      <a:gd name="connsiteX5" fmla="*/ 0 w 445091"/>
                      <a:gd name="connsiteY5" fmla="*/ 378583 h 472980"/>
                      <a:gd name="connsiteX6" fmla="*/ 80717 w 445091"/>
                      <a:gd name="connsiteY6" fmla="*/ 291900 h 472980"/>
                      <a:gd name="connsiteX7" fmla="*/ 134832 w 445091"/>
                      <a:gd name="connsiteY7" fmla="*/ 270174 h 472980"/>
                      <a:gd name="connsiteX8" fmla="*/ 279375 w 445091"/>
                      <a:gd name="connsiteY8" fmla="*/ 107524 h 472980"/>
                      <a:gd name="connsiteX9" fmla="*/ 312309 w 445091"/>
                      <a:gd name="connsiteY9" fmla="*/ 0 h 472980"/>
                      <a:gd name="connsiteX0" fmla="*/ 312309 w 453478"/>
                      <a:gd name="connsiteY0" fmla="*/ 0 h 472739"/>
                      <a:gd name="connsiteX1" fmla="*/ 411581 w 453478"/>
                      <a:gd name="connsiteY1" fmla="*/ 0 h 472739"/>
                      <a:gd name="connsiteX2" fmla="*/ 412557 w 453478"/>
                      <a:gd name="connsiteY2" fmla="*/ 1609 h 472739"/>
                      <a:gd name="connsiteX3" fmla="*/ 404923 w 453478"/>
                      <a:gd name="connsiteY3" fmla="*/ 359813 h 472739"/>
                      <a:gd name="connsiteX4" fmla="*/ 132159 w 453478"/>
                      <a:gd name="connsiteY4" fmla="*/ 472659 h 472739"/>
                      <a:gd name="connsiteX5" fmla="*/ 0 w 453478"/>
                      <a:gd name="connsiteY5" fmla="*/ 378583 h 472739"/>
                      <a:gd name="connsiteX6" fmla="*/ 80717 w 453478"/>
                      <a:gd name="connsiteY6" fmla="*/ 291900 h 472739"/>
                      <a:gd name="connsiteX7" fmla="*/ 134832 w 453478"/>
                      <a:gd name="connsiteY7" fmla="*/ 270174 h 472739"/>
                      <a:gd name="connsiteX8" fmla="*/ 279375 w 453478"/>
                      <a:gd name="connsiteY8" fmla="*/ 107524 h 472739"/>
                      <a:gd name="connsiteX9" fmla="*/ 312309 w 453478"/>
                      <a:gd name="connsiteY9" fmla="*/ 0 h 472739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134832 w 458923"/>
                      <a:gd name="connsiteY7" fmla="*/ 270174 h 472850"/>
                      <a:gd name="connsiteX8" fmla="*/ 279375 w 458923"/>
                      <a:gd name="connsiteY8" fmla="*/ 107524 h 472850"/>
                      <a:gd name="connsiteX9" fmla="*/ 312309 w 458923"/>
                      <a:gd name="connsiteY9" fmla="*/ 0 h 472850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134832 w 458923"/>
                      <a:gd name="connsiteY7" fmla="*/ 270174 h 472850"/>
                      <a:gd name="connsiteX8" fmla="*/ 298425 w 458923"/>
                      <a:gd name="connsiteY8" fmla="*/ 114668 h 472850"/>
                      <a:gd name="connsiteX9" fmla="*/ 312309 w 458923"/>
                      <a:gd name="connsiteY9" fmla="*/ 0 h 472850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298425 w 458923"/>
                      <a:gd name="connsiteY7" fmla="*/ 114668 h 472850"/>
                      <a:gd name="connsiteX8" fmla="*/ 312309 w 458923"/>
                      <a:gd name="connsiteY8" fmla="*/ 0 h 472850"/>
                      <a:gd name="connsiteX0" fmla="*/ 313578 w 460192"/>
                      <a:gd name="connsiteY0" fmla="*/ 0 h 472850"/>
                      <a:gd name="connsiteX1" fmla="*/ 412850 w 460192"/>
                      <a:gd name="connsiteY1" fmla="*/ 0 h 472850"/>
                      <a:gd name="connsiteX2" fmla="*/ 413826 w 460192"/>
                      <a:gd name="connsiteY2" fmla="*/ 1609 h 472850"/>
                      <a:gd name="connsiteX3" fmla="*/ 406192 w 460192"/>
                      <a:gd name="connsiteY3" fmla="*/ 359813 h 472850"/>
                      <a:gd name="connsiteX4" fmla="*/ 133428 w 460192"/>
                      <a:gd name="connsiteY4" fmla="*/ 472659 h 472850"/>
                      <a:gd name="connsiteX5" fmla="*/ 1269 w 460192"/>
                      <a:gd name="connsiteY5" fmla="*/ 378583 h 472850"/>
                      <a:gd name="connsiteX6" fmla="*/ 79605 w 460192"/>
                      <a:gd name="connsiteY6" fmla="*/ 265707 h 472850"/>
                      <a:gd name="connsiteX7" fmla="*/ 299694 w 460192"/>
                      <a:gd name="connsiteY7" fmla="*/ 114668 h 472850"/>
                      <a:gd name="connsiteX8" fmla="*/ 313578 w 460192"/>
                      <a:gd name="connsiteY8" fmla="*/ 0 h 472850"/>
                      <a:gd name="connsiteX0" fmla="*/ 313578 w 460192"/>
                      <a:gd name="connsiteY0" fmla="*/ 0 h 472850"/>
                      <a:gd name="connsiteX1" fmla="*/ 412850 w 460192"/>
                      <a:gd name="connsiteY1" fmla="*/ 0 h 472850"/>
                      <a:gd name="connsiteX2" fmla="*/ 413826 w 460192"/>
                      <a:gd name="connsiteY2" fmla="*/ 1609 h 472850"/>
                      <a:gd name="connsiteX3" fmla="*/ 406192 w 460192"/>
                      <a:gd name="connsiteY3" fmla="*/ 359813 h 472850"/>
                      <a:gd name="connsiteX4" fmla="*/ 133428 w 460192"/>
                      <a:gd name="connsiteY4" fmla="*/ 472659 h 472850"/>
                      <a:gd name="connsiteX5" fmla="*/ 1269 w 460192"/>
                      <a:gd name="connsiteY5" fmla="*/ 378583 h 472850"/>
                      <a:gd name="connsiteX6" fmla="*/ 79605 w 460192"/>
                      <a:gd name="connsiteY6" fmla="*/ 265707 h 472850"/>
                      <a:gd name="connsiteX7" fmla="*/ 299694 w 460192"/>
                      <a:gd name="connsiteY7" fmla="*/ 114668 h 472850"/>
                      <a:gd name="connsiteX8" fmla="*/ 313578 w 460192"/>
                      <a:gd name="connsiteY8" fmla="*/ 0 h 472850"/>
                      <a:gd name="connsiteX0" fmla="*/ 306648 w 453262"/>
                      <a:gd name="connsiteY0" fmla="*/ 0 h 472850"/>
                      <a:gd name="connsiteX1" fmla="*/ 405920 w 453262"/>
                      <a:gd name="connsiteY1" fmla="*/ 0 h 472850"/>
                      <a:gd name="connsiteX2" fmla="*/ 406896 w 453262"/>
                      <a:gd name="connsiteY2" fmla="*/ 1609 h 472850"/>
                      <a:gd name="connsiteX3" fmla="*/ 399262 w 453262"/>
                      <a:gd name="connsiteY3" fmla="*/ 359813 h 472850"/>
                      <a:gd name="connsiteX4" fmla="*/ 126498 w 453262"/>
                      <a:gd name="connsiteY4" fmla="*/ 472659 h 472850"/>
                      <a:gd name="connsiteX5" fmla="*/ 1483 w 453262"/>
                      <a:gd name="connsiteY5" fmla="*/ 400014 h 472850"/>
                      <a:gd name="connsiteX6" fmla="*/ 72675 w 453262"/>
                      <a:gd name="connsiteY6" fmla="*/ 265707 h 472850"/>
                      <a:gd name="connsiteX7" fmla="*/ 292764 w 453262"/>
                      <a:gd name="connsiteY7" fmla="*/ 114668 h 472850"/>
                      <a:gd name="connsiteX8" fmla="*/ 306648 w 453262"/>
                      <a:gd name="connsiteY8" fmla="*/ 0 h 472850"/>
                      <a:gd name="connsiteX0" fmla="*/ 311301 w 457915"/>
                      <a:gd name="connsiteY0" fmla="*/ 0 h 472850"/>
                      <a:gd name="connsiteX1" fmla="*/ 410573 w 457915"/>
                      <a:gd name="connsiteY1" fmla="*/ 0 h 472850"/>
                      <a:gd name="connsiteX2" fmla="*/ 411549 w 457915"/>
                      <a:gd name="connsiteY2" fmla="*/ 1609 h 472850"/>
                      <a:gd name="connsiteX3" fmla="*/ 403915 w 457915"/>
                      <a:gd name="connsiteY3" fmla="*/ 359813 h 472850"/>
                      <a:gd name="connsiteX4" fmla="*/ 131151 w 457915"/>
                      <a:gd name="connsiteY4" fmla="*/ 472659 h 472850"/>
                      <a:gd name="connsiteX5" fmla="*/ 6136 w 457915"/>
                      <a:gd name="connsiteY5" fmla="*/ 400014 h 472850"/>
                      <a:gd name="connsiteX6" fmla="*/ 77328 w 457915"/>
                      <a:gd name="connsiteY6" fmla="*/ 265707 h 472850"/>
                      <a:gd name="connsiteX7" fmla="*/ 297417 w 457915"/>
                      <a:gd name="connsiteY7" fmla="*/ 114668 h 472850"/>
                      <a:gd name="connsiteX8" fmla="*/ 311301 w 457915"/>
                      <a:gd name="connsiteY8" fmla="*/ 0 h 472850"/>
                      <a:gd name="connsiteX0" fmla="*/ 308035 w 454649"/>
                      <a:gd name="connsiteY0" fmla="*/ 0 h 472850"/>
                      <a:gd name="connsiteX1" fmla="*/ 407307 w 454649"/>
                      <a:gd name="connsiteY1" fmla="*/ 0 h 472850"/>
                      <a:gd name="connsiteX2" fmla="*/ 408283 w 454649"/>
                      <a:gd name="connsiteY2" fmla="*/ 1609 h 472850"/>
                      <a:gd name="connsiteX3" fmla="*/ 400649 w 454649"/>
                      <a:gd name="connsiteY3" fmla="*/ 359813 h 472850"/>
                      <a:gd name="connsiteX4" fmla="*/ 127885 w 454649"/>
                      <a:gd name="connsiteY4" fmla="*/ 472659 h 472850"/>
                      <a:gd name="connsiteX5" fmla="*/ 2870 w 454649"/>
                      <a:gd name="connsiteY5" fmla="*/ 400014 h 472850"/>
                      <a:gd name="connsiteX6" fmla="*/ 74062 w 454649"/>
                      <a:gd name="connsiteY6" fmla="*/ 265707 h 472850"/>
                      <a:gd name="connsiteX7" fmla="*/ 294151 w 454649"/>
                      <a:gd name="connsiteY7" fmla="*/ 114668 h 472850"/>
                      <a:gd name="connsiteX8" fmla="*/ 308035 w 454649"/>
                      <a:gd name="connsiteY8" fmla="*/ 0 h 472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4649" h="472850">
                        <a:moveTo>
                          <a:pt x="308035" y="0"/>
                        </a:moveTo>
                        <a:lnTo>
                          <a:pt x="407307" y="0"/>
                        </a:lnTo>
                        <a:lnTo>
                          <a:pt x="408283" y="1609"/>
                        </a:lnTo>
                        <a:cubicBezTo>
                          <a:pt x="477845" y="140861"/>
                          <a:pt x="464051" y="257493"/>
                          <a:pt x="400649" y="359813"/>
                        </a:cubicBezTo>
                        <a:cubicBezTo>
                          <a:pt x="337247" y="462133"/>
                          <a:pt x="191007" y="474690"/>
                          <a:pt x="127885" y="472659"/>
                        </a:cubicBezTo>
                        <a:cubicBezTo>
                          <a:pt x="54896" y="472659"/>
                          <a:pt x="16603" y="451175"/>
                          <a:pt x="2870" y="400014"/>
                        </a:cubicBezTo>
                        <a:cubicBezTo>
                          <a:pt x="-10863" y="348853"/>
                          <a:pt x="26628" y="279988"/>
                          <a:pt x="74062" y="265707"/>
                        </a:cubicBezTo>
                        <a:cubicBezTo>
                          <a:pt x="147425" y="215361"/>
                          <a:pt x="275557" y="181683"/>
                          <a:pt x="294151" y="114668"/>
                        </a:cubicBezTo>
                        <a:cubicBezTo>
                          <a:pt x="312745" y="47653"/>
                          <a:pt x="303407" y="38223"/>
                          <a:pt x="308035" y="0"/>
                        </a:cubicBezTo>
                        <a:close/>
                      </a:path>
                    </a:pathLst>
                  </a:custGeom>
                  <a:solidFill>
                    <a:srgbClr val="7030A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3" name="フリーフォーム: 図形 402">
                    <a:extLst>
                      <a:ext uri="{FF2B5EF4-FFF2-40B4-BE49-F238E27FC236}">
                        <a16:creationId xmlns:a16="http://schemas.microsoft.com/office/drawing/2014/main" id="{5735D823-4D61-946C-66AB-81CFDA9EC5B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194860" y="1330151"/>
                    <a:ext cx="220524" cy="182222"/>
                  </a:xfrm>
                  <a:custGeom>
                    <a:avLst/>
                    <a:gdLst>
                      <a:gd name="connsiteX0" fmla="*/ 133122 w 220524"/>
                      <a:gd name="connsiteY0" fmla="*/ 182222 h 182222"/>
                      <a:gd name="connsiteX1" fmla="*/ 87403 w 220524"/>
                      <a:gd name="connsiteY1" fmla="*/ 182222 h 182222"/>
                      <a:gd name="connsiteX2" fmla="*/ 98836 w 220524"/>
                      <a:gd name="connsiteY2" fmla="*/ 127172 h 182222"/>
                      <a:gd name="connsiteX3" fmla="*/ 57358 w 220524"/>
                      <a:gd name="connsiteY3" fmla="*/ 119474 h 182222"/>
                      <a:gd name="connsiteX4" fmla="*/ 24420 w 220524"/>
                      <a:gd name="connsiteY4" fmla="*/ 99060 h 182222"/>
                      <a:gd name="connsiteX5" fmla="*/ 343 w 220524"/>
                      <a:gd name="connsiteY5" fmla="*/ 76685 h 182222"/>
                      <a:gd name="connsiteX6" fmla="*/ 0 w 220524"/>
                      <a:gd name="connsiteY6" fmla="*/ 76218 h 182222"/>
                      <a:gd name="connsiteX7" fmla="*/ 50612 w 220524"/>
                      <a:gd name="connsiteY7" fmla="*/ 69162 h 182222"/>
                      <a:gd name="connsiteX8" fmla="*/ 42003 w 220524"/>
                      <a:gd name="connsiteY8" fmla="*/ 21071 h 182222"/>
                      <a:gd name="connsiteX9" fmla="*/ 87435 w 220524"/>
                      <a:gd name="connsiteY9" fmla="*/ 43719 h 182222"/>
                      <a:gd name="connsiteX10" fmla="*/ 110192 w 220524"/>
                      <a:gd name="connsiteY10" fmla="*/ 0 h 182222"/>
                      <a:gd name="connsiteX11" fmla="*/ 132950 w 220524"/>
                      <a:gd name="connsiteY11" fmla="*/ 43719 h 182222"/>
                      <a:gd name="connsiteX12" fmla="*/ 178382 w 220524"/>
                      <a:gd name="connsiteY12" fmla="*/ 21071 h 182222"/>
                      <a:gd name="connsiteX13" fmla="*/ 169773 w 220524"/>
                      <a:gd name="connsiteY13" fmla="*/ 69162 h 182222"/>
                      <a:gd name="connsiteX14" fmla="*/ 220524 w 220524"/>
                      <a:gd name="connsiteY14" fmla="*/ 76237 h 182222"/>
                      <a:gd name="connsiteX15" fmla="*/ 183837 w 220524"/>
                      <a:gd name="connsiteY15" fmla="*/ 110331 h 182222"/>
                      <a:gd name="connsiteX16" fmla="*/ 185183 w 220524"/>
                      <a:gd name="connsiteY16" fmla="*/ 111582 h 182222"/>
                      <a:gd name="connsiteX17" fmla="*/ 172450 w 220524"/>
                      <a:gd name="connsiteY17" fmla="*/ 119474 h 182222"/>
                      <a:gd name="connsiteX18" fmla="*/ 122034 w 220524"/>
                      <a:gd name="connsiteY18" fmla="*/ 128831 h 182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220524" h="182222">
                        <a:moveTo>
                          <a:pt x="133122" y="182222"/>
                        </a:moveTo>
                        <a:lnTo>
                          <a:pt x="87403" y="182222"/>
                        </a:lnTo>
                        <a:lnTo>
                          <a:pt x="98836" y="127172"/>
                        </a:lnTo>
                        <a:lnTo>
                          <a:pt x="57358" y="119474"/>
                        </a:lnTo>
                        <a:lnTo>
                          <a:pt x="24420" y="99060"/>
                        </a:lnTo>
                        <a:lnTo>
                          <a:pt x="343" y="76685"/>
                        </a:lnTo>
                        <a:lnTo>
                          <a:pt x="0" y="76218"/>
                        </a:lnTo>
                        <a:lnTo>
                          <a:pt x="50612" y="69162"/>
                        </a:lnTo>
                        <a:lnTo>
                          <a:pt x="42003" y="21071"/>
                        </a:lnTo>
                        <a:lnTo>
                          <a:pt x="87435" y="43719"/>
                        </a:lnTo>
                        <a:lnTo>
                          <a:pt x="110192" y="0"/>
                        </a:lnTo>
                        <a:lnTo>
                          <a:pt x="132950" y="43719"/>
                        </a:lnTo>
                        <a:lnTo>
                          <a:pt x="178382" y="21071"/>
                        </a:lnTo>
                        <a:lnTo>
                          <a:pt x="169773" y="69162"/>
                        </a:lnTo>
                        <a:lnTo>
                          <a:pt x="220524" y="76237"/>
                        </a:lnTo>
                        <a:lnTo>
                          <a:pt x="183837" y="110331"/>
                        </a:lnTo>
                        <a:lnTo>
                          <a:pt x="185183" y="111582"/>
                        </a:lnTo>
                        <a:lnTo>
                          <a:pt x="172450" y="119474"/>
                        </a:lnTo>
                        <a:lnTo>
                          <a:pt x="122034" y="128831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91" name="グループ化 390">
                  <a:extLst>
                    <a:ext uri="{FF2B5EF4-FFF2-40B4-BE49-F238E27FC236}">
                      <a16:creationId xmlns:a16="http://schemas.microsoft.com/office/drawing/2014/main" id="{58083C8B-8712-83F1-1B79-1B53E4FE4E29}"/>
                    </a:ext>
                  </a:extLst>
                </p:cNvPr>
                <p:cNvGrpSpPr/>
                <p:nvPr/>
              </p:nvGrpSpPr>
              <p:grpSpPr>
                <a:xfrm>
                  <a:off x="3462337" y="1144929"/>
                  <a:ext cx="311066" cy="303963"/>
                  <a:chOff x="3724964" y="958099"/>
                  <a:chExt cx="1218929" cy="1191098"/>
                </a:xfrm>
              </p:grpSpPr>
              <p:sp>
                <p:nvSpPr>
                  <p:cNvPr id="392" name="月 258">
                    <a:extLst>
                      <a:ext uri="{FF2B5EF4-FFF2-40B4-BE49-F238E27FC236}">
                        <a16:creationId xmlns:a16="http://schemas.microsoft.com/office/drawing/2014/main" id="{F600D2A2-8A6C-0204-2947-1C0DE99F5F7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110092" y="977141"/>
                    <a:ext cx="135092" cy="294896"/>
                  </a:xfrm>
                  <a:custGeom>
                    <a:avLst/>
                    <a:gdLst>
                      <a:gd name="connsiteX0" fmla="*/ 134541 w 134541"/>
                      <a:gd name="connsiteY0" fmla="*/ 416047 h 416047"/>
                      <a:gd name="connsiteX1" fmla="*/ 0 w 134541"/>
                      <a:gd name="connsiteY1" fmla="*/ 208023 h 416047"/>
                      <a:gd name="connsiteX2" fmla="*/ 134541 w 134541"/>
                      <a:gd name="connsiteY2" fmla="*/ -1 h 416047"/>
                      <a:gd name="connsiteX3" fmla="*/ 88703 w 134541"/>
                      <a:gd name="connsiteY3" fmla="*/ 208022 h 416047"/>
                      <a:gd name="connsiteX4" fmla="*/ 134541 w 134541"/>
                      <a:gd name="connsiteY4" fmla="*/ 416045 h 416047"/>
                      <a:gd name="connsiteX5" fmla="*/ 134541 w 134541"/>
                      <a:gd name="connsiteY5" fmla="*/ 416047 h 416047"/>
                      <a:gd name="connsiteX0" fmla="*/ 134541 w 134541"/>
                      <a:gd name="connsiteY0" fmla="*/ 416048 h 416048"/>
                      <a:gd name="connsiteX1" fmla="*/ 0 w 134541"/>
                      <a:gd name="connsiteY1" fmla="*/ 208024 h 416048"/>
                      <a:gd name="connsiteX2" fmla="*/ 134541 w 134541"/>
                      <a:gd name="connsiteY2" fmla="*/ 0 h 416048"/>
                      <a:gd name="connsiteX3" fmla="*/ 88703 w 134541"/>
                      <a:gd name="connsiteY3" fmla="*/ 208023 h 416048"/>
                      <a:gd name="connsiteX4" fmla="*/ 134541 w 134541"/>
                      <a:gd name="connsiteY4" fmla="*/ 416046 h 416048"/>
                      <a:gd name="connsiteX5" fmla="*/ 134541 w 134541"/>
                      <a:gd name="connsiteY5" fmla="*/ 416048 h 416048"/>
                      <a:gd name="connsiteX0" fmla="*/ 135092 w 135092"/>
                      <a:gd name="connsiteY0" fmla="*/ 234028 h 234028"/>
                      <a:gd name="connsiteX1" fmla="*/ 551 w 135092"/>
                      <a:gd name="connsiteY1" fmla="*/ 26004 h 234028"/>
                      <a:gd name="connsiteX2" fmla="*/ 89254 w 135092"/>
                      <a:gd name="connsiteY2" fmla="*/ 26003 h 234028"/>
                      <a:gd name="connsiteX3" fmla="*/ 135092 w 135092"/>
                      <a:gd name="connsiteY3" fmla="*/ 234026 h 234028"/>
                      <a:gd name="connsiteX4" fmla="*/ 135092 w 135092"/>
                      <a:gd name="connsiteY4" fmla="*/ 234028 h 234028"/>
                      <a:gd name="connsiteX0" fmla="*/ 135092 w 135092"/>
                      <a:gd name="connsiteY0" fmla="*/ 234028 h 234121"/>
                      <a:gd name="connsiteX1" fmla="*/ 551 w 135092"/>
                      <a:gd name="connsiteY1" fmla="*/ 26004 h 234121"/>
                      <a:gd name="connsiteX2" fmla="*/ 89254 w 135092"/>
                      <a:gd name="connsiteY2" fmla="*/ 26003 h 234121"/>
                      <a:gd name="connsiteX3" fmla="*/ 135092 w 135092"/>
                      <a:gd name="connsiteY3" fmla="*/ 234026 h 234121"/>
                      <a:gd name="connsiteX4" fmla="*/ 135092 w 135092"/>
                      <a:gd name="connsiteY4" fmla="*/ 234028 h 2341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5092" h="234121">
                        <a:moveTo>
                          <a:pt x="135092" y="234028"/>
                        </a:moveTo>
                        <a:cubicBezTo>
                          <a:pt x="-24938" y="238791"/>
                          <a:pt x="8191" y="60675"/>
                          <a:pt x="551" y="26004"/>
                        </a:cubicBezTo>
                        <a:cubicBezTo>
                          <a:pt x="-7089" y="-8667"/>
                          <a:pt x="66830" y="-8667"/>
                          <a:pt x="89254" y="26003"/>
                        </a:cubicBezTo>
                        <a:cubicBezTo>
                          <a:pt x="89254" y="101269"/>
                          <a:pt x="105372" y="174417"/>
                          <a:pt x="135092" y="234026"/>
                        </a:cubicBezTo>
                        <a:lnTo>
                          <a:pt x="135092" y="234028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93" name="グループ化 392">
                    <a:extLst>
                      <a:ext uri="{FF2B5EF4-FFF2-40B4-BE49-F238E27FC236}">
                        <a16:creationId xmlns:a16="http://schemas.microsoft.com/office/drawing/2014/main" id="{B46FCAE7-9B06-A8B0-C09B-F9514563CFC4}"/>
                      </a:ext>
                    </a:extLst>
                  </p:cNvPr>
                  <p:cNvGrpSpPr/>
                  <p:nvPr/>
                </p:nvGrpSpPr>
                <p:grpSpPr>
                  <a:xfrm>
                    <a:off x="3724964" y="1167667"/>
                    <a:ext cx="1218929" cy="981530"/>
                    <a:chOff x="4051918" y="1370632"/>
                    <a:chExt cx="565029" cy="454984"/>
                  </a:xfrm>
                </p:grpSpPr>
                <p:sp>
                  <p:nvSpPr>
                    <p:cNvPr id="398" name="月 397">
                      <a:extLst>
                        <a:ext uri="{FF2B5EF4-FFF2-40B4-BE49-F238E27FC236}">
                          <a16:creationId xmlns:a16="http://schemas.microsoft.com/office/drawing/2014/main" id="{63A2910E-9A7B-BAA7-137C-FF6D8B6F692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180666" y="1266671"/>
                      <a:ext cx="307533" cy="565029"/>
                    </a:xfrm>
                    <a:prstGeom prst="moon">
                      <a:avLst>
                        <a:gd name="adj" fmla="val 78409"/>
                      </a:avLst>
                    </a:prstGeom>
                    <a:solidFill>
                      <a:schemeClr val="accent2">
                        <a:lumMod val="75000"/>
                      </a:scheme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399" name="フリーフォーム: 図形 398">
                      <a:extLst>
                        <a:ext uri="{FF2B5EF4-FFF2-40B4-BE49-F238E27FC236}">
                          <a16:creationId xmlns:a16="http://schemas.microsoft.com/office/drawing/2014/main" id="{F8FCF420-3AC8-AAEB-CE45-757763D1BBB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8463" y="1739398"/>
                      <a:ext cx="67421" cy="77673"/>
                    </a:xfrm>
                    <a:custGeom>
                      <a:avLst/>
                      <a:gdLst>
                        <a:gd name="connsiteX0" fmla="*/ 69315 w 165966"/>
                        <a:gd name="connsiteY0" fmla="*/ 0 h 251609"/>
                        <a:gd name="connsiteX1" fmla="*/ 97984 w 165966"/>
                        <a:gd name="connsiteY1" fmla="*/ 0 h 251609"/>
                        <a:gd name="connsiteX2" fmla="*/ 111660 w 165966"/>
                        <a:gd name="connsiteY2" fmla="*/ 125979 h 251609"/>
                        <a:gd name="connsiteX3" fmla="*/ 115284 w 165966"/>
                        <a:gd name="connsiteY3" fmla="*/ 126730 h 251609"/>
                        <a:gd name="connsiteX4" fmla="*/ 165966 w 165966"/>
                        <a:gd name="connsiteY4" fmla="*/ 205179 h 251609"/>
                        <a:gd name="connsiteX5" fmla="*/ 82983 w 165966"/>
                        <a:gd name="connsiteY5" fmla="*/ 162983 h 251609"/>
                        <a:gd name="connsiteX6" fmla="*/ 81261 w 165966"/>
                        <a:gd name="connsiteY6" fmla="*/ 163397 h 251609"/>
                        <a:gd name="connsiteX7" fmla="*/ 63876 w 165966"/>
                        <a:gd name="connsiteY7" fmla="*/ 205047 h 251609"/>
                        <a:gd name="connsiteX8" fmla="*/ 58743 w 165966"/>
                        <a:gd name="connsiteY8" fmla="*/ 251609 h 251609"/>
                        <a:gd name="connsiteX9" fmla="*/ 41343 w 165966"/>
                        <a:gd name="connsiteY9" fmla="*/ 174910 h 251609"/>
                        <a:gd name="connsiteX10" fmla="*/ 42249 w 165966"/>
                        <a:gd name="connsiteY10" fmla="*/ 172771 h 251609"/>
                        <a:gd name="connsiteX11" fmla="*/ 36675 w 165966"/>
                        <a:gd name="connsiteY11" fmla="*/ 174111 h 251609"/>
                        <a:gd name="connsiteX12" fmla="*/ 0 w 165966"/>
                        <a:gd name="connsiteY12" fmla="*/ 205179 h 251609"/>
                        <a:gd name="connsiteX13" fmla="*/ 50682 w 165966"/>
                        <a:gd name="connsiteY13" fmla="*/ 126730 h 251609"/>
                        <a:gd name="connsiteX14" fmla="*/ 55670 w 165966"/>
                        <a:gd name="connsiteY14" fmla="*/ 125697 h 2516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65966" h="251609">
                          <a:moveTo>
                            <a:pt x="69315" y="0"/>
                          </a:moveTo>
                          <a:lnTo>
                            <a:pt x="97984" y="0"/>
                          </a:lnTo>
                          <a:lnTo>
                            <a:pt x="111660" y="125979"/>
                          </a:lnTo>
                          <a:lnTo>
                            <a:pt x="115284" y="126730"/>
                          </a:lnTo>
                          <a:cubicBezTo>
                            <a:pt x="145068" y="139655"/>
                            <a:pt x="165966" y="169913"/>
                            <a:pt x="165966" y="205179"/>
                          </a:cubicBezTo>
                          <a:cubicBezTo>
                            <a:pt x="146244" y="178592"/>
                            <a:pt x="115548" y="162983"/>
                            <a:pt x="82983" y="162983"/>
                          </a:cubicBezTo>
                          <a:lnTo>
                            <a:pt x="81261" y="163397"/>
                          </a:lnTo>
                          <a:lnTo>
                            <a:pt x="63876" y="205047"/>
                          </a:lnTo>
                          <a:cubicBezTo>
                            <a:pt x="59586" y="221160"/>
                            <a:pt x="57782" y="237029"/>
                            <a:pt x="58743" y="251609"/>
                          </a:cubicBezTo>
                          <a:cubicBezTo>
                            <a:pt x="37946" y="239602"/>
                            <a:pt x="32004" y="208687"/>
                            <a:pt x="41343" y="174910"/>
                          </a:cubicBezTo>
                          <a:lnTo>
                            <a:pt x="42249" y="172771"/>
                          </a:lnTo>
                          <a:lnTo>
                            <a:pt x="36675" y="174111"/>
                          </a:lnTo>
                          <a:cubicBezTo>
                            <a:pt x="22465" y="181336"/>
                            <a:pt x="9861" y="191885"/>
                            <a:pt x="0" y="205179"/>
                          </a:cubicBezTo>
                          <a:cubicBezTo>
                            <a:pt x="0" y="169913"/>
                            <a:pt x="20898" y="139655"/>
                            <a:pt x="50682" y="126730"/>
                          </a:cubicBezTo>
                          <a:lnTo>
                            <a:pt x="55670" y="125697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0" name="フリーフォーム: 図形 399">
                      <a:extLst>
                        <a:ext uri="{FF2B5EF4-FFF2-40B4-BE49-F238E27FC236}">
                          <a16:creationId xmlns:a16="http://schemas.microsoft.com/office/drawing/2014/main" id="{22697AE5-9BC0-9228-DE51-055BF9C40CBB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4362786" y="1747943"/>
                      <a:ext cx="67420" cy="77673"/>
                    </a:xfrm>
                    <a:custGeom>
                      <a:avLst/>
                      <a:gdLst>
                        <a:gd name="connsiteX0" fmla="*/ 69315 w 165966"/>
                        <a:gd name="connsiteY0" fmla="*/ 0 h 251609"/>
                        <a:gd name="connsiteX1" fmla="*/ 97984 w 165966"/>
                        <a:gd name="connsiteY1" fmla="*/ 0 h 251609"/>
                        <a:gd name="connsiteX2" fmla="*/ 111660 w 165966"/>
                        <a:gd name="connsiteY2" fmla="*/ 125979 h 251609"/>
                        <a:gd name="connsiteX3" fmla="*/ 115284 w 165966"/>
                        <a:gd name="connsiteY3" fmla="*/ 126730 h 251609"/>
                        <a:gd name="connsiteX4" fmla="*/ 165966 w 165966"/>
                        <a:gd name="connsiteY4" fmla="*/ 205179 h 251609"/>
                        <a:gd name="connsiteX5" fmla="*/ 82983 w 165966"/>
                        <a:gd name="connsiteY5" fmla="*/ 162983 h 251609"/>
                        <a:gd name="connsiteX6" fmla="*/ 81261 w 165966"/>
                        <a:gd name="connsiteY6" fmla="*/ 163397 h 251609"/>
                        <a:gd name="connsiteX7" fmla="*/ 63876 w 165966"/>
                        <a:gd name="connsiteY7" fmla="*/ 205047 h 251609"/>
                        <a:gd name="connsiteX8" fmla="*/ 58743 w 165966"/>
                        <a:gd name="connsiteY8" fmla="*/ 251609 h 251609"/>
                        <a:gd name="connsiteX9" fmla="*/ 41343 w 165966"/>
                        <a:gd name="connsiteY9" fmla="*/ 174910 h 251609"/>
                        <a:gd name="connsiteX10" fmla="*/ 42249 w 165966"/>
                        <a:gd name="connsiteY10" fmla="*/ 172771 h 251609"/>
                        <a:gd name="connsiteX11" fmla="*/ 36675 w 165966"/>
                        <a:gd name="connsiteY11" fmla="*/ 174111 h 251609"/>
                        <a:gd name="connsiteX12" fmla="*/ 0 w 165966"/>
                        <a:gd name="connsiteY12" fmla="*/ 205179 h 251609"/>
                        <a:gd name="connsiteX13" fmla="*/ 50682 w 165966"/>
                        <a:gd name="connsiteY13" fmla="*/ 126730 h 251609"/>
                        <a:gd name="connsiteX14" fmla="*/ 55670 w 165966"/>
                        <a:gd name="connsiteY14" fmla="*/ 125697 h 2516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65966" h="251609">
                          <a:moveTo>
                            <a:pt x="69315" y="0"/>
                          </a:moveTo>
                          <a:lnTo>
                            <a:pt x="97984" y="0"/>
                          </a:lnTo>
                          <a:lnTo>
                            <a:pt x="111660" y="125979"/>
                          </a:lnTo>
                          <a:lnTo>
                            <a:pt x="115284" y="126730"/>
                          </a:lnTo>
                          <a:cubicBezTo>
                            <a:pt x="145068" y="139655"/>
                            <a:pt x="165966" y="169913"/>
                            <a:pt x="165966" y="205179"/>
                          </a:cubicBezTo>
                          <a:cubicBezTo>
                            <a:pt x="146244" y="178592"/>
                            <a:pt x="115548" y="162983"/>
                            <a:pt x="82983" y="162983"/>
                          </a:cubicBezTo>
                          <a:lnTo>
                            <a:pt x="81261" y="163397"/>
                          </a:lnTo>
                          <a:lnTo>
                            <a:pt x="63876" y="205047"/>
                          </a:lnTo>
                          <a:cubicBezTo>
                            <a:pt x="59586" y="221160"/>
                            <a:pt x="57782" y="237029"/>
                            <a:pt x="58743" y="251609"/>
                          </a:cubicBezTo>
                          <a:cubicBezTo>
                            <a:pt x="37946" y="239602"/>
                            <a:pt x="32004" y="208687"/>
                            <a:pt x="41343" y="174910"/>
                          </a:cubicBezTo>
                          <a:lnTo>
                            <a:pt x="42249" y="172771"/>
                          </a:lnTo>
                          <a:lnTo>
                            <a:pt x="36675" y="174111"/>
                          </a:lnTo>
                          <a:cubicBezTo>
                            <a:pt x="22465" y="181336"/>
                            <a:pt x="9861" y="191885"/>
                            <a:pt x="0" y="205179"/>
                          </a:cubicBezTo>
                          <a:cubicBezTo>
                            <a:pt x="0" y="169913"/>
                            <a:pt x="20898" y="139655"/>
                            <a:pt x="50682" y="126730"/>
                          </a:cubicBezTo>
                          <a:lnTo>
                            <a:pt x="55670" y="125697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1" name="フリーフォーム: 図形 400">
                      <a:extLst>
                        <a:ext uri="{FF2B5EF4-FFF2-40B4-BE49-F238E27FC236}">
                          <a16:creationId xmlns:a16="http://schemas.microsoft.com/office/drawing/2014/main" id="{5937D83B-037C-1C84-9AE3-2A2FD2255B0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23283" y="1370632"/>
                      <a:ext cx="222104" cy="379588"/>
                    </a:xfrm>
                    <a:custGeom>
                      <a:avLst/>
                      <a:gdLst>
                        <a:gd name="connsiteX0" fmla="*/ 111052 w 222104"/>
                        <a:gd name="connsiteY0" fmla="*/ 0 h 379588"/>
                        <a:gd name="connsiteX1" fmla="*/ 222104 w 222104"/>
                        <a:gd name="connsiteY1" fmla="*/ 179861 h 379588"/>
                        <a:gd name="connsiteX2" fmla="*/ 189578 w 222104"/>
                        <a:gd name="connsiteY2" fmla="*/ 307042 h 379588"/>
                        <a:gd name="connsiteX3" fmla="*/ 188229 w 222104"/>
                        <a:gd name="connsiteY3" fmla="*/ 308514 h 379588"/>
                        <a:gd name="connsiteX4" fmla="*/ 195036 w 222104"/>
                        <a:gd name="connsiteY4" fmla="*/ 333331 h 379588"/>
                        <a:gd name="connsiteX5" fmla="*/ 164406 w 222104"/>
                        <a:gd name="connsiteY5" fmla="*/ 379588 h 379588"/>
                        <a:gd name="connsiteX6" fmla="*/ 142748 w 222104"/>
                        <a:gd name="connsiteY6" fmla="*/ 366040 h 379588"/>
                        <a:gd name="connsiteX7" fmla="*/ 138549 w 222104"/>
                        <a:gd name="connsiteY7" fmla="*/ 350731 h 379588"/>
                        <a:gd name="connsiteX8" fmla="*/ 111052 w 222104"/>
                        <a:gd name="connsiteY8" fmla="*/ 359722 h 379588"/>
                        <a:gd name="connsiteX9" fmla="*/ 83144 w 222104"/>
                        <a:gd name="connsiteY9" fmla="*/ 350596 h 379588"/>
                        <a:gd name="connsiteX10" fmla="*/ 78908 w 222104"/>
                        <a:gd name="connsiteY10" fmla="*/ 366040 h 379588"/>
                        <a:gd name="connsiteX11" fmla="*/ 57249 w 222104"/>
                        <a:gd name="connsiteY11" fmla="*/ 379588 h 379588"/>
                        <a:gd name="connsiteX12" fmla="*/ 26619 w 222104"/>
                        <a:gd name="connsiteY12" fmla="*/ 333331 h 379588"/>
                        <a:gd name="connsiteX13" fmla="*/ 33530 w 222104"/>
                        <a:gd name="connsiteY13" fmla="*/ 308137 h 379588"/>
                        <a:gd name="connsiteX14" fmla="*/ 32527 w 222104"/>
                        <a:gd name="connsiteY14" fmla="*/ 307042 h 379588"/>
                        <a:gd name="connsiteX15" fmla="*/ 0 w 222104"/>
                        <a:gd name="connsiteY15" fmla="*/ 179861 h 379588"/>
                        <a:gd name="connsiteX16" fmla="*/ 111052 w 222104"/>
                        <a:gd name="connsiteY16" fmla="*/ 0 h 3795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222104" h="379588">
                          <a:moveTo>
                            <a:pt x="111052" y="0"/>
                          </a:moveTo>
                          <a:cubicBezTo>
                            <a:pt x="172384" y="0"/>
                            <a:pt x="222104" y="80527"/>
                            <a:pt x="222104" y="179861"/>
                          </a:cubicBezTo>
                          <a:cubicBezTo>
                            <a:pt x="222104" y="229528"/>
                            <a:pt x="209674" y="274493"/>
                            <a:pt x="189578" y="307042"/>
                          </a:cubicBezTo>
                          <a:lnTo>
                            <a:pt x="188229" y="308514"/>
                          </a:lnTo>
                          <a:lnTo>
                            <a:pt x="195036" y="333331"/>
                          </a:lnTo>
                          <a:cubicBezTo>
                            <a:pt x="195036" y="358878"/>
                            <a:pt x="181322" y="379588"/>
                            <a:pt x="164406" y="379588"/>
                          </a:cubicBezTo>
                          <a:cubicBezTo>
                            <a:pt x="155948" y="379588"/>
                            <a:pt x="148291" y="374411"/>
                            <a:pt x="142748" y="366040"/>
                          </a:cubicBezTo>
                          <a:lnTo>
                            <a:pt x="138549" y="350731"/>
                          </a:lnTo>
                          <a:lnTo>
                            <a:pt x="111052" y="359722"/>
                          </a:lnTo>
                          <a:lnTo>
                            <a:pt x="83144" y="350596"/>
                          </a:lnTo>
                          <a:lnTo>
                            <a:pt x="78908" y="366040"/>
                          </a:lnTo>
                          <a:cubicBezTo>
                            <a:pt x="73365" y="374411"/>
                            <a:pt x="65707" y="379588"/>
                            <a:pt x="57249" y="379588"/>
                          </a:cubicBezTo>
                          <a:cubicBezTo>
                            <a:pt x="40333" y="379588"/>
                            <a:pt x="26619" y="358878"/>
                            <a:pt x="26619" y="333331"/>
                          </a:cubicBezTo>
                          <a:lnTo>
                            <a:pt x="33530" y="308137"/>
                          </a:lnTo>
                          <a:lnTo>
                            <a:pt x="32527" y="307042"/>
                          </a:lnTo>
                          <a:cubicBezTo>
                            <a:pt x="12430" y="274493"/>
                            <a:pt x="0" y="229528"/>
                            <a:pt x="0" y="179861"/>
                          </a:cubicBezTo>
                          <a:cubicBezTo>
                            <a:pt x="0" y="80527"/>
                            <a:pt x="49720" y="0"/>
                            <a:pt x="111052" y="0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60000"/>
                        <a:lumOff val="40000"/>
                      </a:scheme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94" name="フリーフォーム: 図形 393">
                    <a:extLst>
                      <a:ext uri="{FF2B5EF4-FFF2-40B4-BE49-F238E27FC236}">
                        <a16:creationId xmlns:a16="http://schemas.microsoft.com/office/drawing/2014/main" id="{480C6CA1-D413-338C-25AC-844932D9509D}"/>
                      </a:ext>
                    </a:extLst>
                  </p:cNvPr>
                  <p:cNvSpPr/>
                  <p:nvPr/>
                </p:nvSpPr>
                <p:spPr>
                  <a:xfrm>
                    <a:off x="4167445" y="958099"/>
                    <a:ext cx="347172" cy="386727"/>
                  </a:xfrm>
                  <a:custGeom>
                    <a:avLst/>
                    <a:gdLst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183364 w 362672"/>
                      <a:gd name="connsiteY3" fmla="*/ 0 h 422364"/>
                      <a:gd name="connsiteX4" fmla="*/ 362672 w 362672"/>
                      <a:gd name="connsiteY4" fmla="*/ 201900 h 422364"/>
                      <a:gd name="connsiteX5" fmla="*/ 348581 w 362672"/>
                      <a:gd name="connsiteY5" fmla="*/ 280488 h 422364"/>
                      <a:gd name="connsiteX6" fmla="*/ 338168 w 362672"/>
                      <a:gd name="connsiteY6" fmla="*/ 297880 h 422364"/>
                      <a:gd name="connsiteX7" fmla="*/ 354700 w 362672"/>
                      <a:gd name="connsiteY7" fmla="*/ 297876 h 422364"/>
                      <a:gd name="connsiteX8" fmla="*/ 360292 w 362672"/>
                      <a:gd name="connsiteY8" fmla="*/ 316410 h 422364"/>
                      <a:gd name="connsiteX9" fmla="*/ 355295 w 362672"/>
                      <a:gd name="connsiteY9" fmla="*/ 345878 h 422364"/>
                      <a:gd name="connsiteX10" fmla="*/ 314450 w 362672"/>
                      <a:gd name="connsiteY10" fmla="*/ 335252 h 422364"/>
                      <a:gd name="connsiteX11" fmla="*/ 315110 w 362672"/>
                      <a:gd name="connsiteY11" fmla="*/ 389172 h 422364"/>
                      <a:gd name="connsiteX12" fmla="*/ 265153 w 362672"/>
                      <a:gd name="connsiteY12" fmla="*/ 361682 h 422364"/>
                      <a:gd name="connsiteX13" fmla="*/ 250762 w 362672"/>
                      <a:gd name="connsiteY13" fmla="*/ 413922 h 422364"/>
                      <a:gd name="connsiteX14" fmla="*/ 210171 w 362672"/>
                      <a:gd name="connsiteY14" fmla="*/ 375362 h 422364"/>
                      <a:gd name="connsiteX15" fmla="*/ 181708 w 362672"/>
                      <a:gd name="connsiteY15" fmla="*/ 422364 h 422364"/>
                      <a:gd name="connsiteX16" fmla="*/ 153246 w 362672"/>
                      <a:gd name="connsiteY16" fmla="*/ 375362 h 422364"/>
                      <a:gd name="connsiteX17" fmla="*/ 112654 w 362672"/>
                      <a:gd name="connsiteY17" fmla="*/ 413922 h 422364"/>
                      <a:gd name="connsiteX18" fmla="*/ 98264 w 362672"/>
                      <a:gd name="connsiteY18" fmla="*/ 361682 h 422364"/>
                      <a:gd name="connsiteX19" fmla="*/ 48308 w 362672"/>
                      <a:gd name="connsiteY19" fmla="*/ 389172 h 422364"/>
                      <a:gd name="connsiteX20" fmla="*/ 48967 w 362672"/>
                      <a:gd name="connsiteY20" fmla="*/ 335252 h 422364"/>
                      <a:gd name="connsiteX21" fmla="*/ 8123 w 362672"/>
                      <a:gd name="connsiteY21" fmla="*/ 345878 h 422364"/>
                      <a:gd name="connsiteX22" fmla="*/ 3126 w 362672"/>
                      <a:gd name="connsiteY22" fmla="*/ 316405 h 422364"/>
                      <a:gd name="connsiteX23" fmla="*/ 8690 w 362672"/>
                      <a:gd name="connsiteY23" fmla="*/ 297966 h 422364"/>
                      <a:gd name="connsiteX24" fmla="*/ 28609 w 362672"/>
                      <a:gd name="connsiteY24" fmla="*/ 297961 h 422364"/>
                      <a:gd name="connsiteX25" fmla="*/ 18147 w 362672"/>
                      <a:gd name="connsiteY25" fmla="*/ 280488 h 422364"/>
                      <a:gd name="connsiteX26" fmla="*/ 4056 w 362672"/>
                      <a:gd name="connsiteY26" fmla="*/ 201900 h 422364"/>
                      <a:gd name="connsiteX27" fmla="*/ 183364 w 362672"/>
                      <a:gd name="connsiteY27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60292 w 362672"/>
                      <a:gd name="connsiteY9" fmla="*/ 316410 h 422364"/>
                      <a:gd name="connsiteX10" fmla="*/ 355295 w 362672"/>
                      <a:gd name="connsiteY10" fmla="*/ 345878 h 422364"/>
                      <a:gd name="connsiteX11" fmla="*/ 314450 w 362672"/>
                      <a:gd name="connsiteY11" fmla="*/ 335252 h 422364"/>
                      <a:gd name="connsiteX12" fmla="*/ 315110 w 362672"/>
                      <a:gd name="connsiteY12" fmla="*/ 389172 h 422364"/>
                      <a:gd name="connsiteX13" fmla="*/ 265153 w 362672"/>
                      <a:gd name="connsiteY13" fmla="*/ 361682 h 422364"/>
                      <a:gd name="connsiteX14" fmla="*/ 250762 w 362672"/>
                      <a:gd name="connsiteY14" fmla="*/ 413922 h 422364"/>
                      <a:gd name="connsiteX15" fmla="*/ 210171 w 362672"/>
                      <a:gd name="connsiteY15" fmla="*/ 375362 h 422364"/>
                      <a:gd name="connsiteX16" fmla="*/ 181708 w 362672"/>
                      <a:gd name="connsiteY16" fmla="*/ 422364 h 422364"/>
                      <a:gd name="connsiteX17" fmla="*/ 153246 w 362672"/>
                      <a:gd name="connsiteY17" fmla="*/ 375362 h 422364"/>
                      <a:gd name="connsiteX18" fmla="*/ 112654 w 362672"/>
                      <a:gd name="connsiteY18" fmla="*/ 413922 h 422364"/>
                      <a:gd name="connsiteX19" fmla="*/ 98264 w 362672"/>
                      <a:gd name="connsiteY19" fmla="*/ 361682 h 422364"/>
                      <a:gd name="connsiteX20" fmla="*/ 48308 w 362672"/>
                      <a:gd name="connsiteY20" fmla="*/ 389172 h 422364"/>
                      <a:gd name="connsiteX21" fmla="*/ 48967 w 362672"/>
                      <a:gd name="connsiteY21" fmla="*/ 335252 h 422364"/>
                      <a:gd name="connsiteX22" fmla="*/ 8123 w 362672"/>
                      <a:gd name="connsiteY22" fmla="*/ 345878 h 422364"/>
                      <a:gd name="connsiteX23" fmla="*/ 8690 w 362672"/>
                      <a:gd name="connsiteY23" fmla="*/ 297966 h 422364"/>
                      <a:gd name="connsiteX24" fmla="*/ 28609 w 362672"/>
                      <a:gd name="connsiteY24" fmla="*/ 297961 h 422364"/>
                      <a:gd name="connsiteX25" fmla="*/ 18147 w 362672"/>
                      <a:gd name="connsiteY25" fmla="*/ 280488 h 422364"/>
                      <a:gd name="connsiteX26" fmla="*/ 4056 w 362672"/>
                      <a:gd name="connsiteY26" fmla="*/ 201900 h 422364"/>
                      <a:gd name="connsiteX27" fmla="*/ 183364 w 362672"/>
                      <a:gd name="connsiteY27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60292 w 362672"/>
                      <a:gd name="connsiteY9" fmla="*/ 316410 h 422364"/>
                      <a:gd name="connsiteX10" fmla="*/ 355295 w 362672"/>
                      <a:gd name="connsiteY10" fmla="*/ 345878 h 422364"/>
                      <a:gd name="connsiteX11" fmla="*/ 314450 w 362672"/>
                      <a:gd name="connsiteY11" fmla="*/ 335252 h 422364"/>
                      <a:gd name="connsiteX12" fmla="*/ 315110 w 362672"/>
                      <a:gd name="connsiteY12" fmla="*/ 389172 h 422364"/>
                      <a:gd name="connsiteX13" fmla="*/ 265153 w 362672"/>
                      <a:gd name="connsiteY13" fmla="*/ 361682 h 422364"/>
                      <a:gd name="connsiteX14" fmla="*/ 250762 w 362672"/>
                      <a:gd name="connsiteY14" fmla="*/ 413922 h 422364"/>
                      <a:gd name="connsiteX15" fmla="*/ 210171 w 362672"/>
                      <a:gd name="connsiteY15" fmla="*/ 375362 h 422364"/>
                      <a:gd name="connsiteX16" fmla="*/ 181708 w 362672"/>
                      <a:gd name="connsiteY16" fmla="*/ 422364 h 422364"/>
                      <a:gd name="connsiteX17" fmla="*/ 153246 w 362672"/>
                      <a:gd name="connsiteY17" fmla="*/ 375362 h 422364"/>
                      <a:gd name="connsiteX18" fmla="*/ 112654 w 362672"/>
                      <a:gd name="connsiteY18" fmla="*/ 413922 h 422364"/>
                      <a:gd name="connsiteX19" fmla="*/ 98264 w 362672"/>
                      <a:gd name="connsiteY19" fmla="*/ 361682 h 422364"/>
                      <a:gd name="connsiteX20" fmla="*/ 48308 w 362672"/>
                      <a:gd name="connsiteY20" fmla="*/ 389172 h 422364"/>
                      <a:gd name="connsiteX21" fmla="*/ 48967 w 362672"/>
                      <a:gd name="connsiteY21" fmla="*/ 335252 h 422364"/>
                      <a:gd name="connsiteX22" fmla="*/ 8123 w 362672"/>
                      <a:gd name="connsiteY22" fmla="*/ 345878 h 422364"/>
                      <a:gd name="connsiteX23" fmla="*/ 28609 w 362672"/>
                      <a:gd name="connsiteY23" fmla="*/ 297961 h 422364"/>
                      <a:gd name="connsiteX24" fmla="*/ 18147 w 362672"/>
                      <a:gd name="connsiteY24" fmla="*/ 280488 h 422364"/>
                      <a:gd name="connsiteX25" fmla="*/ 4056 w 362672"/>
                      <a:gd name="connsiteY25" fmla="*/ 201900 h 422364"/>
                      <a:gd name="connsiteX26" fmla="*/ 183364 w 362672"/>
                      <a:gd name="connsiteY26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55295 w 362672"/>
                      <a:gd name="connsiteY9" fmla="*/ 345878 h 422364"/>
                      <a:gd name="connsiteX10" fmla="*/ 314450 w 362672"/>
                      <a:gd name="connsiteY10" fmla="*/ 335252 h 422364"/>
                      <a:gd name="connsiteX11" fmla="*/ 315110 w 362672"/>
                      <a:gd name="connsiteY11" fmla="*/ 389172 h 422364"/>
                      <a:gd name="connsiteX12" fmla="*/ 265153 w 362672"/>
                      <a:gd name="connsiteY12" fmla="*/ 361682 h 422364"/>
                      <a:gd name="connsiteX13" fmla="*/ 250762 w 362672"/>
                      <a:gd name="connsiteY13" fmla="*/ 413922 h 422364"/>
                      <a:gd name="connsiteX14" fmla="*/ 210171 w 362672"/>
                      <a:gd name="connsiteY14" fmla="*/ 375362 h 422364"/>
                      <a:gd name="connsiteX15" fmla="*/ 181708 w 362672"/>
                      <a:gd name="connsiteY15" fmla="*/ 422364 h 422364"/>
                      <a:gd name="connsiteX16" fmla="*/ 153246 w 362672"/>
                      <a:gd name="connsiteY16" fmla="*/ 375362 h 422364"/>
                      <a:gd name="connsiteX17" fmla="*/ 112654 w 362672"/>
                      <a:gd name="connsiteY17" fmla="*/ 413922 h 422364"/>
                      <a:gd name="connsiteX18" fmla="*/ 98264 w 362672"/>
                      <a:gd name="connsiteY18" fmla="*/ 361682 h 422364"/>
                      <a:gd name="connsiteX19" fmla="*/ 48308 w 362672"/>
                      <a:gd name="connsiteY19" fmla="*/ 389172 h 422364"/>
                      <a:gd name="connsiteX20" fmla="*/ 48967 w 362672"/>
                      <a:gd name="connsiteY20" fmla="*/ 335252 h 422364"/>
                      <a:gd name="connsiteX21" fmla="*/ 8123 w 362672"/>
                      <a:gd name="connsiteY21" fmla="*/ 345878 h 422364"/>
                      <a:gd name="connsiteX22" fmla="*/ 28609 w 362672"/>
                      <a:gd name="connsiteY22" fmla="*/ 297961 h 422364"/>
                      <a:gd name="connsiteX23" fmla="*/ 18147 w 362672"/>
                      <a:gd name="connsiteY23" fmla="*/ 280488 h 422364"/>
                      <a:gd name="connsiteX24" fmla="*/ 4056 w 362672"/>
                      <a:gd name="connsiteY24" fmla="*/ 201900 h 422364"/>
                      <a:gd name="connsiteX25" fmla="*/ 183364 w 362672"/>
                      <a:gd name="connsiteY25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5295 w 362672"/>
                      <a:gd name="connsiteY8" fmla="*/ 345878 h 422364"/>
                      <a:gd name="connsiteX9" fmla="*/ 314450 w 362672"/>
                      <a:gd name="connsiteY9" fmla="*/ 335252 h 422364"/>
                      <a:gd name="connsiteX10" fmla="*/ 315110 w 362672"/>
                      <a:gd name="connsiteY10" fmla="*/ 389172 h 422364"/>
                      <a:gd name="connsiteX11" fmla="*/ 265153 w 362672"/>
                      <a:gd name="connsiteY11" fmla="*/ 361682 h 422364"/>
                      <a:gd name="connsiteX12" fmla="*/ 250762 w 362672"/>
                      <a:gd name="connsiteY12" fmla="*/ 413922 h 422364"/>
                      <a:gd name="connsiteX13" fmla="*/ 210171 w 362672"/>
                      <a:gd name="connsiteY13" fmla="*/ 375362 h 422364"/>
                      <a:gd name="connsiteX14" fmla="*/ 181708 w 362672"/>
                      <a:gd name="connsiteY14" fmla="*/ 422364 h 422364"/>
                      <a:gd name="connsiteX15" fmla="*/ 153246 w 362672"/>
                      <a:gd name="connsiteY15" fmla="*/ 375362 h 422364"/>
                      <a:gd name="connsiteX16" fmla="*/ 112654 w 362672"/>
                      <a:gd name="connsiteY16" fmla="*/ 413922 h 422364"/>
                      <a:gd name="connsiteX17" fmla="*/ 98264 w 362672"/>
                      <a:gd name="connsiteY17" fmla="*/ 361682 h 422364"/>
                      <a:gd name="connsiteX18" fmla="*/ 48308 w 362672"/>
                      <a:gd name="connsiteY18" fmla="*/ 389172 h 422364"/>
                      <a:gd name="connsiteX19" fmla="*/ 48967 w 362672"/>
                      <a:gd name="connsiteY19" fmla="*/ 335252 h 422364"/>
                      <a:gd name="connsiteX20" fmla="*/ 8123 w 362672"/>
                      <a:gd name="connsiteY20" fmla="*/ 345878 h 422364"/>
                      <a:gd name="connsiteX21" fmla="*/ 28609 w 362672"/>
                      <a:gd name="connsiteY21" fmla="*/ 297961 h 422364"/>
                      <a:gd name="connsiteX22" fmla="*/ 18147 w 362672"/>
                      <a:gd name="connsiteY22" fmla="*/ 280488 h 422364"/>
                      <a:gd name="connsiteX23" fmla="*/ 4056 w 362672"/>
                      <a:gd name="connsiteY23" fmla="*/ 201900 h 422364"/>
                      <a:gd name="connsiteX24" fmla="*/ 183364 w 362672"/>
                      <a:gd name="connsiteY24" fmla="*/ 0 h 422364"/>
                      <a:gd name="connsiteX0" fmla="*/ 0 w 362672"/>
                      <a:gd name="connsiteY0" fmla="*/ 297968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183364 w 362672"/>
                      <a:gd name="connsiteY3" fmla="*/ 0 h 422364"/>
                      <a:gd name="connsiteX4" fmla="*/ 362672 w 362672"/>
                      <a:gd name="connsiteY4" fmla="*/ 201900 h 422364"/>
                      <a:gd name="connsiteX5" fmla="*/ 348581 w 362672"/>
                      <a:gd name="connsiteY5" fmla="*/ 280488 h 422364"/>
                      <a:gd name="connsiteX6" fmla="*/ 338168 w 362672"/>
                      <a:gd name="connsiteY6" fmla="*/ 297880 h 422364"/>
                      <a:gd name="connsiteX7" fmla="*/ 355295 w 362672"/>
                      <a:gd name="connsiteY7" fmla="*/ 345878 h 422364"/>
                      <a:gd name="connsiteX8" fmla="*/ 314450 w 362672"/>
                      <a:gd name="connsiteY8" fmla="*/ 335252 h 422364"/>
                      <a:gd name="connsiteX9" fmla="*/ 315110 w 362672"/>
                      <a:gd name="connsiteY9" fmla="*/ 389172 h 422364"/>
                      <a:gd name="connsiteX10" fmla="*/ 265153 w 362672"/>
                      <a:gd name="connsiteY10" fmla="*/ 361682 h 422364"/>
                      <a:gd name="connsiteX11" fmla="*/ 250762 w 362672"/>
                      <a:gd name="connsiteY11" fmla="*/ 413922 h 422364"/>
                      <a:gd name="connsiteX12" fmla="*/ 210171 w 362672"/>
                      <a:gd name="connsiteY12" fmla="*/ 375362 h 422364"/>
                      <a:gd name="connsiteX13" fmla="*/ 181708 w 362672"/>
                      <a:gd name="connsiteY13" fmla="*/ 422364 h 422364"/>
                      <a:gd name="connsiteX14" fmla="*/ 153246 w 362672"/>
                      <a:gd name="connsiteY14" fmla="*/ 375362 h 422364"/>
                      <a:gd name="connsiteX15" fmla="*/ 112654 w 362672"/>
                      <a:gd name="connsiteY15" fmla="*/ 413922 h 422364"/>
                      <a:gd name="connsiteX16" fmla="*/ 98264 w 362672"/>
                      <a:gd name="connsiteY16" fmla="*/ 361682 h 422364"/>
                      <a:gd name="connsiteX17" fmla="*/ 48308 w 362672"/>
                      <a:gd name="connsiteY17" fmla="*/ 389172 h 422364"/>
                      <a:gd name="connsiteX18" fmla="*/ 48967 w 362672"/>
                      <a:gd name="connsiteY18" fmla="*/ 335252 h 422364"/>
                      <a:gd name="connsiteX19" fmla="*/ 8123 w 362672"/>
                      <a:gd name="connsiteY19" fmla="*/ 345878 h 422364"/>
                      <a:gd name="connsiteX20" fmla="*/ 28609 w 362672"/>
                      <a:gd name="connsiteY20" fmla="*/ 297961 h 422364"/>
                      <a:gd name="connsiteX21" fmla="*/ 18147 w 362672"/>
                      <a:gd name="connsiteY21" fmla="*/ 280488 h 422364"/>
                      <a:gd name="connsiteX22" fmla="*/ 4056 w 362672"/>
                      <a:gd name="connsiteY22" fmla="*/ 201900 h 422364"/>
                      <a:gd name="connsiteX23" fmla="*/ 183364 w 362672"/>
                      <a:gd name="connsiteY23" fmla="*/ 0 h 422364"/>
                      <a:gd name="connsiteX0" fmla="*/ 179308 w 358616"/>
                      <a:gd name="connsiteY0" fmla="*/ 0 h 422364"/>
                      <a:gd name="connsiteX1" fmla="*/ 358616 w 358616"/>
                      <a:gd name="connsiteY1" fmla="*/ 201900 h 422364"/>
                      <a:gd name="connsiteX2" fmla="*/ 344525 w 358616"/>
                      <a:gd name="connsiteY2" fmla="*/ 280488 h 422364"/>
                      <a:gd name="connsiteX3" fmla="*/ 334112 w 358616"/>
                      <a:gd name="connsiteY3" fmla="*/ 297880 h 422364"/>
                      <a:gd name="connsiteX4" fmla="*/ 351239 w 358616"/>
                      <a:gd name="connsiteY4" fmla="*/ 345878 h 422364"/>
                      <a:gd name="connsiteX5" fmla="*/ 310394 w 358616"/>
                      <a:gd name="connsiteY5" fmla="*/ 335252 h 422364"/>
                      <a:gd name="connsiteX6" fmla="*/ 311054 w 358616"/>
                      <a:gd name="connsiteY6" fmla="*/ 389172 h 422364"/>
                      <a:gd name="connsiteX7" fmla="*/ 261097 w 358616"/>
                      <a:gd name="connsiteY7" fmla="*/ 361682 h 422364"/>
                      <a:gd name="connsiteX8" fmla="*/ 246706 w 358616"/>
                      <a:gd name="connsiteY8" fmla="*/ 413922 h 422364"/>
                      <a:gd name="connsiteX9" fmla="*/ 206115 w 358616"/>
                      <a:gd name="connsiteY9" fmla="*/ 375362 h 422364"/>
                      <a:gd name="connsiteX10" fmla="*/ 177652 w 358616"/>
                      <a:gd name="connsiteY10" fmla="*/ 422364 h 422364"/>
                      <a:gd name="connsiteX11" fmla="*/ 149190 w 358616"/>
                      <a:gd name="connsiteY11" fmla="*/ 375362 h 422364"/>
                      <a:gd name="connsiteX12" fmla="*/ 108598 w 358616"/>
                      <a:gd name="connsiteY12" fmla="*/ 413922 h 422364"/>
                      <a:gd name="connsiteX13" fmla="*/ 94208 w 358616"/>
                      <a:gd name="connsiteY13" fmla="*/ 361682 h 422364"/>
                      <a:gd name="connsiteX14" fmla="*/ 44252 w 358616"/>
                      <a:gd name="connsiteY14" fmla="*/ 389172 h 422364"/>
                      <a:gd name="connsiteX15" fmla="*/ 44911 w 358616"/>
                      <a:gd name="connsiteY15" fmla="*/ 335252 h 422364"/>
                      <a:gd name="connsiteX16" fmla="*/ 4067 w 358616"/>
                      <a:gd name="connsiteY16" fmla="*/ 345878 h 422364"/>
                      <a:gd name="connsiteX17" fmla="*/ 24553 w 358616"/>
                      <a:gd name="connsiteY17" fmla="*/ 297961 h 422364"/>
                      <a:gd name="connsiteX18" fmla="*/ 14091 w 358616"/>
                      <a:gd name="connsiteY18" fmla="*/ 280488 h 422364"/>
                      <a:gd name="connsiteX19" fmla="*/ 0 w 358616"/>
                      <a:gd name="connsiteY19" fmla="*/ 201900 h 422364"/>
                      <a:gd name="connsiteX20" fmla="*/ 179308 w 358616"/>
                      <a:gd name="connsiteY20" fmla="*/ 0 h 422364"/>
                      <a:gd name="connsiteX0" fmla="*/ 184071 w 369104"/>
                      <a:gd name="connsiteY0" fmla="*/ 0 h 389026"/>
                      <a:gd name="connsiteX1" fmla="*/ 358616 w 369104"/>
                      <a:gd name="connsiteY1" fmla="*/ 168562 h 389026"/>
                      <a:gd name="connsiteX2" fmla="*/ 344525 w 369104"/>
                      <a:gd name="connsiteY2" fmla="*/ 247150 h 389026"/>
                      <a:gd name="connsiteX3" fmla="*/ 334112 w 369104"/>
                      <a:gd name="connsiteY3" fmla="*/ 264542 h 389026"/>
                      <a:gd name="connsiteX4" fmla="*/ 351239 w 369104"/>
                      <a:gd name="connsiteY4" fmla="*/ 312540 h 389026"/>
                      <a:gd name="connsiteX5" fmla="*/ 310394 w 369104"/>
                      <a:gd name="connsiteY5" fmla="*/ 301914 h 389026"/>
                      <a:gd name="connsiteX6" fmla="*/ 311054 w 369104"/>
                      <a:gd name="connsiteY6" fmla="*/ 355834 h 389026"/>
                      <a:gd name="connsiteX7" fmla="*/ 261097 w 369104"/>
                      <a:gd name="connsiteY7" fmla="*/ 328344 h 389026"/>
                      <a:gd name="connsiteX8" fmla="*/ 246706 w 369104"/>
                      <a:gd name="connsiteY8" fmla="*/ 380584 h 389026"/>
                      <a:gd name="connsiteX9" fmla="*/ 206115 w 369104"/>
                      <a:gd name="connsiteY9" fmla="*/ 342024 h 389026"/>
                      <a:gd name="connsiteX10" fmla="*/ 177652 w 369104"/>
                      <a:gd name="connsiteY10" fmla="*/ 389026 h 389026"/>
                      <a:gd name="connsiteX11" fmla="*/ 149190 w 369104"/>
                      <a:gd name="connsiteY11" fmla="*/ 342024 h 389026"/>
                      <a:gd name="connsiteX12" fmla="*/ 108598 w 369104"/>
                      <a:gd name="connsiteY12" fmla="*/ 380584 h 389026"/>
                      <a:gd name="connsiteX13" fmla="*/ 94208 w 369104"/>
                      <a:gd name="connsiteY13" fmla="*/ 328344 h 389026"/>
                      <a:gd name="connsiteX14" fmla="*/ 44252 w 369104"/>
                      <a:gd name="connsiteY14" fmla="*/ 355834 h 389026"/>
                      <a:gd name="connsiteX15" fmla="*/ 44911 w 369104"/>
                      <a:gd name="connsiteY15" fmla="*/ 301914 h 389026"/>
                      <a:gd name="connsiteX16" fmla="*/ 4067 w 369104"/>
                      <a:gd name="connsiteY16" fmla="*/ 312540 h 389026"/>
                      <a:gd name="connsiteX17" fmla="*/ 24553 w 369104"/>
                      <a:gd name="connsiteY17" fmla="*/ 264623 h 389026"/>
                      <a:gd name="connsiteX18" fmla="*/ 14091 w 369104"/>
                      <a:gd name="connsiteY18" fmla="*/ 247150 h 389026"/>
                      <a:gd name="connsiteX19" fmla="*/ 0 w 369104"/>
                      <a:gd name="connsiteY19" fmla="*/ 168562 h 389026"/>
                      <a:gd name="connsiteX20" fmla="*/ 184071 w 369104"/>
                      <a:gd name="connsiteY20" fmla="*/ 0 h 389026"/>
                      <a:gd name="connsiteX0" fmla="*/ 184071 w 369104"/>
                      <a:gd name="connsiteY0" fmla="*/ 0 h 389026"/>
                      <a:gd name="connsiteX1" fmla="*/ 358616 w 369104"/>
                      <a:gd name="connsiteY1" fmla="*/ 168562 h 389026"/>
                      <a:gd name="connsiteX2" fmla="*/ 344525 w 369104"/>
                      <a:gd name="connsiteY2" fmla="*/ 247150 h 389026"/>
                      <a:gd name="connsiteX3" fmla="*/ 334112 w 369104"/>
                      <a:gd name="connsiteY3" fmla="*/ 264542 h 389026"/>
                      <a:gd name="connsiteX4" fmla="*/ 351239 w 369104"/>
                      <a:gd name="connsiteY4" fmla="*/ 312540 h 389026"/>
                      <a:gd name="connsiteX5" fmla="*/ 310394 w 369104"/>
                      <a:gd name="connsiteY5" fmla="*/ 301914 h 389026"/>
                      <a:gd name="connsiteX6" fmla="*/ 311054 w 369104"/>
                      <a:gd name="connsiteY6" fmla="*/ 355834 h 389026"/>
                      <a:gd name="connsiteX7" fmla="*/ 261097 w 369104"/>
                      <a:gd name="connsiteY7" fmla="*/ 328344 h 389026"/>
                      <a:gd name="connsiteX8" fmla="*/ 246706 w 369104"/>
                      <a:gd name="connsiteY8" fmla="*/ 380584 h 389026"/>
                      <a:gd name="connsiteX9" fmla="*/ 206115 w 369104"/>
                      <a:gd name="connsiteY9" fmla="*/ 342024 h 389026"/>
                      <a:gd name="connsiteX10" fmla="*/ 177652 w 369104"/>
                      <a:gd name="connsiteY10" fmla="*/ 389026 h 389026"/>
                      <a:gd name="connsiteX11" fmla="*/ 149190 w 369104"/>
                      <a:gd name="connsiteY11" fmla="*/ 342024 h 389026"/>
                      <a:gd name="connsiteX12" fmla="*/ 108598 w 369104"/>
                      <a:gd name="connsiteY12" fmla="*/ 380584 h 389026"/>
                      <a:gd name="connsiteX13" fmla="*/ 94208 w 369104"/>
                      <a:gd name="connsiteY13" fmla="*/ 328344 h 389026"/>
                      <a:gd name="connsiteX14" fmla="*/ 44252 w 369104"/>
                      <a:gd name="connsiteY14" fmla="*/ 355834 h 389026"/>
                      <a:gd name="connsiteX15" fmla="*/ 44911 w 369104"/>
                      <a:gd name="connsiteY15" fmla="*/ 301914 h 389026"/>
                      <a:gd name="connsiteX16" fmla="*/ 4067 w 369104"/>
                      <a:gd name="connsiteY16" fmla="*/ 312540 h 389026"/>
                      <a:gd name="connsiteX17" fmla="*/ 24553 w 369104"/>
                      <a:gd name="connsiteY17" fmla="*/ 264623 h 389026"/>
                      <a:gd name="connsiteX18" fmla="*/ 14091 w 369104"/>
                      <a:gd name="connsiteY18" fmla="*/ 247150 h 389026"/>
                      <a:gd name="connsiteX19" fmla="*/ 0 w 369104"/>
                      <a:gd name="connsiteY19" fmla="*/ 168562 h 389026"/>
                      <a:gd name="connsiteX20" fmla="*/ 184071 w 369104"/>
                      <a:gd name="connsiteY20" fmla="*/ 0 h 389026"/>
                      <a:gd name="connsiteX0" fmla="*/ 184071 w 351239"/>
                      <a:gd name="connsiteY0" fmla="*/ 0 h 389026"/>
                      <a:gd name="connsiteX1" fmla="*/ 344525 w 351239"/>
                      <a:gd name="connsiteY1" fmla="*/ 247150 h 389026"/>
                      <a:gd name="connsiteX2" fmla="*/ 334112 w 351239"/>
                      <a:gd name="connsiteY2" fmla="*/ 264542 h 389026"/>
                      <a:gd name="connsiteX3" fmla="*/ 351239 w 351239"/>
                      <a:gd name="connsiteY3" fmla="*/ 312540 h 389026"/>
                      <a:gd name="connsiteX4" fmla="*/ 310394 w 351239"/>
                      <a:gd name="connsiteY4" fmla="*/ 301914 h 389026"/>
                      <a:gd name="connsiteX5" fmla="*/ 311054 w 351239"/>
                      <a:gd name="connsiteY5" fmla="*/ 355834 h 389026"/>
                      <a:gd name="connsiteX6" fmla="*/ 261097 w 351239"/>
                      <a:gd name="connsiteY6" fmla="*/ 328344 h 389026"/>
                      <a:gd name="connsiteX7" fmla="*/ 246706 w 351239"/>
                      <a:gd name="connsiteY7" fmla="*/ 380584 h 389026"/>
                      <a:gd name="connsiteX8" fmla="*/ 206115 w 351239"/>
                      <a:gd name="connsiteY8" fmla="*/ 342024 h 389026"/>
                      <a:gd name="connsiteX9" fmla="*/ 177652 w 351239"/>
                      <a:gd name="connsiteY9" fmla="*/ 389026 h 389026"/>
                      <a:gd name="connsiteX10" fmla="*/ 149190 w 351239"/>
                      <a:gd name="connsiteY10" fmla="*/ 342024 h 389026"/>
                      <a:gd name="connsiteX11" fmla="*/ 108598 w 351239"/>
                      <a:gd name="connsiteY11" fmla="*/ 380584 h 389026"/>
                      <a:gd name="connsiteX12" fmla="*/ 94208 w 351239"/>
                      <a:gd name="connsiteY12" fmla="*/ 328344 h 389026"/>
                      <a:gd name="connsiteX13" fmla="*/ 44252 w 351239"/>
                      <a:gd name="connsiteY13" fmla="*/ 355834 h 389026"/>
                      <a:gd name="connsiteX14" fmla="*/ 44911 w 351239"/>
                      <a:gd name="connsiteY14" fmla="*/ 301914 h 389026"/>
                      <a:gd name="connsiteX15" fmla="*/ 4067 w 351239"/>
                      <a:gd name="connsiteY15" fmla="*/ 312540 h 389026"/>
                      <a:gd name="connsiteX16" fmla="*/ 24553 w 351239"/>
                      <a:gd name="connsiteY16" fmla="*/ 264623 h 389026"/>
                      <a:gd name="connsiteX17" fmla="*/ 14091 w 351239"/>
                      <a:gd name="connsiteY17" fmla="*/ 247150 h 389026"/>
                      <a:gd name="connsiteX18" fmla="*/ 0 w 351239"/>
                      <a:gd name="connsiteY18" fmla="*/ 168562 h 389026"/>
                      <a:gd name="connsiteX19" fmla="*/ 184071 w 351239"/>
                      <a:gd name="connsiteY19" fmla="*/ 0 h 389026"/>
                      <a:gd name="connsiteX0" fmla="*/ 184071 w 351239"/>
                      <a:gd name="connsiteY0" fmla="*/ 5 h 389031"/>
                      <a:gd name="connsiteX1" fmla="*/ 344525 w 351239"/>
                      <a:gd name="connsiteY1" fmla="*/ 247155 h 389031"/>
                      <a:gd name="connsiteX2" fmla="*/ 334112 w 351239"/>
                      <a:gd name="connsiteY2" fmla="*/ 264547 h 389031"/>
                      <a:gd name="connsiteX3" fmla="*/ 351239 w 351239"/>
                      <a:gd name="connsiteY3" fmla="*/ 312545 h 389031"/>
                      <a:gd name="connsiteX4" fmla="*/ 310394 w 351239"/>
                      <a:gd name="connsiteY4" fmla="*/ 301919 h 389031"/>
                      <a:gd name="connsiteX5" fmla="*/ 311054 w 351239"/>
                      <a:gd name="connsiteY5" fmla="*/ 355839 h 389031"/>
                      <a:gd name="connsiteX6" fmla="*/ 261097 w 351239"/>
                      <a:gd name="connsiteY6" fmla="*/ 328349 h 389031"/>
                      <a:gd name="connsiteX7" fmla="*/ 246706 w 351239"/>
                      <a:gd name="connsiteY7" fmla="*/ 380589 h 389031"/>
                      <a:gd name="connsiteX8" fmla="*/ 206115 w 351239"/>
                      <a:gd name="connsiteY8" fmla="*/ 342029 h 389031"/>
                      <a:gd name="connsiteX9" fmla="*/ 177652 w 351239"/>
                      <a:gd name="connsiteY9" fmla="*/ 389031 h 389031"/>
                      <a:gd name="connsiteX10" fmla="*/ 149190 w 351239"/>
                      <a:gd name="connsiteY10" fmla="*/ 342029 h 389031"/>
                      <a:gd name="connsiteX11" fmla="*/ 108598 w 351239"/>
                      <a:gd name="connsiteY11" fmla="*/ 380589 h 389031"/>
                      <a:gd name="connsiteX12" fmla="*/ 94208 w 351239"/>
                      <a:gd name="connsiteY12" fmla="*/ 328349 h 389031"/>
                      <a:gd name="connsiteX13" fmla="*/ 44252 w 351239"/>
                      <a:gd name="connsiteY13" fmla="*/ 355839 h 389031"/>
                      <a:gd name="connsiteX14" fmla="*/ 44911 w 351239"/>
                      <a:gd name="connsiteY14" fmla="*/ 301919 h 389031"/>
                      <a:gd name="connsiteX15" fmla="*/ 4067 w 351239"/>
                      <a:gd name="connsiteY15" fmla="*/ 312545 h 389031"/>
                      <a:gd name="connsiteX16" fmla="*/ 24553 w 351239"/>
                      <a:gd name="connsiteY16" fmla="*/ 264628 h 389031"/>
                      <a:gd name="connsiteX17" fmla="*/ 14091 w 351239"/>
                      <a:gd name="connsiteY17" fmla="*/ 247155 h 389031"/>
                      <a:gd name="connsiteX18" fmla="*/ 0 w 351239"/>
                      <a:gd name="connsiteY18" fmla="*/ 168567 h 389031"/>
                      <a:gd name="connsiteX19" fmla="*/ 184071 w 351239"/>
                      <a:gd name="connsiteY19" fmla="*/ 5 h 389031"/>
                      <a:gd name="connsiteX0" fmla="*/ 180004 w 347172"/>
                      <a:gd name="connsiteY0" fmla="*/ 5 h 389031"/>
                      <a:gd name="connsiteX1" fmla="*/ 340458 w 347172"/>
                      <a:gd name="connsiteY1" fmla="*/ 247155 h 389031"/>
                      <a:gd name="connsiteX2" fmla="*/ 330045 w 347172"/>
                      <a:gd name="connsiteY2" fmla="*/ 264547 h 389031"/>
                      <a:gd name="connsiteX3" fmla="*/ 347172 w 347172"/>
                      <a:gd name="connsiteY3" fmla="*/ 312545 h 389031"/>
                      <a:gd name="connsiteX4" fmla="*/ 306327 w 347172"/>
                      <a:gd name="connsiteY4" fmla="*/ 301919 h 389031"/>
                      <a:gd name="connsiteX5" fmla="*/ 306987 w 347172"/>
                      <a:gd name="connsiteY5" fmla="*/ 355839 h 389031"/>
                      <a:gd name="connsiteX6" fmla="*/ 257030 w 347172"/>
                      <a:gd name="connsiteY6" fmla="*/ 328349 h 389031"/>
                      <a:gd name="connsiteX7" fmla="*/ 242639 w 347172"/>
                      <a:gd name="connsiteY7" fmla="*/ 380589 h 389031"/>
                      <a:gd name="connsiteX8" fmla="*/ 202048 w 347172"/>
                      <a:gd name="connsiteY8" fmla="*/ 342029 h 389031"/>
                      <a:gd name="connsiteX9" fmla="*/ 173585 w 347172"/>
                      <a:gd name="connsiteY9" fmla="*/ 389031 h 389031"/>
                      <a:gd name="connsiteX10" fmla="*/ 145123 w 347172"/>
                      <a:gd name="connsiteY10" fmla="*/ 342029 h 389031"/>
                      <a:gd name="connsiteX11" fmla="*/ 104531 w 347172"/>
                      <a:gd name="connsiteY11" fmla="*/ 380589 h 389031"/>
                      <a:gd name="connsiteX12" fmla="*/ 90141 w 347172"/>
                      <a:gd name="connsiteY12" fmla="*/ 328349 h 389031"/>
                      <a:gd name="connsiteX13" fmla="*/ 40185 w 347172"/>
                      <a:gd name="connsiteY13" fmla="*/ 355839 h 389031"/>
                      <a:gd name="connsiteX14" fmla="*/ 40844 w 347172"/>
                      <a:gd name="connsiteY14" fmla="*/ 301919 h 389031"/>
                      <a:gd name="connsiteX15" fmla="*/ 0 w 347172"/>
                      <a:gd name="connsiteY15" fmla="*/ 312545 h 389031"/>
                      <a:gd name="connsiteX16" fmla="*/ 20486 w 347172"/>
                      <a:gd name="connsiteY16" fmla="*/ 264628 h 389031"/>
                      <a:gd name="connsiteX17" fmla="*/ 10024 w 347172"/>
                      <a:gd name="connsiteY17" fmla="*/ 247155 h 389031"/>
                      <a:gd name="connsiteX18" fmla="*/ 180004 w 347172"/>
                      <a:gd name="connsiteY18" fmla="*/ 5 h 389031"/>
                      <a:gd name="connsiteX0" fmla="*/ 180004 w 347172"/>
                      <a:gd name="connsiteY0" fmla="*/ 80 h 389106"/>
                      <a:gd name="connsiteX1" fmla="*/ 340458 w 347172"/>
                      <a:gd name="connsiteY1" fmla="*/ 247230 h 389106"/>
                      <a:gd name="connsiteX2" fmla="*/ 330045 w 347172"/>
                      <a:gd name="connsiteY2" fmla="*/ 264622 h 389106"/>
                      <a:gd name="connsiteX3" fmla="*/ 347172 w 347172"/>
                      <a:gd name="connsiteY3" fmla="*/ 312620 h 389106"/>
                      <a:gd name="connsiteX4" fmla="*/ 306327 w 347172"/>
                      <a:gd name="connsiteY4" fmla="*/ 301994 h 389106"/>
                      <a:gd name="connsiteX5" fmla="*/ 306987 w 347172"/>
                      <a:gd name="connsiteY5" fmla="*/ 355914 h 389106"/>
                      <a:gd name="connsiteX6" fmla="*/ 257030 w 347172"/>
                      <a:gd name="connsiteY6" fmla="*/ 328424 h 389106"/>
                      <a:gd name="connsiteX7" fmla="*/ 242639 w 347172"/>
                      <a:gd name="connsiteY7" fmla="*/ 380664 h 389106"/>
                      <a:gd name="connsiteX8" fmla="*/ 202048 w 347172"/>
                      <a:gd name="connsiteY8" fmla="*/ 342104 h 389106"/>
                      <a:gd name="connsiteX9" fmla="*/ 173585 w 347172"/>
                      <a:gd name="connsiteY9" fmla="*/ 389106 h 389106"/>
                      <a:gd name="connsiteX10" fmla="*/ 145123 w 347172"/>
                      <a:gd name="connsiteY10" fmla="*/ 342104 h 389106"/>
                      <a:gd name="connsiteX11" fmla="*/ 104531 w 347172"/>
                      <a:gd name="connsiteY11" fmla="*/ 380664 h 389106"/>
                      <a:gd name="connsiteX12" fmla="*/ 90141 w 347172"/>
                      <a:gd name="connsiteY12" fmla="*/ 328424 h 389106"/>
                      <a:gd name="connsiteX13" fmla="*/ 40185 w 347172"/>
                      <a:gd name="connsiteY13" fmla="*/ 355914 h 389106"/>
                      <a:gd name="connsiteX14" fmla="*/ 40844 w 347172"/>
                      <a:gd name="connsiteY14" fmla="*/ 301994 h 389106"/>
                      <a:gd name="connsiteX15" fmla="*/ 0 w 347172"/>
                      <a:gd name="connsiteY15" fmla="*/ 312620 h 389106"/>
                      <a:gd name="connsiteX16" fmla="*/ 20486 w 347172"/>
                      <a:gd name="connsiteY16" fmla="*/ 264703 h 389106"/>
                      <a:gd name="connsiteX17" fmla="*/ 10024 w 347172"/>
                      <a:gd name="connsiteY17" fmla="*/ 247230 h 389106"/>
                      <a:gd name="connsiteX18" fmla="*/ 180004 w 347172"/>
                      <a:gd name="connsiteY18" fmla="*/ 80 h 389106"/>
                      <a:gd name="connsiteX0" fmla="*/ 163335 w 347172"/>
                      <a:gd name="connsiteY0" fmla="*/ 82 h 386727"/>
                      <a:gd name="connsiteX1" fmla="*/ 340458 w 347172"/>
                      <a:gd name="connsiteY1" fmla="*/ 244851 h 386727"/>
                      <a:gd name="connsiteX2" fmla="*/ 330045 w 347172"/>
                      <a:gd name="connsiteY2" fmla="*/ 262243 h 386727"/>
                      <a:gd name="connsiteX3" fmla="*/ 347172 w 347172"/>
                      <a:gd name="connsiteY3" fmla="*/ 310241 h 386727"/>
                      <a:gd name="connsiteX4" fmla="*/ 306327 w 347172"/>
                      <a:gd name="connsiteY4" fmla="*/ 299615 h 386727"/>
                      <a:gd name="connsiteX5" fmla="*/ 306987 w 347172"/>
                      <a:gd name="connsiteY5" fmla="*/ 353535 h 386727"/>
                      <a:gd name="connsiteX6" fmla="*/ 257030 w 347172"/>
                      <a:gd name="connsiteY6" fmla="*/ 326045 h 386727"/>
                      <a:gd name="connsiteX7" fmla="*/ 242639 w 347172"/>
                      <a:gd name="connsiteY7" fmla="*/ 378285 h 386727"/>
                      <a:gd name="connsiteX8" fmla="*/ 202048 w 347172"/>
                      <a:gd name="connsiteY8" fmla="*/ 339725 h 386727"/>
                      <a:gd name="connsiteX9" fmla="*/ 173585 w 347172"/>
                      <a:gd name="connsiteY9" fmla="*/ 386727 h 386727"/>
                      <a:gd name="connsiteX10" fmla="*/ 145123 w 347172"/>
                      <a:gd name="connsiteY10" fmla="*/ 339725 h 386727"/>
                      <a:gd name="connsiteX11" fmla="*/ 104531 w 347172"/>
                      <a:gd name="connsiteY11" fmla="*/ 378285 h 386727"/>
                      <a:gd name="connsiteX12" fmla="*/ 90141 w 347172"/>
                      <a:gd name="connsiteY12" fmla="*/ 326045 h 386727"/>
                      <a:gd name="connsiteX13" fmla="*/ 40185 w 347172"/>
                      <a:gd name="connsiteY13" fmla="*/ 353535 h 386727"/>
                      <a:gd name="connsiteX14" fmla="*/ 40844 w 347172"/>
                      <a:gd name="connsiteY14" fmla="*/ 299615 h 386727"/>
                      <a:gd name="connsiteX15" fmla="*/ 0 w 347172"/>
                      <a:gd name="connsiteY15" fmla="*/ 310241 h 386727"/>
                      <a:gd name="connsiteX16" fmla="*/ 20486 w 347172"/>
                      <a:gd name="connsiteY16" fmla="*/ 262324 h 386727"/>
                      <a:gd name="connsiteX17" fmla="*/ 10024 w 347172"/>
                      <a:gd name="connsiteY17" fmla="*/ 244851 h 386727"/>
                      <a:gd name="connsiteX18" fmla="*/ 163335 w 347172"/>
                      <a:gd name="connsiteY18" fmla="*/ 82 h 386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347172" h="386727">
                        <a:moveTo>
                          <a:pt x="163335" y="82"/>
                        </a:moveTo>
                        <a:cubicBezTo>
                          <a:pt x="368426" y="4845"/>
                          <a:pt x="315451" y="200761"/>
                          <a:pt x="340458" y="244851"/>
                        </a:cubicBezTo>
                        <a:lnTo>
                          <a:pt x="330045" y="262243"/>
                        </a:lnTo>
                        <a:lnTo>
                          <a:pt x="347172" y="310241"/>
                        </a:lnTo>
                        <a:lnTo>
                          <a:pt x="306327" y="299615"/>
                        </a:lnTo>
                        <a:cubicBezTo>
                          <a:pt x="306546" y="317588"/>
                          <a:pt x="306767" y="335562"/>
                          <a:pt x="306987" y="353535"/>
                        </a:cubicBezTo>
                        <a:lnTo>
                          <a:pt x="257030" y="326045"/>
                        </a:lnTo>
                        <a:lnTo>
                          <a:pt x="242639" y="378285"/>
                        </a:lnTo>
                        <a:lnTo>
                          <a:pt x="202048" y="339725"/>
                        </a:lnTo>
                        <a:lnTo>
                          <a:pt x="173585" y="386727"/>
                        </a:lnTo>
                        <a:lnTo>
                          <a:pt x="145123" y="339725"/>
                        </a:lnTo>
                        <a:lnTo>
                          <a:pt x="104531" y="378285"/>
                        </a:lnTo>
                        <a:lnTo>
                          <a:pt x="90141" y="326045"/>
                        </a:lnTo>
                        <a:lnTo>
                          <a:pt x="40185" y="353535"/>
                        </a:lnTo>
                        <a:cubicBezTo>
                          <a:pt x="40405" y="335562"/>
                          <a:pt x="40624" y="317588"/>
                          <a:pt x="40844" y="299615"/>
                        </a:cubicBezTo>
                        <a:lnTo>
                          <a:pt x="0" y="310241"/>
                        </a:lnTo>
                        <a:lnTo>
                          <a:pt x="20486" y="262324"/>
                        </a:lnTo>
                        <a:lnTo>
                          <a:pt x="10024" y="244851"/>
                        </a:lnTo>
                        <a:cubicBezTo>
                          <a:pt x="36610" y="200747"/>
                          <a:pt x="-41756" y="-4681"/>
                          <a:pt x="163335" y="8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95" name="グループ化 394">
                    <a:extLst>
                      <a:ext uri="{FF2B5EF4-FFF2-40B4-BE49-F238E27FC236}">
                        <a16:creationId xmlns:a16="http://schemas.microsoft.com/office/drawing/2014/main" id="{52E5656A-52E6-AC65-B2D5-1BA7225DDED8}"/>
                      </a:ext>
                    </a:extLst>
                  </p:cNvPr>
                  <p:cNvGrpSpPr/>
                  <p:nvPr/>
                </p:nvGrpSpPr>
                <p:grpSpPr>
                  <a:xfrm>
                    <a:off x="4231331" y="1052537"/>
                    <a:ext cx="103212" cy="51085"/>
                    <a:chOff x="4231331" y="1052537"/>
                    <a:chExt cx="150418" cy="74450"/>
                  </a:xfrm>
                </p:grpSpPr>
                <p:sp>
                  <p:nvSpPr>
                    <p:cNvPr id="396" name="フリーフォーム: 図形 395">
                      <a:extLst>
                        <a:ext uri="{FF2B5EF4-FFF2-40B4-BE49-F238E27FC236}">
                          <a16:creationId xmlns:a16="http://schemas.microsoft.com/office/drawing/2014/main" id="{E0A23AEC-BC35-B225-3F55-AB763462B0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1331" y="1052537"/>
                      <a:ext cx="150418" cy="74450"/>
                    </a:xfrm>
                    <a:custGeom>
                      <a:avLst/>
                      <a:gdLst>
                        <a:gd name="connsiteX0" fmla="*/ 0 w 111743"/>
                        <a:gd name="connsiteY0" fmla="*/ 0 h 55308"/>
                        <a:gd name="connsiteX1" fmla="*/ 111743 w 111743"/>
                        <a:gd name="connsiteY1" fmla="*/ 0 h 55308"/>
                        <a:gd name="connsiteX2" fmla="*/ 95660 w 111743"/>
                        <a:gd name="connsiteY2" fmla="*/ 38827 h 55308"/>
                        <a:gd name="connsiteX3" fmla="*/ 55871 w 111743"/>
                        <a:gd name="connsiteY3" fmla="*/ 55308 h 55308"/>
                        <a:gd name="connsiteX4" fmla="*/ 16082 w 111743"/>
                        <a:gd name="connsiteY4" fmla="*/ 38827 h 553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1743" h="55308">
                          <a:moveTo>
                            <a:pt x="0" y="0"/>
                          </a:moveTo>
                          <a:lnTo>
                            <a:pt x="111743" y="0"/>
                          </a:lnTo>
                          <a:lnTo>
                            <a:pt x="95660" y="38827"/>
                          </a:lnTo>
                          <a:cubicBezTo>
                            <a:pt x="85477" y="49010"/>
                            <a:pt x="71410" y="55308"/>
                            <a:pt x="55871" y="55308"/>
                          </a:cubicBezTo>
                          <a:cubicBezTo>
                            <a:pt x="40333" y="55308"/>
                            <a:pt x="26265" y="49010"/>
                            <a:pt x="16082" y="38827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7" name="フリーフォーム: 図形 396">
                      <a:extLst>
                        <a:ext uri="{FF2B5EF4-FFF2-40B4-BE49-F238E27FC236}">
                          <a16:creationId xmlns:a16="http://schemas.microsoft.com/office/drawing/2014/main" id="{19DF3403-6FB5-E86C-FA68-EB614F945F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75599" y="1052537"/>
                      <a:ext cx="92370" cy="45719"/>
                    </a:xfrm>
                    <a:custGeom>
                      <a:avLst/>
                      <a:gdLst>
                        <a:gd name="connsiteX0" fmla="*/ 0 w 111743"/>
                        <a:gd name="connsiteY0" fmla="*/ 0 h 55308"/>
                        <a:gd name="connsiteX1" fmla="*/ 111743 w 111743"/>
                        <a:gd name="connsiteY1" fmla="*/ 0 h 55308"/>
                        <a:gd name="connsiteX2" fmla="*/ 95660 w 111743"/>
                        <a:gd name="connsiteY2" fmla="*/ 38827 h 55308"/>
                        <a:gd name="connsiteX3" fmla="*/ 55871 w 111743"/>
                        <a:gd name="connsiteY3" fmla="*/ 55308 h 55308"/>
                        <a:gd name="connsiteX4" fmla="*/ 16082 w 111743"/>
                        <a:gd name="connsiteY4" fmla="*/ 38827 h 553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1743" h="55308">
                          <a:moveTo>
                            <a:pt x="0" y="0"/>
                          </a:moveTo>
                          <a:lnTo>
                            <a:pt x="111743" y="0"/>
                          </a:lnTo>
                          <a:lnTo>
                            <a:pt x="95660" y="38827"/>
                          </a:lnTo>
                          <a:cubicBezTo>
                            <a:pt x="85477" y="49010"/>
                            <a:pt x="71410" y="55308"/>
                            <a:pt x="55871" y="55308"/>
                          </a:cubicBezTo>
                          <a:cubicBezTo>
                            <a:pt x="40333" y="55308"/>
                            <a:pt x="26265" y="49010"/>
                            <a:pt x="16082" y="38827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  <p:grpSp>
          <p:nvGrpSpPr>
            <p:cNvPr id="452" name="グループ化 451">
              <a:extLst>
                <a:ext uri="{FF2B5EF4-FFF2-40B4-BE49-F238E27FC236}">
                  <a16:creationId xmlns:a16="http://schemas.microsoft.com/office/drawing/2014/main" id="{45947285-A5B0-4922-3A64-767825BAADE1}"/>
                </a:ext>
              </a:extLst>
            </p:cNvPr>
            <p:cNvGrpSpPr/>
            <p:nvPr/>
          </p:nvGrpSpPr>
          <p:grpSpPr>
            <a:xfrm rot="2700000">
              <a:off x="925354" y="4840818"/>
              <a:ext cx="599745" cy="134737"/>
              <a:chOff x="1826411" y="4507735"/>
              <a:chExt cx="712236" cy="179779"/>
            </a:xfrm>
          </p:grpSpPr>
          <p:sp>
            <p:nvSpPr>
              <p:cNvPr id="453" name="テキスト ボックス 452">
                <a:extLst>
                  <a:ext uri="{FF2B5EF4-FFF2-40B4-BE49-F238E27FC236}">
                    <a16:creationId xmlns:a16="http://schemas.microsoft.com/office/drawing/2014/main" id="{DEC587BA-19F9-3E12-6930-36B281C3ACBF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zzzzzzz</a:t>
                </a:r>
                <a:endParaRPr kumimoji="1" lang="ja-JP" altLang="en-US" b="1" dirty="0">
                  <a:ln w="28575">
                    <a:solidFill>
                      <a:schemeClr val="tx1"/>
                    </a:solidFill>
                  </a:ln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54" name="テキスト ボックス 453">
                <a:extLst>
                  <a:ext uri="{FF2B5EF4-FFF2-40B4-BE49-F238E27FC236}">
                    <a16:creationId xmlns:a16="http://schemas.microsoft.com/office/drawing/2014/main" id="{21DE5D65-52C2-0B85-879D-7A0B743E497C}"/>
                  </a:ext>
                </a:extLst>
              </p:cNvPr>
              <p:cNvSpPr txBox="1"/>
              <p:nvPr/>
            </p:nvSpPr>
            <p:spPr>
              <a:xfrm rot="20382159">
                <a:off x="1826411" y="4507736"/>
                <a:ext cx="708896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FF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zzzzzzz</a:t>
                </a:r>
                <a:endParaRPr kumimoji="1" lang="ja-JP" altLang="en-US" b="1" dirty="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470" name="グループ化 469">
            <a:extLst>
              <a:ext uri="{FF2B5EF4-FFF2-40B4-BE49-F238E27FC236}">
                <a16:creationId xmlns:a16="http://schemas.microsoft.com/office/drawing/2014/main" id="{2B076D61-097A-C7D8-FFD6-7A440687D9DC}"/>
              </a:ext>
            </a:extLst>
          </p:cNvPr>
          <p:cNvGrpSpPr>
            <a:grpSpLocks noChangeAspect="1"/>
          </p:cNvGrpSpPr>
          <p:nvPr/>
        </p:nvGrpSpPr>
        <p:grpSpPr>
          <a:xfrm>
            <a:off x="709186" y="931903"/>
            <a:ext cx="2595127" cy="2449830"/>
            <a:chOff x="656432" y="870357"/>
            <a:chExt cx="2837639" cy="2678765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6AC3808F-4EAD-4265-89CC-17EAE052B676}"/>
                </a:ext>
              </a:extLst>
            </p:cNvPr>
            <p:cNvGrpSpPr/>
            <p:nvPr/>
          </p:nvGrpSpPr>
          <p:grpSpPr>
            <a:xfrm>
              <a:off x="656432" y="1053464"/>
              <a:ext cx="2705100" cy="2495658"/>
              <a:chOff x="656432" y="1053464"/>
              <a:chExt cx="2705100" cy="2495658"/>
            </a:xfrm>
          </p:grpSpPr>
          <p:grpSp>
            <p:nvGrpSpPr>
              <p:cNvPr id="120" name="グループ化 119">
                <a:extLst>
                  <a:ext uri="{FF2B5EF4-FFF2-40B4-BE49-F238E27FC236}">
                    <a16:creationId xmlns:a16="http://schemas.microsoft.com/office/drawing/2014/main" id="{171A161F-4D0B-4BAB-BFAD-8EAB92B12C9B}"/>
                  </a:ext>
                </a:extLst>
              </p:cNvPr>
              <p:cNvGrpSpPr/>
              <p:nvPr/>
            </p:nvGrpSpPr>
            <p:grpSpPr>
              <a:xfrm>
                <a:off x="708819" y="1053464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121" name="グループ化 120">
                  <a:extLst>
                    <a:ext uri="{FF2B5EF4-FFF2-40B4-BE49-F238E27FC236}">
                      <a16:creationId xmlns:a16="http://schemas.microsoft.com/office/drawing/2014/main" id="{E44C6D7E-8AA9-420D-BFAF-1BD694550F00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125" name="四角形: 上の 2 つの角を丸める 124">
                    <a:extLst>
                      <a:ext uri="{FF2B5EF4-FFF2-40B4-BE49-F238E27FC236}">
                        <a16:creationId xmlns:a16="http://schemas.microsoft.com/office/drawing/2014/main" id="{6D472904-26C1-4C56-A6EA-E2D44449D999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" name="四角形: 上の 2 つの角を丸める 125">
                    <a:extLst>
                      <a:ext uri="{FF2B5EF4-FFF2-40B4-BE49-F238E27FC236}">
                        <a16:creationId xmlns:a16="http://schemas.microsoft.com/office/drawing/2014/main" id="{972E7AA6-C992-4FBF-A9BF-B196F8CE8252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22" name="四角形: 角を丸くする 121">
                  <a:extLst>
                    <a:ext uri="{FF2B5EF4-FFF2-40B4-BE49-F238E27FC236}">
                      <a16:creationId xmlns:a16="http://schemas.microsoft.com/office/drawing/2014/main" id="{2F4BCEEF-3B56-4216-AD73-BFC06072BDBF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四角形: 角を丸くする 122">
                  <a:extLst>
                    <a:ext uri="{FF2B5EF4-FFF2-40B4-BE49-F238E27FC236}">
                      <a16:creationId xmlns:a16="http://schemas.microsoft.com/office/drawing/2014/main" id="{495105AF-BA1F-40FD-9F4B-B343BD4A26B1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pattFill prst="shingle">
                  <a:fgClr>
                    <a:schemeClr val="accent1">
                      <a:lumMod val="60000"/>
                      <a:lumOff val="40000"/>
                    </a:schemeClr>
                  </a:fgClr>
                  <a:bgClr>
                    <a:schemeClr val="accent1">
                      <a:lumMod val="40000"/>
                      <a:lumOff val="60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四角形: 角を丸くする 123">
                  <a:extLst>
                    <a:ext uri="{FF2B5EF4-FFF2-40B4-BE49-F238E27FC236}">
                      <a16:creationId xmlns:a16="http://schemas.microsoft.com/office/drawing/2014/main" id="{0202DC46-287B-4A22-8C98-AEA3B75E88BD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95" name="グループ化 294">
                <a:extLst>
                  <a:ext uri="{FF2B5EF4-FFF2-40B4-BE49-F238E27FC236}">
                    <a16:creationId xmlns:a16="http://schemas.microsoft.com/office/drawing/2014/main" id="{FB865E72-119E-4612-BF6C-F2932AD9CF8B}"/>
                  </a:ext>
                </a:extLst>
              </p:cNvPr>
              <p:cNvGrpSpPr/>
              <p:nvPr/>
            </p:nvGrpSpPr>
            <p:grpSpPr>
              <a:xfrm>
                <a:off x="1364971" y="1084434"/>
                <a:ext cx="1236412" cy="2278500"/>
                <a:chOff x="1248226" y="830100"/>
                <a:chExt cx="1469902" cy="2708783"/>
              </a:xfrm>
            </p:grpSpPr>
            <p:grpSp>
              <p:nvGrpSpPr>
                <p:cNvPr id="296" name="グループ化 295">
                  <a:extLst>
                    <a:ext uri="{FF2B5EF4-FFF2-40B4-BE49-F238E27FC236}">
                      <a16:creationId xmlns:a16="http://schemas.microsoft.com/office/drawing/2014/main" id="{34557723-61BD-4BAC-85BE-45EF825D8E6A}"/>
                    </a:ext>
                  </a:extLst>
                </p:cNvPr>
                <p:cNvGrpSpPr/>
                <p:nvPr/>
              </p:nvGrpSpPr>
              <p:grpSpPr>
                <a:xfrm>
                  <a:off x="1248226" y="1917123"/>
                  <a:ext cx="1469902" cy="1621760"/>
                  <a:chOff x="1248226" y="1949130"/>
                  <a:chExt cx="1469902" cy="1621760"/>
                </a:xfrm>
              </p:grpSpPr>
              <p:sp>
                <p:nvSpPr>
                  <p:cNvPr id="321" name="フリーフォーム: 図形 320">
                    <a:extLst>
                      <a:ext uri="{FF2B5EF4-FFF2-40B4-BE49-F238E27FC236}">
                        <a16:creationId xmlns:a16="http://schemas.microsoft.com/office/drawing/2014/main" id="{362537BA-0956-4298-AA82-041260F1AA85}"/>
                      </a:ext>
                    </a:extLst>
                  </p:cNvPr>
                  <p:cNvSpPr/>
                  <p:nvPr/>
                </p:nvSpPr>
                <p:spPr>
                  <a:xfrm>
                    <a:off x="2480085" y="3049259"/>
                    <a:ext cx="205505" cy="517729"/>
                  </a:xfrm>
                  <a:custGeom>
                    <a:avLst/>
                    <a:gdLst>
                      <a:gd name="connsiteX0" fmla="*/ 0 w 205505"/>
                      <a:gd name="connsiteY0" fmla="*/ 0 h 485500"/>
                      <a:gd name="connsiteX1" fmla="*/ 205505 w 205505"/>
                      <a:gd name="connsiteY1" fmla="*/ 0 h 485500"/>
                      <a:gd name="connsiteX2" fmla="*/ 205505 w 205505"/>
                      <a:gd name="connsiteY2" fmla="*/ 485500 h 485500"/>
                      <a:gd name="connsiteX3" fmla="*/ 0 w 205505"/>
                      <a:gd name="connsiteY3" fmla="*/ 485500 h 485500"/>
                      <a:gd name="connsiteX4" fmla="*/ 0 w 205505"/>
                      <a:gd name="connsiteY4" fmla="*/ 0 h 485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5505" h="485500">
                        <a:moveTo>
                          <a:pt x="0" y="0"/>
                        </a:moveTo>
                        <a:lnTo>
                          <a:pt x="205505" y="0"/>
                        </a:lnTo>
                        <a:lnTo>
                          <a:pt x="205505" y="485500"/>
                        </a:lnTo>
                        <a:lnTo>
                          <a:pt x="0" y="4855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2" name="フリーフォーム: 図形 321">
                    <a:extLst>
                      <a:ext uri="{FF2B5EF4-FFF2-40B4-BE49-F238E27FC236}">
                        <a16:creationId xmlns:a16="http://schemas.microsoft.com/office/drawing/2014/main" id="{90DDBF10-1144-4241-93C7-C00CB2595E0C}"/>
                      </a:ext>
                    </a:extLst>
                  </p:cNvPr>
                  <p:cNvSpPr/>
                  <p:nvPr/>
                </p:nvSpPr>
                <p:spPr>
                  <a:xfrm flipH="1">
                    <a:off x="2512623" y="2380590"/>
                    <a:ext cx="205505" cy="700898"/>
                  </a:xfrm>
                  <a:custGeom>
                    <a:avLst/>
                    <a:gdLst>
                      <a:gd name="connsiteX0" fmla="*/ 205505 w 205505"/>
                      <a:gd name="connsiteY0" fmla="*/ 0 h 700898"/>
                      <a:gd name="connsiteX1" fmla="*/ 205505 w 205505"/>
                      <a:gd name="connsiteY1" fmla="*/ 700898 h 700898"/>
                      <a:gd name="connsiteX2" fmla="*/ 0 w 205505"/>
                      <a:gd name="connsiteY2" fmla="*/ 700898 h 700898"/>
                      <a:gd name="connsiteX3" fmla="*/ 0 w 205505"/>
                      <a:gd name="connsiteY3" fmla="*/ 384984 h 700898"/>
                      <a:gd name="connsiteX4" fmla="*/ 169995 w 205505"/>
                      <a:gd name="connsiteY4" fmla="*/ 25653 h 700898"/>
                      <a:gd name="connsiteX5" fmla="*/ 205505 w 205505"/>
                      <a:gd name="connsiteY5" fmla="*/ 0 h 700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5505" h="700898">
                        <a:moveTo>
                          <a:pt x="205505" y="0"/>
                        </a:moveTo>
                        <a:lnTo>
                          <a:pt x="205505" y="700898"/>
                        </a:lnTo>
                        <a:lnTo>
                          <a:pt x="0" y="700898"/>
                        </a:lnTo>
                        <a:lnTo>
                          <a:pt x="0" y="384984"/>
                        </a:lnTo>
                        <a:cubicBezTo>
                          <a:pt x="0" y="244657"/>
                          <a:pt x="64963" y="117614"/>
                          <a:pt x="169995" y="25653"/>
                        </a:cubicBezTo>
                        <a:lnTo>
                          <a:pt x="205505" y="0"/>
                        </a:lnTo>
                        <a:close/>
                      </a:path>
                    </a:pathLst>
                  </a:custGeom>
                  <a:pattFill prst="ltHorz">
                    <a:fgClr>
                      <a:srgbClr val="00B0F0"/>
                    </a:fgClr>
                    <a:bgClr>
                      <a:schemeClr val="accent5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3" name="フリーフォーム: 図形 322">
                    <a:extLst>
                      <a:ext uri="{FF2B5EF4-FFF2-40B4-BE49-F238E27FC236}">
                        <a16:creationId xmlns:a16="http://schemas.microsoft.com/office/drawing/2014/main" id="{D94DA88D-3EE0-4DD5-AB1E-3121CB30AB3B}"/>
                      </a:ext>
                    </a:extLst>
                  </p:cNvPr>
                  <p:cNvSpPr/>
                  <p:nvPr/>
                </p:nvSpPr>
                <p:spPr>
                  <a:xfrm>
                    <a:off x="1278351" y="3049259"/>
                    <a:ext cx="205505" cy="517729"/>
                  </a:xfrm>
                  <a:custGeom>
                    <a:avLst/>
                    <a:gdLst>
                      <a:gd name="connsiteX0" fmla="*/ 0 w 205505"/>
                      <a:gd name="connsiteY0" fmla="*/ 0 h 485500"/>
                      <a:gd name="connsiteX1" fmla="*/ 205505 w 205505"/>
                      <a:gd name="connsiteY1" fmla="*/ 0 h 485500"/>
                      <a:gd name="connsiteX2" fmla="*/ 205505 w 205505"/>
                      <a:gd name="connsiteY2" fmla="*/ 485500 h 485500"/>
                      <a:gd name="connsiteX3" fmla="*/ 0 w 205505"/>
                      <a:gd name="connsiteY3" fmla="*/ 485500 h 485500"/>
                      <a:gd name="connsiteX4" fmla="*/ 0 w 205505"/>
                      <a:gd name="connsiteY4" fmla="*/ 0 h 485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5505" h="485500">
                        <a:moveTo>
                          <a:pt x="0" y="0"/>
                        </a:moveTo>
                        <a:lnTo>
                          <a:pt x="205505" y="0"/>
                        </a:lnTo>
                        <a:lnTo>
                          <a:pt x="205505" y="485500"/>
                        </a:lnTo>
                        <a:lnTo>
                          <a:pt x="0" y="4855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4" name="フリーフォーム: 図形 323">
                    <a:extLst>
                      <a:ext uri="{FF2B5EF4-FFF2-40B4-BE49-F238E27FC236}">
                        <a16:creationId xmlns:a16="http://schemas.microsoft.com/office/drawing/2014/main" id="{3E84B6CF-C43C-488C-B526-722D37BA2550}"/>
                      </a:ext>
                    </a:extLst>
                  </p:cNvPr>
                  <p:cNvSpPr/>
                  <p:nvPr/>
                </p:nvSpPr>
                <p:spPr>
                  <a:xfrm>
                    <a:off x="1248226" y="2380590"/>
                    <a:ext cx="205505" cy="700898"/>
                  </a:xfrm>
                  <a:custGeom>
                    <a:avLst/>
                    <a:gdLst>
                      <a:gd name="connsiteX0" fmla="*/ 205505 w 205505"/>
                      <a:gd name="connsiteY0" fmla="*/ 0 h 700898"/>
                      <a:gd name="connsiteX1" fmla="*/ 205505 w 205505"/>
                      <a:gd name="connsiteY1" fmla="*/ 700898 h 700898"/>
                      <a:gd name="connsiteX2" fmla="*/ 0 w 205505"/>
                      <a:gd name="connsiteY2" fmla="*/ 700898 h 700898"/>
                      <a:gd name="connsiteX3" fmla="*/ 0 w 205505"/>
                      <a:gd name="connsiteY3" fmla="*/ 384984 h 700898"/>
                      <a:gd name="connsiteX4" fmla="*/ 169995 w 205505"/>
                      <a:gd name="connsiteY4" fmla="*/ 25653 h 700898"/>
                      <a:gd name="connsiteX5" fmla="*/ 205505 w 205505"/>
                      <a:gd name="connsiteY5" fmla="*/ 0 h 700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5505" h="700898">
                        <a:moveTo>
                          <a:pt x="205505" y="0"/>
                        </a:moveTo>
                        <a:lnTo>
                          <a:pt x="205505" y="700898"/>
                        </a:lnTo>
                        <a:lnTo>
                          <a:pt x="0" y="700898"/>
                        </a:lnTo>
                        <a:lnTo>
                          <a:pt x="0" y="384984"/>
                        </a:lnTo>
                        <a:cubicBezTo>
                          <a:pt x="0" y="244657"/>
                          <a:pt x="64963" y="117614"/>
                          <a:pt x="169995" y="25653"/>
                        </a:cubicBezTo>
                        <a:lnTo>
                          <a:pt x="205505" y="0"/>
                        </a:lnTo>
                        <a:close/>
                      </a:path>
                    </a:pathLst>
                  </a:custGeom>
                  <a:pattFill prst="ltHorz">
                    <a:fgClr>
                      <a:srgbClr val="00B0F0"/>
                    </a:fgClr>
                    <a:bgClr>
                      <a:schemeClr val="accent5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5" name="片側の 2 つの角を丸めた四角形 144">
                    <a:extLst>
                      <a:ext uri="{FF2B5EF4-FFF2-40B4-BE49-F238E27FC236}">
                        <a16:creationId xmlns:a16="http://schemas.microsoft.com/office/drawing/2014/main" id="{A7E704DB-DD8C-4E1B-B3E7-5930252CB006}"/>
                      </a:ext>
                    </a:extLst>
                  </p:cNvPr>
                  <p:cNvSpPr/>
                  <p:nvPr/>
                </p:nvSpPr>
                <p:spPr>
                  <a:xfrm>
                    <a:off x="1375526" y="2249903"/>
                    <a:ext cx="1218450" cy="1320987"/>
                  </a:xfrm>
                  <a:prstGeom prst="round2SameRect">
                    <a:avLst>
                      <a:gd name="adj1" fmla="val 25009"/>
                      <a:gd name="adj2" fmla="val 0"/>
                    </a:avLst>
                  </a:prstGeom>
                  <a:pattFill prst="ltHorz">
                    <a:fgClr>
                      <a:srgbClr val="00B0F0"/>
                    </a:fgClr>
                    <a:bgClr>
                      <a:schemeClr val="accent5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6" name="フリーフォーム: 図形 325">
                    <a:extLst>
                      <a:ext uri="{FF2B5EF4-FFF2-40B4-BE49-F238E27FC236}">
                        <a16:creationId xmlns:a16="http://schemas.microsoft.com/office/drawing/2014/main" id="{6DFC92C9-19A9-4C1C-9448-61655F8A6A13}"/>
                      </a:ext>
                    </a:extLst>
                  </p:cNvPr>
                  <p:cNvSpPr/>
                  <p:nvPr/>
                </p:nvSpPr>
                <p:spPr>
                  <a:xfrm>
                    <a:off x="1678410" y="1949130"/>
                    <a:ext cx="605343" cy="492685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97" name="グループ化 296">
                  <a:extLst>
                    <a:ext uri="{FF2B5EF4-FFF2-40B4-BE49-F238E27FC236}">
                      <a16:creationId xmlns:a16="http://schemas.microsoft.com/office/drawing/2014/main" id="{2BCE6FA7-8C92-4EDD-B306-EE5ACF5C9B70}"/>
                    </a:ext>
                  </a:extLst>
                </p:cNvPr>
                <p:cNvGrpSpPr/>
                <p:nvPr/>
              </p:nvGrpSpPr>
              <p:grpSpPr>
                <a:xfrm>
                  <a:off x="1344348" y="830100"/>
                  <a:ext cx="1277659" cy="1274510"/>
                  <a:chOff x="1377419" y="830100"/>
                  <a:chExt cx="1277659" cy="1274510"/>
                </a:xfrm>
              </p:grpSpPr>
              <p:sp>
                <p:nvSpPr>
                  <p:cNvPr id="298" name="楕円 297">
                    <a:extLst>
                      <a:ext uri="{FF2B5EF4-FFF2-40B4-BE49-F238E27FC236}">
                        <a16:creationId xmlns:a16="http://schemas.microsoft.com/office/drawing/2014/main" id="{00CD0797-28CF-48B6-B2AF-115BD65774E7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912982" y="869438"/>
                    <a:ext cx="708841" cy="91581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9" name="楕円 298">
                    <a:extLst>
                      <a:ext uri="{FF2B5EF4-FFF2-40B4-BE49-F238E27FC236}">
                        <a16:creationId xmlns:a16="http://schemas.microsoft.com/office/drawing/2014/main" id="{3C5F4697-387B-4423-A983-FD406ABE2E4E}"/>
                      </a:ext>
                    </a:extLst>
                  </p:cNvPr>
                  <p:cNvSpPr/>
                  <p:nvPr/>
                </p:nvSpPr>
                <p:spPr>
                  <a:xfrm>
                    <a:off x="1410592" y="830769"/>
                    <a:ext cx="1053924" cy="105377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00" name="グループ化 299">
                    <a:extLst>
                      <a:ext uri="{FF2B5EF4-FFF2-40B4-BE49-F238E27FC236}">
                        <a16:creationId xmlns:a16="http://schemas.microsoft.com/office/drawing/2014/main" id="{8DCF4E56-B3C2-4649-A0F6-B2E0D749FF39}"/>
                      </a:ext>
                    </a:extLst>
                  </p:cNvPr>
                  <p:cNvGrpSpPr/>
                  <p:nvPr/>
                </p:nvGrpSpPr>
                <p:grpSpPr>
                  <a:xfrm>
                    <a:off x="1377419" y="944504"/>
                    <a:ext cx="1277659" cy="1160106"/>
                    <a:chOff x="2791855" y="2017485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314" name="グループ化 313">
                      <a:extLst>
                        <a:ext uri="{FF2B5EF4-FFF2-40B4-BE49-F238E27FC236}">
                          <a16:creationId xmlns:a16="http://schemas.microsoft.com/office/drawing/2014/main" id="{6279408D-BC54-4B36-85B3-1F31C24603A4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19" name="円/楕円 536">
                        <a:extLst>
                          <a:ext uri="{FF2B5EF4-FFF2-40B4-BE49-F238E27FC236}">
                            <a16:creationId xmlns:a16="http://schemas.microsoft.com/office/drawing/2014/main" id="{EE8B8092-9B59-4FB9-BA29-6076A60EA81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20" name="円/楕円 537">
                        <a:extLst>
                          <a:ext uri="{FF2B5EF4-FFF2-40B4-BE49-F238E27FC236}">
                            <a16:creationId xmlns:a16="http://schemas.microsoft.com/office/drawing/2014/main" id="{9662317A-C75F-4647-BF3A-68B4A55B191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15" name="グループ化 314">
                      <a:extLst>
                        <a:ext uri="{FF2B5EF4-FFF2-40B4-BE49-F238E27FC236}">
                          <a16:creationId xmlns:a16="http://schemas.microsoft.com/office/drawing/2014/main" id="{51B5162E-D564-4F56-9FBF-BFFE6D9A1772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17" name="円/楕円 534">
                        <a:extLst>
                          <a:ext uri="{FF2B5EF4-FFF2-40B4-BE49-F238E27FC236}">
                            <a16:creationId xmlns:a16="http://schemas.microsoft.com/office/drawing/2014/main" id="{6F157D2E-AC77-4068-83C7-B5F62AFA3D9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18" name="円/楕円 535">
                        <a:extLst>
                          <a:ext uri="{FF2B5EF4-FFF2-40B4-BE49-F238E27FC236}">
                            <a16:creationId xmlns:a16="http://schemas.microsoft.com/office/drawing/2014/main" id="{81055AAA-F029-496C-B1E6-C115BEC4CCF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316" name="円/楕円 533">
                      <a:extLst>
                        <a:ext uri="{FF2B5EF4-FFF2-40B4-BE49-F238E27FC236}">
                          <a16:creationId xmlns:a16="http://schemas.microsoft.com/office/drawing/2014/main" id="{523B1A4A-6994-4218-BB05-28106514C7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5"/>
                      <a:ext cx="928913" cy="1045028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01" name="月 300">
                    <a:extLst>
                      <a:ext uri="{FF2B5EF4-FFF2-40B4-BE49-F238E27FC236}">
                        <a16:creationId xmlns:a16="http://schemas.microsoft.com/office/drawing/2014/main" id="{84773363-FA98-43E6-BE26-7171CEA3DE1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701799" y="1133614"/>
                    <a:ext cx="45720" cy="328020"/>
                  </a:xfrm>
                  <a:prstGeom prst="moon">
                    <a:avLst>
                      <a:gd name="adj" fmla="val 7667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2" name="月 301">
                    <a:extLst>
                      <a:ext uri="{FF2B5EF4-FFF2-40B4-BE49-F238E27FC236}">
                        <a16:creationId xmlns:a16="http://schemas.microsoft.com/office/drawing/2014/main" id="{D41C193D-4FAF-4AC1-A8FD-E93392C4D7C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285774" y="1133614"/>
                    <a:ext cx="45720" cy="328020"/>
                  </a:xfrm>
                  <a:prstGeom prst="moon">
                    <a:avLst>
                      <a:gd name="adj" fmla="val 7667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3" name="フリーフォーム: 図形 302">
                    <a:extLst>
                      <a:ext uri="{FF2B5EF4-FFF2-40B4-BE49-F238E27FC236}">
                        <a16:creationId xmlns:a16="http://schemas.microsoft.com/office/drawing/2014/main" id="{E673F228-0E27-4CF8-B867-4738A066601D}"/>
                      </a:ext>
                    </a:extLst>
                  </p:cNvPr>
                  <p:cNvSpPr/>
                  <p:nvPr/>
                </p:nvSpPr>
                <p:spPr>
                  <a:xfrm>
                    <a:off x="1943109" y="1664701"/>
                    <a:ext cx="139716" cy="159309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4" name="月 303">
                    <a:extLst>
                      <a:ext uri="{FF2B5EF4-FFF2-40B4-BE49-F238E27FC236}">
                        <a16:creationId xmlns:a16="http://schemas.microsoft.com/office/drawing/2014/main" id="{0AA61B29-9666-448E-AA88-1798692FCD87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1667973" y="678182"/>
                    <a:ext cx="223214" cy="747657"/>
                  </a:xfrm>
                  <a:prstGeom prst="moon">
                    <a:avLst>
                      <a:gd name="adj" fmla="val 8317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5" name="月 304">
                    <a:extLst>
                      <a:ext uri="{FF2B5EF4-FFF2-40B4-BE49-F238E27FC236}">
                        <a16:creationId xmlns:a16="http://schemas.microsoft.com/office/drawing/2014/main" id="{107FAF9F-F0A7-44B7-827A-AC066E13518A}"/>
                      </a:ext>
                    </a:extLst>
                  </p:cNvPr>
                  <p:cNvSpPr/>
                  <p:nvPr/>
                </p:nvSpPr>
                <p:spPr>
                  <a:xfrm rot="2897634">
                    <a:off x="1875073" y="830101"/>
                    <a:ext cx="122858" cy="486332"/>
                  </a:xfrm>
                  <a:prstGeom prst="moon">
                    <a:avLst>
                      <a:gd name="adj" fmla="val 8317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6" name="月 305">
                    <a:extLst>
                      <a:ext uri="{FF2B5EF4-FFF2-40B4-BE49-F238E27FC236}">
                        <a16:creationId xmlns:a16="http://schemas.microsoft.com/office/drawing/2014/main" id="{4A67F4D2-BE4B-4241-BEF1-11431AB9C021}"/>
                      </a:ext>
                    </a:extLst>
                  </p:cNvPr>
                  <p:cNvSpPr/>
                  <p:nvPr/>
                </p:nvSpPr>
                <p:spPr>
                  <a:xfrm rot="2897634">
                    <a:off x="1770298" y="830100"/>
                    <a:ext cx="122858" cy="486332"/>
                  </a:xfrm>
                  <a:prstGeom prst="moon">
                    <a:avLst>
                      <a:gd name="adj" fmla="val 8317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7" name="月 306">
                    <a:extLst>
                      <a:ext uri="{FF2B5EF4-FFF2-40B4-BE49-F238E27FC236}">
                        <a16:creationId xmlns:a16="http://schemas.microsoft.com/office/drawing/2014/main" id="{AEAE85DD-5B34-4D54-8547-363627C1B0F9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2222087" y="830100"/>
                    <a:ext cx="122858" cy="486332"/>
                  </a:xfrm>
                  <a:prstGeom prst="moon">
                    <a:avLst>
                      <a:gd name="adj" fmla="val 8317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8" name="フリーフォーム: 図形 307">
                    <a:extLst>
                      <a:ext uri="{FF2B5EF4-FFF2-40B4-BE49-F238E27FC236}">
                        <a16:creationId xmlns:a16="http://schemas.microsoft.com/office/drawing/2014/main" id="{AFBE2138-32F1-4042-8E8D-9EC23A0F52A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702943" y="1416337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9" name="フリーフォーム: 図形 308">
                    <a:extLst>
                      <a:ext uri="{FF2B5EF4-FFF2-40B4-BE49-F238E27FC236}">
                        <a16:creationId xmlns:a16="http://schemas.microsoft.com/office/drawing/2014/main" id="{E7AF8F2C-34C9-4CB5-BC52-34FD9D42823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267299" y="1416337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0" name="フリーフォーム: 図形 309">
                    <a:extLst>
                      <a:ext uri="{FF2B5EF4-FFF2-40B4-BE49-F238E27FC236}">
                        <a16:creationId xmlns:a16="http://schemas.microsoft.com/office/drawing/2014/main" id="{3EDCAE57-A219-405A-971C-50F70C62B57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989554" y="1813607"/>
                    <a:ext cx="54353" cy="249126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1" name="月 310">
                    <a:extLst>
                      <a:ext uri="{FF2B5EF4-FFF2-40B4-BE49-F238E27FC236}">
                        <a16:creationId xmlns:a16="http://schemas.microsoft.com/office/drawing/2014/main" id="{C4F1099D-F3E2-400D-88E2-EF6DEF90AE07}"/>
                      </a:ext>
                    </a:extLst>
                  </p:cNvPr>
                  <p:cNvSpPr/>
                  <p:nvPr/>
                </p:nvSpPr>
                <p:spPr>
                  <a:xfrm rot="8829977">
                    <a:off x="2111189" y="890135"/>
                    <a:ext cx="122858" cy="421085"/>
                  </a:xfrm>
                  <a:prstGeom prst="moon">
                    <a:avLst>
                      <a:gd name="adj" fmla="val 8317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2" name="月 311">
                    <a:extLst>
                      <a:ext uri="{FF2B5EF4-FFF2-40B4-BE49-F238E27FC236}">
                        <a16:creationId xmlns:a16="http://schemas.microsoft.com/office/drawing/2014/main" id="{2B1A588B-19F2-4F42-82E9-764EF65A0FFF}"/>
                      </a:ext>
                    </a:extLst>
                  </p:cNvPr>
                  <p:cNvSpPr/>
                  <p:nvPr/>
                </p:nvSpPr>
                <p:spPr>
                  <a:xfrm rot="8829977">
                    <a:off x="1982601" y="890135"/>
                    <a:ext cx="122858" cy="421085"/>
                  </a:xfrm>
                  <a:prstGeom prst="moon">
                    <a:avLst>
                      <a:gd name="adj" fmla="val 8317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3" name="月 312">
                    <a:extLst>
                      <a:ext uri="{FF2B5EF4-FFF2-40B4-BE49-F238E27FC236}">
                        <a16:creationId xmlns:a16="http://schemas.microsoft.com/office/drawing/2014/main" id="{5CB717BB-517D-4281-8148-5C51A68706AD}"/>
                      </a:ext>
                    </a:extLst>
                  </p:cNvPr>
                  <p:cNvSpPr/>
                  <p:nvPr/>
                </p:nvSpPr>
                <p:spPr>
                  <a:xfrm rot="2897634">
                    <a:off x="1982061" y="830101"/>
                    <a:ext cx="122858" cy="486332"/>
                  </a:xfrm>
                  <a:prstGeom prst="moon">
                    <a:avLst>
                      <a:gd name="adj" fmla="val 8317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47" name="グループ化 346">
                <a:extLst>
                  <a:ext uri="{FF2B5EF4-FFF2-40B4-BE49-F238E27FC236}">
                    <a16:creationId xmlns:a16="http://schemas.microsoft.com/office/drawing/2014/main" id="{DB4995A0-3FDD-42D2-92DB-FAA1C827B92E}"/>
                  </a:ext>
                </a:extLst>
              </p:cNvPr>
              <p:cNvGrpSpPr/>
              <p:nvPr/>
            </p:nvGrpSpPr>
            <p:grpSpPr>
              <a:xfrm>
                <a:off x="656432" y="2416651"/>
                <a:ext cx="2705100" cy="1132471"/>
                <a:chOff x="654050" y="5237163"/>
                <a:chExt cx="2705100" cy="1209784"/>
              </a:xfrm>
            </p:grpSpPr>
            <p:grpSp>
              <p:nvGrpSpPr>
                <p:cNvPr id="348" name="グループ化 347">
                  <a:extLst>
                    <a:ext uri="{FF2B5EF4-FFF2-40B4-BE49-F238E27FC236}">
                      <a16:creationId xmlns:a16="http://schemas.microsoft.com/office/drawing/2014/main" id="{D30FC69E-5B45-4DC3-BD95-E2752C6CD537}"/>
                    </a:ext>
                  </a:extLst>
                </p:cNvPr>
                <p:cNvGrpSpPr/>
                <p:nvPr/>
              </p:nvGrpSpPr>
              <p:grpSpPr>
                <a:xfrm>
                  <a:off x="6540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50" name="フリーフォーム: 図形 349">
                    <a:extLst>
                      <a:ext uri="{FF2B5EF4-FFF2-40B4-BE49-F238E27FC236}">
                        <a16:creationId xmlns:a16="http://schemas.microsoft.com/office/drawing/2014/main" id="{1EF7AD52-725F-4F86-9C53-2B005E32430A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1" name="四角形: 上の 2 つの角を丸める 181">
                    <a:extLst>
                      <a:ext uri="{FF2B5EF4-FFF2-40B4-BE49-F238E27FC236}">
                        <a16:creationId xmlns:a16="http://schemas.microsoft.com/office/drawing/2014/main" id="{7814590C-100C-4872-8B74-AC05AF915C47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2" name="四角形: 上の 2 つの角を丸める 181">
                    <a:extLst>
                      <a:ext uri="{FF2B5EF4-FFF2-40B4-BE49-F238E27FC236}">
                        <a16:creationId xmlns:a16="http://schemas.microsoft.com/office/drawing/2014/main" id="{3EF8C6EA-7E58-491C-A2CA-E9C5246C82D1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shingle">
                    <a:fgClr>
                      <a:schemeClr val="accent5">
                        <a:lumMod val="60000"/>
                        <a:lumOff val="40000"/>
                      </a:schemeClr>
                    </a:fgClr>
                    <a:bgClr>
                      <a:srgbClr val="0070C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9" name="四角形: 上の 2 つの角を丸める 181">
                  <a:extLst>
                    <a:ext uri="{FF2B5EF4-FFF2-40B4-BE49-F238E27FC236}">
                      <a16:creationId xmlns:a16="http://schemas.microsoft.com/office/drawing/2014/main" id="{6D4E416D-D063-4602-86A2-C37EB36CA2BB}"/>
                    </a:ext>
                  </a:extLst>
                </p:cNvPr>
                <p:cNvSpPr/>
                <p:nvPr/>
              </p:nvSpPr>
              <p:spPr>
                <a:xfrm>
                  <a:off x="654050" y="5237272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CD51A457-1CA1-4E21-E976-54FE15AC0E5D}"/>
                </a:ext>
              </a:extLst>
            </p:cNvPr>
            <p:cNvGrpSpPr/>
            <p:nvPr/>
          </p:nvGrpSpPr>
          <p:grpSpPr>
            <a:xfrm>
              <a:off x="1294022" y="2349400"/>
              <a:ext cx="221455" cy="172195"/>
              <a:chOff x="1314450" y="2280493"/>
              <a:chExt cx="212372" cy="182066"/>
            </a:xfrm>
          </p:grpSpPr>
          <p:sp>
            <p:nvSpPr>
              <p:cNvPr id="42" name="四角形: 上の 2 つの角を丸める 41">
                <a:extLst>
                  <a:ext uri="{FF2B5EF4-FFF2-40B4-BE49-F238E27FC236}">
                    <a16:creationId xmlns:a16="http://schemas.microsoft.com/office/drawing/2014/main" id="{D49427F2-39D0-5F3B-D8EB-E8856E928EFD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" name="四角形: 上の 2 つの角を丸める 42">
                <a:extLst>
                  <a:ext uri="{FF2B5EF4-FFF2-40B4-BE49-F238E27FC236}">
                    <a16:creationId xmlns:a16="http://schemas.microsoft.com/office/drawing/2014/main" id="{B2BC23C8-A35B-D73C-4DE4-CA46B7C2F323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" name="四角形: 上の 2 つの角を丸める 43">
                <a:extLst>
                  <a:ext uri="{FF2B5EF4-FFF2-40B4-BE49-F238E27FC236}">
                    <a16:creationId xmlns:a16="http://schemas.microsoft.com/office/drawing/2014/main" id="{A74B6E4F-E9DD-C153-6D0B-1EC05A80D9F8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" name="四角形: 上の 2 つの角を丸める 44">
                <a:extLst>
                  <a:ext uri="{FF2B5EF4-FFF2-40B4-BE49-F238E27FC236}">
                    <a16:creationId xmlns:a16="http://schemas.microsoft.com/office/drawing/2014/main" id="{2D642421-E163-6AE5-6232-4C06392CF802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A9FCE377-859F-4938-6691-E86ECABC358F}"/>
                </a:ext>
              </a:extLst>
            </p:cNvPr>
            <p:cNvGrpSpPr/>
            <p:nvPr/>
          </p:nvGrpSpPr>
          <p:grpSpPr>
            <a:xfrm flipH="1">
              <a:off x="2450086" y="2349400"/>
              <a:ext cx="221455" cy="172195"/>
              <a:chOff x="1314450" y="2280493"/>
              <a:chExt cx="212372" cy="182066"/>
            </a:xfrm>
          </p:grpSpPr>
          <p:sp>
            <p:nvSpPr>
              <p:cNvPr id="47" name="四角形: 上の 2 つの角を丸める 46">
                <a:extLst>
                  <a:ext uri="{FF2B5EF4-FFF2-40B4-BE49-F238E27FC236}">
                    <a16:creationId xmlns:a16="http://schemas.microsoft.com/office/drawing/2014/main" id="{408222B2-054E-F914-62FA-ED4C890B21A9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" name="四角形: 上の 2 つの角を丸める 47">
                <a:extLst>
                  <a:ext uri="{FF2B5EF4-FFF2-40B4-BE49-F238E27FC236}">
                    <a16:creationId xmlns:a16="http://schemas.microsoft.com/office/drawing/2014/main" id="{B2F936D4-553E-1985-2466-5C12DD23566B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" name="四角形: 上の 2 つの角を丸める 48">
                <a:extLst>
                  <a:ext uri="{FF2B5EF4-FFF2-40B4-BE49-F238E27FC236}">
                    <a16:creationId xmlns:a16="http://schemas.microsoft.com/office/drawing/2014/main" id="{1A5CE415-0469-95DC-2E0A-A121AE949F73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" name="四角形: 上の 2 つの角を丸める 49">
                <a:extLst>
                  <a:ext uri="{FF2B5EF4-FFF2-40B4-BE49-F238E27FC236}">
                    <a16:creationId xmlns:a16="http://schemas.microsoft.com/office/drawing/2014/main" id="{D4E852E0-8BDD-E462-B726-2525172DF473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0C8D2092-0652-AF17-AE1C-95A65F28797D}"/>
                </a:ext>
              </a:extLst>
            </p:cNvPr>
            <p:cNvGrpSpPr/>
            <p:nvPr/>
          </p:nvGrpSpPr>
          <p:grpSpPr>
            <a:xfrm>
              <a:off x="2532046" y="870357"/>
              <a:ext cx="962025" cy="1026463"/>
              <a:chOff x="4008147" y="1069149"/>
              <a:chExt cx="962025" cy="1026463"/>
            </a:xfrm>
          </p:grpSpPr>
          <p:sp>
            <p:nvSpPr>
              <p:cNvPr id="72" name="楕円 71">
                <a:extLst>
                  <a:ext uri="{FF2B5EF4-FFF2-40B4-BE49-F238E27FC236}">
                    <a16:creationId xmlns:a16="http://schemas.microsoft.com/office/drawing/2014/main" id="{00610B97-C1AD-3EE3-9BD9-11E80BE0E836}"/>
                  </a:ext>
                </a:extLst>
              </p:cNvPr>
              <p:cNvSpPr/>
              <p:nvPr/>
            </p:nvSpPr>
            <p:spPr>
              <a:xfrm>
                <a:off x="4008147" y="1069149"/>
                <a:ext cx="962025" cy="8549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B0F0"/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楕円 72">
                <a:extLst>
                  <a:ext uri="{FF2B5EF4-FFF2-40B4-BE49-F238E27FC236}">
                    <a16:creationId xmlns:a16="http://schemas.microsoft.com/office/drawing/2014/main" id="{F3607AC6-4865-1286-A210-C72B989D331A}"/>
                  </a:ext>
                </a:extLst>
              </p:cNvPr>
              <p:cNvSpPr/>
              <p:nvPr/>
            </p:nvSpPr>
            <p:spPr>
              <a:xfrm>
                <a:off x="4208966" y="1813647"/>
                <a:ext cx="172783" cy="146078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4" name="楕円 73">
                <a:extLst>
                  <a:ext uri="{FF2B5EF4-FFF2-40B4-BE49-F238E27FC236}">
                    <a16:creationId xmlns:a16="http://schemas.microsoft.com/office/drawing/2014/main" id="{38F44F24-ADE4-C8A6-B399-BFDC0837879F}"/>
                  </a:ext>
                </a:extLst>
              </p:cNvPr>
              <p:cNvSpPr/>
              <p:nvPr/>
            </p:nvSpPr>
            <p:spPr>
              <a:xfrm>
                <a:off x="4121738" y="1956989"/>
                <a:ext cx="109193" cy="970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57FB365C-8A92-3B28-FF61-91CC99549E72}"/>
                  </a:ext>
                </a:extLst>
              </p:cNvPr>
              <p:cNvSpPr/>
              <p:nvPr/>
            </p:nvSpPr>
            <p:spPr>
              <a:xfrm>
                <a:off x="4016501" y="2026461"/>
                <a:ext cx="79527" cy="6915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741B6B73-D56E-A751-D6E9-2BC027FA29AF}"/>
                  </a:ext>
                </a:extLst>
              </p:cNvPr>
              <p:cNvGrpSpPr/>
              <p:nvPr/>
            </p:nvGrpSpPr>
            <p:grpSpPr>
              <a:xfrm>
                <a:off x="4096028" y="1125027"/>
                <a:ext cx="737412" cy="694480"/>
                <a:chOff x="3206014" y="1144929"/>
                <a:chExt cx="631318" cy="594562"/>
              </a:xfrm>
            </p:grpSpPr>
            <p:grpSp>
              <p:nvGrpSpPr>
                <p:cNvPr id="77" name="グループ化 76">
                  <a:extLst>
                    <a:ext uri="{FF2B5EF4-FFF2-40B4-BE49-F238E27FC236}">
                      <a16:creationId xmlns:a16="http://schemas.microsoft.com/office/drawing/2014/main" id="{579918E7-3F92-CD16-1CE0-E63905A09584}"/>
                    </a:ext>
                  </a:extLst>
                </p:cNvPr>
                <p:cNvGrpSpPr/>
                <p:nvPr/>
              </p:nvGrpSpPr>
              <p:grpSpPr>
                <a:xfrm>
                  <a:off x="3206014" y="1381362"/>
                  <a:ext cx="342307" cy="246336"/>
                  <a:chOff x="3127388" y="1303758"/>
                  <a:chExt cx="586398" cy="421992"/>
                </a:xfrm>
              </p:grpSpPr>
              <p:sp>
                <p:nvSpPr>
                  <p:cNvPr id="109" name="フリーフォーム: 図形 108">
                    <a:extLst>
                      <a:ext uri="{FF2B5EF4-FFF2-40B4-BE49-F238E27FC236}">
                        <a16:creationId xmlns:a16="http://schemas.microsoft.com/office/drawing/2014/main" id="{5B5636EF-33A8-C2B6-8AE5-B7E198C66531}"/>
                      </a:ext>
                    </a:extLst>
                  </p:cNvPr>
                  <p:cNvSpPr/>
                  <p:nvPr/>
                </p:nvSpPr>
                <p:spPr>
                  <a:xfrm>
                    <a:off x="3127388" y="1303758"/>
                    <a:ext cx="586398" cy="421992"/>
                  </a:xfrm>
                  <a:custGeom>
                    <a:avLst/>
                    <a:gdLst>
                      <a:gd name="connsiteX0" fmla="*/ 360604 w 586398"/>
                      <a:gd name="connsiteY0" fmla="*/ 0 h 421992"/>
                      <a:gd name="connsiteX1" fmla="*/ 586398 w 586398"/>
                      <a:gd name="connsiteY1" fmla="*/ 389300 h 421992"/>
                      <a:gd name="connsiteX2" fmla="*/ 573688 w 586398"/>
                      <a:gd name="connsiteY2" fmla="*/ 392826 h 421992"/>
                      <a:gd name="connsiteX3" fmla="*/ 290986 w 586398"/>
                      <a:gd name="connsiteY3" fmla="*/ 421992 h 421992"/>
                      <a:gd name="connsiteX4" fmla="*/ 8285 w 586398"/>
                      <a:gd name="connsiteY4" fmla="*/ 392826 h 421992"/>
                      <a:gd name="connsiteX5" fmla="*/ 0 w 586398"/>
                      <a:gd name="connsiteY5" fmla="*/ 390527 h 421992"/>
                      <a:gd name="connsiteX6" fmla="*/ 610 w 586398"/>
                      <a:gd name="connsiteY6" fmla="*/ 390240 h 421992"/>
                      <a:gd name="connsiteX7" fmla="*/ 226950 w 586398"/>
                      <a:gd name="connsiteY7" fmla="*/ 1 h 421992"/>
                      <a:gd name="connsiteX8" fmla="*/ 236641 w 586398"/>
                      <a:gd name="connsiteY8" fmla="*/ 4718 h 421992"/>
                      <a:gd name="connsiteX9" fmla="*/ 293776 w 586398"/>
                      <a:gd name="connsiteY9" fmla="*/ 13045 h 421992"/>
                      <a:gd name="connsiteX10" fmla="*/ 350912 w 586398"/>
                      <a:gd name="connsiteY10" fmla="*/ 4718 h 4219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86398" h="421992">
                        <a:moveTo>
                          <a:pt x="360604" y="0"/>
                        </a:moveTo>
                        <a:lnTo>
                          <a:pt x="586398" y="389300"/>
                        </a:lnTo>
                        <a:lnTo>
                          <a:pt x="573688" y="392826"/>
                        </a:lnTo>
                        <a:cubicBezTo>
                          <a:pt x="486797" y="411607"/>
                          <a:pt x="391265" y="421992"/>
                          <a:pt x="290986" y="421992"/>
                        </a:cubicBezTo>
                        <a:cubicBezTo>
                          <a:pt x="190708" y="421992"/>
                          <a:pt x="95176" y="411607"/>
                          <a:pt x="8285" y="392826"/>
                        </a:cubicBezTo>
                        <a:lnTo>
                          <a:pt x="0" y="390527"/>
                        </a:lnTo>
                        <a:lnTo>
                          <a:pt x="610" y="390240"/>
                        </a:lnTo>
                        <a:lnTo>
                          <a:pt x="226950" y="1"/>
                        </a:lnTo>
                        <a:lnTo>
                          <a:pt x="236641" y="4718"/>
                        </a:lnTo>
                        <a:cubicBezTo>
                          <a:pt x="254202" y="10080"/>
                          <a:pt x="273510" y="13045"/>
                          <a:pt x="293776" y="13045"/>
                        </a:cubicBezTo>
                        <a:cubicBezTo>
                          <a:pt x="314043" y="13045"/>
                          <a:pt x="333350" y="10080"/>
                          <a:pt x="350912" y="4718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" name="フリーフォーム: 図形 109">
                    <a:extLst>
                      <a:ext uri="{FF2B5EF4-FFF2-40B4-BE49-F238E27FC236}">
                        <a16:creationId xmlns:a16="http://schemas.microsoft.com/office/drawing/2014/main" id="{D3B57C44-236F-18B2-251E-5FB9126D84CB}"/>
                      </a:ext>
                    </a:extLst>
                  </p:cNvPr>
                  <p:cNvSpPr/>
                  <p:nvPr/>
                </p:nvSpPr>
                <p:spPr>
                  <a:xfrm>
                    <a:off x="3285232" y="1303758"/>
                    <a:ext cx="271951" cy="181054"/>
                  </a:xfrm>
                  <a:custGeom>
                    <a:avLst/>
                    <a:gdLst>
                      <a:gd name="connsiteX0" fmla="*/ 202761 w 271951"/>
                      <a:gd name="connsiteY0" fmla="*/ 0 h 181054"/>
                      <a:gd name="connsiteX1" fmla="*/ 271951 w 271951"/>
                      <a:gd name="connsiteY1" fmla="*/ 119293 h 181054"/>
                      <a:gd name="connsiteX2" fmla="*/ 244369 w 271951"/>
                      <a:gd name="connsiteY2" fmla="*/ 116110 h 181054"/>
                      <a:gd name="connsiteX3" fmla="*/ 238862 w 271951"/>
                      <a:gd name="connsiteY3" fmla="*/ 153320 h 181054"/>
                      <a:gd name="connsiteX4" fmla="*/ 203884 w 271951"/>
                      <a:gd name="connsiteY4" fmla="*/ 139485 h 181054"/>
                      <a:gd name="connsiteX5" fmla="*/ 188935 w 271951"/>
                      <a:gd name="connsiteY5" fmla="*/ 174000 h 181054"/>
                      <a:gd name="connsiteX6" fmla="*/ 158730 w 271951"/>
                      <a:gd name="connsiteY6" fmla="*/ 151583 h 181054"/>
                      <a:gd name="connsiteX7" fmla="*/ 135356 w 271951"/>
                      <a:gd name="connsiteY7" fmla="*/ 181054 h 181054"/>
                      <a:gd name="connsiteX8" fmla="*/ 111982 w 271951"/>
                      <a:gd name="connsiteY8" fmla="*/ 151583 h 181054"/>
                      <a:gd name="connsiteX9" fmla="*/ 81777 w 271951"/>
                      <a:gd name="connsiteY9" fmla="*/ 174000 h 181054"/>
                      <a:gd name="connsiteX10" fmla="*/ 66828 w 271951"/>
                      <a:gd name="connsiteY10" fmla="*/ 139485 h 181054"/>
                      <a:gd name="connsiteX11" fmla="*/ 31850 w 271951"/>
                      <a:gd name="connsiteY11" fmla="*/ 153320 h 181054"/>
                      <a:gd name="connsiteX12" fmla="*/ 26343 w 271951"/>
                      <a:gd name="connsiteY12" fmla="*/ 116110 h 181054"/>
                      <a:gd name="connsiteX13" fmla="*/ 0 w 271951"/>
                      <a:gd name="connsiteY13" fmla="*/ 119150 h 181054"/>
                      <a:gd name="connsiteX14" fmla="*/ 69107 w 271951"/>
                      <a:gd name="connsiteY14" fmla="*/ 1 h 181054"/>
                      <a:gd name="connsiteX15" fmla="*/ 78798 w 271951"/>
                      <a:gd name="connsiteY15" fmla="*/ 4718 h 181054"/>
                      <a:gd name="connsiteX16" fmla="*/ 135933 w 271951"/>
                      <a:gd name="connsiteY16" fmla="*/ 13045 h 181054"/>
                      <a:gd name="connsiteX17" fmla="*/ 193069 w 271951"/>
                      <a:gd name="connsiteY17" fmla="*/ 4718 h 1810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71951" h="181054">
                        <a:moveTo>
                          <a:pt x="202761" y="0"/>
                        </a:moveTo>
                        <a:lnTo>
                          <a:pt x="271951" y="119293"/>
                        </a:lnTo>
                        <a:lnTo>
                          <a:pt x="244369" y="116110"/>
                        </a:lnTo>
                        <a:lnTo>
                          <a:pt x="238862" y="153320"/>
                        </a:lnTo>
                        <a:lnTo>
                          <a:pt x="203884" y="139485"/>
                        </a:lnTo>
                        <a:lnTo>
                          <a:pt x="188935" y="174000"/>
                        </a:lnTo>
                        <a:lnTo>
                          <a:pt x="158730" y="151583"/>
                        </a:lnTo>
                        <a:lnTo>
                          <a:pt x="135356" y="181054"/>
                        </a:lnTo>
                        <a:lnTo>
                          <a:pt x="111982" y="151583"/>
                        </a:lnTo>
                        <a:lnTo>
                          <a:pt x="81777" y="174000"/>
                        </a:lnTo>
                        <a:lnTo>
                          <a:pt x="66828" y="139485"/>
                        </a:lnTo>
                        <a:lnTo>
                          <a:pt x="31850" y="153320"/>
                        </a:lnTo>
                        <a:lnTo>
                          <a:pt x="26343" y="116110"/>
                        </a:lnTo>
                        <a:lnTo>
                          <a:pt x="0" y="119150"/>
                        </a:lnTo>
                        <a:lnTo>
                          <a:pt x="69107" y="1"/>
                        </a:lnTo>
                        <a:lnTo>
                          <a:pt x="78798" y="4718"/>
                        </a:lnTo>
                        <a:cubicBezTo>
                          <a:pt x="96359" y="10080"/>
                          <a:pt x="115667" y="13045"/>
                          <a:pt x="135933" y="13045"/>
                        </a:cubicBezTo>
                        <a:cubicBezTo>
                          <a:pt x="156200" y="13045"/>
                          <a:pt x="175507" y="10080"/>
                          <a:pt x="193069" y="4718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8" name="グループ化 77">
                  <a:extLst>
                    <a:ext uri="{FF2B5EF4-FFF2-40B4-BE49-F238E27FC236}">
                      <a16:creationId xmlns:a16="http://schemas.microsoft.com/office/drawing/2014/main" id="{D4D0B509-9628-8558-3B2F-3643C942DD66}"/>
                    </a:ext>
                  </a:extLst>
                </p:cNvPr>
                <p:cNvGrpSpPr/>
                <p:nvPr/>
              </p:nvGrpSpPr>
              <p:grpSpPr>
                <a:xfrm>
                  <a:off x="3556679" y="1412859"/>
                  <a:ext cx="280653" cy="326632"/>
                  <a:chOff x="3934604" y="1330151"/>
                  <a:chExt cx="480780" cy="559545"/>
                </a:xfrm>
              </p:grpSpPr>
              <p:sp>
                <p:nvSpPr>
                  <p:cNvPr id="107" name="フリーフォーム: 図形 106">
                    <a:extLst>
                      <a:ext uri="{FF2B5EF4-FFF2-40B4-BE49-F238E27FC236}">
                        <a16:creationId xmlns:a16="http://schemas.microsoft.com/office/drawing/2014/main" id="{82BC4F8F-8077-3210-DE2C-91EC0305DC10}"/>
                      </a:ext>
                    </a:extLst>
                  </p:cNvPr>
                  <p:cNvSpPr/>
                  <p:nvPr/>
                </p:nvSpPr>
                <p:spPr>
                  <a:xfrm>
                    <a:off x="3934604" y="1416846"/>
                    <a:ext cx="454649" cy="472850"/>
                  </a:xfrm>
                  <a:custGeom>
                    <a:avLst/>
                    <a:gdLst>
                      <a:gd name="connsiteX0" fmla="*/ 312309 w 458395"/>
                      <a:gd name="connsiteY0" fmla="*/ 0 h 472659"/>
                      <a:gd name="connsiteX1" fmla="*/ 411581 w 458395"/>
                      <a:gd name="connsiteY1" fmla="*/ 0 h 472659"/>
                      <a:gd name="connsiteX2" fmla="*/ 412557 w 458395"/>
                      <a:gd name="connsiteY2" fmla="*/ 1609 h 472659"/>
                      <a:gd name="connsiteX3" fmla="*/ 378730 w 458395"/>
                      <a:gd name="connsiteY3" fmla="*/ 390769 h 472659"/>
                      <a:gd name="connsiteX4" fmla="*/ 200717 w 458395"/>
                      <a:gd name="connsiteY4" fmla="*/ 469420 h 472659"/>
                      <a:gd name="connsiteX5" fmla="*/ 132159 w 458395"/>
                      <a:gd name="connsiteY5" fmla="*/ 472659 h 472659"/>
                      <a:gd name="connsiteX6" fmla="*/ 0 w 458395"/>
                      <a:gd name="connsiteY6" fmla="*/ 378583 h 472659"/>
                      <a:gd name="connsiteX7" fmla="*/ 80717 w 458395"/>
                      <a:gd name="connsiteY7" fmla="*/ 291900 h 472659"/>
                      <a:gd name="connsiteX8" fmla="*/ 134832 w 458395"/>
                      <a:gd name="connsiteY8" fmla="*/ 270174 h 472659"/>
                      <a:gd name="connsiteX9" fmla="*/ 279375 w 458395"/>
                      <a:gd name="connsiteY9" fmla="*/ 107524 h 472659"/>
                      <a:gd name="connsiteX0" fmla="*/ 312309 w 445091"/>
                      <a:gd name="connsiteY0" fmla="*/ 0 h 472980"/>
                      <a:gd name="connsiteX1" fmla="*/ 411581 w 445091"/>
                      <a:gd name="connsiteY1" fmla="*/ 0 h 472980"/>
                      <a:gd name="connsiteX2" fmla="*/ 412557 w 445091"/>
                      <a:gd name="connsiteY2" fmla="*/ 1609 h 472980"/>
                      <a:gd name="connsiteX3" fmla="*/ 378730 w 445091"/>
                      <a:gd name="connsiteY3" fmla="*/ 390769 h 472980"/>
                      <a:gd name="connsiteX4" fmla="*/ 132159 w 445091"/>
                      <a:gd name="connsiteY4" fmla="*/ 472659 h 472980"/>
                      <a:gd name="connsiteX5" fmla="*/ 0 w 445091"/>
                      <a:gd name="connsiteY5" fmla="*/ 378583 h 472980"/>
                      <a:gd name="connsiteX6" fmla="*/ 80717 w 445091"/>
                      <a:gd name="connsiteY6" fmla="*/ 291900 h 472980"/>
                      <a:gd name="connsiteX7" fmla="*/ 134832 w 445091"/>
                      <a:gd name="connsiteY7" fmla="*/ 270174 h 472980"/>
                      <a:gd name="connsiteX8" fmla="*/ 279375 w 445091"/>
                      <a:gd name="connsiteY8" fmla="*/ 107524 h 472980"/>
                      <a:gd name="connsiteX9" fmla="*/ 312309 w 445091"/>
                      <a:gd name="connsiteY9" fmla="*/ 0 h 472980"/>
                      <a:gd name="connsiteX0" fmla="*/ 312309 w 453478"/>
                      <a:gd name="connsiteY0" fmla="*/ 0 h 472739"/>
                      <a:gd name="connsiteX1" fmla="*/ 411581 w 453478"/>
                      <a:gd name="connsiteY1" fmla="*/ 0 h 472739"/>
                      <a:gd name="connsiteX2" fmla="*/ 412557 w 453478"/>
                      <a:gd name="connsiteY2" fmla="*/ 1609 h 472739"/>
                      <a:gd name="connsiteX3" fmla="*/ 404923 w 453478"/>
                      <a:gd name="connsiteY3" fmla="*/ 359813 h 472739"/>
                      <a:gd name="connsiteX4" fmla="*/ 132159 w 453478"/>
                      <a:gd name="connsiteY4" fmla="*/ 472659 h 472739"/>
                      <a:gd name="connsiteX5" fmla="*/ 0 w 453478"/>
                      <a:gd name="connsiteY5" fmla="*/ 378583 h 472739"/>
                      <a:gd name="connsiteX6" fmla="*/ 80717 w 453478"/>
                      <a:gd name="connsiteY6" fmla="*/ 291900 h 472739"/>
                      <a:gd name="connsiteX7" fmla="*/ 134832 w 453478"/>
                      <a:gd name="connsiteY7" fmla="*/ 270174 h 472739"/>
                      <a:gd name="connsiteX8" fmla="*/ 279375 w 453478"/>
                      <a:gd name="connsiteY8" fmla="*/ 107524 h 472739"/>
                      <a:gd name="connsiteX9" fmla="*/ 312309 w 453478"/>
                      <a:gd name="connsiteY9" fmla="*/ 0 h 472739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134832 w 458923"/>
                      <a:gd name="connsiteY7" fmla="*/ 270174 h 472850"/>
                      <a:gd name="connsiteX8" fmla="*/ 279375 w 458923"/>
                      <a:gd name="connsiteY8" fmla="*/ 107524 h 472850"/>
                      <a:gd name="connsiteX9" fmla="*/ 312309 w 458923"/>
                      <a:gd name="connsiteY9" fmla="*/ 0 h 472850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134832 w 458923"/>
                      <a:gd name="connsiteY7" fmla="*/ 270174 h 472850"/>
                      <a:gd name="connsiteX8" fmla="*/ 298425 w 458923"/>
                      <a:gd name="connsiteY8" fmla="*/ 114668 h 472850"/>
                      <a:gd name="connsiteX9" fmla="*/ 312309 w 458923"/>
                      <a:gd name="connsiteY9" fmla="*/ 0 h 472850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298425 w 458923"/>
                      <a:gd name="connsiteY7" fmla="*/ 114668 h 472850"/>
                      <a:gd name="connsiteX8" fmla="*/ 312309 w 458923"/>
                      <a:gd name="connsiteY8" fmla="*/ 0 h 472850"/>
                      <a:gd name="connsiteX0" fmla="*/ 313578 w 460192"/>
                      <a:gd name="connsiteY0" fmla="*/ 0 h 472850"/>
                      <a:gd name="connsiteX1" fmla="*/ 412850 w 460192"/>
                      <a:gd name="connsiteY1" fmla="*/ 0 h 472850"/>
                      <a:gd name="connsiteX2" fmla="*/ 413826 w 460192"/>
                      <a:gd name="connsiteY2" fmla="*/ 1609 h 472850"/>
                      <a:gd name="connsiteX3" fmla="*/ 406192 w 460192"/>
                      <a:gd name="connsiteY3" fmla="*/ 359813 h 472850"/>
                      <a:gd name="connsiteX4" fmla="*/ 133428 w 460192"/>
                      <a:gd name="connsiteY4" fmla="*/ 472659 h 472850"/>
                      <a:gd name="connsiteX5" fmla="*/ 1269 w 460192"/>
                      <a:gd name="connsiteY5" fmla="*/ 378583 h 472850"/>
                      <a:gd name="connsiteX6" fmla="*/ 79605 w 460192"/>
                      <a:gd name="connsiteY6" fmla="*/ 265707 h 472850"/>
                      <a:gd name="connsiteX7" fmla="*/ 299694 w 460192"/>
                      <a:gd name="connsiteY7" fmla="*/ 114668 h 472850"/>
                      <a:gd name="connsiteX8" fmla="*/ 313578 w 460192"/>
                      <a:gd name="connsiteY8" fmla="*/ 0 h 472850"/>
                      <a:gd name="connsiteX0" fmla="*/ 313578 w 460192"/>
                      <a:gd name="connsiteY0" fmla="*/ 0 h 472850"/>
                      <a:gd name="connsiteX1" fmla="*/ 412850 w 460192"/>
                      <a:gd name="connsiteY1" fmla="*/ 0 h 472850"/>
                      <a:gd name="connsiteX2" fmla="*/ 413826 w 460192"/>
                      <a:gd name="connsiteY2" fmla="*/ 1609 h 472850"/>
                      <a:gd name="connsiteX3" fmla="*/ 406192 w 460192"/>
                      <a:gd name="connsiteY3" fmla="*/ 359813 h 472850"/>
                      <a:gd name="connsiteX4" fmla="*/ 133428 w 460192"/>
                      <a:gd name="connsiteY4" fmla="*/ 472659 h 472850"/>
                      <a:gd name="connsiteX5" fmla="*/ 1269 w 460192"/>
                      <a:gd name="connsiteY5" fmla="*/ 378583 h 472850"/>
                      <a:gd name="connsiteX6" fmla="*/ 79605 w 460192"/>
                      <a:gd name="connsiteY6" fmla="*/ 265707 h 472850"/>
                      <a:gd name="connsiteX7" fmla="*/ 299694 w 460192"/>
                      <a:gd name="connsiteY7" fmla="*/ 114668 h 472850"/>
                      <a:gd name="connsiteX8" fmla="*/ 313578 w 460192"/>
                      <a:gd name="connsiteY8" fmla="*/ 0 h 472850"/>
                      <a:gd name="connsiteX0" fmla="*/ 306648 w 453262"/>
                      <a:gd name="connsiteY0" fmla="*/ 0 h 472850"/>
                      <a:gd name="connsiteX1" fmla="*/ 405920 w 453262"/>
                      <a:gd name="connsiteY1" fmla="*/ 0 h 472850"/>
                      <a:gd name="connsiteX2" fmla="*/ 406896 w 453262"/>
                      <a:gd name="connsiteY2" fmla="*/ 1609 h 472850"/>
                      <a:gd name="connsiteX3" fmla="*/ 399262 w 453262"/>
                      <a:gd name="connsiteY3" fmla="*/ 359813 h 472850"/>
                      <a:gd name="connsiteX4" fmla="*/ 126498 w 453262"/>
                      <a:gd name="connsiteY4" fmla="*/ 472659 h 472850"/>
                      <a:gd name="connsiteX5" fmla="*/ 1483 w 453262"/>
                      <a:gd name="connsiteY5" fmla="*/ 400014 h 472850"/>
                      <a:gd name="connsiteX6" fmla="*/ 72675 w 453262"/>
                      <a:gd name="connsiteY6" fmla="*/ 265707 h 472850"/>
                      <a:gd name="connsiteX7" fmla="*/ 292764 w 453262"/>
                      <a:gd name="connsiteY7" fmla="*/ 114668 h 472850"/>
                      <a:gd name="connsiteX8" fmla="*/ 306648 w 453262"/>
                      <a:gd name="connsiteY8" fmla="*/ 0 h 472850"/>
                      <a:gd name="connsiteX0" fmla="*/ 311301 w 457915"/>
                      <a:gd name="connsiteY0" fmla="*/ 0 h 472850"/>
                      <a:gd name="connsiteX1" fmla="*/ 410573 w 457915"/>
                      <a:gd name="connsiteY1" fmla="*/ 0 h 472850"/>
                      <a:gd name="connsiteX2" fmla="*/ 411549 w 457915"/>
                      <a:gd name="connsiteY2" fmla="*/ 1609 h 472850"/>
                      <a:gd name="connsiteX3" fmla="*/ 403915 w 457915"/>
                      <a:gd name="connsiteY3" fmla="*/ 359813 h 472850"/>
                      <a:gd name="connsiteX4" fmla="*/ 131151 w 457915"/>
                      <a:gd name="connsiteY4" fmla="*/ 472659 h 472850"/>
                      <a:gd name="connsiteX5" fmla="*/ 6136 w 457915"/>
                      <a:gd name="connsiteY5" fmla="*/ 400014 h 472850"/>
                      <a:gd name="connsiteX6" fmla="*/ 77328 w 457915"/>
                      <a:gd name="connsiteY6" fmla="*/ 265707 h 472850"/>
                      <a:gd name="connsiteX7" fmla="*/ 297417 w 457915"/>
                      <a:gd name="connsiteY7" fmla="*/ 114668 h 472850"/>
                      <a:gd name="connsiteX8" fmla="*/ 311301 w 457915"/>
                      <a:gd name="connsiteY8" fmla="*/ 0 h 472850"/>
                      <a:gd name="connsiteX0" fmla="*/ 308035 w 454649"/>
                      <a:gd name="connsiteY0" fmla="*/ 0 h 472850"/>
                      <a:gd name="connsiteX1" fmla="*/ 407307 w 454649"/>
                      <a:gd name="connsiteY1" fmla="*/ 0 h 472850"/>
                      <a:gd name="connsiteX2" fmla="*/ 408283 w 454649"/>
                      <a:gd name="connsiteY2" fmla="*/ 1609 h 472850"/>
                      <a:gd name="connsiteX3" fmla="*/ 400649 w 454649"/>
                      <a:gd name="connsiteY3" fmla="*/ 359813 h 472850"/>
                      <a:gd name="connsiteX4" fmla="*/ 127885 w 454649"/>
                      <a:gd name="connsiteY4" fmla="*/ 472659 h 472850"/>
                      <a:gd name="connsiteX5" fmla="*/ 2870 w 454649"/>
                      <a:gd name="connsiteY5" fmla="*/ 400014 h 472850"/>
                      <a:gd name="connsiteX6" fmla="*/ 74062 w 454649"/>
                      <a:gd name="connsiteY6" fmla="*/ 265707 h 472850"/>
                      <a:gd name="connsiteX7" fmla="*/ 294151 w 454649"/>
                      <a:gd name="connsiteY7" fmla="*/ 114668 h 472850"/>
                      <a:gd name="connsiteX8" fmla="*/ 308035 w 454649"/>
                      <a:gd name="connsiteY8" fmla="*/ 0 h 472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4649" h="472850">
                        <a:moveTo>
                          <a:pt x="308035" y="0"/>
                        </a:moveTo>
                        <a:lnTo>
                          <a:pt x="407307" y="0"/>
                        </a:lnTo>
                        <a:lnTo>
                          <a:pt x="408283" y="1609"/>
                        </a:lnTo>
                        <a:cubicBezTo>
                          <a:pt x="477845" y="140861"/>
                          <a:pt x="464051" y="257493"/>
                          <a:pt x="400649" y="359813"/>
                        </a:cubicBezTo>
                        <a:cubicBezTo>
                          <a:pt x="337247" y="462133"/>
                          <a:pt x="191007" y="474690"/>
                          <a:pt x="127885" y="472659"/>
                        </a:cubicBezTo>
                        <a:cubicBezTo>
                          <a:pt x="54896" y="472659"/>
                          <a:pt x="16603" y="451175"/>
                          <a:pt x="2870" y="400014"/>
                        </a:cubicBezTo>
                        <a:cubicBezTo>
                          <a:pt x="-10863" y="348853"/>
                          <a:pt x="26628" y="279988"/>
                          <a:pt x="74062" y="265707"/>
                        </a:cubicBezTo>
                        <a:cubicBezTo>
                          <a:pt x="147425" y="215361"/>
                          <a:pt x="275557" y="181683"/>
                          <a:pt x="294151" y="114668"/>
                        </a:cubicBezTo>
                        <a:cubicBezTo>
                          <a:pt x="312745" y="47653"/>
                          <a:pt x="303407" y="38223"/>
                          <a:pt x="308035" y="0"/>
                        </a:cubicBezTo>
                        <a:close/>
                      </a:path>
                    </a:pathLst>
                  </a:custGeom>
                  <a:solidFill>
                    <a:srgbClr val="7030A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8" name="フリーフォーム: 図形 107">
                    <a:extLst>
                      <a:ext uri="{FF2B5EF4-FFF2-40B4-BE49-F238E27FC236}">
                        <a16:creationId xmlns:a16="http://schemas.microsoft.com/office/drawing/2014/main" id="{B5CFA150-2048-19FA-4FD0-BCB398C240D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194860" y="1330151"/>
                    <a:ext cx="220524" cy="182222"/>
                  </a:xfrm>
                  <a:custGeom>
                    <a:avLst/>
                    <a:gdLst>
                      <a:gd name="connsiteX0" fmla="*/ 133122 w 220524"/>
                      <a:gd name="connsiteY0" fmla="*/ 182222 h 182222"/>
                      <a:gd name="connsiteX1" fmla="*/ 87403 w 220524"/>
                      <a:gd name="connsiteY1" fmla="*/ 182222 h 182222"/>
                      <a:gd name="connsiteX2" fmla="*/ 98836 w 220524"/>
                      <a:gd name="connsiteY2" fmla="*/ 127172 h 182222"/>
                      <a:gd name="connsiteX3" fmla="*/ 57358 w 220524"/>
                      <a:gd name="connsiteY3" fmla="*/ 119474 h 182222"/>
                      <a:gd name="connsiteX4" fmla="*/ 24420 w 220524"/>
                      <a:gd name="connsiteY4" fmla="*/ 99060 h 182222"/>
                      <a:gd name="connsiteX5" fmla="*/ 343 w 220524"/>
                      <a:gd name="connsiteY5" fmla="*/ 76685 h 182222"/>
                      <a:gd name="connsiteX6" fmla="*/ 0 w 220524"/>
                      <a:gd name="connsiteY6" fmla="*/ 76218 h 182222"/>
                      <a:gd name="connsiteX7" fmla="*/ 50612 w 220524"/>
                      <a:gd name="connsiteY7" fmla="*/ 69162 h 182222"/>
                      <a:gd name="connsiteX8" fmla="*/ 42003 w 220524"/>
                      <a:gd name="connsiteY8" fmla="*/ 21071 h 182222"/>
                      <a:gd name="connsiteX9" fmla="*/ 87435 w 220524"/>
                      <a:gd name="connsiteY9" fmla="*/ 43719 h 182222"/>
                      <a:gd name="connsiteX10" fmla="*/ 110192 w 220524"/>
                      <a:gd name="connsiteY10" fmla="*/ 0 h 182222"/>
                      <a:gd name="connsiteX11" fmla="*/ 132950 w 220524"/>
                      <a:gd name="connsiteY11" fmla="*/ 43719 h 182222"/>
                      <a:gd name="connsiteX12" fmla="*/ 178382 w 220524"/>
                      <a:gd name="connsiteY12" fmla="*/ 21071 h 182222"/>
                      <a:gd name="connsiteX13" fmla="*/ 169773 w 220524"/>
                      <a:gd name="connsiteY13" fmla="*/ 69162 h 182222"/>
                      <a:gd name="connsiteX14" fmla="*/ 220524 w 220524"/>
                      <a:gd name="connsiteY14" fmla="*/ 76237 h 182222"/>
                      <a:gd name="connsiteX15" fmla="*/ 183837 w 220524"/>
                      <a:gd name="connsiteY15" fmla="*/ 110331 h 182222"/>
                      <a:gd name="connsiteX16" fmla="*/ 185183 w 220524"/>
                      <a:gd name="connsiteY16" fmla="*/ 111582 h 182222"/>
                      <a:gd name="connsiteX17" fmla="*/ 172450 w 220524"/>
                      <a:gd name="connsiteY17" fmla="*/ 119474 h 182222"/>
                      <a:gd name="connsiteX18" fmla="*/ 122034 w 220524"/>
                      <a:gd name="connsiteY18" fmla="*/ 128831 h 182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220524" h="182222">
                        <a:moveTo>
                          <a:pt x="133122" y="182222"/>
                        </a:moveTo>
                        <a:lnTo>
                          <a:pt x="87403" y="182222"/>
                        </a:lnTo>
                        <a:lnTo>
                          <a:pt x="98836" y="127172"/>
                        </a:lnTo>
                        <a:lnTo>
                          <a:pt x="57358" y="119474"/>
                        </a:lnTo>
                        <a:lnTo>
                          <a:pt x="24420" y="99060"/>
                        </a:lnTo>
                        <a:lnTo>
                          <a:pt x="343" y="76685"/>
                        </a:lnTo>
                        <a:lnTo>
                          <a:pt x="0" y="76218"/>
                        </a:lnTo>
                        <a:lnTo>
                          <a:pt x="50612" y="69162"/>
                        </a:lnTo>
                        <a:lnTo>
                          <a:pt x="42003" y="21071"/>
                        </a:lnTo>
                        <a:lnTo>
                          <a:pt x="87435" y="43719"/>
                        </a:lnTo>
                        <a:lnTo>
                          <a:pt x="110192" y="0"/>
                        </a:lnTo>
                        <a:lnTo>
                          <a:pt x="132950" y="43719"/>
                        </a:lnTo>
                        <a:lnTo>
                          <a:pt x="178382" y="21071"/>
                        </a:lnTo>
                        <a:lnTo>
                          <a:pt x="169773" y="69162"/>
                        </a:lnTo>
                        <a:lnTo>
                          <a:pt x="220524" y="76237"/>
                        </a:lnTo>
                        <a:lnTo>
                          <a:pt x="183837" y="110331"/>
                        </a:lnTo>
                        <a:lnTo>
                          <a:pt x="185183" y="111582"/>
                        </a:lnTo>
                        <a:lnTo>
                          <a:pt x="172450" y="119474"/>
                        </a:lnTo>
                        <a:lnTo>
                          <a:pt x="122034" y="128831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5" name="グループ化 84">
                  <a:extLst>
                    <a:ext uri="{FF2B5EF4-FFF2-40B4-BE49-F238E27FC236}">
                      <a16:creationId xmlns:a16="http://schemas.microsoft.com/office/drawing/2014/main" id="{F4F01F44-F95D-4737-CF66-654E8598EDB3}"/>
                    </a:ext>
                  </a:extLst>
                </p:cNvPr>
                <p:cNvGrpSpPr/>
                <p:nvPr/>
              </p:nvGrpSpPr>
              <p:grpSpPr>
                <a:xfrm>
                  <a:off x="3462337" y="1144929"/>
                  <a:ext cx="311066" cy="303963"/>
                  <a:chOff x="3724964" y="958099"/>
                  <a:chExt cx="1218929" cy="1191098"/>
                </a:xfrm>
              </p:grpSpPr>
              <p:sp>
                <p:nvSpPr>
                  <p:cNvPr id="86" name="月 258">
                    <a:extLst>
                      <a:ext uri="{FF2B5EF4-FFF2-40B4-BE49-F238E27FC236}">
                        <a16:creationId xmlns:a16="http://schemas.microsoft.com/office/drawing/2014/main" id="{68BFEA92-32F8-E730-C644-9504D50578A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110092" y="977141"/>
                    <a:ext cx="135092" cy="294896"/>
                  </a:xfrm>
                  <a:custGeom>
                    <a:avLst/>
                    <a:gdLst>
                      <a:gd name="connsiteX0" fmla="*/ 134541 w 134541"/>
                      <a:gd name="connsiteY0" fmla="*/ 416047 h 416047"/>
                      <a:gd name="connsiteX1" fmla="*/ 0 w 134541"/>
                      <a:gd name="connsiteY1" fmla="*/ 208023 h 416047"/>
                      <a:gd name="connsiteX2" fmla="*/ 134541 w 134541"/>
                      <a:gd name="connsiteY2" fmla="*/ -1 h 416047"/>
                      <a:gd name="connsiteX3" fmla="*/ 88703 w 134541"/>
                      <a:gd name="connsiteY3" fmla="*/ 208022 h 416047"/>
                      <a:gd name="connsiteX4" fmla="*/ 134541 w 134541"/>
                      <a:gd name="connsiteY4" fmla="*/ 416045 h 416047"/>
                      <a:gd name="connsiteX5" fmla="*/ 134541 w 134541"/>
                      <a:gd name="connsiteY5" fmla="*/ 416047 h 416047"/>
                      <a:gd name="connsiteX0" fmla="*/ 134541 w 134541"/>
                      <a:gd name="connsiteY0" fmla="*/ 416048 h 416048"/>
                      <a:gd name="connsiteX1" fmla="*/ 0 w 134541"/>
                      <a:gd name="connsiteY1" fmla="*/ 208024 h 416048"/>
                      <a:gd name="connsiteX2" fmla="*/ 134541 w 134541"/>
                      <a:gd name="connsiteY2" fmla="*/ 0 h 416048"/>
                      <a:gd name="connsiteX3" fmla="*/ 88703 w 134541"/>
                      <a:gd name="connsiteY3" fmla="*/ 208023 h 416048"/>
                      <a:gd name="connsiteX4" fmla="*/ 134541 w 134541"/>
                      <a:gd name="connsiteY4" fmla="*/ 416046 h 416048"/>
                      <a:gd name="connsiteX5" fmla="*/ 134541 w 134541"/>
                      <a:gd name="connsiteY5" fmla="*/ 416048 h 416048"/>
                      <a:gd name="connsiteX0" fmla="*/ 135092 w 135092"/>
                      <a:gd name="connsiteY0" fmla="*/ 234028 h 234028"/>
                      <a:gd name="connsiteX1" fmla="*/ 551 w 135092"/>
                      <a:gd name="connsiteY1" fmla="*/ 26004 h 234028"/>
                      <a:gd name="connsiteX2" fmla="*/ 89254 w 135092"/>
                      <a:gd name="connsiteY2" fmla="*/ 26003 h 234028"/>
                      <a:gd name="connsiteX3" fmla="*/ 135092 w 135092"/>
                      <a:gd name="connsiteY3" fmla="*/ 234026 h 234028"/>
                      <a:gd name="connsiteX4" fmla="*/ 135092 w 135092"/>
                      <a:gd name="connsiteY4" fmla="*/ 234028 h 234028"/>
                      <a:gd name="connsiteX0" fmla="*/ 135092 w 135092"/>
                      <a:gd name="connsiteY0" fmla="*/ 234028 h 234121"/>
                      <a:gd name="connsiteX1" fmla="*/ 551 w 135092"/>
                      <a:gd name="connsiteY1" fmla="*/ 26004 h 234121"/>
                      <a:gd name="connsiteX2" fmla="*/ 89254 w 135092"/>
                      <a:gd name="connsiteY2" fmla="*/ 26003 h 234121"/>
                      <a:gd name="connsiteX3" fmla="*/ 135092 w 135092"/>
                      <a:gd name="connsiteY3" fmla="*/ 234026 h 234121"/>
                      <a:gd name="connsiteX4" fmla="*/ 135092 w 135092"/>
                      <a:gd name="connsiteY4" fmla="*/ 234028 h 2341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5092" h="234121">
                        <a:moveTo>
                          <a:pt x="135092" y="234028"/>
                        </a:moveTo>
                        <a:cubicBezTo>
                          <a:pt x="-24938" y="238791"/>
                          <a:pt x="8191" y="60675"/>
                          <a:pt x="551" y="26004"/>
                        </a:cubicBezTo>
                        <a:cubicBezTo>
                          <a:pt x="-7089" y="-8667"/>
                          <a:pt x="66830" y="-8667"/>
                          <a:pt x="89254" y="26003"/>
                        </a:cubicBezTo>
                        <a:cubicBezTo>
                          <a:pt x="89254" y="101269"/>
                          <a:pt x="105372" y="174417"/>
                          <a:pt x="135092" y="234026"/>
                        </a:cubicBezTo>
                        <a:lnTo>
                          <a:pt x="135092" y="234028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87" name="グループ化 86">
                    <a:extLst>
                      <a:ext uri="{FF2B5EF4-FFF2-40B4-BE49-F238E27FC236}">
                        <a16:creationId xmlns:a16="http://schemas.microsoft.com/office/drawing/2014/main" id="{972DDB7E-0442-19B4-0E8C-0EA1AEBADE3A}"/>
                      </a:ext>
                    </a:extLst>
                  </p:cNvPr>
                  <p:cNvGrpSpPr/>
                  <p:nvPr/>
                </p:nvGrpSpPr>
                <p:grpSpPr>
                  <a:xfrm>
                    <a:off x="3724964" y="1167667"/>
                    <a:ext cx="1218929" cy="981530"/>
                    <a:chOff x="4051918" y="1370632"/>
                    <a:chExt cx="565029" cy="454984"/>
                  </a:xfrm>
                </p:grpSpPr>
                <p:sp>
                  <p:nvSpPr>
                    <p:cNvPr id="103" name="月 102">
                      <a:extLst>
                        <a:ext uri="{FF2B5EF4-FFF2-40B4-BE49-F238E27FC236}">
                          <a16:creationId xmlns:a16="http://schemas.microsoft.com/office/drawing/2014/main" id="{84A35182-F7D1-B9AC-FEB4-4A3FD2CFFD9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180666" y="1266671"/>
                      <a:ext cx="307533" cy="565029"/>
                    </a:xfrm>
                    <a:prstGeom prst="moon">
                      <a:avLst>
                        <a:gd name="adj" fmla="val 78409"/>
                      </a:avLst>
                    </a:prstGeom>
                    <a:solidFill>
                      <a:schemeClr val="accent2">
                        <a:lumMod val="75000"/>
                      </a:scheme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104" name="フリーフォーム: 図形 103">
                      <a:extLst>
                        <a:ext uri="{FF2B5EF4-FFF2-40B4-BE49-F238E27FC236}">
                          <a16:creationId xmlns:a16="http://schemas.microsoft.com/office/drawing/2014/main" id="{C6A208D9-2125-A1DE-C664-2CDDB154214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8463" y="1739398"/>
                      <a:ext cx="67421" cy="77673"/>
                    </a:xfrm>
                    <a:custGeom>
                      <a:avLst/>
                      <a:gdLst>
                        <a:gd name="connsiteX0" fmla="*/ 69315 w 165966"/>
                        <a:gd name="connsiteY0" fmla="*/ 0 h 251609"/>
                        <a:gd name="connsiteX1" fmla="*/ 97984 w 165966"/>
                        <a:gd name="connsiteY1" fmla="*/ 0 h 251609"/>
                        <a:gd name="connsiteX2" fmla="*/ 111660 w 165966"/>
                        <a:gd name="connsiteY2" fmla="*/ 125979 h 251609"/>
                        <a:gd name="connsiteX3" fmla="*/ 115284 w 165966"/>
                        <a:gd name="connsiteY3" fmla="*/ 126730 h 251609"/>
                        <a:gd name="connsiteX4" fmla="*/ 165966 w 165966"/>
                        <a:gd name="connsiteY4" fmla="*/ 205179 h 251609"/>
                        <a:gd name="connsiteX5" fmla="*/ 82983 w 165966"/>
                        <a:gd name="connsiteY5" fmla="*/ 162983 h 251609"/>
                        <a:gd name="connsiteX6" fmla="*/ 81261 w 165966"/>
                        <a:gd name="connsiteY6" fmla="*/ 163397 h 251609"/>
                        <a:gd name="connsiteX7" fmla="*/ 63876 w 165966"/>
                        <a:gd name="connsiteY7" fmla="*/ 205047 h 251609"/>
                        <a:gd name="connsiteX8" fmla="*/ 58743 w 165966"/>
                        <a:gd name="connsiteY8" fmla="*/ 251609 h 251609"/>
                        <a:gd name="connsiteX9" fmla="*/ 41343 w 165966"/>
                        <a:gd name="connsiteY9" fmla="*/ 174910 h 251609"/>
                        <a:gd name="connsiteX10" fmla="*/ 42249 w 165966"/>
                        <a:gd name="connsiteY10" fmla="*/ 172771 h 251609"/>
                        <a:gd name="connsiteX11" fmla="*/ 36675 w 165966"/>
                        <a:gd name="connsiteY11" fmla="*/ 174111 h 251609"/>
                        <a:gd name="connsiteX12" fmla="*/ 0 w 165966"/>
                        <a:gd name="connsiteY12" fmla="*/ 205179 h 251609"/>
                        <a:gd name="connsiteX13" fmla="*/ 50682 w 165966"/>
                        <a:gd name="connsiteY13" fmla="*/ 126730 h 251609"/>
                        <a:gd name="connsiteX14" fmla="*/ 55670 w 165966"/>
                        <a:gd name="connsiteY14" fmla="*/ 125697 h 2516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65966" h="251609">
                          <a:moveTo>
                            <a:pt x="69315" y="0"/>
                          </a:moveTo>
                          <a:lnTo>
                            <a:pt x="97984" y="0"/>
                          </a:lnTo>
                          <a:lnTo>
                            <a:pt x="111660" y="125979"/>
                          </a:lnTo>
                          <a:lnTo>
                            <a:pt x="115284" y="126730"/>
                          </a:lnTo>
                          <a:cubicBezTo>
                            <a:pt x="145068" y="139655"/>
                            <a:pt x="165966" y="169913"/>
                            <a:pt x="165966" y="205179"/>
                          </a:cubicBezTo>
                          <a:cubicBezTo>
                            <a:pt x="146244" y="178592"/>
                            <a:pt x="115548" y="162983"/>
                            <a:pt x="82983" y="162983"/>
                          </a:cubicBezTo>
                          <a:lnTo>
                            <a:pt x="81261" y="163397"/>
                          </a:lnTo>
                          <a:lnTo>
                            <a:pt x="63876" y="205047"/>
                          </a:lnTo>
                          <a:cubicBezTo>
                            <a:pt x="59586" y="221160"/>
                            <a:pt x="57782" y="237029"/>
                            <a:pt x="58743" y="251609"/>
                          </a:cubicBezTo>
                          <a:cubicBezTo>
                            <a:pt x="37946" y="239602"/>
                            <a:pt x="32004" y="208687"/>
                            <a:pt x="41343" y="174910"/>
                          </a:cubicBezTo>
                          <a:lnTo>
                            <a:pt x="42249" y="172771"/>
                          </a:lnTo>
                          <a:lnTo>
                            <a:pt x="36675" y="174111"/>
                          </a:lnTo>
                          <a:cubicBezTo>
                            <a:pt x="22465" y="181336"/>
                            <a:pt x="9861" y="191885"/>
                            <a:pt x="0" y="205179"/>
                          </a:cubicBezTo>
                          <a:cubicBezTo>
                            <a:pt x="0" y="169913"/>
                            <a:pt x="20898" y="139655"/>
                            <a:pt x="50682" y="126730"/>
                          </a:cubicBezTo>
                          <a:lnTo>
                            <a:pt x="55670" y="125697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5" name="フリーフォーム: 図形 104">
                      <a:extLst>
                        <a:ext uri="{FF2B5EF4-FFF2-40B4-BE49-F238E27FC236}">
                          <a16:creationId xmlns:a16="http://schemas.microsoft.com/office/drawing/2014/main" id="{44F8DCBF-44C8-788D-BDB6-AE989BD356FB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4362786" y="1747943"/>
                      <a:ext cx="67420" cy="77673"/>
                    </a:xfrm>
                    <a:custGeom>
                      <a:avLst/>
                      <a:gdLst>
                        <a:gd name="connsiteX0" fmla="*/ 69315 w 165966"/>
                        <a:gd name="connsiteY0" fmla="*/ 0 h 251609"/>
                        <a:gd name="connsiteX1" fmla="*/ 97984 w 165966"/>
                        <a:gd name="connsiteY1" fmla="*/ 0 h 251609"/>
                        <a:gd name="connsiteX2" fmla="*/ 111660 w 165966"/>
                        <a:gd name="connsiteY2" fmla="*/ 125979 h 251609"/>
                        <a:gd name="connsiteX3" fmla="*/ 115284 w 165966"/>
                        <a:gd name="connsiteY3" fmla="*/ 126730 h 251609"/>
                        <a:gd name="connsiteX4" fmla="*/ 165966 w 165966"/>
                        <a:gd name="connsiteY4" fmla="*/ 205179 h 251609"/>
                        <a:gd name="connsiteX5" fmla="*/ 82983 w 165966"/>
                        <a:gd name="connsiteY5" fmla="*/ 162983 h 251609"/>
                        <a:gd name="connsiteX6" fmla="*/ 81261 w 165966"/>
                        <a:gd name="connsiteY6" fmla="*/ 163397 h 251609"/>
                        <a:gd name="connsiteX7" fmla="*/ 63876 w 165966"/>
                        <a:gd name="connsiteY7" fmla="*/ 205047 h 251609"/>
                        <a:gd name="connsiteX8" fmla="*/ 58743 w 165966"/>
                        <a:gd name="connsiteY8" fmla="*/ 251609 h 251609"/>
                        <a:gd name="connsiteX9" fmla="*/ 41343 w 165966"/>
                        <a:gd name="connsiteY9" fmla="*/ 174910 h 251609"/>
                        <a:gd name="connsiteX10" fmla="*/ 42249 w 165966"/>
                        <a:gd name="connsiteY10" fmla="*/ 172771 h 251609"/>
                        <a:gd name="connsiteX11" fmla="*/ 36675 w 165966"/>
                        <a:gd name="connsiteY11" fmla="*/ 174111 h 251609"/>
                        <a:gd name="connsiteX12" fmla="*/ 0 w 165966"/>
                        <a:gd name="connsiteY12" fmla="*/ 205179 h 251609"/>
                        <a:gd name="connsiteX13" fmla="*/ 50682 w 165966"/>
                        <a:gd name="connsiteY13" fmla="*/ 126730 h 251609"/>
                        <a:gd name="connsiteX14" fmla="*/ 55670 w 165966"/>
                        <a:gd name="connsiteY14" fmla="*/ 125697 h 2516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65966" h="251609">
                          <a:moveTo>
                            <a:pt x="69315" y="0"/>
                          </a:moveTo>
                          <a:lnTo>
                            <a:pt x="97984" y="0"/>
                          </a:lnTo>
                          <a:lnTo>
                            <a:pt x="111660" y="125979"/>
                          </a:lnTo>
                          <a:lnTo>
                            <a:pt x="115284" y="126730"/>
                          </a:lnTo>
                          <a:cubicBezTo>
                            <a:pt x="145068" y="139655"/>
                            <a:pt x="165966" y="169913"/>
                            <a:pt x="165966" y="205179"/>
                          </a:cubicBezTo>
                          <a:cubicBezTo>
                            <a:pt x="146244" y="178592"/>
                            <a:pt x="115548" y="162983"/>
                            <a:pt x="82983" y="162983"/>
                          </a:cubicBezTo>
                          <a:lnTo>
                            <a:pt x="81261" y="163397"/>
                          </a:lnTo>
                          <a:lnTo>
                            <a:pt x="63876" y="205047"/>
                          </a:lnTo>
                          <a:cubicBezTo>
                            <a:pt x="59586" y="221160"/>
                            <a:pt x="57782" y="237029"/>
                            <a:pt x="58743" y="251609"/>
                          </a:cubicBezTo>
                          <a:cubicBezTo>
                            <a:pt x="37946" y="239602"/>
                            <a:pt x="32004" y="208687"/>
                            <a:pt x="41343" y="174910"/>
                          </a:cubicBezTo>
                          <a:lnTo>
                            <a:pt x="42249" y="172771"/>
                          </a:lnTo>
                          <a:lnTo>
                            <a:pt x="36675" y="174111"/>
                          </a:lnTo>
                          <a:cubicBezTo>
                            <a:pt x="22465" y="181336"/>
                            <a:pt x="9861" y="191885"/>
                            <a:pt x="0" y="205179"/>
                          </a:cubicBezTo>
                          <a:cubicBezTo>
                            <a:pt x="0" y="169913"/>
                            <a:pt x="20898" y="139655"/>
                            <a:pt x="50682" y="126730"/>
                          </a:cubicBezTo>
                          <a:lnTo>
                            <a:pt x="55670" y="125697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6" name="フリーフォーム: 図形 105">
                      <a:extLst>
                        <a:ext uri="{FF2B5EF4-FFF2-40B4-BE49-F238E27FC236}">
                          <a16:creationId xmlns:a16="http://schemas.microsoft.com/office/drawing/2014/main" id="{516AFA06-8A31-E9D4-135E-8D6A8DFCF39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23283" y="1370632"/>
                      <a:ext cx="222104" cy="379588"/>
                    </a:xfrm>
                    <a:custGeom>
                      <a:avLst/>
                      <a:gdLst>
                        <a:gd name="connsiteX0" fmla="*/ 111052 w 222104"/>
                        <a:gd name="connsiteY0" fmla="*/ 0 h 379588"/>
                        <a:gd name="connsiteX1" fmla="*/ 222104 w 222104"/>
                        <a:gd name="connsiteY1" fmla="*/ 179861 h 379588"/>
                        <a:gd name="connsiteX2" fmla="*/ 189578 w 222104"/>
                        <a:gd name="connsiteY2" fmla="*/ 307042 h 379588"/>
                        <a:gd name="connsiteX3" fmla="*/ 188229 w 222104"/>
                        <a:gd name="connsiteY3" fmla="*/ 308514 h 379588"/>
                        <a:gd name="connsiteX4" fmla="*/ 195036 w 222104"/>
                        <a:gd name="connsiteY4" fmla="*/ 333331 h 379588"/>
                        <a:gd name="connsiteX5" fmla="*/ 164406 w 222104"/>
                        <a:gd name="connsiteY5" fmla="*/ 379588 h 379588"/>
                        <a:gd name="connsiteX6" fmla="*/ 142748 w 222104"/>
                        <a:gd name="connsiteY6" fmla="*/ 366040 h 379588"/>
                        <a:gd name="connsiteX7" fmla="*/ 138549 w 222104"/>
                        <a:gd name="connsiteY7" fmla="*/ 350731 h 379588"/>
                        <a:gd name="connsiteX8" fmla="*/ 111052 w 222104"/>
                        <a:gd name="connsiteY8" fmla="*/ 359722 h 379588"/>
                        <a:gd name="connsiteX9" fmla="*/ 83144 w 222104"/>
                        <a:gd name="connsiteY9" fmla="*/ 350596 h 379588"/>
                        <a:gd name="connsiteX10" fmla="*/ 78908 w 222104"/>
                        <a:gd name="connsiteY10" fmla="*/ 366040 h 379588"/>
                        <a:gd name="connsiteX11" fmla="*/ 57249 w 222104"/>
                        <a:gd name="connsiteY11" fmla="*/ 379588 h 379588"/>
                        <a:gd name="connsiteX12" fmla="*/ 26619 w 222104"/>
                        <a:gd name="connsiteY12" fmla="*/ 333331 h 379588"/>
                        <a:gd name="connsiteX13" fmla="*/ 33530 w 222104"/>
                        <a:gd name="connsiteY13" fmla="*/ 308137 h 379588"/>
                        <a:gd name="connsiteX14" fmla="*/ 32527 w 222104"/>
                        <a:gd name="connsiteY14" fmla="*/ 307042 h 379588"/>
                        <a:gd name="connsiteX15" fmla="*/ 0 w 222104"/>
                        <a:gd name="connsiteY15" fmla="*/ 179861 h 379588"/>
                        <a:gd name="connsiteX16" fmla="*/ 111052 w 222104"/>
                        <a:gd name="connsiteY16" fmla="*/ 0 h 3795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222104" h="379588">
                          <a:moveTo>
                            <a:pt x="111052" y="0"/>
                          </a:moveTo>
                          <a:cubicBezTo>
                            <a:pt x="172384" y="0"/>
                            <a:pt x="222104" y="80527"/>
                            <a:pt x="222104" y="179861"/>
                          </a:cubicBezTo>
                          <a:cubicBezTo>
                            <a:pt x="222104" y="229528"/>
                            <a:pt x="209674" y="274493"/>
                            <a:pt x="189578" y="307042"/>
                          </a:cubicBezTo>
                          <a:lnTo>
                            <a:pt x="188229" y="308514"/>
                          </a:lnTo>
                          <a:lnTo>
                            <a:pt x="195036" y="333331"/>
                          </a:lnTo>
                          <a:cubicBezTo>
                            <a:pt x="195036" y="358878"/>
                            <a:pt x="181322" y="379588"/>
                            <a:pt x="164406" y="379588"/>
                          </a:cubicBezTo>
                          <a:cubicBezTo>
                            <a:pt x="155948" y="379588"/>
                            <a:pt x="148291" y="374411"/>
                            <a:pt x="142748" y="366040"/>
                          </a:cubicBezTo>
                          <a:lnTo>
                            <a:pt x="138549" y="350731"/>
                          </a:lnTo>
                          <a:lnTo>
                            <a:pt x="111052" y="359722"/>
                          </a:lnTo>
                          <a:lnTo>
                            <a:pt x="83144" y="350596"/>
                          </a:lnTo>
                          <a:lnTo>
                            <a:pt x="78908" y="366040"/>
                          </a:lnTo>
                          <a:cubicBezTo>
                            <a:pt x="73365" y="374411"/>
                            <a:pt x="65707" y="379588"/>
                            <a:pt x="57249" y="379588"/>
                          </a:cubicBezTo>
                          <a:cubicBezTo>
                            <a:pt x="40333" y="379588"/>
                            <a:pt x="26619" y="358878"/>
                            <a:pt x="26619" y="333331"/>
                          </a:cubicBezTo>
                          <a:lnTo>
                            <a:pt x="33530" y="308137"/>
                          </a:lnTo>
                          <a:lnTo>
                            <a:pt x="32527" y="307042"/>
                          </a:lnTo>
                          <a:cubicBezTo>
                            <a:pt x="12430" y="274493"/>
                            <a:pt x="0" y="229528"/>
                            <a:pt x="0" y="179861"/>
                          </a:cubicBezTo>
                          <a:cubicBezTo>
                            <a:pt x="0" y="80527"/>
                            <a:pt x="49720" y="0"/>
                            <a:pt x="111052" y="0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60000"/>
                        <a:lumOff val="40000"/>
                      </a:scheme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88" name="フリーフォーム: 図形 87">
                    <a:extLst>
                      <a:ext uri="{FF2B5EF4-FFF2-40B4-BE49-F238E27FC236}">
                        <a16:creationId xmlns:a16="http://schemas.microsoft.com/office/drawing/2014/main" id="{B5E46CBC-93CC-53B5-0070-964BCA88B892}"/>
                      </a:ext>
                    </a:extLst>
                  </p:cNvPr>
                  <p:cNvSpPr/>
                  <p:nvPr/>
                </p:nvSpPr>
                <p:spPr>
                  <a:xfrm>
                    <a:off x="4167445" y="958099"/>
                    <a:ext cx="347172" cy="386727"/>
                  </a:xfrm>
                  <a:custGeom>
                    <a:avLst/>
                    <a:gdLst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183364 w 362672"/>
                      <a:gd name="connsiteY3" fmla="*/ 0 h 422364"/>
                      <a:gd name="connsiteX4" fmla="*/ 362672 w 362672"/>
                      <a:gd name="connsiteY4" fmla="*/ 201900 h 422364"/>
                      <a:gd name="connsiteX5" fmla="*/ 348581 w 362672"/>
                      <a:gd name="connsiteY5" fmla="*/ 280488 h 422364"/>
                      <a:gd name="connsiteX6" fmla="*/ 338168 w 362672"/>
                      <a:gd name="connsiteY6" fmla="*/ 297880 h 422364"/>
                      <a:gd name="connsiteX7" fmla="*/ 354700 w 362672"/>
                      <a:gd name="connsiteY7" fmla="*/ 297876 h 422364"/>
                      <a:gd name="connsiteX8" fmla="*/ 360292 w 362672"/>
                      <a:gd name="connsiteY8" fmla="*/ 316410 h 422364"/>
                      <a:gd name="connsiteX9" fmla="*/ 355295 w 362672"/>
                      <a:gd name="connsiteY9" fmla="*/ 345878 h 422364"/>
                      <a:gd name="connsiteX10" fmla="*/ 314450 w 362672"/>
                      <a:gd name="connsiteY10" fmla="*/ 335252 h 422364"/>
                      <a:gd name="connsiteX11" fmla="*/ 315110 w 362672"/>
                      <a:gd name="connsiteY11" fmla="*/ 389172 h 422364"/>
                      <a:gd name="connsiteX12" fmla="*/ 265153 w 362672"/>
                      <a:gd name="connsiteY12" fmla="*/ 361682 h 422364"/>
                      <a:gd name="connsiteX13" fmla="*/ 250762 w 362672"/>
                      <a:gd name="connsiteY13" fmla="*/ 413922 h 422364"/>
                      <a:gd name="connsiteX14" fmla="*/ 210171 w 362672"/>
                      <a:gd name="connsiteY14" fmla="*/ 375362 h 422364"/>
                      <a:gd name="connsiteX15" fmla="*/ 181708 w 362672"/>
                      <a:gd name="connsiteY15" fmla="*/ 422364 h 422364"/>
                      <a:gd name="connsiteX16" fmla="*/ 153246 w 362672"/>
                      <a:gd name="connsiteY16" fmla="*/ 375362 h 422364"/>
                      <a:gd name="connsiteX17" fmla="*/ 112654 w 362672"/>
                      <a:gd name="connsiteY17" fmla="*/ 413922 h 422364"/>
                      <a:gd name="connsiteX18" fmla="*/ 98264 w 362672"/>
                      <a:gd name="connsiteY18" fmla="*/ 361682 h 422364"/>
                      <a:gd name="connsiteX19" fmla="*/ 48308 w 362672"/>
                      <a:gd name="connsiteY19" fmla="*/ 389172 h 422364"/>
                      <a:gd name="connsiteX20" fmla="*/ 48967 w 362672"/>
                      <a:gd name="connsiteY20" fmla="*/ 335252 h 422364"/>
                      <a:gd name="connsiteX21" fmla="*/ 8123 w 362672"/>
                      <a:gd name="connsiteY21" fmla="*/ 345878 h 422364"/>
                      <a:gd name="connsiteX22" fmla="*/ 3126 w 362672"/>
                      <a:gd name="connsiteY22" fmla="*/ 316405 h 422364"/>
                      <a:gd name="connsiteX23" fmla="*/ 8690 w 362672"/>
                      <a:gd name="connsiteY23" fmla="*/ 297966 h 422364"/>
                      <a:gd name="connsiteX24" fmla="*/ 28609 w 362672"/>
                      <a:gd name="connsiteY24" fmla="*/ 297961 h 422364"/>
                      <a:gd name="connsiteX25" fmla="*/ 18147 w 362672"/>
                      <a:gd name="connsiteY25" fmla="*/ 280488 h 422364"/>
                      <a:gd name="connsiteX26" fmla="*/ 4056 w 362672"/>
                      <a:gd name="connsiteY26" fmla="*/ 201900 h 422364"/>
                      <a:gd name="connsiteX27" fmla="*/ 183364 w 362672"/>
                      <a:gd name="connsiteY27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60292 w 362672"/>
                      <a:gd name="connsiteY9" fmla="*/ 316410 h 422364"/>
                      <a:gd name="connsiteX10" fmla="*/ 355295 w 362672"/>
                      <a:gd name="connsiteY10" fmla="*/ 345878 h 422364"/>
                      <a:gd name="connsiteX11" fmla="*/ 314450 w 362672"/>
                      <a:gd name="connsiteY11" fmla="*/ 335252 h 422364"/>
                      <a:gd name="connsiteX12" fmla="*/ 315110 w 362672"/>
                      <a:gd name="connsiteY12" fmla="*/ 389172 h 422364"/>
                      <a:gd name="connsiteX13" fmla="*/ 265153 w 362672"/>
                      <a:gd name="connsiteY13" fmla="*/ 361682 h 422364"/>
                      <a:gd name="connsiteX14" fmla="*/ 250762 w 362672"/>
                      <a:gd name="connsiteY14" fmla="*/ 413922 h 422364"/>
                      <a:gd name="connsiteX15" fmla="*/ 210171 w 362672"/>
                      <a:gd name="connsiteY15" fmla="*/ 375362 h 422364"/>
                      <a:gd name="connsiteX16" fmla="*/ 181708 w 362672"/>
                      <a:gd name="connsiteY16" fmla="*/ 422364 h 422364"/>
                      <a:gd name="connsiteX17" fmla="*/ 153246 w 362672"/>
                      <a:gd name="connsiteY17" fmla="*/ 375362 h 422364"/>
                      <a:gd name="connsiteX18" fmla="*/ 112654 w 362672"/>
                      <a:gd name="connsiteY18" fmla="*/ 413922 h 422364"/>
                      <a:gd name="connsiteX19" fmla="*/ 98264 w 362672"/>
                      <a:gd name="connsiteY19" fmla="*/ 361682 h 422364"/>
                      <a:gd name="connsiteX20" fmla="*/ 48308 w 362672"/>
                      <a:gd name="connsiteY20" fmla="*/ 389172 h 422364"/>
                      <a:gd name="connsiteX21" fmla="*/ 48967 w 362672"/>
                      <a:gd name="connsiteY21" fmla="*/ 335252 h 422364"/>
                      <a:gd name="connsiteX22" fmla="*/ 8123 w 362672"/>
                      <a:gd name="connsiteY22" fmla="*/ 345878 h 422364"/>
                      <a:gd name="connsiteX23" fmla="*/ 8690 w 362672"/>
                      <a:gd name="connsiteY23" fmla="*/ 297966 h 422364"/>
                      <a:gd name="connsiteX24" fmla="*/ 28609 w 362672"/>
                      <a:gd name="connsiteY24" fmla="*/ 297961 h 422364"/>
                      <a:gd name="connsiteX25" fmla="*/ 18147 w 362672"/>
                      <a:gd name="connsiteY25" fmla="*/ 280488 h 422364"/>
                      <a:gd name="connsiteX26" fmla="*/ 4056 w 362672"/>
                      <a:gd name="connsiteY26" fmla="*/ 201900 h 422364"/>
                      <a:gd name="connsiteX27" fmla="*/ 183364 w 362672"/>
                      <a:gd name="connsiteY27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60292 w 362672"/>
                      <a:gd name="connsiteY9" fmla="*/ 316410 h 422364"/>
                      <a:gd name="connsiteX10" fmla="*/ 355295 w 362672"/>
                      <a:gd name="connsiteY10" fmla="*/ 345878 h 422364"/>
                      <a:gd name="connsiteX11" fmla="*/ 314450 w 362672"/>
                      <a:gd name="connsiteY11" fmla="*/ 335252 h 422364"/>
                      <a:gd name="connsiteX12" fmla="*/ 315110 w 362672"/>
                      <a:gd name="connsiteY12" fmla="*/ 389172 h 422364"/>
                      <a:gd name="connsiteX13" fmla="*/ 265153 w 362672"/>
                      <a:gd name="connsiteY13" fmla="*/ 361682 h 422364"/>
                      <a:gd name="connsiteX14" fmla="*/ 250762 w 362672"/>
                      <a:gd name="connsiteY14" fmla="*/ 413922 h 422364"/>
                      <a:gd name="connsiteX15" fmla="*/ 210171 w 362672"/>
                      <a:gd name="connsiteY15" fmla="*/ 375362 h 422364"/>
                      <a:gd name="connsiteX16" fmla="*/ 181708 w 362672"/>
                      <a:gd name="connsiteY16" fmla="*/ 422364 h 422364"/>
                      <a:gd name="connsiteX17" fmla="*/ 153246 w 362672"/>
                      <a:gd name="connsiteY17" fmla="*/ 375362 h 422364"/>
                      <a:gd name="connsiteX18" fmla="*/ 112654 w 362672"/>
                      <a:gd name="connsiteY18" fmla="*/ 413922 h 422364"/>
                      <a:gd name="connsiteX19" fmla="*/ 98264 w 362672"/>
                      <a:gd name="connsiteY19" fmla="*/ 361682 h 422364"/>
                      <a:gd name="connsiteX20" fmla="*/ 48308 w 362672"/>
                      <a:gd name="connsiteY20" fmla="*/ 389172 h 422364"/>
                      <a:gd name="connsiteX21" fmla="*/ 48967 w 362672"/>
                      <a:gd name="connsiteY21" fmla="*/ 335252 h 422364"/>
                      <a:gd name="connsiteX22" fmla="*/ 8123 w 362672"/>
                      <a:gd name="connsiteY22" fmla="*/ 345878 h 422364"/>
                      <a:gd name="connsiteX23" fmla="*/ 28609 w 362672"/>
                      <a:gd name="connsiteY23" fmla="*/ 297961 h 422364"/>
                      <a:gd name="connsiteX24" fmla="*/ 18147 w 362672"/>
                      <a:gd name="connsiteY24" fmla="*/ 280488 h 422364"/>
                      <a:gd name="connsiteX25" fmla="*/ 4056 w 362672"/>
                      <a:gd name="connsiteY25" fmla="*/ 201900 h 422364"/>
                      <a:gd name="connsiteX26" fmla="*/ 183364 w 362672"/>
                      <a:gd name="connsiteY26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55295 w 362672"/>
                      <a:gd name="connsiteY9" fmla="*/ 345878 h 422364"/>
                      <a:gd name="connsiteX10" fmla="*/ 314450 w 362672"/>
                      <a:gd name="connsiteY10" fmla="*/ 335252 h 422364"/>
                      <a:gd name="connsiteX11" fmla="*/ 315110 w 362672"/>
                      <a:gd name="connsiteY11" fmla="*/ 389172 h 422364"/>
                      <a:gd name="connsiteX12" fmla="*/ 265153 w 362672"/>
                      <a:gd name="connsiteY12" fmla="*/ 361682 h 422364"/>
                      <a:gd name="connsiteX13" fmla="*/ 250762 w 362672"/>
                      <a:gd name="connsiteY13" fmla="*/ 413922 h 422364"/>
                      <a:gd name="connsiteX14" fmla="*/ 210171 w 362672"/>
                      <a:gd name="connsiteY14" fmla="*/ 375362 h 422364"/>
                      <a:gd name="connsiteX15" fmla="*/ 181708 w 362672"/>
                      <a:gd name="connsiteY15" fmla="*/ 422364 h 422364"/>
                      <a:gd name="connsiteX16" fmla="*/ 153246 w 362672"/>
                      <a:gd name="connsiteY16" fmla="*/ 375362 h 422364"/>
                      <a:gd name="connsiteX17" fmla="*/ 112654 w 362672"/>
                      <a:gd name="connsiteY17" fmla="*/ 413922 h 422364"/>
                      <a:gd name="connsiteX18" fmla="*/ 98264 w 362672"/>
                      <a:gd name="connsiteY18" fmla="*/ 361682 h 422364"/>
                      <a:gd name="connsiteX19" fmla="*/ 48308 w 362672"/>
                      <a:gd name="connsiteY19" fmla="*/ 389172 h 422364"/>
                      <a:gd name="connsiteX20" fmla="*/ 48967 w 362672"/>
                      <a:gd name="connsiteY20" fmla="*/ 335252 h 422364"/>
                      <a:gd name="connsiteX21" fmla="*/ 8123 w 362672"/>
                      <a:gd name="connsiteY21" fmla="*/ 345878 h 422364"/>
                      <a:gd name="connsiteX22" fmla="*/ 28609 w 362672"/>
                      <a:gd name="connsiteY22" fmla="*/ 297961 h 422364"/>
                      <a:gd name="connsiteX23" fmla="*/ 18147 w 362672"/>
                      <a:gd name="connsiteY23" fmla="*/ 280488 h 422364"/>
                      <a:gd name="connsiteX24" fmla="*/ 4056 w 362672"/>
                      <a:gd name="connsiteY24" fmla="*/ 201900 h 422364"/>
                      <a:gd name="connsiteX25" fmla="*/ 183364 w 362672"/>
                      <a:gd name="connsiteY25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5295 w 362672"/>
                      <a:gd name="connsiteY8" fmla="*/ 345878 h 422364"/>
                      <a:gd name="connsiteX9" fmla="*/ 314450 w 362672"/>
                      <a:gd name="connsiteY9" fmla="*/ 335252 h 422364"/>
                      <a:gd name="connsiteX10" fmla="*/ 315110 w 362672"/>
                      <a:gd name="connsiteY10" fmla="*/ 389172 h 422364"/>
                      <a:gd name="connsiteX11" fmla="*/ 265153 w 362672"/>
                      <a:gd name="connsiteY11" fmla="*/ 361682 h 422364"/>
                      <a:gd name="connsiteX12" fmla="*/ 250762 w 362672"/>
                      <a:gd name="connsiteY12" fmla="*/ 413922 h 422364"/>
                      <a:gd name="connsiteX13" fmla="*/ 210171 w 362672"/>
                      <a:gd name="connsiteY13" fmla="*/ 375362 h 422364"/>
                      <a:gd name="connsiteX14" fmla="*/ 181708 w 362672"/>
                      <a:gd name="connsiteY14" fmla="*/ 422364 h 422364"/>
                      <a:gd name="connsiteX15" fmla="*/ 153246 w 362672"/>
                      <a:gd name="connsiteY15" fmla="*/ 375362 h 422364"/>
                      <a:gd name="connsiteX16" fmla="*/ 112654 w 362672"/>
                      <a:gd name="connsiteY16" fmla="*/ 413922 h 422364"/>
                      <a:gd name="connsiteX17" fmla="*/ 98264 w 362672"/>
                      <a:gd name="connsiteY17" fmla="*/ 361682 h 422364"/>
                      <a:gd name="connsiteX18" fmla="*/ 48308 w 362672"/>
                      <a:gd name="connsiteY18" fmla="*/ 389172 h 422364"/>
                      <a:gd name="connsiteX19" fmla="*/ 48967 w 362672"/>
                      <a:gd name="connsiteY19" fmla="*/ 335252 h 422364"/>
                      <a:gd name="connsiteX20" fmla="*/ 8123 w 362672"/>
                      <a:gd name="connsiteY20" fmla="*/ 345878 h 422364"/>
                      <a:gd name="connsiteX21" fmla="*/ 28609 w 362672"/>
                      <a:gd name="connsiteY21" fmla="*/ 297961 h 422364"/>
                      <a:gd name="connsiteX22" fmla="*/ 18147 w 362672"/>
                      <a:gd name="connsiteY22" fmla="*/ 280488 h 422364"/>
                      <a:gd name="connsiteX23" fmla="*/ 4056 w 362672"/>
                      <a:gd name="connsiteY23" fmla="*/ 201900 h 422364"/>
                      <a:gd name="connsiteX24" fmla="*/ 183364 w 362672"/>
                      <a:gd name="connsiteY24" fmla="*/ 0 h 422364"/>
                      <a:gd name="connsiteX0" fmla="*/ 0 w 362672"/>
                      <a:gd name="connsiteY0" fmla="*/ 297968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183364 w 362672"/>
                      <a:gd name="connsiteY3" fmla="*/ 0 h 422364"/>
                      <a:gd name="connsiteX4" fmla="*/ 362672 w 362672"/>
                      <a:gd name="connsiteY4" fmla="*/ 201900 h 422364"/>
                      <a:gd name="connsiteX5" fmla="*/ 348581 w 362672"/>
                      <a:gd name="connsiteY5" fmla="*/ 280488 h 422364"/>
                      <a:gd name="connsiteX6" fmla="*/ 338168 w 362672"/>
                      <a:gd name="connsiteY6" fmla="*/ 297880 h 422364"/>
                      <a:gd name="connsiteX7" fmla="*/ 355295 w 362672"/>
                      <a:gd name="connsiteY7" fmla="*/ 345878 h 422364"/>
                      <a:gd name="connsiteX8" fmla="*/ 314450 w 362672"/>
                      <a:gd name="connsiteY8" fmla="*/ 335252 h 422364"/>
                      <a:gd name="connsiteX9" fmla="*/ 315110 w 362672"/>
                      <a:gd name="connsiteY9" fmla="*/ 389172 h 422364"/>
                      <a:gd name="connsiteX10" fmla="*/ 265153 w 362672"/>
                      <a:gd name="connsiteY10" fmla="*/ 361682 h 422364"/>
                      <a:gd name="connsiteX11" fmla="*/ 250762 w 362672"/>
                      <a:gd name="connsiteY11" fmla="*/ 413922 h 422364"/>
                      <a:gd name="connsiteX12" fmla="*/ 210171 w 362672"/>
                      <a:gd name="connsiteY12" fmla="*/ 375362 h 422364"/>
                      <a:gd name="connsiteX13" fmla="*/ 181708 w 362672"/>
                      <a:gd name="connsiteY13" fmla="*/ 422364 h 422364"/>
                      <a:gd name="connsiteX14" fmla="*/ 153246 w 362672"/>
                      <a:gd name="connsiteY14" fmla="*/ 375362 h 422364"/>
                      <a:gd name="connsiteX15" fmla="*/ 112654 w 362672"/>
                      <a:gd name="connsiteY15" fmla="*/ 413922 h 422364"/>
                      <a:gd name="connsiteX16" fmla="*/ 98264 w 362672"/>
                      <a:gd name="connsiteY16" fmla="*/ 361682 h 422364"/>
                      <a:gd name="connsiteX17" fmla="*/ 48308 w 362672"/>
                      <a:gd name="connsiteY17" fmla="*/ 389172 h 422364"/>
                      <a:gd name="connsiteX18" fmla="*/ 48967 w 362672"/>
                      <a:gd name="connsiteY18" fmla="*/ 335252 h 422364"/>
                      <a:gd name="connsiteX19" fmla="*/ 8123 w 362672"/>
                      <a:gd name="connsiteY19" fmla="*/ 345878 h 422364"/>
                      <a:gd name="connsiteX20" fmla="*/ 28609 w 362672"/>
                      <a:gd name="connsiteY20" fmla="*/ 297961 h 422364"/>
                      <a:gd name="connsiteX21" fmla="*/ 18147 w 362672"/>
                      <a:gd name="connsiteY21" fmla="*/ 280488 h 422364"/>
                      <a:gd name="connsiteX22" fmla="*/ 4056 w 362672"/>
                      <a:gd name="connsiteY22" fmla="*/ 201900 h 422364"/>
                      <a:gd name="connsiteX23" fmla="*/ 183364 w 362672"/>
                      <a:gd name="connsiteY23" fmla="*/ 0 h 422364"/>
                      <a:gd name="connsiteX0" fmla="*/ 179308 w 358616"/>
                      <a:gd name="connsiteY0" fmla="*/ 0 h 422364"/>
                      <a:gd name="connsiteX1" fmla="*/ 358616 w 358616"/>
                      <a:gd name="connsiteY1" fmla="*/ 201900 h 422364"/>
                      <a:gd name="connsiteX2" fmla="*/ 344525 w 358616"/>
                      <a:gd name="connsiteY2" fmla="*/ 280488 h 422364"/>
                      <a:gd name="connsiteX3" fmla="*/ 334112 w 358616"/>
                      <a:gd name="connsiteY3" fmla="*/ 297880 h 422364"/>
                      <a:gd name="connsiteX4" fmla="*/ 351239 w 358616"/>
                      <a:gd name="connsiteY4" fmla="*/ 345878 h 422364"/>
                      <a:gd name="connsiteX5" fmla="*/ 310394 w 358616"/>
                      <a:gd name="connsiteY5" fmla="*/ 335252 h 422364"/>
                      <a:gd name="connsiteX6" fmla="*/ 311054 w 358616"/>
                      <a:gd name="connsiteY6" fmla="*/ 389172 h 422364"/>
                      <a:gd name="connsiteX7" fmla="*/ 261097 w 358616"/>
                      <a:gd name="connsiteY7" fmla="*/ 361682 h 422364"/>
                      <a:gd name="connsiteX8" fmla="*/ 246706 w 358616"/>
                      <a:gd name="connsiteY8" fmla="*/ 413922 h 422364"/>
                      <a:gd name="connsiteX9" fmla="*/ 206115 w 358616"/>
                      <a:gd name="connsiteY9" fmla="*/ 375362 h 422364"/>
                      <a:gd name="connsiteX10" fmla="*/ 177652 w 358616"/>
                      <a:gd name="connsiteY10" fmla="*/ 422364 h 422364"/>
                      <a:gd name="connsiteX11" fmla="*/ 149190 w 358616"/>
                      <a:gd name="connsiteY11" fmla="*/ 375362 h 422364"/>
                      <a:gd name="connsiteX12" fmla="*/ 108598 w 358616"/>
                      <a:gd name="connsiteY12" fmla="*/ 413922 h 422364"/>
                      <a:gd name="connsiteX13" fmla="*/ 94208 w 358616"/>
                      <a:gd name="connsiteY13" fmla="*/ 361682 h 422364"/>
                      <a:gd name="connsiteX14" fmla="*/ 44252 w 358616"/>
                      <a:gd name="connsiteY14" fmla="*/ 389172 h 422364"/>
                      <a:gd name="connsiteX15" fmla="*/ 44911 w 358616"/>
                      <a:gd name="connsiteY15" fmla="*/ 335252 h 422364"/>
                      <a:gd name="connsiteX16" fmla="*/ 4067 w 358616"/>
                      <a:gd name="connsiteY16" fmla="*/ 345878 h 422364"/>
                      <a:gd name="connsiteX17" fmla="*/ 24553 w 358616"/>
                      <a:gd name="connsiteY17" fmla="*/ 297961 h 422364"/>
                      <a:gd name="connsiteX18" fmla="*/ 14091 w 358616"/>
                      <a:gd name="connsiteY18" fmla="*/ 280488 h 422364"/>
                      <a:gd name="connsiteX19" fmla="*/ 0 w 358616"/>
                      <a:gd name="connsiteY19" fmla="*/ 201900 h 422364"/>
                      <a:gd name="connsiteX20" fmla="*/ 179308 w 358616"/>
                      <a:gd name="connsiteY20" fmla="*/ 0 h 422364"/>
                      <a:gd name="connsiteX0" fmla="*/ 184071 w 369104"/>
                      <a:gd name="connsiteY0" fmla="*/ 0 h 389026"/>
                      <a:gd name="connsiteX1" fmla="*/ 358616 w 369104"/>
                      <a:gd name="connsiteY1" fmla="*/ 168562 h 389026"/>
                      <a:gd name="connsiteX2" fmla="*/ 344525 w 369104"/>
                      <a:gd name="connsiteY2" fmla="*/ 247150 h 389026"/>
                      <a:gd name="connsiteX3" fmla="*/ 334112 w 369104"/>
                      <a:gd name="connsiteY3" fmla="*/ 264542 h 389026"/>
                      <a:gd name="connsiteX4" fmla="*/ 351239 w 369104"/>
                      <a:gd name="connsiteY4" fmla="*/ 312540 h 389026"/>
                      <a:gd name="connsiteX5" fmla="*/ 310394 w 369104"/>
                      <a:gd name="connsiteY5" fmla="*/ 301914 h 389026"/>
                      <a:gd name="connsiteX6" fmla="*/ 311054 w 369104"/>
                      <a:gd name="connsiteY6" fmla="*/ 355834 h 389026"/>
                      <a:gd name="connsiteX7" fmla="*/ 261097 w 369104"/>
                      <a:gd name="connsiteY7" fmla="*/ 328344 h 389026"/>
                      <a:gd name="connsiteX8" fmla="*/ 246706 w 369104"/>
                      <a:gd name="connsiteY8" fmla="*/ 380584 h 389026"/>
                      <a:gd name="connsiteX9" fmla="*/ 206115 w 369104"/>
                      <a:gd name="connsiteY9" fmla="*/ 342024 h 389026"/>
                      <a:gd name="connsiteX10" fmla="*/ 177652 w 369104"/>
                      <a:gd name="connsiteY10" fmla="*/ 389026 h 389026"/>
                      <a:gd name="connsiteX11" fmla="*/ 149190 w 369104"/>
                      <a:gd name="connsiteY11" fmla="*/ 342024 h 389026"/>
                      <a:gd name="connsiteX12" fmla="*/ 108598 w 369104"/>
                      <a:gd name="connsiteY12" fmla="*/ 380584 h 389026"/>
                      <a:gd name="connsiteX13" fmla="*/ 94208 w 369104"/>
                      <a:gd name="connsiteY13" fmla="*/ 328344 h 389026"/>
                      <a:gd name="connsiteX14" fmla="*/ 44252 w 369104"/>
                      <a:gd name="connsiteY14" fmla="*/ 355834 h 389026"/>
                      <a:gd name="connsiteX15" fmla="*/ 44911 w 369104"/>
                      <a:gd name="connsiteY15" fmla="*/ 301914 h 389026"/>
                      <a:gd name="connsiteX16" fmla="*/ 4067 w 369104"/>
                      <a:gd name="connsiteY16" fmla="*/ 312540 h 389026"/>
                      <a:gd name="connsiteX17" fmla="*/ 24553 w 369104"/>
                      <a:gd name="connsiteY17" fmla="*/ 264623 h 389026"/>
                      <a:gd name="connsiteX18" fmla="*/ 14091 w 369104"/>
                      <a:gd name="connsiteY18" fmla="*/ 247150 h 389026"/>
                      <a:gd name="connsiteX19" fmla="*/ 0 w 369104"/>
                      <a:gd name="connsiteY19" fmla="*/ 168562 h 389026"/>
                      <a:gd name="connsiteX20" fmla="*/ 184071 w 369104"/>
                      <a:gd name="connsiteY20" fmla="*/ 0 h 389026"/>
                      <a:gd name="connsiteX0" fmla="*/ 184071 w 369104"/>
                      <a:gd name="connsiteY0" fmla="*/ 0 h 389026"/>
                      <a:gd name="connsiteX1" fmla="*/ 358616 w 369104"/>
                      <a:gd name="connsiteY1" fmla="*/ 168562 h 389026"/>
                      <a:gd name="connsiteX2" fmla="*/ 344525 w 369104"/>
                      <a:gd name="connsiteY2" fmla="*/ 247150 h 389026"/>
                      <a:gd name="connsiteX3" fmla="*/ 334112 w 369104"/>
                      <a:gd name="connsiteY3" fmla="*/ 264542 h 389026"/>
                      <a:gd name="connsiteX4" fmla="*/ 351239 w 369104"/>
                      <a:gd name="connsiteY4" fmla="*/ 312540 h 389026"/>
                      <a:gd name="connsiteX5" fmla="*/ 310394 w 369104"/>
                      <a:gd name="connsiteY5" fmla="*/ 301914 h 389026"/>
                      <a:gd name="connsiteX6" fmla="*/ 311054 w 369104"/>
                      <a:gd name="connsiteY6" fmla="*/ 355834 h 389026"/>
                      <a:gd name="connsiteX7" fmla="*/ 261097 w 369104"/>
                      <a:gd name="connsiteY7" fmla="*/ 328344 h 389026"/>
                      <a:gd name="connsiteX8" fmla="*/ 246706 w 369104"/>
                      <a:gd name="connsiteY8" fmla="*/ 380584 h 389026"/>
                      <a:gd name="connsiteX9" fmla="*/ 206115 w 369104"/>
                      <a:gd name="connsiteY9" fmla="*/ 342024 h 389026"/>
                      <a:gd name="connsiteX10" fmla="*/ 177652 w 369104"/>
                      <a:gd name="connsiteY10" fmla="*/ 389026 h 389026"/>
                      <a:gd name="connsiteX11" fmla="*/ 149190 w 369104"/>
                      <a:gd name="connsiteY11" fmla="*/ 342024 h 389026"/>
                      <a:gd name="connsiteX12" fmla="*/ 108598 w 369104"/>
                      <a:gd name="connsiteY12" fmla="*/ 380584 h 389026"/>
                      <a:gd name="connsiteX13" fmla="*/ 94208 w 369104"/>
                      <a:gd name="connsiteY13" fmla="*/ 328344 h 389026"/>
                      <a:gd name="connsiteX14" fmla="*/ 44252 w 369104"/>
                      <a:gd name="connsiteY14" fmla="*/ 355834 h 389026"/>
                      <a:gd name="connsiteX15" fmla="*/ 44911 w 369104"/>
                      <a:gd name="connsiteY15" fmla="*/ 301914 h 389026"/>
                      <a:gd name="connsiteX16" fmla="*/ 4067 w 369104"/>
                      <a:gd name="connsiteY16" fmla="*/ 312540 h 389026"/>
                      <a:gd name="connsiteX17" fmla="*/ 24553 w 369104"/>
                      <a:gd name="connsiteY17" fmla="*/ 264623 h 389026"/>
                      <a:gd name="connsiteX18" fmla="*/ 14091 w 369104"/>
                      <a:gd name="connsiteY18" fmla="*/ 247150 h 389026"/>
                      <a:gd name="connsiteX19" fmla="*/ 0 w 369104"/>
                      <a:gd name="connsiteY19" fmla="*/ 168562 h 389026"/>
                      <a:gd name="connsiteX20" fmla="*/ 184071 w 369104"/>
                      <a:gd name="connsiteY20" fmla="*/ 0 h 389026"/>
                      <a:gd name="connsiteX0" fmla="*/ 184071 w 351239"/>
                      <a:gd name="connsiteY0" fmla="*/ 0 h 389026"/>
                      <a:gd name="connsiteX1" fmla="*/ 344525 w 351239"/>
                      <a:gd name="connsiteY1" fmla="*/ 247150 h 389026"/>
                      <a:gd name="connsiteX2" fmla="*/ 334112 w 351239"/>
                      <a:gd name="connsiteY2" fmla="*/ 264542 h 389026"/>
                      <a:gd name="connsiteX3" fmla="*/ 351239 w 351239"/>
                      <a:gd name="connsiteY3" fmla="*/ 312540 h 389026"/>
                      <a:gd name="connsiteX4" fmla="*/ 310394 w 351239"/>
                      <a:gd name="connsiteY4" fmla="*/ 301914 h 389026"/>
                      <a:gd name="connsiteX5" fmla="*/ 311054 w 351239"/>
                      <a:gd name="connsiteY5" fmla="*/ 355834 h 389026"/>
                      <a:gd name="connsiteX6" fmla="*/ 261097 w 351239"/>
                      <a:gd name="connsiteY6" fmla="*/ 328344 h 389026"/>
                      <a:gd name="connsiteX7" fmla="*/ 246706 w 351239"/>
                      <a:gd name="connsiteY7" fmla="*/ 380584 h 389026"/>
                      <a:gd name="connsiteX8" fmla="*/ 206115 w 351239"/>
                      <a:gd name="connsiteY8" fmla="*/ 342024 h 389026"/>
                      <a:gd name="connsiteX9" fmla="*/ 177652 w 351239"/>
                      <a:gd name="connsiteY9" fmla="*/ 389026 h 389026"/>
                      <a:gd name="connsiteX10" fmla="*/ 149190 w 351239"/>
                      <a:gd name="connsiteY10" fmla="*/ 342024 h 389026"/>
                      <a:gd name="connsiteX11" fmla="*/ 108598 w 351239"/>
                      <a:gd name="connsiteY11" fmla="*/ 380584 h 389026"/>
                      <a:gd name="connsiteX12" fmla="*/ 94208 w 351239"/>
                      <a:gd name="connsiteY12" fmla="*/ 328344 h 389026"/>
                      <a:gd name="connsiteX13" fmla="*/ 44252 w 351239"/>
                      <a:gd name="connsiteY13" fmla="*/ 355834 h 389026"/>
                      <a:gd name="connsiteX14" fmla="*/ 44911 w 351239"/>
                      <a:gd name="connsiteY14" fmla="*/ 301914 h 389026"/>
                      <a:gd name="connsiteX15" fmla="*/ 4067 w 351239"/>
                      <a:gd name="connsiteY15" fmla="*/ 312540 h 389026"/>
                      <a:gd name="connsiteX16" fmla="*/ 24553 w 351239"/>
                      <a:gd name="connsiteY16" fmla="*/ 264623 h 389026"/>
                      <a:gd name="connsiteX17" fmla="*/ 14091 w 351239"/>
                      <a:gd name="connsiteY17" fmla="*/ 247150 h 389026"/>
                      <a:gd name="connsiteX18" fmla="*/ 0 w 351239"/>
                      <a:gd name="connsiteY18" fmla="*/ 168562 h 389026"/>
                      <a:gd name="connsiteX19" fmla="*/ 184071 w 351239"/>
                      <a:gd name="connsiteY19" fmla="*/ 0 h 389026"/>
                      <a:gd name="connsiteX0" fmla="*/ 184071 w 351239"/>
                      <a:gd name="connsiteY0" fmla="*/ 5 h 389031"/>
                      <a:gd name="connsiteX1" fmla="*/ 344525 w 351239"/>
                      <a:gd name="connsiteY1" fmla="*/ 247155 h 389031"/>
                      <a:gd name="connsiteX2" fmla="*/ 334112 w 351239"/>
                      <a:gd name="connsiteY2" fmla="*/ 264547 h 389031"/>
                      <a:gd name="connsiteX3" fmla="*/ 351239 w 351239"/>
                      <a:gd name="connsiteY3" fmla="*/ 312545 h 389031"/>
                      <a:gd name="connsiteX4" fmla="*/ 310394 w 351239"/>
                      <a:gd name="connsiteY4" fmla="*/ 301919 h 389031"/>
                      <a:gd name="connsiteX5" fmla="*/ 311054 w 351239"/>
                      <a:gd name="connsiteY5" fmla="*/ 355839 h 389031"/>
                      <a:gd name="connsiteX6" fmla="*/ 261097 w 351239"/>
                      <a:gd name="connsiteY6" fmla="*/ 328349 h 389031"/>
                      <a:gd name="connsiteX7" fmla="*/ 246706 w 351239"/>
                      <a:gd name="connsiteY7" fmla="*/ 380589 h 389031"/>
                      <a:gd name="connsiteX8" fmla="*/ 206115 w 351239"/>
                      <a:gd name="connsiteY8" fmla="*/ 342029 h 389031"/>
                      <a:gd name="connsiteX9" fmla="*/ 177652 w 351239"/>
                      <a:gd name="connsiteY9" fmla="*/ 389031 h 389031"/>
                      <a:gd name="connsiteX10" fmla="*/ 149190 w 351239"/>
                      <a:gd name="connsiteY10" fmla="*/ 342029 h 389031"/>
                      <a:gd name="connsiteX11" fmla="*/ 108598 w 351239"/>
                      <a:gd name="connsiteY11" fmla="*/ 380589 h 389031"/>
                      <a:gd name="connsiteX12" fmla="*/ 94208 w 351239"/>
                      <a:gd name="connsiteY12" fmla="*/ 328349 h 389031"/>
                      <a:gd name="connsiteX13" fmla="*/ 44252 w 351239"/>
                      <a:gd name="connsiteY13" fmla="*/ 355839 h 389031"/>
                      <a:gd name="connsiteX14" fmla="*/ 44911 w 351239"/>
                      <a:gd name="connsiteY14" fmla="*/ 301919 h 389031"/>
                      <a:gd name="connsiteX15" fmla="*/ 4067 w 351239"/>
                      <a:gd name="connsiteY15" fmla="*/ 312545 h 389031"/>
                      <a:gd name="connsiteX16" fmla="*/ 24553 w 351239"/>
                      <a:gd name="connsiteY16" fmla="*/ 264628 h 389031"/>
                      <a:gd name="connsiteX17" fmla="*/ 14091 w 351239"/>
                      <a:gd name="connsiteY17" fmla="*/ 247155 h 389031"/>
                      <a:gd name="connsiteX18" fmla="*/ 0 w 351239"/>
                      <a:gd name="connsiteY18" fmla="*/ 168567 h 389031"/>
                      <a:gd name="connsiteX19" fmla="*/ 184071 w 351239"/>
                      <a:gd name="connsiteY19" fmla="*/ 5 h 389031"/>
                      <a:gd name="connsiteX0" fmla="*/ 180004 w 347172"/>
                      <a:gd name="connsiteY0" fmla="*/ 5 h 389031"/>
                      <a:gd name="connsiteX1" fmla="*/ 340458 w 347172"/>
                      <a:gd name="connsiteY1" fmla="*/ 247155 h 389031"/>
                      <a:gd name="connsiteX2" fmla="*/ 330045 w 347172"/>
                      <a:gd name="connsiteY2" fmla="*/ 264547 h 389031"/>
                      <a:gd name="connsiteX3" fmla="*/ 347172 w 347172"/>
                      <a:gd name="connsiteY3" fmla="*/ 312545 h 389031"/>
                      <a:gd name="connsiteX4" fmla="*/ 306327 w 347172"/>
                      <a:gd name="connsiteY4" fmla="*/ 301919 h 389031"/>
                      <a:gd name="connsiteX5" fmla="*/ 306987 w 347172"/>
                      <a:gd name="connsiteY5" fmla="*/ 355839 h 389031"/>
                      <a:gd name="connsiteX6" fmla="*/ 257030 w 347172"/>
                      <a:gd name="connsiteY6" fmla="*/ 328349 h 389031"/>
                      <a:gd name="connsiteX7" fmla="*/ 242639 w 347172"/>
                      <a:gd name="connsiteY7" fmla="*/ 380589 h 389031"/>
                      <a:gd name="connsiteX8" fmla="*/ 202048 w 347172"/>
                      <a:gd name="connsiteY8" fmla="*/ 342029 h 389031"/>
                      <a:gd name="connsiteX9" fmla="*/ 173585 w 347172"/>
                      <a:gd name="connsiteY9" fmla="*/ 389031 h 389031"/>
                      <a:gd name="connsiteX10" fmla="*/ 145123 w 347172"/>
                      <a:gd name="connsiteY10" fmla="*/ 342029 h 389031"/>
                      <a:gd name="connsiteX11" fmla="*/ 104531 w 347172"/>
                      <a:gd name="connsiteY11" fmla="*/ 380589 h 389031"/>
                      <a:gd name="connsiteX12" fmla="*/ 90141 w 347172"/>
                      <a:gd name="connsiteY12" fmla="*/ 328349 h 389031"/>
                      <a:gd name="connsiteX13" fmla="*/ 40185 w 347172"/>
                      <a:gd name="connsiteY13" fmla="*/ 355839 h 389031"/>
                      <a:gd name="connsiteX14" fmla="*/ 40844 w 347172"/>
                      <a:gd name="connsiteY14" fmla="*/ 301919 h 389031"/>
                      <a:gd name="connsiteX15" fmla="*/ 0 w 347172"/>
                      <a:gd name="connsiteY15" fmla="*/ 312545 h 389031"/>
                      <a:gd name="connsiteX16" fmla="*/ 20486 w 347172"/>
                      <a:gd name="connsiteY16" fmla="*/ 264628 h 389031"/>
                      <a:gd name="connsiteX17" fmla="*/ 10024 w 347172"/>
                      <a:gd name="connsiteY17" fmla="*/ 247155 h 389031"/>
                      <a:gd name="connsiteX18" fmla="*/ 180004 w 347172"/>
                      <a:gd name="connsiteY18" fmla="*/ 5 h 389031"/>
                      <a:gd name="connsiteX0" fmla="*/ 180004 w 347172"/>
                      <a:gd name="connsiteY0" fmla="*/ 80 h 389106"/>
                      <a:gd name="connsiteX1" fmla="*/ 340458 w 347172"/>
                      <a:gd name="connsiteY1" fmla="*/ 247230 h 389106"/>
                      <a:gd name="connsiteX2" fmla="*/ 330045 w 347172"/>
                      <a:gd name="connsiteY2" fmla="*/ 264622 h 389106"/>
                      <a:gd name="connsiteX3" fmla="*/ 347172 w 347172"/>
                      <a:gd name="connsiteY3" fmla="*/ 312620 h 389106"/>
                      <a:gd name="connsiteX4" fmla="*/ 306327 w 347172"/>
                      <a:gd name="connsiteY4" fmla="*/ 301994 h 389106"/>
                      <a:gd name="connsiteX5" fmla="*/ 306987 w 347172"/>
                      <a:gd name="connsiteY5" fmla="*/ 355914 h 389106"/>
                      <a:gd name="connsiteX6" fmla="*/ 257030 w 347172"/>
                      <a:gd name="connsiteY6" fmla="*/ 328424 h 389106"/>
                      <a:gd name="connsiteX7" fmla="*/ 242639 w 347172"/>
                      <a:gd name="connsiteY7" fmla="*/ 380664 h 389106"/>
                      <a:gd name="connsiteX8" fmla="*/ 202048 w 347172"/>
                      <a:gd name="connsiteY8" fmla="*/ 342104 h 389106"/>
                      <a:gd name="connsiteX9" fmla="*/ 173585 w 347172"/>
                      <a:gd name="connsiteY9" fmla="*/ 389106 h 389106"/>
                      <a:gd name="connsiteX10" fmla="*/ 145123 w 347172"/>
                      <a:gd name="connsiteY10" fmla="*/ 342104 h 389106"/>
                      <a:gd name="connsiteX11" fmla="*/ 104531 w 347172"/>
                      <a:gd name="connsiteY11" fmla="*/ 380664 h 389106"/>
                      <a:gd name="connsiteX12" fmla="*/ 90141 w 347172"/>
                      <a:gd name="connsiteY12" fmla="*/ 328424 h 389106"/>
                      <a:gd name="connsiteX13" fmla="*/ 40185 w 347172"/>
                      <a:gd name="connsiteY13" fmla="*/ 355914 h 389106"/>
                      <a:gd name="connsiteX14" fmla="*/ 40844 w 347172"/>
                      <a:gd name="connsiteY14" fmla="*/ 301994 h 389106"/>
                      <a:gd name="connsiteX15" fmla="*/ 0 w 347172"/>
                      <a:gd name="connsiteY15" fmla="*/ 312620 h 389106"/>
                      <a:gd name="connsiteX16" fmla="*/ 20486 w 347172"/>
                      <a:gd name="connsiteY16" fmla="*/ 264703 h 389106"/>
                      <a:gd name="connsiteX17" fmla="*/ 10024 w 347172"/>
                      <a:gd name="connsiteY17" fmla="*/ 247230 h 389106"/>
                      <a:gd name="connsiteX18" fmla="*/ 180004 w 347172"/>
                      <a:gd name="connsiteY18" fmla="*/ 80 h 389106"/>
                      <a:gd name="connsiteX0" fmla="*/ 163335 w 347172"/>
                      <a:gd name="connsiteY0" fmla="*/ 82 h 386727"/>
                      <a:gd name="connsiteX1" fmla="*/ 340458 w 347172"/>
                      <a:gd name="connsiteY1" fmla="*/ 244851 h 386727"/>
                      <a:gd name="connsiteX2" fmla="*/ 330045 w 347172"/>
                      <a:gd name="connsiteY2" fmla="*/ 262243 h 386727"/>
                      <a:gd name="connsiteX3" fmla="*/ 347172 w 347172"/>
                      <a:gd name="connsiteY3" fmla="*/ 310241 h 386727"/>
                      <a:gd name="connsiteX4" fmla="*/ 306327 w 347172"/>
                      <a:gd name="connsiteY4" fmla="*/ 299615 h 386727"/>
                      <a:gd name="connsiteX5" fmla="*/ 306987 w 347172"/>
                      <a:gd name="connsiteY5" fmla="*/ 353535 h 386727"/>
                      <a:gd name="connsiteX6" fmla="*/ 257030 w 347172"/>
                      <a:gd name="connsiteY6" fmla="*/ 326045 h 386727"/>
                      <a:gd name="connsiteX7" fmla="*/ 242639 w 347172"/>
                      <a:gd name="connsiteY7" fmla="*/ 378285 h 386727"/>
                      <a:gd name="connsiteX8" fmla="*/ 202048 w 347172"/>
                      <a:gd name="connsiteY8" fmla="*/ 339725 h 386727"/>
                      <a:gd name="connsiteX9" fmla="*/ 173585 w 347172"/>
                      <a:gd name="connsiteY9" fmla="*/ 386727 h 386727"/>
                      <a:gd name="connsiteX10" fmla="*/ 145123 w 347172"/>
                      <a:gd name="connsiteY10" fmla="*/ 339725 h 386727"/>
                      <a:gd name="connsiteX11" fmla="*/ 104531 w 347172"/>
                      <a:gd name="connsiteY11" fmla="*/ 378285 h 386727"/>
                      <a:gd name="connsiteX12" fmla="*/ 90141 w 347172"/>
                      <a:gd name="connsiteY12" fmla="*/ 326045 h 386727"/>
                      <a:gd name="connsiteX13" fmla="*/ 40185 w 347172"/>
                      <a:gd name="connsiteY13" fmla="*/ 353535 h 386727"/>
                      <a:gd name="connsiteX14" fmla="*/ 40844 w 347172"/>
                      <a:gd name="connsiteY14" fmla="*/ 299615 h 386727"/>
                      <a:gd name="connsiteX15" fmla="*/ 0 w 347172"/>
                      <a:gd name="connsiteY15" fmla="*/ 310241 h 386727"/>
                      <a:gd name="connsiteX16" fmla="*/ 20486 w 347172"/>
                      <a:gd name="connsiteY16" fmla="*/ 262324 h 386727"/>
                      <a:gd name="connsiteX17" fmla="*/ 10024 w 347172"/>
                      <a:gd name="connsiteY17" fmla="*/ 244851 h 386727"/>
                      <a:gd name="connsiteX18" fmla="*/ 163335 w 347172"/>
                      <a:gd name="connsiteY18" fmla="*/ 82 h 386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347172" h="386727">
                        <a:moveTo>
                          <a:pt x="163335" y="82"/>
                        </a:moveTo>
                        <a:cubicBezTo>
                          <a:pt x="368426" y="4845"/>
                          <a:pt x="315451" y="200761"/>
                          <a:pt x="340458" y="244851"/>
                        </a:cubicBezTo>
                        <a:lnTo>
                          <a:pt x="330045" y="262243"/>
                        </a:lnTo>
                        <a:lnTo>
                          <a:pt x="347172" y="310241"/>
                        </a:lnTo>
                        <a:lnTo>
                          <a:pt x="306327" y="299615"/>
                        </a:lnTo>
                        <a:cubicBezTo>
                          <a:pt x="306546" y="317588"/>
                          <a:pt x="306767" y="335562"/>
                          <a:pt x="306987" y="353535"/>
                        </a:cubicBezTo>
                        <a:lnTo>
                          <a:pt x="257030" y="326045"/>
                        </a:lnTo>
                        <a:lnTo>
                          <a:pt x="242639" y="378285"/>
                        </a:lnTo>
                        <a:lnTo>
                          <a:pt x="202048" y="339725"/>
                        </a:lnTo>
                        <a:lnTo>
                          <a:pt x="173585" y="386727"/>
                        </a:lnTo>
                        <a:lnTo>
                          <a:pt x="145123" y="339725"/>
                        </a:lnTo>
                        <a:lnTo>
                          <a:pt x="104531" y="378285"/>
                        </a:lnTo>
                        <a:lnTo>
                          <a:pt x="90141" y="326045"/>
                        </a:lnTo>
                        <a:lnTo>
                          <a:pt x="40185" y="353535"/>
                        </a:lnTo>
                        <a:cubicBezTo>
                          <a:pt x="40405" y="335562"/>
                          <a:pt x="40624" y="317588"/>
                          <a:pt x="40844" y="299615"/>
                        </a:cubicBezTo>
                        <a:lnTo>
                          <a:pt x="0" y="310241"/>
                        </a:lnTo>
                        <a:lnTo>
                          <a:pt x="20486" y="262324"/>
                        </a:lnTo>
                        <a:lnTo>
                          <a:pt x="10024" y="244851"/>
                        </a:lnTo>
                        <a:cubicBezTo>
                          <a:pt x="36610" y="200747"/>
                          <a:pt x="-41756" y="-4681"/>
                          <a:pt x="163335" y="8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89" name="グループ化 88">
                    <a:extLst>
                      <a:ext uri="{FF2B5EF4-FFF2-40B4-BE49-F238E27FC236}">
                        <a16:creationId xmlns:a16="http://schemas.microsoft.com/office/drawing/2014/main" id="{05BBB015-4F27-8704-73FB-7966F53D70E9}"/>
                      </a:ext>
                    </a:extLst>
                  </p:cNvPr>
                  <p:cNvGrpSpPr/>
                  <p:nvPr/>
                </p:nvGrpSpPr>
                <p:grpSpPr>
                  <a:xfrm>
                    <a:off x="4231331" y="1052537"/>
                    <a:ext cx="103212" cy="51085"/>
                    <a:chOff x="4231331" y="1052537"/>
                    <a:chExt cx="150418" cy="74450"/>
                  </a:xfrm>
                </p:grpSpPr>
                <p:sp>
                  <p:nvSpPr>
                    <p:cNvPr id="90" name="フリーフォーム: 図形 89">
                      <a:extLst>
                        <a:ext uri="{FF2B5EF4-FFF2-40B4-BE49-F238E27FC236}">
                          <a16:creationId xmlns:a16="http://schemas.microsoft.com/office/drawing/2014/main" id="{E8388B1C-2514-9A07-FE5A-B35B56716C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1331" y="1052537"/>
                      <a:ext cx="150418" cy="74450"/>
                    </a:xfrm>
                    <a:custGeom>
                      <a:avLst/>
                      <a:gdLst>
                        <a:gd name="connsiteX0" fmla="*/ 0 w 111743"/>
                        <a:gd name="connsiteY0" fmla="*/ 0 h 55308"/>
                        <a:gd name="connsiteX1" fmla="*/ 111743 w 111743"/>
                        <a:gd name="connsiteY1" fmla="*/ 0 h 55308"/>
                        <a:gd name="connsiteX2" fmla="*/ 95660 w 111743"/>
                        <a:gd name="connsiteY2" fmla="*/ 38827 h 55308"/>
                        <a:gd name="connsiteX3" fmla="*/ 55871 w 111743"/>
                        <a:gd name="connsiteY3" fmla="*/ 55308 h 55308"/>
                        <a:gd name="connsiteX4" fmla="*/ 16082 w 111743"/>
                        <a:gd name="connsiteY4" fmla="*/ 38827 h 553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1743" h="55308">
                          <a:moveTo>
                            <a:pt x="0" y="0"/>
                          </a:moveTo>
                          <a:lnTo>
                            <a:pt x="111743" y="0"/>
                          </a:lnTo>
                          <a:lnTo>
                            <a:pt x="95660" y="38827"/>
                          </a:lnTo>
                          <a:cubicBezTo>
                            <a:pt x="85477" y="49010"/>
                            <a:pt x="71410" y="55308"/>
                            <a:pt x="55871" y="55308"/>
                          </a:cubicBezTo>
                          <a:cubicBezTo>
                            <a:pt x="40333" y="55308"/>
                            <a:pt x="26265" y="49010"/>
                            <a:pt x="16082" y="38827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0" name="フリーフォーム: 図形 99">
                      <a:extLst>
                        <a:ext uri="{FF2B5EF4-FFF2-40B4-BE49-F238E27FC236}">
                          <a16:creationId xmlns:a16="http://schemas.microsoft.com/office/drawing/2014/main" id="{BC47025F-A949-204D-517C-58CD1AA66A2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75599" y="1052537"/>
                      <a:ext cx="92370" cy="45719"/>
                    </a:xfrm>
                    <a:custGeom>
                      <a:avLst/>
                      <a:gdLst>
                        <a:gd name="connsiteX0" fmla="*/ 0 w 111743"/>
                        <a:gd name="connsiteY0" fmla="*/ 0 h 55308"/>
                        <a:gd name="connsiteX1" fmla="*/ 111743 w 111743"/>
                        <a:gd name="connsiteY1" fmla="*/ 0 h 55308"/>
                        <a:gd name="connsiteX2" fmla="*/ 95660 w 111743"/>
                        <a:gd name="connsiteY2" fmla="*/ 38827 h 55308"/>
                        <a:gd name="connsiteX3" fmla="*/ 55871 w 111743"/>
                        <a:gd name="connsiteY3" fmla="*/ 55308 h 55308"/>
                        <a:gd name="connsiteX4" fmla="*/ 16082 w 111743"/>
                        <a:gd name="connsiteY4" fmla="*/ 38827 h 553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1743" h="55308">
                          <a:moveTo>
                            <a:pt x="0" y="0"/>
                          </a:moveTo>
                          <a:lnTo>
                            <a:pt x="111743" y="0"/>
                          </a:lnTo>
                          <a:lnTo>
                            <a:pt x="95660" y="38827"/>
                          </a:lnTo>
                          <a:cubicBezTo>
                            <a:pt x="85477" y="49010"/>
                            <a:pt x="71410" y="55308"/>
                            <a:pt x="55871" y="55308"/>
                          </a:cubicBezTo>
                          <a:cubicBezTo>
                            <a:pt x="40333" y="55308"/>
                            <a:pt x="26265" y="49010"/>
                            <a:pt x="16082" y="38827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  <p:grpSp>
          <p:nvGrpSpPr>
            <p:cNvPr id="455" name="グループ化 454">
              <a:extLst>
                <a:ext uri="{FF2B5EF4-FFF2-40B4-BE49-F238E27FC236}">
                  <a16:creationId xmlns:a16="http://schemas.microsoft.com/office/drawing/2014/main" id="{A92DE7B1-F2CA-0BB7-4671-B0C4F35FE493}"/>
                </a:ext>
              </a:extLst>
            </p:cNvPr>
            <p:cNvGrpSpPr/>
            <p:nvPr/>
          </p:nvGrpSpPr>
          <p:grpSpPr>
            <a:xfrm rot="2700000">
              <a:off x="834616" y="1905300"/>
              <a:ext cx="599745" cy="134737"/>
              <a:chOff x="1826411" y="4507735"/>
              <a:chExt cx="712236" cy="179779"/>
            </a:xfrm>
          </p:grpSpPr>
          <p:sp>
            <p:nvSpPr>
              <p:cNvPr id="456" name="テキスト ボックス 455">
                <a:extLst>
                  <a:ext uri="{FF2B5EF4-FFF2-40B4-BE49-F238E27FC236}">
                    <a16:creationId xmlns:a16="http://schemas.microsoft.com/office/drawing/2014/main" id="{5094E7FF-F42D-16B1-3DB3-064A117985F1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zzzzzzz</a:t>
                </a:r>
                <a:endParaRPr kumimoji="1" lang="ja-JP" altLang="en-US" b="1" dirty="0">
                  <a:ln w="28575">
                    <a:solidFill>
                      <a:schemeClr val="tx1"/>
                    </a:solidFill>
                  </a:ln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57" name="テキスト ボックス 456">
                <a:extLst>
                  <a:ext uri="{FF2B5EF4-FFF2-40B4-BE49-F238E27FC236}">
                    <a16:creationId xmlns:a16="http://schemas.microsoft.com/office/drawing/2014/main" id="{65979674-9520-B641-7131-E2347614F310}"/>
                  </a:ext>
                </a:extLst>
              </p:cNvPr>
              <p:cNvSpPr txBox="1"/>
              <p:nvPr/>
            </p:nvSpPr>
            <p:spPr>
              <a:xfrm rot="20382159">
                <a:off x="1826411" y="4507736"/>
                <a:ext cx="708896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FF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zzzzzzz</a:t>
                </a:r>
                <a:endParaRPr kumimoji="1" lang="ja-JP" altLang="en-US" b="1" dirty="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474" name="グループ化 473">
            <a:extLst>
              <a:ext uri="{FF2B5EF4-FFF2-40B4-BE49-F238E27FC236}">
                <a16:creationId xmlns:a16="http://schemas.microsoft.com/office/drawing/2014/main" id="{0C3D26C9-2CAF-53B7-AAA8-6BCF6EE920CD}"/>
              </a:ext>
            </a:extLst>
          </p:cNvPr>
          <p:cNvGrpSpPr>
            <a:grpSpLocks noChangeAspect="1"/>
          </p:cNvGrpSpPr>
          <p:nvPr/>
        </p:nvGrpSpPr>
        <p:grpSpPr>
          <a:xfrm>
            <a:off x="3665904" y="3846553"/>
            <a:ext cx="2591498" cy="2436667"/>
            <a:chOff x="3613150" y="3785007"/>
            <a:chExt cx="2833671" cy="2664371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B9E7A371-F69B-44E6-9DEA-B128DFC1783E}"/>
                </a:ext>
              </a:extLst>
            </p:cNvPr>
            <p:cNvGrpSpPr/>
            <p:nvPr/>
          </p:nvGrpSpPr>
          <p:grpSpPr>
            <a:xfrm>
              <a:off x="3613150" y="3953828"/>
              <a:ext cx="2705100" cy="2495550"/>
              <a:chOff x="3613150" y="3953828"/>
              <a:chExt cx="2705100" cy="2495550"/>
            </a:xfrm>
          </p:grpSpPr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A6FDE0F2-50CD-45BA-8B27-AE4E86316A18}"/>
                  </a:ext>
                </a:extLst>
              </p:cNvPr>
              <p:cNvGrpSpPr/>
              <p:nvPr/>
            </p:nvGrpSpPr>
            <p:grpSpPr>
              <a:xfrm>
                <a:off x="3665537" y="395382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92" name="グループ化 91">
                  <a:extLst>
                    <a:ext uri="{FF2B5EF4-FFF2-40B4-BE49-F238E27FC236}">
                      <a16:creationId xmlns:a16="http://schemas.microsoft.com/office/drawing/2014/main" id="{38A87EBD-3D9A-489C-A208-DA3F672EE36D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95" name="四角形: 上の 2 つの角を丸める 94">
                    <a:extLst>
                      <a:ext uri="{FF2B5EF4-FFF2-40B4-BE49-F238E27FC236}">
                        <a16:creationId xmlns:a16="http://schemas.microsoft.com/office/drawing/2014/main" id="{56ABFC53-42C6-4BC9-A796-072AC8F549CD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" name="四角形: 上の 2 つの角を丸める 95">
                    <a:extLst>
                      <a:ext uri="{FF2B5EF4-FFF2-40B4-BE49-F238E27FC236}">
                        <a16:creationId xmlns:a16="http://schemas.microsoft.com/office/drawing/2014/main" id="{9EE1AC5C-24B8-4BBC-AB0C-DD93856F178C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3" name="四角形: 角を丸くする 92">
                  <a:extLst>
                    <a:ext uri="{FF2B5EF4-FFF2-40B4-BE49-F238E27FC236}">
                      <a16:creationId xmlns:a16="http://schemas.microsoft.com/office/drawing/2014/main" id="{87F49C13-329F-45F1-81F0-EC09DAA22275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四角形: 角を丸くする 93">
                  <a:extLst>
                    <a:ext uri="{FF2B5EF4-FFF2-40B4-BE49-F238E27FC236}">
                      <a16:creationId xmlns:a16="http://schemas.microsoft.com/office/drawing/2014/main" id="{67E7D470-7DA0-4535-B393-009F55D61CE4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5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6" name="グループ化 235">
                <a:extLst>
                  <a:ext uri="{FF2B5EF4-FFF2-40B4-BE49-F238E27FC236}">
                    <a16:creationId xmlns:a16="http://schemas.microsoft.com/office/drawing/2014/main" id="{6AF84763-31FE-4808-AC74-54BC25AFF876}"/>
                  </a:ext>
                </a:extLst>
              </p:cNvPr>
              <p:cNvGrpSpPr/>
              <p:nvPr/>
            </p:nvGrpSpPr>
            <p:grpSpPr>
              <a:xfrm>
                <a:off x="4384024" y="4050182"/>
                <a:ext cx="1128426" cy="2141886"/>
                <a:chOff x="4277475" y="3902474"/>
                <a:chExt cx="1341524" cy="2546373"/>
              </a:xfrm>
            </p:grpSpPr>
            <p:grpSp>
              <p:nvGrpSpPr>
                <p:cNvPr id="237" name="グループ化 236">
                  <a:extLst>
                    <a:ext uri="{FF2B5EF4-FFF2-40B4-BE49-F238E27FC236}">
                      <a16:creationId xmlns:a16="http://schemas.microsoft.com/office/drawing/2014/main" id="{E0244EDF-C758-43DF-9842-8F5DBAD4A449}"/>
                    </a:ext>
                  </a:extLst>
                </p:cNvPr>
                <p:cNvGrpSpPr/>
                <p:nvPr/>
              </p:nvGrpSpPr>
              <p:grpSpPr>
                <a:xfrm>
                  <a:off x="4314065" y="4999690"/>
                  <a:ext cx="1261889" cy="1449157"/>
                  <a:chOff x="1447746" y="5146878"/>
                  <a:chExt cx="1139046" cy="1308084"/>
                </a:xfrm>
              </p:grpSpPr>
              <p:sp>
                <p:nvSpPr>
                  <p:cNvPr id="255" name="フリーフォーム: 図形 254">
                    <a:extLst>
                      <a:ext uri="{FF2B5EF4-FFF2-40B4-BE49-F238E27FC236}">
                        <a16:creationId xmlns:a16="http://schemas.microsoft.com/office/drawing/2014/main" id="{C44EBC69-8FA2-462D-A69E-AB21B3A35269}"/>
                      </a:ext>
                    </a:extLst>
                  </p:cNvPr>
                  <p:cNvSpPr/>
                  <p:nvPr/>
                </p:nvSpPr>
                <p:spPr>
                  <a:xfrm>
                    <a:off x="1755523" y="5146878"/>
                    <a:ext cx="529322" cy="6402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11209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6215 w 525992"/>
                      <a:gd name="connsiteY7" fmla="*/ 240006 h 522674"/>
                      <a:gd name="connsiteX8" fmla="*/ 143510 w 525992"/>
                      <a:gd name="connsiteY8" fmla="*/ 215324 h 522674"/>
                      <a:gd name="connsiteX9" fmla="*/ 160641 w 525992"/>
                      <a:gd name="connsiteY9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143510 w 525992"/>
                      <a:gd name="connsiteY7" fmla="*/ 215324 h 522674"/>
                      <a:gd name="connsiteX8" fmla="*/ 160641 w 525992"/>
                      <a:gd name="connsiteY8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25992 w 525992"/>
                      <a:gd name="connsiteY3" fmla="*/ 254756 h 522674"/>
                      <a:gd name="connsiteX4" fmla="*/ 270095 w 525992"/>
                      <a:gd name="connsiteY4" fmla="*/ 522674 h 522674"/>
                      <a:gd name="connsiteX5" fmla="*/ 0 w 525992"/>
                      <a:gd name="connsiteY5" fmla="*/ 254756 h 522674"/>
                      <a:gd name="connsiteX6" fmla="*/ 143510 w 525992"/>
                      <a:gd name="connsiteY6" fmla="*/ 215324 h 522674"/>
                      <a:gd name="connsiteX7" fmla="*/ 160641 w 525992"/>
                      <a:gd name="connsiteY7" fmla="*/ 0 h 522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522674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11209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15344" y="522674"/>
                          <a:pt x="270095" y="522674"/>
                        </a:cubicBezTo>
                        <a:cubicBezTo>
                          <a:pt x="124846" y="522674"/>
                          <a:pt x="0" y="324353"/>
                          <a:pt x="0" y="254756"/>
                        </a:cubicBezTo>
                        <a:lnTo>
                          <a:pt x="143510" y="215324"/>
                        </a:lnTo>
                        <a:cubicBezTo>
                          <a:pt x="151587" y="135322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6" name="フリーフォーム: 図形 255">
                    <a:extLst>
                      <a:ext uri="{FF2B5EF4-FFF2-40B4-BE49-F238E27FC236}">
                        <a16:creationId xmlns:a16="http://schemas.microsoft.com/office/drawing/2014/main" id="{CA7EAAA3-094F-437E-87ED-4971B45C603E}"/>
                      </a:ext>
                    </a:extLst>
                  </p:cNvPr>
                  <p:cNvSpPr/>
                  <p:nvPr/>
                </p:nvSpPr>
                <p:spPr>
                  <a:xfrm flipH="1">
                    <a:off x="2438311" y="5541886"/>
                    <a:ext cx="148481" cy="913076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7" name="フリーフォーム: 図形 256">
                    <a:extLst>
                      <a:ext uri="{FF2B5EF4-FFF2-40B4-BE49-F238E27FC236}">
                        <a16:creationId xmlns:a16="http://schemas.microsoft.com/office/drawing/2014/main" id="{7D24799A-260C-42E0-AC41-D9AB59FBD597}"/>
                      </a:ext>
                    </a:extLst>
                  </p:cNvPr>
                  <p:cNvSpPr/>
                  <p:nvPr/>
                </p:nvSpPr>
                <p:spPr>
                  <a:xfrm>
                    <a:off x="1447746" y="5538054"/>
                    <a:ext cx="149189" cy="916908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8" name="フリーフォーム: 図形 257">
                    <a:extLst>
                      <a:ext uri="{FF2B5EF4-FFF2-40B4-BE49-F238E27FC236}">
                        <a16:creationId xmlns:a16="http://schemas.microsoft.com/office/drawing/2014/main" id="{9673FB66-D06E-43BE-B811-FD26BA6FCF73}"/>
                      </a:ext>
                    </a:extLst>
                  </p:cNvPr>
                  <p:cNvSpPr/>
                  <p:nvPr/>
                </p:nvSpPr>
                <p:spPr>
                  <a:xfrm>
                    <a:off x="1531690" y="5437869"/>
                    <a:ext cx="974009" cy="1017093"/>
                  </a:xfrm>
                  <a:custGeom>
                    <a:avLst/>
                    <a:gdLst>
                      <a:gd name="connsiteX0" fmla="*/ 251752 w 974009"/>
                      <a:gd name="connsiteY0" fmla="*/ 0 h 1017093"/>
                      <a:gd name="connsiteX1" fmla="*/ 345788 w 974009"/>
                      <a:gd name="connsiteY1" fmla="*/ 0 h 1017093"/>
                      <a:gd name="connsiteX2" fmla="*/ 488890 w 974009"/>
                      <a:gd name="connsiteY2" fmla="*/ 341486 h 1017093"/>
                      <a:gd name="connsiteX3" fmla="*/ 631992 w 974009"/>
                      <a:gd name="connsiteY3" fmla="*/ 0 h 1017093"/>
                      <a:gd name="connsiteX4" fmla="*/ 722257 w 974009"/>
                      <a:gd name="connsiteY4" fmla="*/ 0 h 1017093"/>
                      <a:gd name="connsiteX5" fmla="*/ 974009 w 974009"/>
                      <a:gd name="connsiteY5" fmla="*/ 251752 h 1017093"/>
                      <a:gd name="connsiteX6" fmla="*/ 974009 w 974009"/>
                      <a:gd name="connsiteY6" fmla="*/ 1017093 h 1017093"/>
                      <a:gd name="connsiteX7" fmla="*/ 0 w 974009"/>
                      <a:gd name="connsiteY7" fmla="*/ 1017093 h 1017093"/>
                      <a:gd name="connsiteX8" fmla="*/ 0 w 974009"/>
                      <a:gd name="connsiteY8" fmla="*/ 251752 h 1017093"/>
                      <a:gd name="connsiteX9" fmla="*/ 251752 w 974009"/>
                      <a:gd name="connsiteY9" fmla="*/ 0 h 1017093"/>
                      <a:gd name="connsiteX0" fmla="*/ 251752 w 974009"/>
                      <a:gd name="connsiteY0" fmla="*/ 0 h 1017093"/>
                      <a:gd name="connsiteX1" fmla="*/ 345788 w 974009"/>
                      <a:gd name="connsiteY1" fmla="*/ 0 h 1017093"/>
                      <a:gd name="connsiteX2" fmla="*/ 491271 w 974009"/>
                      <a:gd name="connsiteY2" fmla="*/ 248617 h 1017093"/>
                      <a:gd name="connsiteX3" fmla="*/ 631992 w 974009"/>
                      <a:gd name="connsiteY3" fmla="*/ 0 h 1017093"/>
                      <a:gd name="connsiteX4" fmla="*/ 722257 w 974009"/>
                      <a:gd name="connsiteY4" fmla="*/ 0 h 1017093"/>
                      <a:gd name="connsiteX5" fmla="*/ 974009 w 974009"/>
                      <a:gd name="connsiteY5" fmla="*/ 251752 h 1017093"/>
                      <a:gd name="connsiteX6" fmla="*/ 974009 w 974009"/>
                      <a:gd name="connsiteY6" fmla="*/ 1017093 h 1017093"/>
                      <a:gd name="connsiteX7" fmla="*/ 0 w 974009"/>
                      <a:gd name="connsiteY7" fmla="*/ 1017093 h 1017093"/>
                      <a:gd name="connsiteX8" fmla="*/ 0 w 974009"/>
                      <a:gd name="connsiteY8" fmla="*/ 251752 h 1017093"/>
                      <a:gd name="connsiteX9" fmla="*/ 251752 w 974009"/>
                      <a:gd name="connsiteY9" fmla="*/ 0 h 10170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74009" h="1017093">
                        <a:moveTo>
                          <a:pt x="251752" y="0"/>
                        </a:moveTo>
                        <a:lnTo>
                          <a:pt x="345788" y="0"/>
                        </a:lnTo>
                        <a:lnTo>
                          <a:pt x="491271" y="248617"/>
                        </a:lnTo>
                        <a:lnTo>
                          <a:pt x="631992" y="0"/>
                        </a:lnTo>
                        <a:lnTo>
                          <a:pt x="722257" y="0"/>
                        </a:lnTo>
                        <a:cubicBezTo>
                          <a:pt x="861296" y="0"/>
                          <a:pt x="974009" y="112713"/>
                          <a:pt x="974009" y="251752"/>
                        </a:cubicBezTo>
                        <a:lnTo>
                          <a:pt x="974009" y="1017093"/>
                        </a:lnTo>
                        <a:lnTo>
                          <a:pt x="0" y="1017093"/>
                        </a:lnTo>
                        <a:lnTo>
                          <a:pt x="0" y="251752"/>
                        </a:lnTo>
                        <a:cubicBezTo>
                          <a:pt x="0" y="112713"/>
                          <a:pt x="112713" y="0"/>
                          <a:pt x="251752" y="0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9" name="正方形/長方形 258">
                    <a:extLst>
                      <a:ext uri="{FF2B5EF4-FFF2-40B4-BE49-F238E27FC236}">
                        <a16:creationId xmlns:a16="http://schemas.microsoft.com/office/drawing/2014/main" id="{109171C3-CED5-464D-B130-124203A04C37}"/>
                      </a:ext>
                    </a:extLst>
                  </p:cNvPr>
                  <p:cNvSpPr/>
                  <p:nvPr/>
                </p:nvSpPr>
                <p:spPr>
                  <a:xfrm>
                    <a:off x="1997330" y="5682515"/>
                    <a:ext cx="45719" cy="772447"/>
                  </a:xfrm>
                  <a:prstGeom prst="rect">
                    <a:avLst/>
                  </a:prstGeom>
                  <a:solidFill>
                    <a:srgbClr val="0033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0" name="フリーフォーム: 図形 259">
                    <a:extLst>
                      <a:ext uri="{FF2B5EF4-FFF2-40B4-BE49-F238E27FC236}">
                        <a16:creationId xmlns:a16="http://schemas.microsoft.com/office/drawing/2014/main" id="{CEAEEE40-A9B3-43AA-9D5C-2FB9E415F7EE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1701728" y="5399878"/>
                    <a:ext cx="638952" cy="303842"/>
                  </a:xfrm>
                  <a:custGeom>
                    <a:avLst/>
                    <a:gdLst>
                      <a:gd name="connsiteX0" fmla="*/ 582625 w 638952"/>
                      <a:gd name="connsiteY0" fmla="*/ 0 h 398788"/>
                      <a:gd name="connsiteX1" fmla="*/ 460772 w 638952"/>
                      <a:gd name="connsiteY1" fmla="*/ 0 h 398788"/>
                      <a:gd name="connsiteX2" fmla="*/ 320100 w 638952"/>
                      <a:gd name="connsiteY2" fmla="*/ 365560 h 398788"/>
                      <a:gd name="connsiteX3" fmla="*/ 179428 w 638952"/>
                      <a:gd name="connsiteY3" fmla="*/ 0 h 398788"/>
                      <a:gd name="connsiteX4" fmla="*/ 56327 w 638952"/>
                      <a:gd name="connsiteY4" fmla="*/ 0 h 398788"/>
                      <a:gd name="connsiteX5" fmla="*/ 0 w 638952"/>
                      <a:gd name="connsiteY5" fmla="*/ 52384 h 398788"/>
                      <a:gd name="connsiteX6" fmla="*/ 98164 w 638952"/>
                      <a:gd name="connsiteY6" fmla="*/ 158822 h 398788"/>
                      <a:gd name="connsiteX7" fmla="*/ 193841 w 638952"/>
                      <a:gd name="connsiteY7" fmla="*/ 182900 h 398788"/>
                      <a:gd name="connsiteX8" fmla="*/ 176526 w 638952"/>
                      <a:gd name="connsiteY8" fmla="*/ 243789 h 398788"/>
                      <a:gd name="connsiteX9" fmla="*/ 319476 w 638952"/>
                      <a:gd name="connsiteY9" fmla="*/ 398788 h 398788"/>
                      <a:gd name="connsiteX10" fmla="*/ 459002 w 638952"/>
                      <a:gd name="connsiteY10" fmla="*/ 247502 h 398788"/>
                      <a:gd name="connsiteX11" fmla="*/ 440631 w 638952"/>
                      <a:gd name="connsiteY11" fmla="*/ 182900 h 398788"/>
                      <a:gd name="connsiteX12" fmla="*/ 542143 w 638952"/>
                      <a:gd name="connsiteY12" fmla="*/ 157353 h 398788"/>
                      <a:gd name="connsiteX13" fmla="*/ 638952 w 638952"/>
                      <a:gd name="connsiteY13" fmla="*/ 52384 h 398788"/>
                      <a:gd name="connsiteX0" fmla="*/ 638952 w 638952"/>
                      <a:gd name="connsiteY0" fmla="*/ 52384 h 398788"/>
                      <a:gd name="connsiteX1" fmla="*/ 460772 w 638952"/>
                      <a:gd name="connsiteY1" fmla="*/ 0 h 398788"/>
                      <a:gd name="connsiteX2" fmla="*/ 320100 w 638952"/>
                      <a:gd name="connsiteY2" fmla="*/ 365560 h 398788"/>
                      <a:gd name="connsiteX3" fmla="*/ 179428 w 638952"/>
                      <a:gd name="connsiteY3" fmla="*/ 0 h 398788"/>
                      <a:gd name="connsiteX4" fmla="*/ 56327 w 638952"/>
                      <a:gd name="connsiteY4" fmla="*/ 0 h 398788"/>
                      <a:gd name="connsiteX5" fmla="*/ 0 w 638952"/>
                      <a:gd name="connsiteY5" fmla="*/ 52384 h 398788"/>
                      <a:gd name="connsiteX6" fmla="*/ 98164 w 638952"/>
                      <a:gd name="connsiteY6" fmla="*/ 158822 h 398788"/>
                      <a:gd name="connsiteX7" fmla="*/ 193841 w 638952"/>
                      <a:gd name="connsiteY7" fmla="*/ 182900 h 398788"/>
                      <a:gd name="connsiteX8" fmla="*/ 176526 w 638952"/>
                      <a:gd name="connsiteY8" fmla="*/ 243789 h 398788"/>
                      <a:gd name="connsiteX9" fmla="*/ 319476 w 638952"/>
                      <a:gd name="connsiteY9" fmla="*/ 398788 h 398788"/>
                      <a:gd name="connsiteX10" fmla="*/ 459002 w 638952"/>
                      <a:gd name="connsiteY10" fmla="*/ 247502 h 398788"/>
                      <a:gd name="connsiteX11" fmla="*/ 440631 w 638952"/>
                      <a:gd name="connsiteY11" fmla="*/ 182900 h 398788"/>
                      <a:gd name="connsiteX12" fmla="*/ 542143 w 638952"/>
                      <a:gd name="connsiteY12" fmla="*/ 157353 h 398788"/>
                      <a:gd name="connsiteX13" fmla="*/ 638952 w 638952"/>
                      <a:gd name="connsiteY13" fmla="*/ 52384 h 398788"/>
                      <a:gd name="connsiteX0" fmla="*/ 638952 w 638952"/>
                      <a:gd name="connsiteY0" fmla="*/ 52384 h 398788"/>
                      <a:gd name="connsiteX1" fmla="*/ 460772 w 638952"/>
                      <a:gd name="connsiteY1" fmla="*/ 0 h 398788"/>
                      <a:gd name="connsiteX2" fmla="*/ 320100 w 638952"/>
                      <a:gd name="connsiteY2" fmla="*/ 365560 h 398788"/>
                      <a:gd name="connsiteX3" fmla="*/ 179428 w 638952"/>
                      <a:gd name="connsiteY3" fmla="*/ 0 h 398788"/>
                      <a:gd name="connsiteX4" fmla="*/ 0 w 638952"/>
                      <a:gd name="connsiteY4" fmla="*/ 52384 h 398788"/>
                      <a:gd name="connsiteX5" fmla="*/ 98164 w 638952"/>
                      <a:gd name="connsiteY5" fmla="*/ 158822 h 398788"/>
                      <a:gd name="connsiteX6" fmla="*/ 193841 w 638952"/>
                      <a:gd name="connsiteY6" fmla="*/ 182900 h 398788"/>
                      <a:gd name="connsiteX7" fmla="*/ 176526 w 638952"/>
                      <a:gd name="connsiteY7" fmla="*/ 243789 h 398788"/>
                      <a:gd name="connsiteX8" fmla="*/ 319476 w 638952"/>
                      <a:gd name="connsiteY8" fmla="*/ 398788 h 398788"/>
                      <a:gd name="connsiteX9" fmla="*/ 459002 w 638952"/>
                      <a:gd name="connsiteY9" fmla="*/ 247502 h 398788"/>
                      <a:gd name="connsiteX10" fmla="*/ 440631 w 638952"/>
                      <a:gd name="connsiteY10" fmla="*/ 182900 h 398788"/>
                      <a:gd name="connsiteX11" fmla="*/ 542143 w 638952"/>
                      <a:gd name="connsiteY11" fmla="*/ 157353 h 398788"/>
                      <a:gd name="connsiteX12" fmla="*/ 638952 w 638952"/>
                      <a:gd name="connsiteY12" fmla="*/ 52384 h 398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38952" h="398788">
                        <a:moveTo>
                          <a:pt x="638952" y="52384"/>
                        </a:moveTo>
                        <a:lnTo>
                          <a:pt x="460772" y="0"/>
                        </a:lnTo>
                        <a:lnTo>
                          <a:pt x="320100" y="365560"/>
                        </a:lnTo>
                        <a:lnTo>
                          <a:pt x="179428" y="0"/>
                        </a:lnTo>
                        <a:lnTo>
                          <a:pt x="0" y="52384"/>
                        </a:lnTo>
                        <a:lnTo>
                          <a:pt x="98164" y="158822"/>
                        </a:lnTo>
                        <a:lnTo>
                          <a:pt x="193841" y="182900"/>
                        </a:lnTo>
                        <a:lnTo>
                          <a:pt x="176526" y="243789"/>
                        </a:lnTo>
                        <a:lnTo>
                          <a:pt x="319476" y="398788"/>
                        </a:lnTo>
                        <a:lnTo>
                          <a:pt x="459002" y="247502"/>
                        </a:lnTo>
                        <a:lnTo>
                          <a:pt x="440631" y="182900"/>
                        </a:lnTo>
                        <a:lnTo>
                          <a:pt x="542143" y="157353"/>
                        </a:lnTo>
                        <a:lnTo>
                          <a:pt x="638952" y="52384"/>
                        </a:lnTo>
                        <a:close/>
                      </a:path>
                    </a:pathLst>
                  </a:custGeom>
                  <a:solidFill>
                    <a:srgbClr val="0033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38" name="グループ化 237">
                  <a:extLst>
                    <a:ext uri="{FF2B5EF4-FFF2-40B4-BE49-F238E27FC236}">
                      <a16:creationId xmlns:a16="http://schemas.microsoft.com/office/drawing/2014/main" id="{297A9980-9585-4DE2-A341-6E2DAD450F16}"/>
                    </a:ext>
                  </a:extLst>
                </p:cNvPr>
                <p:cNvGrpSpPr/>
                <p:nvPr/>
              </p:nvGrpSpPr>
              <p:grpSpPr>
                <a:xfrm>
                  <a:off x="4277475" y="3902474"/>
                  <a:ext cx="1341524" cy="1316229"/>
                  <a:chOff x="4265647" y="3835565"/>
                  <a:chExt cx="1341524" cy="1316229"/>
                </a:xfrm>
              </p:grpSpPr>
              <p:sp>
                <p:nvSpPr>
                  <p:cNvPr id="240" name="円/楕円 608">
                    <a:extLst>
                      <a:ext uri="{FF2B5EF4-FFF2-40B4-BE49-F238E27FC236}">
                        <a16:creationId xmlns:a16="http://schemas.microsoft.com/office/drawing/2014/main" id="{00C2DE67-543E-4A94-9F9E-A4877881C273}"/>
                      </a:ext>
                    </a:extLst>
                  </p:cNvPr>
                  <p:cNvSpPr/>
                  <p:nvPr/>
                </p:nvSpPr>
                <p:spPr>
                  <a:xfrm>
                    <a:off x="4305271" y="3835565"/>
                    <a:ext cx="1262270" cy="10534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9041" h="700220">
                        <a:moveTo>
                          <a:pt x="350110" y="0"/>
                        </a:moveTo>
                        <a:lnTo>
                          <a:pt x="419521" y="6997"/>
                        </a:lnTo>
                        <a:cubicBezTo>
                          <a:pt x="441940" y="2369"/>
                          <a:pt x="465159" y="0"/>
                          <a:pt x="488931" y="0"/>
                        </a:cubicBezTo>
                        <a:cubicBezTo>
                          <a:pt x="682291" y="0"/>
                          <a:pt x="839041" y="156750"/>
                          <a:pt x="839041" y="350110"/>
                        </a:cubicBezTo>
                        <a:cubicBezTo>
                          <a:pt x="839041" y="543470"/>
                          <a:pt x="682291" y="700220"/>
                          <a:pt x="488931" y="700220"/>
                        </a:cubicBezTo>
                        <a:lnTo>
                          <a:pt x="419521" y="693223"/>
                        </a:lnTo>
                        <a:cubicBezTo>
                          <a:pt x="397101" y="697851"/>
                          <a:pt x="373882" y="700220"/>
                          <a:pt x="350110" y="700220"/>
                        </a:cubicBezTo>
                        <a:cubicBezTo>
                          <a:pt x="156750" y="700220"/>
                          <a:pt x="0" y="543470"/>
                          <a:pt x="0" y="350110"/>
                        </a:cubicBezTo>
                        <a:cubicBezTo>
                          <a:pt x="0" y="156750"/>
                          <a:pt x="156750" y="0"/>
                          <a:pt x="35011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1" name="円/楕円 646">
                    <a:extLst>
                      <a:ext uri="{FF2B5EF4-FFF2-40B4-BE49-F238E27FC236}">
                        <a16:creationId xmlns:a16="http://schemas.microsoft.com/office/drawing/2014/main" id="{2CDDFFB9-D1BF-4A5B-B443-460108B44B34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265647" y="4448682"/>
                    <a:ext cx="258772" cy="388157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2" name="円/楕円 647">
                    <a:extLst>
                      <a:ext uri="{FF2B5EF4-FFF2-40B4-BE49-F238E27FC236}">
                        <a16:creationId xmlns:a16="http://schemas.microsoft.com/office/drawing/2014/main" id="{EFF769B0-4FD3-43F6-A6A4-7D635E8D70D5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312493" y="4516350"/>
                    <a:ext cx="165081" cy="252823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3" name="円/楕円 644">
                    <a:extLst>
                      <a:ext uri="{FF2B5EF4-FFF2-40B4-BE49-F238E27FC236}">
                        <a16:creationId xmlns:a16="http://schemas.microsoft.com/office/drawing/2014/main" id="{352D3F29-ACFC-42AC-ACA3-EA3DCC6A00F4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5348399" y="4448682"/>
                    <a:ext cx="258772" cy="388157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4" name="円/楕円 645">
                    <a:extLst>
                      <a:ext uri="{FF2B5EF4-FFF2-40B4-BE49-F238E27FC236}">
                        <a16:creationId xmlns:a16="http://schemas.microsoft.com/office/drawing/2014/main" id="{6D7A76FC-8ECA-4B33-BFF4-3CCBAF31E7DE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5395244" y="4516350"/>
                    <a:ext cx="165081" cy="252823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5" name="円/楕円 643">
                    <a:extLst>
                      <a:ext uri="{FF2B5EF4-FFF2-40B4-BE49-F238E27FC236}">
                        <a16:creationId xmlns:a16="http://schemas.microsoft.com/office/drawing/2014/main" id="{D1AE97A9-B7C9-43EC-B26F-DEE601E27BE4}"/>
                      </a:ext>
                    </a:extLst>
                  </p:cNvPr>
                  <p:cNvSpPr/>
                  <p:nvPr/>
                </p:nvSpPr>
                <p:spPr>
                  <a:xfrm>
                    <a:off x="4395033" y="3933701"/>
                    <a:ext cx="1082753" cy="1218093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6" name="円/楕円 638">
                    <a:extLst>
                      <a:ext uri="{FF2B5EF4-FFF2-40B4-BE49-F238E27FC236}">
                        <a16:creationId xmlns:a16="http://schemas.microsoft.com/office/drawing/2014/main" id="{C124FB7F-F214-4799-A2D2-B20686A69902}"/>
                      </a:ext>
                    </a:extLst>
                  </p:cNvPr>
                  <p:cNvSpPr/>
                  <p:nvPr/>
                </p:nvSpPr>
                <p:spPr>
                  <a:xfrm>
                    <a:off x="4828906" y="4762065"/>
                    <a:ext cx="205751" cy="101649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7" name="円/楕円 50">
                    <a:extLst>
                      <a:ext uri="{FF2B5EF4-FFF2-40B4-BE49-F238E27FC236}">
                        <a16:creationId xmlns:a16="http://schemas.microsoft.com/office/drawing/2014/main" id="{5FF91C31-174F-44F3-B417-B437F2078BA0}"/>
                      </a:ext>
                    </a:extLst>
                  </p:cNvPr>
                  <p:cNvSpPr/>
                  <p:nvPr/>
                </p:nvSpPr>
                <p:spPr>
                  <a:xfrm>
                    <a:off x="4479601" y="3923172"/>
                    <a:ext cx="928540" cy="43373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17208" h="288310">
                        <a:moveTo>
                          <a:pt x="306540" y="0"/>
                        </a:moveTo>
                        <a:cubicBezTo>
                          <a:pt x="469326" y="0"/>
                          <a:pt x="601290" y="44625"/>
                          <a:pt x="601290" y="99673"/>
                        </a:cubicBezTo>
                        <a:lnTo>
                          <a:pt x="601154" y="100130"/>
                        </a:lnTo>
                        <a:cubicBezTo>
                          <a:pt x="626273" y="136691"/>
                          <a:pt x="621686" y="186815"/>
                          <a:pt x="589012" y="219488"/>
                        </a:cubicBezTo>
                        <a:lnTo>
                          <a:pt x="520191" y="288310"/>
                        </a:lnTo>
                        <a:lnTo>
                          <a:pt x="451370" y="219488"/>
                        </a:lnTo>
                        <a:lnTo>
                          <a:pt x="448184" y="214690"/>
                        </a:lnTo>
                        <a:cubicBezTo>
                          <a:pt x="447656" y="216752"/>
                          <a:pt x="446351" y="218135"/>
                          <a:pt x="444997" y="219488"/>
                        </a:cubicBezTo>
                        <a:lnTo>
                          <a:pt x="376176" y="288310"/>
                        </a:lnTo>
                        <a:lnTo>
                          <a:pt x="310859" y="222992"/>
                        </a:lnTo>
                        <a:lnTo>
                          <a:pt x="245541" y="288310"/>
                        </a:lnTo>
                        <a:lnTo>
                          <a:pt x="176720" y="219488"/>
                        </a:lnTo>
                        <a:lnTo>
                          <a:pt x="171280" y="211297"/>
                        </a:lnTo>
                        <a:cubicBezTo>
                          <a:pt x="170367" y="214728"/>
                          <a:pt x="168176" y="217153"/>
                          <a:pt x="165840" y="219488"/>
                        </a:cubicBezTo>
                        <a:lnTo>
                          <a:pt x="97019" y="288310"/>
                        </a:lnTo>
                        <a:lnTo>
                          <a:pt x="28198" y="219488"/>
                        </a:lnTo>
                        <a:cubicBezTo>
                          <a:pt x="-3184" y="188108"/>
                          <a:pt x="-8656" y="140630"/>
                          <a:pt x="13206" y="104422"/>
                        </a:cubicBezTo>
                        <a:cubicBezTo>
                          <a:pt x="11908" y="102951"/>
                          <a:pt x="11790" y="101317"/>
                          <a:pt x="11790" y="99673"/>
                        </a:cubicBezTo>
                        <a:cubicBezTo>
                          <a:pt x="11790" y="44625"/>
                          <a:pt x="143754" y="0"/>
                          <a:pt x="30654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8" name="円/楕円 631">
                    <a:extLst>
                      <a:ext uri="{FF2B5EF4-FFF2-40B4-BE49-F238E27FC236}">
                        <a16:creationId xmlns:a16="http://schemas.microsoft.com/office/drawing/2014/main" id="{D0DDFD7E-2E94-45EA-B07B-6D38B42BFFE4}"/>
                      </a:ext>
                    </a:extLst>
                  </p:cNvPr>
                  <p:cNvSpPr/>
                  <p:nvPr/>
                </p:nvSpPr>
                <p:spPr>
                  <a:xfrm>
                    <a:off x="5247615" y="4733869"/>
                    <a:ext cx="136304" cy="73962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9" name="円/楕円 632">
                    <a:extLst>
                      <a:ext uri="{FF2B5EF4-FFF2-40B4-BE49-F238E27FC236}">
                        <a16:creationId xmlns:a16="http://schemas.microsoft.com/office/drawing/2014/main" id="{3C9C29DC-B7E9-43AA-AD55-4B046E86148B}"/>
                      </a:ext>
                    </a:extLst>
                  </p:cNvPr>
                  <p:cNvSpPr/>
                  <p:nvPr/>
                </p:nvSpPr>
                <p:spPr>
                  <a:xfrm>
                    <a:off x="4504489" y="4733869"/>
                    <a:ext cx="136304" cy="73962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0" name="フリーフォーム: 図形 249">
                    <a:extLst>
                      <a:ext uri="{FF2B5EF4-FFF2-40B4-BE49-F238E27FC236}">
                        <a16:creationId xmlns:a16="http://schemas.microsoft.com/office/drawing/2014/main" id="{0C3BE0CC-6ACE-4D4C-8AD5-2B8E4226A8A8}"/>
                      </a:ext>
                    </a:extLst>
                  </p:cNvPr>
                  <p:cNvSpPr/>
                  <p:nvPr/>
                </p:nvSpPr>
                <p:spPr>
                  <a:xfrm>
                    <a:off x="4537425" y="4334754"/>
                    <a:ext cx="214607" cy="51189"/>
                  </a:xfrm>
                  <a:custGeom>
                    <a:avLst/>
                    <a:gdLst>
                      <a:gd name="connsiteX0" fmla="*/ 157550 w 315100"/>
                      <a:gd name="connsiteY0" fmla="*/ 0 h 85026"/>
                      <a:gd name="connsiteX1" fmla="*/ 311306 w 315100"/>
                      <a:gd name="connsiteY1" fmla="*/ 71789 h 85026"/>
                      <a:gd name="connsiteX2" fmla="*/ 315100 w 315100"/>
                      <a:gd name="connsiteY2" fmla="*/ 85026 h 85026"/>
                      <a:gd name="connsiteX3" fmla="*/ 260724 w 315100"/>
                      <a:gd name="connsiteY3" fmla="*/ 68769 h 85026"/>
                      <a:gd name="connsiteX4" fmla="*/ 157550 w 315100"/>
                      <a:gd name="connsiteY4" fmla="*/ 59532 h 85026"/>
                      <a:gd name="connsiteX5" fmla="*/ 54376 w 315100"/>
                      <a:gd name="connsiteY5" fmla="*/ 68769 h 85026"/>
                      <a:gd name="connsiteX6" fmla="*/ 0 w 315100"/>
                      <a:gd name="connsiteY6" fmla="*/ 85026 h 85026"/>
                      <a:gd name="connsiteX7" fmla="*/ 3794 w 315100"/>
                      <a:gd name="connsiteY7" fmla="*/ 71789 h 85026"/>
                      <a:gd name="connsiteX8" fmla="*/ 157550 w 315100"/>
                      <a:gd name="connsiteY8" fmla="*/ 0 h 850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15100" h="85026">
                        <a:moveTo>
                          <a:pt x="157550" y="0"/>
                        </a:moveTo>
                        <a:cubicBezTo>
                          <a:pt x="226669" y="0"/>
                          <a:pt x="285973" y="29602"/>
                          <a:pt x="311306" y="71789"/>
                        </a:cubicBezTo>
                        <a:lnTo>
                          <a:pt x="315100" y="85026"/>
                        </a:lnTo>
                        <a:lnTo>
                          <a:pt x="260724" y="68769"/>
                        </a:lnTo>
                        <a:cubicBezTo>
                          <a:pt x="229012" y="62821"/>
                          <a:pt x="194147" y="59532"/>
                          <a:pt x="157550" y="59532"/>
                        </a:cubicBezTo>
                        <a:cubicBezTo>
                          <a:pt x="120953" y="59532"/>
                          <a:pt x="86088" y="62821"/>
                          <a:pt x="54376" y="68769"/>
                        </a:cubicBezTo>
                        <a:lnTo>
                          <a:pt x="0" y="85026"/>
                        </a:lnTo>
                        <a:lnTo>
                          <a:pt x="3794" y="71789"/>
                        </a:lnTo>
                        <a:cubicBezTo>
                          <a:pt x="29127" y="29602"/>
                          <a:pt x="88431" y="0"/>
                          <a:pt x="1575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1" name="フリーフォーム: 図形 250">
                    <a:extLst>
                      <a:ext uri="{FF2B5EF4-FFF2-40B4-BE49-F238E27FC236}">
                        <a16:creationId xmlns:a16="http://schemas.microsoft.com/office/drawing/2014/main" id="{856EE8FB-D00D-4644-95E4-DBA48251EA40}"/>
                      </a:ext>
                    </a:extLst>
                  </p:cNvPr>
                  <p:cNvSpPr/>
                  <p:nvPr/>
                </p:nvSpPr>
                <p:spPr>
                  <a:xfrm>
                    <a:off x="5139993" y="4334755"/>
                    <a:ext cx="214607" cy="51189"/>
                  </a:xfrm>
                  <a:custGeom>
                    <a:avLst/>
                    <a:gdLst>
                      <a:gd name="connsiteX0" fmla="*/ 157550 w 315100"/>
                      <a:gd name="connsiteY0" fmla="*/ 0 h 85026"/>
                      <a:gd name="connsiteX1" fmla="*/ 311306 w 315100"/>
                      <a:gd name="connsiteY1" fmla="*/ 71789 h 85026"/>
                      <a:gd name="connsiteX2" fmla="*/ 315100 w 315100"/>
                      <a:gd name="connsiteY2" fmla="*/ 85026 h 85026"/>
                      <a:gd name="connsiteX3" fmla="*/ 260724 w 315100"/>
                      <a:gd name="connsiteY3" fmla="*/ 68769 h 85026"/>
                      <a:gd name="connsiteX4" fmla="*/ 157550 w 315100"/>
                      <a:gd name="connsiteY4" fmla="*/ 59532 h 85026"/>
                      <a:gd name="connsiteX5" fmla="*/ 54376 w 315100"/>
                      <a:gd name="connsiteY5" fmla="*/ 68769 h 85026"/>
                      <a:gd name="connsiteX6" fmla="*/ 0 w 315100"/>
                      <a:gd name="connsiteY6" fmla="*/ 85026 h 85026"/>
                      <a:gd name="connsiteX7" fmla="*/ 3794 w 315100"/>
                      <a:gd name="connsiteY7" fmla="*/ 71789 h 85026"/>
                      <a:gd name="connsiteX8" fmla="*/ 157550 w 315100"/>
                      <a:gd name="connsiteY8" fmla="*/ 0 h 850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15100" h="85026">
                        <a:moveTo>
                          <a:pt x="157550" y="0"/>
                        </a:moveTo>
                        <a:cubicBezTo>
                          <a:pt x="226669" y="0"/>
                          <a:pt x="285973" y="29602"/>
                          <a:pt x="311306" y="71789"/>
                        </a:cubicBezTo>
                        <a:lnTo>
                          <a:pt x="315100" y="85026"/>
                        </a:lnTo>
                        <a:lnTo>
                          <a:pt x="260724" y="68769"/>
                        </a:lnTo>
                        <a:cubicBezTo>
                          <a:pt x="229012" y="62821"/>
                          <a:pt x="194147" y="59532"/>
                          <a:pt x="157550" y="59532"/>
                        </a:cubicBezTo>
                        <a:cubicBezTo>
                          <a:pt x="120953" y="59532"/>
                          <a:pt x="86088" y="62821"/>
                          <a:pt x="54376" y="68769"/>
                        </a:cubicBezTo>
                        <a:lnTo>
                          <a:pt x="0" y="85026"/>
                        </a:lnTo>
                        <a:lnTo>
                          <a:pt x="3794" y="71789"/>
                        </a:lnTo>
                        <a:cubicBezTo>
                          <a:pt x="29127" y="29602"/>
                          <a:pt x="88431" y="0"/>
                          <a:pt x="1575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2" name="フリーフォーム: 図形 251">
                    <a:extLst>
                      <a:ext uri="{FF2B5EF4-FFF2-40B4-BE49-F238E27FC236}">
                        <a16:creationId xmlns:a16="http://schemas.microsoft.com/office/drawing/2014/main" id="{D3F5B52F-6492-40E5-8525-31A88ED60C36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17853" y="4457434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3" name="フリーフォーム: 図形 252">
                    <a:extLst>
                      <a:ext uri="{FF2B5EF4-FFF2-40B4-BE49-F238E27FC236}">
                        <a16:creationId xmlns:a16="http://schemas.microsoft.com/office/drawing/2014/main" id="{A13189B5-071F-49E2-813F-AD0BB4D585F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226466" y="4457434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4" name="フリーフォーム: 図形 253">
                    <a:extLst>
                      <a:ext uri="{FF2B5EF4-FFF2-40B4-BE49-F238E27FC236}">
                        <a16:creationId xmlns:a16="http://schemas.microsoft.com/office/drawing/2014/main" id="{5AA539F5-76F2-41B6-A8C8-D95D72F1F30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914896" y="4873270"/>
                    <a:ext cx="54353" cy="207427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39" name="四角形: 上の 2 つの角を丸める 238">
                  <a:extLst>
                    <a:ext uri="{FF2B5EF4-FFF2-40B4-BE49-F238E27FC236}">
                      <a16:creationId xmlns:a16="http://schemas.microsoft.com/office/drawing/2014/main" id="{11DC651C-B1D4-41E3-9CC9-3402080E36C9}"/>
                    </a:ext>
                  </a:extLst>
                </p:cNvPr>
                <p:cNvSpPr/>
                <p:nvPr/>
              </p:nvSpPr>
              <p:spPr>
                <a:xfrm>
                  <a:off x="5100556" y="5677858"/>
                  <a:ext cx="283353" cy="277437"/>
                </a:xfrm>
                <a:prstGeom prst="round2SameRect">
                  <a:avLst>
                    <a:gd name="adj1" fmla="val 0"/>
                    <a:gd name="adj2" fmla="val 29182"/>
                  </a:avLst>
                </a:prstGeom>
                <a:solidFill>
                  <a:srgbClr val="00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37" name="グループ化 336">
                <a:extLst>
                  <a:ext uri="{FF2B5EF4-FFF2-40B4-BE49-F238E27FC236}">
                    <a16:creationId xmlns:a16="http://schemas.microsoft.com/office/drawing/2014/main" id="{FBF76F51-84B0-485F-87D0-4178405F91AB}"/>
                  </a:ext>
                </a:extLst>
              </p:cNvPr>
              <p:cNvGrpSpPr/>
              <p:nvPr/>
            </p:nvGrpSpPr>
            <p:grpSpPr>
              <a:xfrm>
                <a:off x="3613150" y="5317006"/>
                <a:ext cx="2705100" cy="1132372"/>
                <a:chOff x="3613150" y="2328860"/>
                <a:chExt cx="2705100" cy="1209678"/>
              </a:xfrm>
            </p:grpSpPr>
            <p:grpSp>
              <p:nvGrpSpPr>
                <p:cNvPr id="338" name="グループ化 337">
                  <a:extLst>
                    <a:ext uri="{FF2B5EF4-FFF2-40B4-BE49-F238E27FC236}">
                      <a16:creationId xmlns:a16="http://schemas.microsoft.com/office/drawing/2014/main" id="{EA3EEA6C-C6A7-42DD-AC87-C62EA30D2595}"/>
                    </a:ext>
                  </a:extLst>
                </p:cNvPr>
                <p:cNvGrpSpPr/>
                <p:nvPr/>
              </p:nvGrpSpPr>
              <p:grpSpPr>
                <a:xfrm>
                  <a:off x="36131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40" name="フリーフォーム: 図形 339">
                    <a:extLst>
                      <a:ext uri="{FF2B5EF4-FFF2-40B4-BE49-F238E27FC236}">
                        <a16:creationId xmlns:a16="http://schemas.microsoft.com/office/drawing/2014/main" id="{AC6CBEE7-4C07-46B3-AAEB-B3D0EE8201EC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1" name="四角形: 上の 2 つの角を丸める 181">
                    <a:extLst>
                      <a:ext uri="{FF2B5EF4-FFF2-40B4-BE49-F238E27FC236}">
                        <a16:creationId xmlns:a16="http://schemas.microsoft.com/office/drawing/2014/main" id="{D3789D73-719A-4F9F-B209-00A3E9EFD4EB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lgConfetti">
                    <a:fgClr>
                      <a:schemeClr val="accent5">
                        <a:lumMod val="75000"/>
                      </a:schemeClr>
                    </a:fgClr>
                    <a:bgClr>
                      <a:schemeClr val="accent5">
                        <a:lumMod val="50000"/>
                      </a:schemeClr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39" name="四角形: 上の 2 つの角を丸める 181">
                  <a:extLst>
                    <a:ext uri="{FF2B5EF4-FFF2-40B4-BE49-F238E27FC236}">
                      <a16:creationId xmlns:a16="http://schemas.microsoft.com/office/drawing/2014/main" id="{7FB36A6A-ACF7-41D8-9A56-E40AD1BFC9D7}"/>
                    </a:ext>
                  </a:extLst>
                </p:cNvPr>
                <p:cNvSpPr/>
                <p:nvPr/>
              </p:nvSpPr>
              <p:spPr>
                <a:xfrm>
                  <a:off x="3613150" y="2328860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9808E9A7-5A39-3A7D-1C84-6B3B9328EB96}"/>
                </a:ext>
              </a:extLst>
            </p:cNvPr>
            <p:cNvGrpSpPr/>
            <p:nvPr/>
          </p:nvGrpSpPr>
          <p:grpSpPr>
            <a:xfrm>
              <a:off x="4300747" y="5251350"/>
              <a:ext cx="221455" cy="172195"/>
              <a:chOff x="1314450" y="2280493"/>
              <a:chExt cx="212372" cy="182066"/>
            </a:xfrm>
          </p:grpSpPr>
          <p:sp>
            <p:nvSpPr>
              <p:cNvPr id="19" name="四角形: 上の 2 つの角を丸める 18">
                <a:extLst>
                  <a:ext uri="{FF2B5EF4-FFF2-40B4-BE49-F238E27FC236}">
                    <a16:creationId xmlns:a16="http://schemas.microsoft.com/office/drawing/2014/main" id="{BB683752-0628-ACBD-2FD4-6A4EB6DEE660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" name="四角形: 上の 2 つの角を丸める 19">
                <a:extLst>
                  <a:ext uri="{FF2B5EF4-FFF2-40B4-BE49-F238E27FC236}">
                    <a16:creationId xmlns:a16="http://schemas.microsoft.com/office/drawing/2014/main" id="{0A353740-7332-5489-B47F-F84C6D0255C2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" name="四角形: 上の 2 つの角を丸める 20">
                <a:extLst>
                  <a:ext uri="{FF2B5EF4-FFF2-40B4-BE49-F238E27FC236}">
                    <a16:creationId xmlns:a16="http://schemas.microsoft.com/office/drawing/2014/main" id="{8CF89AFA-3619-E007-7C28-3950F8695FB3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" name="四角形: 上の 2 つの角を丸める 21">
                <a:extLst>
                  <a:ext uri="{FF2B5EF4-FFF2-40B4-BE49-F238E27FC236}">
                    <a16:creationId xmlns:a16="http://schemas.microsoft.com/office/drawing/2014/main" id="{8D7B6EF5-A925-E561-5AD0-89F402A021F0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A8073FB0-BFC7-A359-345B-A2C672AA2B30}"/>
                </a:ext>
              </a:extLst>
            </p:cNvPr>
            <p:cNvGrpSpPr/>
            <p:nvPr/>
          </p:nvGrpSpPr>
          <p:grpSpPr>
            <a:xfrm flipH="1">
              <a:off x="5393311" y="5251350"/>
              <a:ext cx="221455" cy="172195"/>
              <a:chOff x="1314450" y="2280493"/>
              <a:chExt cx="212372" cy="182066"/>
            </a:xfrm>
          </p:grpSpPr>
          <p:sp>
            <p:nvSpPr>
              <p:cNvPr id="24" name="四角形: 上の 2 つの角を丸める 23">
                <a:extLst>
                  <a:ext uri="{FF2B5EF4-FFF2-40B4-BE49-F238E27FC236}">
                    <a16:creationId xmlns:a16="http://schemas.microsoft.com/office/drawing/2014/main" id="{AA1C5AEF-491E-EACD-B202-860131C70DE4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" name="四角形: 上の 2 つの角を丸める 24">
                <a:extLst>
                  <a:ext uri="{FF2B5EF4-FFF2-40B4-BE49-F238E27FC236}">
                    <a16:creationId xmlns:a16="http://schemas.microsoft.com/office/drawing/2014/main" id="{D172C9E4-E9F3-AC34-0D5B-FCDDEEB1B567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" name="四角形: 上の 2 つの角を丸める 25">
                <a:extLst>
                  <a:ext uri="{FF2B5EF4-FFF2-40B4-BE49-F238E27FC236}">
                    <a16:creationId xmlns:a16="http://schemas.microsoft.com/office/drawing/2014/main" id="{095413BB-8E99-C2AD-BC38-9B3486B20A5E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" name="四角形: 上の 2 つの角を丸める 26">
                <a:extLst>
                  <a:ext uri="{FF2B5EF4-FFF2-40B4-BE49-F238E27FC236}">
                    <a16:creationId xmlns:a16="http://schemas.microsoft.com/office/drawing/2014/main" id="{B91F52FE-94EA-2C10-1D9B-3F5175EA0D8F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06" name="グループ化 405">
              <a:extLst>
                <a:ext uri="{FF2B5EF4-FFF2-40B4-BE49-F238E27FC236}">
                  <a16:creationId xmlns:a16="http://schemas.microsoft.com/office/drawing/2014/main" id="{61776BF6-5FD1-176C-9918-16A06814B796}"/>
                </a:ext>
              </a:extLst>
            </p:cNvPr>
            <p:cNvGrpSpPr/>
            <p:nvPr/>
          </p:nvGrpSpPr>
          <p:grpSpPr>
            <a:xfrm>
              <a:off x="5484796" y="3785007"/>
              <a:ext cx="962025" cy="1026463"/>
              <a:chOff x="4008147" y="1069149"/>
              <a:chExt cx="962025" cy="1026463"/>
            </a:xfrm>
          </p:grpSpPr>
          <p:sp>
            <p:nvSpPr>
              <p:cNvPr id="407" name="楕円 406">
                <a:extLst>
                  <a:ext uri="{FF2B5EF4-FFF2-40B4-BE49-F238E27FC236}">
                    <a16:creationId xmlns:a16="http://schemas.microsoft.com/office/drawing/2014/main" id="{E0CF5231-A549-031E-CC3C-4E94D45566C2}"/>
                  </a:ext>
                </a:extLst>
              </p:cNvPr>
              <p:cNvSpPr/>
              <p:nvPr/>
            </p:nvSpPr>
            <p:spPr>
              <a:xfrm>
                <a:off x="4008147" y="1069149"/>
                <a:ext cx="962025" cy="8549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B0F0"/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楕円 407">
                <a:extLst>
                  <a:ext uri="{FF2B5EF4-FFF2-40B4-BE49-F238E27FC236}">
                    <a16:creationId xmlns:a16="http://schemas.microsoft.com/office/drawing/2014/main" id="{AB958914-8219-087C-553A-9FBB79F0817C}"/>
                  </a:ext>
                </a:extLst>
              </p:cNvPr>
              <p:cNvSpPr/>
              <p:nvPr/>
            </p:nvSpPr>
            <p:spPr>
              <a:xfrm>
                <a:off x="4208966" y="1813647"/>
                <a:ext cx="172783" cy="146078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09" name="楕円 408">
                <a:extLst>
                  <a:ext uri="{FF2B5EF4-FFF2-40B4-BE49-F238E27FC236}">
                    <a16:creationId xmlns:a16="http://schemas.microsoft.com/office/drawing/2014/main" id="{303960F3-2AB9-971E-D8E8-64063988F2CC}"/>
                  </a:ext>
                </a:extLst>
              </p:cNvPr>
              <p:cNvSpPr/>
              <p:nvPr/>
            </p:nvSpPr>
            <p:spPr>
              <a:xfrm>
                <a:off x="4121738" y="1956989"/>
                <a:ext cx="109193" cy="970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" name="楕円 409">
                <a:extLst>
                  <a:ext uri="{FF2B5EF4-FFF2-40B4-BE49-F238E27FC236}">
                    <a16:creationId xmlns:a16="http://schemas.microsoft.com/office/drawing/2014/main" id="{DF1BB727-A506-34B2-C280-6A95BBA5A0C7}"/>
                  </a:ext>
                </a:extLst>
              </p:cNvPr>
              <p:cNvSpPr/>
              <p:nvPr/>
            </p:nvSpPr>
            <p:spPr>
              <a:xfrm>
                <a:off x="4016501" y="2026461"/>
                <a:ext cx="79527" cy="6915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11" name="グループ化 410">
                <a:extLst>
                  <a:ext uri="{FF2B5EF4-FFF2-40B4-BE49-F238E27FC236}">
                    <a16:creationId xmlns:a16="http://schemas.microsoft.com/office/drawing/2014/main" id="{CF8508B4-E194-7DF3-77D5-F69C072C0B31}"/>
                  </a:ext>
                </a:extLst>
              </p:cNvPr>
              <p:cNvGrpSpPr/>
              <p:nvPr/>
            </p:nvGrpSpPr>
            <p:grpSpPr>
              <a:xfrm>
                <a:off x="4096028" y="1125027"/>
                <a:ext cx="737412" cy="694480"/>
                <a:chOff x="3206014" y="1144929"/>
                <a:chExt cx="631318" cy="594562"/>
              </a:xfrm>
            </p:grpSpPr>
            <p:grpSp>
              <p:nvGrpSpPr>
                <p:cNvPr id="412" name="グループ化 411">
                  <a:extLst>
                    <a:ext uri="{FF2B5EF4-FFF2-40B4-BE49-F238E27FC236}">
                      <a16:creationId xmlns:a16="http://schemas.microsoft.com/office/drawing/2014/main" id="{1EDAB2BD-3573-0425-A19F-B1591E65FDEB}"/>
                    </a:ext>
                  </a:extLst>
                </p:cNvPr>
                <p:cNvGrpSpPr/>
                <p:nvPr/>
              </p:nvGrpSpPr>
              <p:grpSpPr>
                <a:xfrm>
                  <a:off x="3206014" y="1381362"/>
                  <a:ext cx="342307" cy="246336"/>
                  <a:chOff x="3127388" y="1303758"/>
                  <a:chExt cx="586398" cy="421992"/>
                </a:xfrm>
              </p:grpSpPr>
              <p:sp>
                <p:nvSpPr>
                  <p:cNvPr id="427" name="フリーフォーム: 図形 426">
                    <a:extLst>
                      <a:ext uri="{FF2B5EF4-FFF2-40B4-BE49-F238E27FC236}">
                        <a16:creationId xmlns:a16="http://schemas.microsoft.com/office/drawing/2014/main" id="{35B01C91-3CED-4E4B-7867-A7D64F3EF629}"/>
                      </a:ext>
                    </a:extLst>
                  </p:cNvPr>
                  <p:cNvSpPr/>
                  <p:nvPr/>
                </p:nvSpPr>
                <p:spPr>
                  <a:xfrm>
                    <a:off x="3127388" y="1303758"/>
                    <a:ext cx="586398" cy="421992"/>
                  </a:xfrm>
                  <a:custGeom>
                    <a:avLst/>
                    <a:gdLst>
                      <a:gd name="connsiteX0" fmla="*/ 360604 w 586398"/>
                      <a:gd name="connsiteY0" fmla="*/ 0 h 421992"/>
                      <a:gd name="connsiteX1" fmla="*/ 586398 w 586398"/>
                      <a:gd name="connsiteY1" fmla="*/ 389300 h 421992"/>
                      <a:gd name="connsiteX2" fmla="*/ 573688 w 586398"/>
                      <a:gd name="connsiteY2" fmla="*/ 392826 h 421992"/>
                      <a:gd name="connsiteX3" fmla="*/ 290986 w 586398"/>
                      <a:gd name="connsiteY3" fmla="*/ 421992 h 421992"/>
                      <a:gd name="connsiteX4" fmla="*/ 8285 w 586398"/>
                      <a:gd name="connsiteY4" fmla="*/ 392826 h 421992"/>
                      <a:gd name="connsiteX5" fmla="*/ 0 w 586398"/>
                      <a:gd name="connsiteY5" fmla="*/ 390527 h 421992"/>
                      <a:gd name="connsiteX6" fmla="*/ 610 w 586398"/>
                      <a:gd name="connsiteY6" fmla="*/ 390240 h 421992"/>
                      <a:gd name="connsiteX7" fmla="*/ 226950 w 586398"/>
                      <a:gd name="connsiteY7" fmla="*/ 1 h 421992"/>
                      <a:gd name="connsiteX8" fmla="*/ 236641 w 586398"/>
                      <a:gd name="connsiteY8" fmla="*/ 4718 h 421992"/>
                      <a:gd name="connsiteX9" fmla="*/ 293776 w 586398"/>
                      <a:gd name="connsiteY9" fmla="*/ 13045 h 421992"/>
                      <a:gd name="connsiteX10" fmla="*/ 350912 w 586398"/>
                      <a:gd name="connsiteY10" fmla="*/ 4718 h 4219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86398" h="421992">
                        <a:moveTo>
                          <a:pt x="360604" y="0"/>
                        </a:moveTo>
                        <a:lnTo>
                          <a:pt x="586398" y="389300"/>
                        </a:lnTo>
                        <a:lnTo>
                          <a:pt x="573688" y="392826"/>
                        </a:lnTo>
                        <a:cubicBezTo>
                          <a:pt x="486797" y="411607"/>
                          <a:pt x="391265" y="421992"/>
                          <a:pt x="290986" y="421992"/>
                        </a:cubicBezTo>
                        <a:cubicBezTo>
                          <a:pt x="190708" y="421992"/>
                          <a:pt x="95176" y="411607"/>
                          <a:pt x="8285" y="392826"/>
                        </a:cubicBezTo>
                        <a:lnTo>
                          <a:pt x="0" y="390527"/>
                        </a:lnTo>
                        <a:lnTo>
                          <a:pt x="610" y="390240"/>
                        </a:lnTo>
                        <a:lnTo>
                          <a:pt x="226950" y="1"/>
                        </a:lnTo>
                        <a:lnTo>
                          <a:pt x="236641" y="4718"/>
                        </a:lnTo>
                        <a:cubicBezTo>
                          <a:pt x="254202" y="10080"/>
                          <a:pt x="273510" y="13045"/>
                          <a:pt x="293776" y="13045"/>
                        </a:cubicBezTo>
                        <a:cubicBezTo>
                          <a:pt x="314043" y="13045"/>
                          <a:pt x="333350" y="10080"/>
                          <a:pt x="350912" y="4718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8" name="フリーフォーム: 図形 427">
                    <a:extLst>
                      <a:ext uri="{FF2B5EF4-FFF2-40B4-BE49-F238E27FC236}">
                        <a16:creationId xmlns:a16="http://schemas.microsoft.com/office/drawing/2014/main" id="{24EB99F0-D189-021F-F644-C11B67F0354F}"/>
                      </a:ext>
                    </a:extLst>
                  </p:cNvPr>
                  <p:cNvSpPr/>
                  <p:nvPr/>
                </p:nvSpPr>
                <p:spPr>
                  <a:xfrm>
                    <a:off x="3285232" y="1303758"/>
                    <a:ext cx="271951" cy="181054"/>
                  </a:xfrm>
                  <a:custGeom>
                    <a:avLst/>
                    <a:gdLst>
                      <a:gd name="connsiteX0" fmla="*/ 202761 w 271951"/>
                      <a:gd name="connsiteY0" fmla="*/ 0 h 181054"/>
                      <a:gd name="connsiteX1" fmla="*/ 271951 w 271951"/>
                      <a:gd name="connsiteY1" fmla="*/ 119293 h 181054"/>
                      <a:gd name="connsiteX2" fmla="*/ 244369 w 271951"/>
                      <a:gd name="connsiteY2" fmla="*/ 116110 h 181054"/>
                      <a:gd name="connsiteX3" fmla="*/ 238862 w 271951"/>
                      <a:gd name="connsiteY3" fmla="*/ 153320 h 181054"/>
                      <a:gd name="connsiteX4" fmla="*/ 203884 w 271951"/>
                      <a:gd name="connsiteY4" fmla="*/ 139485 h 181054"/>
                      <a:gd name="connsiteX5" fmla="*/ 188935 w 271951"/>
                      <a:gd name="connsiteY5" fmla="*/ 174000 h 181054"/>
                      <a:gd name="connsiteX6" fmla="*/ 158730 w 271951"/>
                      <a:gd name="connsiteY6" fmla="*/ 151583 h 181054"/>
                      <a:gd name="connsiteX7" fmla="*/ 135356 w 271951"/>
                      <a:gd name="connsiteY7" fmla="*/ 181054 h 181054"/>
                      <a:gd name="connsiteX8" fmla="*/ 111982 w 271951"/>
                      <a:gd name="connsiteY8" fmla="*/ 151583 h 181054"/>
                      <a:gd name="connsiteX9" fmla="*/ 81777 w 271951"/>
                      <a:gd name="connsiteY9" fmla="*/ 174000 h 181054"/>
                      <a:gd name="connsiteX10" fmla="*/ 66828 w 271951"/>
                      <a:gd name="connsiteY10" fmla="*/ 139485 h 181054"/>
                      <a:gd name="connsiteX11" fmla="*/ 31850 w 271951"/>
                      <a:gd name="connsiteY11" fmla="*/ 153320 h 181054"/>
                      <a:gd name="connsiteX12" fmla="*/ 26343 w 271951"/>
                      <a:gd name="connsiteY12" fmla="*/ 116110 h 181054"/>
                      <a:gd name="connsiteX13" fmla="*/ 0 w 271951"/>
                      <a:gd name="connsiteY13" fmla="*/ 119150 h 181054"/>
                      <a:gd name="connsiteX14" fmla="*/ 69107 w 271951"/>
                      <a:gd name="connsiteY14" fmla="*/ 1 h 181054"/>
                      <a:gd name="connsiteX15" fmla="*/ 78798 w 271951"/>
                      <a:gd name="connsiteY15" fmla="*/ 4718 h 181054"/>
                      <a:gd name="connsiteX16" fmla="*/ 135933 w 271951"/>
                      <a:gd name="connsiteY16" fmla="*/ 13045 h 181054"/>
                      <a:gd name="connsiteX17" fmla="*/ 193069 w 271951"/>
                      <a:gd name="connsiteY17" fmla="*/ 4718 h 1810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71951" h="181054">
                        <a:moveTo>
                          <a:pt x="202761" y="0"/>
                        </a:moveTo>
                        <a:lnTo>
                          <a:pt x="271951" y="119293"/>
                        </a:lnTo>
                        <a:lnTo>
                          <a:pt x="244369" y="116110"/>
                        </a:lnTo>
                        <a:lnTo>
                          <a:pt x="238862" y="153320"/>
                        </a:lnTo>
                        <a:lnTo>
                          <a:pt x="203884" y="139485"/>
                        </a:lnTo>
                        <a:lnTo>
                          <a:pt x="188935" y="174000"/>
                        </a:lnTo>
                        <a:lnTo>
                          <a:pt x="158730" y="151583"/>
                        </a:lnTo>
                        <a:lnTo>
                          <a:pt x="135356" y="181054"/>
                        </a:lnTo>
                        <a:lnTo>
                          <a:pt x="111982" y="151583"/>
                        </a:lnTo>
                        <a:lnTo>
                          <a:pt x="81777" y="174000"/>
                        </a:lnTo>
                        <a:lnTo>
                          <a:pt x="66828" y="139485"/>
                        </a:lnTo>
                        <a:lnTo>
                          <a:pt x="31850" y="153320"/>
                        </a:lnTo>
                        <a:lnTo>
                          <a:pt x="26343" y="116110"/>
                        </a:lnTo>
                        <a:lnTo>
                          <a:pt x="0" y="119150"/>
                        </a:lnTo>
                        <a:lnTo>
                          <a:pt x="69107" y="1"/>
                        </a:lnTo>
                        <a:lnTo>
                          <a:pt x="78798" y="4718"/>
                        </a:lnTo>
                        <a:cubicBezTo>
                          <a:pt x="96359" y="10080"/>
                          <a:pt x="115667" y="13045"/>
                          <a:pt x="135933" y="13045"/>
                        </a:cubicBezTo>
                        <a:cubicBezTo>
                          <a:pt x="156200" y="13045"/>
                          <a:pt x="175507" y="10080"/>
                          <a:pt x="193069" y="4718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13" name="グループ化 412">
                  <a:extLst>
                    <a:ext uri="{FF2B5EF4-FFF2-40B4-BE49-F238E27FC236}">
                      <a16:creationId xmlns:a16="http://schemas.microsoft.com/office/drawing/2014/main" id="{1F1BBF0D-6970-8F5B-16A1-8A3F0928E09A}"/>
                    </a:ext>
                  </a:extLst>
                </p:cNvPr>
                <p:cNvGrpSpPr/>
                <p:nvPr/>
              </p:nvGrpSpPr>
              <p:grpSpPr>
                <a:xfrm>
                  <a:off x="3556679" y="1412859"/>
                  <a:ext cx="280653" cy="326632"/>
                  <a:chOff x="3934604" y="1330151"/>
                  <a:chExt cx="480780" cy="559545"/>
                </a:xfrm>
              </p:grpSpPr>
              <p:sp>
                <p:nvSpPr>
                  <p:cNvPr id="425" name="フリーフォーム: 図形 424">
                    <a:extLst>
                      <a:ext uri="{FF2B5EF4-FFF2-40B4-BE49-F238E27FC236}">
                        <a16:creationId xmlns:a16="http://schemas.microsoft.com/office/drawing/2014/main" id="{A4A5C773-E459-1321-6A77-8CFF67A1EBBC}"/>
                      </a:ext>
                    </a:extLst>
                  </p:cNvPr>
                  <p:cNvSpPr/>
                  <p:nvPr/>
                </p:nvSpPr>
                <p:spPr>
                  <a:xfrm>
                    <a:off x="3934604" y="1416846"/>
                    <a:ext cx="454649" cy="472850"/>
                  </a:xfrm>
                  <a:custGeom>
                    <a:avLst/>
                    <a:gdLst>
                      <a:gd name="connsiteX0" fmla="*/ 312309 w 458395"/>
                      <a:gd name="connsiteY0" fmla="*/ 0 h 472659"/>
                      <a:gd name="connsiteX1" fmla="*/ 411581 w 458395"/>
                      <a:gd name="connsiteY1" fmla="*/ 0 h 472659"/>
                      <a:gd name="connsiteX2" fmla="*/ 412557 w 458395"/>
                      <a:gd name="connsiteY2" fmla="*/ 1609 h 472659"/>
                      <a:gd name="connsiteX3" fmla="*/ 378730 w 458395"/>
                      <a:gd name="connsiteY3" fmla="*/ 390769 h 472659"/>
                      <a:gd name="connsiteX4" fmla="*/ 200717 w 458395"/>
                      <a:gd name="connsiteY4" fmla="*/ 469420 h 472659"/>
                      <a:gd name="connsiteX5" fmla="*/ 132159 w 458395"/>
                      <a:gd name="connsiteY5" fmla="*/ 472659 h 472659"/>
                      <a:gd name="connsiteX6" fmla="*/ 0 w 458395"/>
                      <a:gd name="connsiteY6" fmla="*/ 378583 h 472659"/>
                      <a:gd name="connsiteX7" fmla="*/ 80717 w 458395"/>
                      <a:gd name="connsiteY7" fmla="*/ 291900 h 472659"/>
                      <a:gd name="connsiteX8" fmla="*/ 134832 w 458395"/>
                      <a:gd name="connsiteY8" fmla="*/ 270174 h 472659"/>
                      <a:gd name="connsiteX9" fmla="*/ 279375 w 458395"/>
                      <a:gd name="connsiteY9" fmla="*/ 107524 h 472659"/>
                      <a:gd name="connsiteX0" fmla="*/ 312309 w 445091"/>
                      <a:gd name="connsiteY0" fmla="*/ 0 h 472980"/>
                      <a:gd name="connsiteX1" fmla="*/ 411581 w 445091"/>
                      <a:gd name="connsiteY1" fmla="*/ 0 h 472980"/>
                      <a:gd name="connsiteX2" fmla="*/ 412557 w 445091"/>
                      <a:gd name="connsiteY2" fmla="*/ 1609 h 472980"/>
                      <a:gd name="connsiteX3" fmla="*/ 378730 w 445091"/>
                      <a:gd name="connsiteY3" fmla="*/ 390769 h 472980"/>
                      <a:gd name="connsiteX4" fmla="*/ 132159 w 445091"/>
                      <a:gd name="connsiteY4" fmla="*/ 472659 h 472980"/>
                      <a:gd name="connsiteX5" fmla="*/ 0 w 445091"/>
                      <a:gd name="connsiteY5" fmla="*/ 378583 h 472980"/>
                      <a:gd name="connsiteX6" fmla="*/ 80717 w 445091"/>
                      <a:gd name="connsiteY6" fmla="*/ 291900 h 472980"/>
                      <a:gd name="connsiteX7" fmla="*/ 134832 w 445091"/>
                      <a:gd name="connsiteY7" fmla="*/ 270174 h 472980"/>
                      <a:gd name="connsiteX8" fmla="*/ 279375 w 445091"/>
                      <a:gd name="connsiteY8" fmla="*/ 107524 h 472980"/>
                      <a:gd name="connsiteX9" fmla="*/ 312309 w 445091"/>
                      <a:gd name="connsiteY9" fmla="*/ 0 h 472980"/>
                      <a:gd name="connsiteX0" fmla="*/ 312309 w 453478"/>
                      <a:gd name="connsiteY0" fmla="*/ 0 h 472739"/>
                      <a:gd name="connsiteX1" fmla="*/ 411581 w 453478"/>
                      <a:gd name="connsiteY1" fmla="*/ 0 h 472739"/>
                      <a:gd name="connsiteX2" fmla="*/ 412557 w 453478"/>
                      <a:gd name="connsiteY2" fmla="*/ 1609 h 472739"/>
                      <a:gd name="connsiteX3" fmla="*/ 404923 w 453478"/>
                      <a:gd name="connsiteY3" fmla="*/ 359813 h 472739"/>
                      <a:gd name="connsiteX4" fmla="*/ 132159 w 453478"/>
                      <a:gd name="connsiteY4" fmla="*/ 472659 h 472739"/>
                      <a:gd name="connsiteX5" fmla="*/ 0 w 453478"/>
                      <a:gd name="connsiteY5" fmla="*/ 378583 h 472739"/>
                      <a:gd name="connsiteX6" fmla="*/ 80717 w 453478"/>
                      <a:gd name="connsiteY6" fmla="*/ 291900 h 472739"/>
                      <a:gd name="connsiteX7" fmla="*/ 134832 w 453478"/>
                      <a:gd name="connsiteY7" fmla="*/ 270174 h 472739"/>
                      <a:gd name="connsiteX8" fmla="*/ 279375 w 453478"/>
                      <a:gd name="connsiteY8" fmla="*/ 107524 h 472739"/>
                      <a:gd name="connsiteX9" fmla="*/ 312309 w 453478"/>
                      <a:gd name="connsiteY9" fmla="*/ 0 h 472739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134832 w 458923"/>
                      <a:gd name="connsiteY7" fmla="*/ 270174 h 472850"/>
                      <a:gd name="connsiteX8" fmla="*/ 279375 w 458923"/>
                      <a:gd name="connsiteY8" fmla="*/ 107524 h 472850"/>
                      <a:gd name="connsiteX9" fmla="*/ 312309 w 458923"/>
                      <a:gd name="connsiteY9" fmla="*/ 0 h 472850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134832 w 458923"/>
                      <a:gd name="connsiteY7" fmla="*/ 270174 h 472850"/>
                      <a:gd name="connsiteX8" fmla="*/ 298425 w 458923"/>
                      <a:gd name="connsiteY8" fmla="*/ 114668 h 472850"/>
                      <a:gd name="connsiteX9" fmla="*/ 312309 w 458923"/>
                      <a:gd name="connsiteY9" fmla="*/ 0 h 472850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298425 w 458923"/>
                      <a:gd name="connsiteY7" fmla="*/ 114668 h 472850"/>
                      <a:gd name="connsiteX8" fmla="*/ 312309 w 458923"/>
                      <a:gd name="connsiteY8" fmla="*/ 0 h 472850"/>
                      <a:gd name="connsiteX0" fmla="*/ 313578 w 460192"/>
                      <a:gd name="connsiteY0" fmla="*/ 0 h 472850"/>
                      <a:gd name="connsiteX1" fmla="*/ 412850 w 460192"/>
                      <a:gd name="connsiteY1" fmla="*/ 0 h 472850"/>
                      <a:gd name="connsiteX2" fmla="*/ 413826 w 460192"/>
                      <a:gd name="connsiteY2" fmla="*/ 1609 h 472850"/>
                      <a:gd name="connsiteX3" fmla="*/ 406192 w 460192"/>
                      <a:gd name="connsiteY3" fmla="*/ 359813 h 472850"/>
                      <a:gd name="connsiteX4" fmla="*/ 133428 w 460192"/>
                      <a:gd name="connsiteY4" fmla="*/ 472659 h 472850"/>
                      <a:gd name="connsiteX5" fmla="*/ 1269 w 460192"/>
                      <a:gd name="connsiteY5" fmla="*/ 378583 h 472850"/>
                      <a:gd name="connsiteX6" fmla="*/ 79605 w 460192"/>
                      <a:gd name="connsiteY6" fmla="*/ 265707 h 472850"/>
                      <a:gd name="connsiteX7" fmla="*/ 299694 w 460192"/>
                      <a:gd name="connsiteY7" fmla="*/ 114668 h 472850"/>
                      <a:gd name="connsiteX8" fmla="*/ 313578 w 460192"/>
                      <a:gd name="connsiteY8" fmla="*/ 0 h 472850"/>
                      <a:gd name="connsiteX0" fmla="*/ 313578 w 460192"/>
                      <a:gd name="connsiteY0" fmla="*/ 0 h 472850"/>
                      <a:gd name="connsiteX1" fmla="*/ 412850 w 460192"/>
                      <a:gd name="connsiteY1" fmla="*/ 0 h 472850"/>
                      <a:gd name="connsiteX2" fmla="*/ 413826 w 460192"/>
                      <a:gd name="connsiteY2" fmla="*/ 1609 h 472850"/>
                      <a:gd name="connsiteX3" fmla="*/ 406192 w 460192"/>
                      <a:gd name="connsiteY3" fmla="*/ 359813 h 472850"/>
                      <a:gd name="connsiteX4" fmla="*/ 133428 w 460192"/>
                      <a:gd name="connsiteY4" fmla="*/ 472659 h 472850"/>
                      <a:gd name="connsiteX5" fmla="*/ 1269 w 460192"/>
                      <a:gd name="connsiteY5" fmla="*/ 378583 h 472850"/>
                      <a:gd name="connsiteX6" fmla="*/ 79605 w 460192"/>
                      <a:gd name="connsiteY6" fmla="*/ 265707 h 472850"/>
                      <a:gd name="connsiteX7" fmla="*/ 299694 w 460192"/>
                      <a:gd name="connsiteY7" fmla="*/ 114668 h 472850"/>
                      <a:gd name="connsiteX8" fmla="*/ 313578 w 460192"/>
                      <a:gd name="connsiteY8" fmla="*/ 0 h 472850"/>
                      <a:gd name="connsiteX0" fmla="*/ 306648 w 453262"/>
                      <a:gd name="connsiteY0" fmla="*/ 0 h 472850"/>
                      <a:gd name="connsiteX1" fmla="*/ 405920 w 453262"/>
                      <a:gd name="connsiteY1" fmla="*/ 0 h 472850"/>
                      <a:gd name="connsiteX2" fmla="*/ 406896 w 453262"/>
                      <a:gd name="connsiteY2" fmla="*/ 1609 h 472850"/>
                      <a:gd name="connsiteX3" fmla="*/ 399262 w 453262"/>
                      <a:gd name="connsiteY3" fmla="*/ 359813 h 472850"/>
                      <a:gd name="connsiteX4" fmla="*/ 126498 w 453262"/>
                      <a:gd name="connsiteY4" fmla="*/ 472659 h 472850"/>
                      <a:gd name="connsiteX5" fmla="*/ 1483 w 453262"/>
                      <a:gd name="connsiteY5" fmla="*/ 400014 h 472850"/>
                      <a:gd name="connsiteX6" fmla="*/ 72675 w 453262"/>
                      <a:gd name="connsiteY6" fmla="*/ 265707 h 472850"/>
                      <a:gd name="connsiteX7" fmla="*/ 292764 w 453262"/>
                      <a:gd name="connsiteY7" fmla="*/ 114668 h 472850"/>
                      <a:gd name="connsiteX8" fmla="*/ 306648 w 453262"/>
                      <a:gd name="connsiteY8" fmla="*/ 0 h 472850"/>
                      <a:gd name="connsiteX0" fmla="*/ 311301 w 457915"/>
                      <a:gd name="connsiteY0" fmla="*/ 0 h 472850"/>
                      <a:gd name="connsiteX1" fmla="*/ 410573 w 457915"/>
                      <a:gd name="connsiteY1" fmla="*/ 0 h 472850"/>
                      <a:gd name="connsiteX2" fmla="*/ 411549 w 457915"/>
                      <a:gd name="connsiteY2" fmla="*/ 1609 h 472850"/>
                      <a:gd name="connsiteX3" fmla="*/ 403915 w 457915"/>
                      <a:gd name="connsiteY3" fmla="*/ 359813 h 472850"/>
                      <a:gd name="connsiteX4" fmla="*/ 131151 w 457915"/>
                      <a:gd name="connsiteY4" fmla="*/ 472659 h 472850"/>
                      <a:gd name="connsiteX5" fmla="*/ 6136 w 457915"/>
                      <a:gd name="connsiteY5" fmla="*/ 400014 h 472850"/>
                      <a:gd name="connsiteX6" fmla="*/ 77328 w 457915"/>
                      <a:gd name="connsiteY6" fmla="*/ 265707 h 472850"/>
                      <a:gd name="connsiteX7" fmla="*/ 297417 w 457915"/>
                      <a:gd name="connsiteY7" fmla="*/ 114668 h 472850"/>
                      <a:gd name="connsiteX8" fmla="*/ 311301 w 457915"/>
                      <a:gd name="connsiteY8" fmla="*/ 0 h 472850"/>
                      <a:gd name="connsiteX0" fmla="*/ 308035 w 454649"/>
                      <a:gd name="connsiteY0" fmla="*/ 0 h 472850"/>
                      <a:gd name="connsiteX1" fmla="*/ 407307 w 454649"/>
                      <a:gd name="connsiteY1" fmla="*/ 0 h 472850"/>
                      <a:gd name="connsiteX2" fmla="*/ 408283 w 454649"/>
                      <a:gd name="connsiteY2" fmla="*/ 1609 h 472850"/>
                      <a:gd name="connsiteX3" fmla="*/ 400649 w 454649"/>
                      <a:gd name="connsiteY3" fmla="*/ 359813 h 472850"/>
                      <a:gd name="connsiteX4" fmla="*/ 127885 w 454649"/>
                      <a:gd name="connsiteY4" fmla="*/ 472659 h 472850"/>
                      <a:gd name="connsiteX5" fmla="*/ 2870 w 454649"/>
                      <a:gd name="connsiteY5" fmla="*/ 400014 h 472850"/>
                      <a:gd name="connsiteX6" fmla="*/ 74062 w 454649"/>
                      <a:gd name="connsiteY6" fmla="*/ 265707 h 472850"/>
                      <a:gd name="connsiteX7" fmla="*/ 294151 w 454649"/>
                      <a:gd name="connsiteY7" fmla="*/ 114668 h 472850"/>
                      <a:gd name="connsiteX8" fmla="*/ 308035 w 454649"/>
                      <a:gd name="connsiteY8" fmla="*/ 0 h 472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4649" h="472850">
                        <a:moveTo>
                          <a:pt x="308035" y="0"/>
                        </a:moveTo>
                        <a:lnTo>
                          <a:pt x="407307" y="0"/>
                        </a:lnTo>
                        <a:lnTo>
                          <a:pt x="408283" y="1609"/>
                        </a:lnTo>
                        <a:cubicBezTo>
                          <a:pt x="477845" y="140861"/>
                          <a:pt x="464051" y="257493"/>
                          <a:pt x="400649" y="359813"/>
                        </a:cubicBezTo>
                        <a:cubicBezTo>
                          <a:pt x="337247" y="462133"/>
                          <a:pt x="191007" y="474690"/>
                          <a:pt x="127885" y="472659"/>
                        </a:cubicBezTo>
                        <a:cubicBezTo>
                          <a:pt x="54896" y="472659"/>
                          <a:pt x="16603" y="451175"/>
                          <a:pt x="2870" y="400014"/>
                        </a:cubicBezTo>
                        <a:cubicBezTo>
                          <a:pt x="-10863" y="348853"/>
                          <a:pt x="26628" y="279988"/>
                          <a:pt x="74062" y="265707"/>
                        </a:cubicBezTo>
                        <a:cubicBezTo>
                          <a:pt x="147425" y="215361"/>
                          <a:pt x="275557" y="181683"/>
                          <a:pt x="294151" y="114668"/>
                        </a:cubicBezTo>
                        <a:cubicBezTo>
                          <a:pt x="312745" y="47653"/>
                          <a:pt x="303407" y="38223"/>
                          <a:pt x="308035" y="0"/>
                        </a:cubicBezTo>
                        <a:close/>
                      </a:path>
                    </a:pathLst>
                  </a:custGeom>
                  <a:solidFill>
                    <a:srgbClr val="7030A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6" name="フリーフォーム: 図形 425">
                    <a:extLst>
                      <a:ext uri="{FF2B5EF4-FFF2-40B4-BE49-F238E27FC236}">
                        <a16:creationId xmlns:a16="http://schemas.microsoft.com/office/drawing/2014/main" id="{C2C62D6B-EB60-E81D-9498-DAA1FCF688F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194860" y="1330151"/>
                    <a:ext cx="220524" cy="182222"/>
                  </a:xfrm>
                  <a:custGeom>
                    <a:avLst/>
                    <a:gdLst>
                      <a:gd name="connsiteX0" fmla="*/ 133122 w 220524"/>
                      <a:gd name="connsiteY0" fmla="*/ 182222 h 182222"/>
                      <a:gd name="connsiteX1" fmla="*/ 87403 w 220524"/>
                      <a:gd name="connsiteY1" fmla="*/ 182222 h 182222"/>
                      <a:gd name="connsiteX2" fmla="*/ 98836 w 220524"/>
                      <a:gd name="connsiteY2" fmla="*/ 127172 h 182222"/>
                      <a:gd name="connsiteX3" fmla="*/ 57358 w 220524"/>
                      <a:gd name="connsiteY3" fmla="*/ 119474 h 182222"/>
                      <a:gd name="connsiteX4" fmla="*/ 24420 w 220524"/>
                      <a:gd name="connsiteY4" fmla="*/ 99060 h 182222"/>
                      <a:gd name="connsiteX5" fmla="*/ 343 w 220524"/>
                      <a:gd name="connsiteY5" fmla="*/ 76685 h 182222"/>
                      <a:gd name="connsiteX6" fmla="*/ 0 w 220524"/>
                      <a:gd name="connsiteY6" fmla="*/ 76218 h 182222"/>
                      <a:gd name="connsiteX7" fmla="*/ 50612 w 220524"/>
                      <a:gd name="connsiteY7" fmla="*/ 69162 h 182222"/>
                      <a:gd name="connsiteX8" fmla="*/ 42003 w 220524"/>
                      <a:gd name="connsiteY8" fmla="*/ 21071 h 182222"/>
                      <a:gd name="connsiteX9" fmla="*/ 87435 w 220524"/>
                      <a:gd name="connsiteY9" fmla="*/ 43719 h 182222"/>
                      <a:gd name="connsiteX10" fmla="*/ 110192 w 220524"/>
                      <a:gd name="connsiteY10" fmla="*/ 0 h 182222"/>
                      <a:gd name="connsiteX11" fmla="*/ 132950 w 220524"/>
                      <a:gd name="connsiteY11" fmla="*/ 43719 h 182222"/>
                      <a:gd name="connsiteX12" fmla="*/ 178382 w 220524"/>
                      <a:gd name="connsiteY12" fmla="*/ 21071 h 182222"/>
                      <a:gd name="connsiteX13" fmla="*/ 169773 w 220524"/>
                      <a:gd name="connsiteY13" fmla="*/ 69162 h 182222"/>
                      <a:gd name="connsiteX14" fmla="*/ 220524 w 220524"/>
                      <a:gd name="connsiteY14" fmla="*/ 76237 h 182222"/>
                      <a:gd name="connsiteX15" fmla="*/ 183837 w 220524"/>
                      <a:gd name="connsiteY15" fmla="*/ 110331 h 182222"/>
                      <a:gd name="connsiteX16" fmla="*/ 185183 w 220524"/>
                      <a:gd name="connsiteY16" fmla="*/ 111582 h 182222"/>
                      <a:gd name="connsiteX17" fmla="*/ 172450 w 220524"/>
                      <a:gd name="connsiteY17" fmla="*/ 119474 h 182222"/>
                      <a:gd name="connsiteX18" fmla="*/ 122034 w 220524"/>
                      <a:gd name="connsiteY18" fmla="*/ 128831 h 182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220524" h="182222">
                        <a:moveTo>
                          <a:pt x="133122" y="182222"/>
                        </a:moveTo>
                        <a:lnTo>
                          <a:pt x="87403" y="182222"/>
                        </a:lnTo>
                        <a:lnTo>
                          <a:pt x="98836" y="127172"/>
                        </a:lnTo>
                        <a:lnTo>
                          <a:pt x="57358" y="119474"/>
                        </a:lnTo>
                        <a:lnTo>
                          <a:pt x="24420" y="99060"/>
                        </a:lnTo>
                        <a:lnTo>
                          <a:pt x="343" y="76685"/>
                        </a:lnTo>
                        <a:lnTo>
                          <a:pt x="0" y="76218"/>
                        </a:lnTo>
                        <a:lnTo>
                          <a:pt x="50612" y="69162"/>
                        </a:lnTo>
                        <a:lnTo>
                          <a:pt x="42003" y="21071"/>
                        </a:lnTo>
                        <a:lnTo>
                          <a:pt x="87435" y="43719"/>
                        </a:lnTo>
                        <a:lnTo>
                          <a:pt x="110192" y="0"/>
                        </a:lnTo>
                        <a:lnTo>
                          <a:pt x="132950" y="43719"/>
                        </a:lnTo>
                        <a:lnTo>
                          <a:pt x="178382" y="21071"/>
                        </a:lnTo>
                        <a:lnTo>
                          <a:pt x="169773" y="69162"/>
                        </a:lnTo>
                        <a:lnTo>
                          <a:pt x="220524" y="76237"/>
                        </a:lnTo>
                        <a:lnTo>
                          <a:pt x="183837" y="110331"/>
                        </a:lnTo>
                        <a:lnTo>
                          <a:pt x="185183" y="111582"/>
                        </a:lnTo>
                        <a:lnTo>
                          <a:pt x="172450" y="119474"/>
                        </a:lnTo>
                        <a:lnTo>
                          <a:pt x="122034" y="128831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14" name="グループ化 413">
                  <a:extLst>
                    <a:ext uri="{FF2B5EF4-FFF2-40B4-BE49-F238E27FC236}">
                      <a16:creationId xmlns:a16="http://schemas.microsoft.com/office/drawing/2014/main" id="{1E2CCB78-611D-A9F7-8679-3EFB7D35F5D5}"/>
                    </a:ext>
                  </a:extLst>
                </p:cNvPr>
                <p:cNvGrpSpPr/>
                <p:nvPr/>
              </p:nvGrpSpPr>
              <p:grpSpPr>
                <a:xfrm>
                  <a:off x="3462337" y="1144929"/>
                  <a:ext cx="311066" cy="303963"/>
                  <a:chOff x="3724964" y="958099"/>
                  <a:chExt cx="1218929" cy="1191098"/>
                </a:xfrm>
              </p:grpSpPr>
              <p:sp>
                <p:nvSpPr>
                  <p:cNvPr id="415" name="月 258">
                    <a:extLst>
                      <a:ext uri="{FF2B5EF4-FFF2-40B4-BE49-F238E27FC236}">
                        <a16:creationId xmlns:a16="http://schemas.microsoft.com/office/drawing/2014/main" id="{36C81282-8C08-4C8E-8447-43BFEE4A139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110092" y="977141"/>
                    <a:ext cx="135092" cy="294896"/>
                  </a:xfrm>
                  <a:custGeom>
                    <a:avLst/>
                    <a:gdLst>
                      <a:gd name="connsiteX0" fmla="*/ 134541 w 134541"/>
                      <a:gd name="connsiteY0" fmla="*/ 416047 h 416047"/>
                      <a:gd name="connsiteX1" fmla="*/ 0 w 134541"/>
                      <a:gd name="connsiteY1" fmla="*/ 208023 h 416047"/>
                      <a:gd name="connsiteX2" fmla="*/ 134541 w 134541"/>
                      <a:gd name="connsiteY2" fmla="*/ -1 h 416047"/>
                      <a:gd name="connsiteX3" fmla="*/ 88703 w 134541"/>
                      <a:gd name="connsiteY3" fmla="*/ 208022 h 416047"/>
                      <a:gd name="connsiteX4" fmla="*/ 134541 w 134541"/>
                      <a:gd name="connsiteY4" fmla="*/ 416045 h 416047"/>
                      <a:gd name="connsiteX5" fmla="*/ 134541 w 134541"/>
                      <a:gd name="connsiteY5" fmla="*/ 416047 h 416047"/>
                      <a:gd name="connsiteX0" fmla="*/ 134541 w 134541"/>
                      <a:gd name="connsiteY0" fmla="*/ 416048 h 416048"/>
                      <a:gd name="connsiteX1" fmla="*/ 0 w 134541"/>
                      <a:gd name="connsiteY1" fmla="*/ 208024 h 416048"/>
                      <a:gd name="connsiteX2" fmla="*/ 134541 w 134541"/>
                      <a:gd name="connsiteY2" fmla="*/ 0 h 416048"/>
                      <a:gd name="connsiteX3" fmla="*/ 88703 w 134541"/>
                      <a:gd name="connsiteY3" fmla="*/ 208023 h 416048"/>
                      <a:gd name="connsiteX4" fmla="*/ 134541 w 134541"/>
                      <a:gd name="connsiteY4" fmla="*/ 416046 h 416048"/>
                      <a:gd name="connsiteX5" fmla="*/ 134541 w 134541"/>
                      <a:gd name="connsiteY5" fmla="*/ 416048 h 416048"/>
                      <a:gd name="connsiteX0" fmla="*/ 135092 w 135092"/>
                      <a:gd name="connsiteY0" fmla="*/ 234028 h 234028"/>
                      <a:gd name="connsiteX1" fmla="*/ 551 w 135092"/>
                      <a:gd name="connsiteY1" fmla="*/ 26004 h 234028"/>
                      <a:gd name="connsiteX2" fmla="*/ 89254 w 135092"/>
                      <a:gd name="connsiteY2" fmla="*/ 26003 h 234028"/>
                      <a:gd name="connsiteX3" fmla="*/ 135092 w 135092"/>
                      <a:gd name="connsiteY3" fmla="*/ 234026 h 234028"/>
                      <a:gd name="connsiteX4" fmla="*/ 135092 w 135092"/>
                      <a:gd name="connsiteY4" fmla="*/ 234028 h 234028"/>
                      <a:gd name="connsiteX0" fmla="*/ 135092 w 135092"/>
                      <a:gd name="connsiteY0" fmla="*/ 234028 h 234121"/>
                      <a:gd name="connsiteX1" fmla="*/ 551 w 135092"/>
                      <a:gd name="connsiteY1" fmla="*/ 26004 h 234121"/>
                      <a:gd name="connsiteX2" fmla="*/ 89254 w 135092"/>
                      <a:gd name="connsiteY2" fmla="*/ 26003 h 234121"/>
                      <a:gd name="connsiteX3" fmla="*/ 135092 w 135092"/>
                      <a:gd name="connsiteY3" fmla="*/ 234026 h 234121"/>
                      <a:gd name="connsiteX4" fmla="*/ 135092 w 135092"/>
                      <a:gd name="connsiteY4" fmla="*/ 234028 h 2341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5092" h="234121">
                        <a:moveTo>
                          <a:pt x="135092" y="234028"/>
                        </a:moveTo>
                        <a:cubicBezTo>
                          <a:pt x="-24938" y="238791"/>
                          <a:pt x="8191" y="60675"/>
                          <a:pt x="551" y="26004"/>
                        </a:cubicBezTo>
                        <a:cubicBezTo>
                          <a:pt x="-7089" y="-8667"/>
                          <a:pt x="66830" y="-8667"/>
                          <a:pt x="89254" y="26003"/>
                        </a:cubicBezTo>
                        <a:cubicBezTo>
                          <a:pt x="89254" y="101269"/>
                          <a:pt x="105372" y="174417"/>
                          <a:pt x="135092" y="234026"/>
                        </a:cubicBezTo>
                        <a:lnTo>
                          <a:pt x="135092" y="234028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16" name="グループ化 415">
                    <a:extLst>
                      <a:ext uri="{FF2B5EF4-FFF2-40B4-BE49-F238E27FC236}">
                        <a16:creationId xmlns:a16="http://schemas.microsoft.com/office/drawing/2014/main" id="{EB0EF820-38B0-2930-1682-6B927BA41794}"/>
                      </a:ext>
                    </a:extLst>
                  </p:cNvPr>
                  <p:cNvGrpSpPr/>
                  <p:nvPr/>
                </p:nvGrpSpPr>
                <p:grpSpPr>
                  <a:xfrm>
                    <a:off x="3724964" y="1167667"/>
                    <a:ext cx="1218929" cy="981530"/>
                    <a:chOff x="4051918" y="1370632"/>
                    <a:chExt cx="565029" cy="454984"/>
                  </a:xfrm>
                </p:grpSpPr>
                <p:sp>
                  <p:nvSpPr>
                    <p:cNvPr id="421" name="月 420">
                      <a:extLst>
                        <a:ext uri="{FF2B5EF4-FFF2-40B4-BE49-F238E27FC236}">
                          <a16:creationId xmlns:a16="http://schemas.microsoft.com/office/drawing/2014/main" id="{9030F6A7-5F81-504D-00E6-73BEB64B10B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180666" y="1266671"/>
                      <a:ext cx="307533" cy="565029"/>
                    </a:xfrm>
                    <a:prstGeom prst="moon">
                      <a:avLst>
                        <a:gd name="adj" fmla="val 78409"/>
                      </a:avLst>
                    </a:prstGeom>
                    <a:solidFill>
                      <a:schemeClr val="accent2">
                        <a:lumMod val="75000"/>
                      </a:scheme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422" name="フリーフォーム: 図形 421">
                      <a:extLst>
                        <a:ext uri="{FF2B5EF4-FFF2-40B4-BE49-F238E27FC236}">
                          <a16:creationId xmlns:a16="http://schemas.microsoft.com/office/drawing/2014/main" id="{F4D64F55-286D-5C3E-866D-8BDB7D999C1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8463" y="1739398"/>
                      <a:ext cx="67421" cy="77673"/>
                    </a:xfrm>
                    <a:custGeom>
                      <a:avLst/>
                      <a:gdLst>
                        <a:gd name="connsiteX0" fmla="*/ 69315 w 165966"/>
                        <a:gd name="connsiteY0" fmla="*/ 0 h 251609"/>
                        <a:gd name="connsiteX1" fmla="*/ 97984 w 165966"/>
                        <a:gd name="connsiteY1" fmla="*/ 0 h 251609"/>
                        <a:gd name="connsiteX2" fmla="*/ 111660 w 165966"/>
                        <a:gd name="connsiteY2" fmla="*/ 125979 h 251609"/>
                        <a:gd name="connsiteX3" fmla="*/ 115284 w 165966"/>
                        <a:gd name="connsiteY3" fmla="*/ 126730 h 251609"/>
                        <a:gd name="connsiteX4" fmla="*/ 165966 w 165966"/>
                        <a:gd name="connsiteY4" fmla="*/ 205179 h 251609"/>
                        <a:gd name="connsiteX5" fmla="*/ 82983 w 165966"/>
                        <a:gd name="connsiteY5" fmla="*/ 162983 h 251609"/>
                        <a:gd name="connsiteX6" fmla="*/ 81261 w 165966"/>
                        <a:gd name="connsiteY6" fmla="*/ 163397 h 251609"/>
                        <a:gd name="connsiteX7" fmla="*/ 63876 w 165966"/>
                        <a:gd name="connsiteY7" fmla="*/ 205047 h 251609"/>
                        <a:gd name="connsiteX8" fmla="*/ 58743 w 165966"/>
                        <a:gd name="connsiteY8" fmla="*/ 251609 h 251609"/>
                        <a:gd name="connsiteX9" fmla="*/ 41343 w 165966"/>
                        <a:gd name="connsiteY9" fmla="*/ 174910 h 251609"/>
                        <a:gd name="connsiteX10" fmla="*/ 42249 w 165966"/>
                        <a:gd name="connsiteY10" fmla="*/ 172771 h 251609"/>
                        <a:gd name="connsiteX11" fmla="*/ 36675 w 165966"/>
                        <a:gd name="connsiteY11" fmla="*/ 174111 h 251609"/>
                        <a:gd name="connsiteX12" fmla="*/ 0 w 165966"/>
                        <a:gd name="connsiteY12" fmla="*/ 205179 h 251609"/>
                        <a:gd name="connsiteX13" fmla="*/ 50682 w 165966"/>
                        <a:gd name="connsiteY13" fmla="*/ 126730 h 251609"/>
                        <a:gd name="connsiteX14" fmla="*/ 55670 w 165966"/>
                        <a:gd name="connsiteY14" fmla="*/ 125697 h 2516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65966" h="251609">
                          <a:moveTo>
                            <a:pt x="69315" y="0"/>
                          </a:moveTo>
                          <a:lnTo>
                            <a:pt x="97984" y="0"/>
                          </a:lnTo>
                          <a:lnTo>
                            <a:pt x="111660" y="125979"/>
                          </a:lnTo>
                          <a:lnTo>
                            <a:pt x="115284" y="126730"/>
                          </a:lnTo>
                          <a:cubicBezTo>
                            <a:pt x="145068" y="139655"/>
                            <a:pt x="165966" y="169913"/>
                            <a:pt x="165966" y="205179"/>
                          </a:cubicBezTo>
                          <a:cubicBezTo>
                            <a:pt x="146244" y="178592"/>
                            <a:pt x="115548" y="162983"/>
                            <a:pt x="82983" y="162983"/>
                          </a:cubicBezTo>
                          <a:lnTo>
                            <a:pt x="81261" y="163397"/>
                          </a:lnTo>
                          <a:lnTo>
                            <a:pt x="63876" y="205047"/>
                          </a:lnTo>
                          <a:cubicBezTo>
                            <a:pt x="59586" y="221160"/>
                            <a:pt x="57782" y="237029"/>
                            <a:pt x="58743" y="251609"/>
                          </a:cubicBezTo>
                          <a:cubicBezTo>
                            <a:pt x="37946" y="239602"/>
                            <a:pt x="32004" y="208687"/>
                            <a:pt x="41343" y="174910"/>
                          </a:cubicBezTo>
                          <a:lnTo>
                            <a:pt x="42249" y="172771"/>
                          </a:lnTo>
                          <a:lnTo>
                            <a:pt x="36675" y="174111"/>
                          </a:lnTo>
                          <a:cubicBezTo>
                            <a:pt x="22465" y="181336"/>
                            <a:pt x="9861" y="191885"/>
                            <a:pt x="0" y="205179"/>
                          </a:cubicBezTo>
                          <a:cubicBezTo>
                            <a:pt x="0" y="169913"/>
                            <a:pt x="20898" y="139655"/>
                            <a:pt x="50682" y="126730"/>
                          </a:cubicBezTo>
                          <a:lnTo>
                            <a:pt x="55670" y="125697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23" name="フリーフォーム: 図形 422">
                      <a:extLst>
                        <a:ext uri="{FF2B5EF4-FFF2-40B4-BE49-F238E27FC236}">
                          <a16:creationId xmlns:a16="http://schemas.microsoft.com/office/drawing/2014/main" id="{5671C1F4-EF57-E8DB-2E69-1AB66C90AF7F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4362786" y="1747943"/>
                      <a:ext cx="67420" cy="77673"/>
                    </a:xfrm>
                    <a:custGeom>
                      <a:avLst/>
                      <a:gdLst>
                        <a:gd name="connsiteX0" fmla="*/ 69315 w 165966"/>
                        <a:gd name="connsiteY0" fmla="*/ 0 h 251609"/>
                        <a:gd name="connsiteX1" fmla="*/ 97984 w 165966"/>
                        <a:gd name="connsiteY1" fmla="*/ 0 h 251609"/>
                        <a:gd name="connsiteX2" fmla="*/ 111660 w 165966"/>
                        <a:gd name="connsiteY2" fmla="*/ 125979 h 251609"/>
                        <a:gd name="connsiteX3" fmla="*/ 115284 w 165966"/>
                        <a:gd name="connsiteY3" fmla="*/ 126730 h 251609"/>
                        <a:gd name="connsiteX4" fmla="*/ 165966 w 165966"/>
                        <a:gd name="connsiteY4" fmla="*/ 205179 h 251609"/>
                        <a:gd name="connsiteX5" fmla="*/ 82983 w 165966"/>
                        <a:gd name="connsiteY5" fmla="*/ 162983 h 251609"/>
                        <a:gd name="connsiteX6" fmla="*/ 81261 w 165966"/>
                        <a:gd name="connsiteY6" fmla="*/ 163397 h 251609"/>
                        <a:gd name="connsiteX7" fmla="*/ 63876 w 165966"/>
                        <a:gd name="connsiteY7" fmla="*/ 205047 h 251609"/>
                        <a:gd name="connsiteX8" fmla="*/ 58743 w 165966"/>
                        <a:gd name="connsiteY8" fmla="*/ 251609 h 251609"/>
                        <a:gd name="connsiteX9" fmla="*/ 41343 w 165966"/>
                        <a:gd name="connsiteY9" fmla="*/ 174910 h 251609"/>
                        <a:gd name="connsiteX10" fmla="*/ 42249 w 165966"/>
                        <a:gd name="connsiteY10" fmla="*/ 172771 h 251609"/>
                        <a:gd name="connsiteX11" fmla="*/ 36675 w 165966"/>
                        <a:gd name="connsiteY11" fmla="*/ 174111 h 251609"/>
                        <a:gd name="connsiteX12" fmla="*/ 0 w 165966"/>
                        <a:gd name="connsiteY12" fmla="*/ 205179 h 251609"/>
                        <a:gd name="connsiteX13" fmla="*/ 50682 w 165966"/>
                        <a:gd name="connsiteY13" fmla="*/ 126730 h 251609"/>
                        <a:gd name="connsiteX14" fmla="*/ 55670 w 165966"/>
                        <a:gd name="connsiteY14" fmla="*/ 125697 h 2516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65966" h="251609">
                          <a:moveTo>
                            <a:pt x="69315" y="0"/>
                          </a:moveTo>
                          <a:lnTo>
                            <a:pt x="97984" y="0"/>
                          </a:lnTo>
                          <a:lnTo>
                            <a:pt x="111660" y="125979"/>
                          </a:lnTo>
                          <a:lnTo>
                            <a:pt x="115284" y="126730"/>
                          </a:lnTo>
                          <a:cubicBezTo>
                            <a:pt x="145068" y="139655"/>
                            <a:pt x="165966" y="169913"/>
                            <a:pt x="165966" y="205179"/>
                          </a:cubicBezTo>
                          <a:cubicBezTo>
                            <a:pt x="146244" y="178592"/>
                            <a:pt x="115548" y="162983"/>
                            <a:pt x="82983" y="162983"/>
                          </a:cubicBezTo>
                          <a:lnTo>
                            <a:pt x="81261" y="163397"/>
                          </a:lnTo>
                          <a:lnTo>
                            <a:pt x="63876" y="205047"/>
                          </a:lnTo>
                          <a:cubicBezTo>
                            <a:pt x="59586" y="221160"/>
                            <a:pt x="57782" y="237029"/>
                            <a:pt x="58743" y="251609"/>
                          </a:cubicBezTo>
                          <a:cubicBezTo>
                            <a:pt x="37946" y="239602"/>
                            <a:pt x="32004" y="208687"/>
                            <a:pt x="41343" y="174910"/>
                          </a:cubicBezTo>
                          <a:lnTo>
                            <a:pt x="42249" y="172771"/>
                          </a:lnTo>
                          <a:lnTo>
                            <a:pt x="36675" y="174111"/>
                          </a:lnTo>
                          <a:cubicBezTo>
                            <a:pt x="22465" y="181336"/>
                            <a:pt x="9861" y="191885"/>
                            <a:pt x="0" y="205179"/>
                          </a:cubicBezTo>
                          <a:cubicBezTo>
                            <a:pt x="0" y="169913"/>
                            <a:pt x="20898" y="139655"/>
                            <a:pt x="50682" y="126730"/>
                          </a:cubicBezTo>
                          <a:lnTo>
                            <a:pt x="55670" y="125697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24" name="フリーフォーム: 図形 423">
                      <a:extLst>
                        <a:ext uri="{FF2B5EF4-FFF2-40B4-BE49-F238E27FC236}">
                          <a16:creationId xmlns:a16="http://schemas.microsoft.com/office/drawing/2014/main" id="{B569964D-DEE8-CD9B-6225-3BF84DA0DBF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23283" y="1370632"/>
                      <a:ext cx="222104" cy="379588"/>
                    </a:xfrm>
                    <a:custGeom>
                      <a:avLst/>
                      <a:gdLst>
                        <a:gd name="connsiteX0" fmla="*/ 111052 w 222104"/>
                        <a:gd name="connsiteY0" fmla="*/ 0 h 379588"/>
                        <a:gd name="connsiteX1" fmla="*/ 222104 w 222104"/>
                        <a:gd name="connsiteY1" fmla="*/ 179861 h 379588"/>
                        <a:gd name="connsiteX2" fmla="*/ 189578 w 222104"/>
                        <a:gd name="connsiteY2" fmla="*/ 307042 h 379588"/>
                        <a:gd name="connsiteX3" fmla="*/ 188229 w 222104"/>
                        <a:gd name="connsiteY3" fmla="*/ 308514 h 379588"/>
                        <a:gd name="connsiteX4" fmla="*/ 195036 w 222104"/>
                        <a:gd name="connsiteY4" fmla="*/ 333331 h 379588"/>
                        <a:gd name="connsiteX5" fmla="*/ 164406 w 222104"/>
                        <a:gd name="connsiteY5" fmla="*/ 379588 h 379588"/>
                        <a:gd name="connsiteX6" fmla="*/ 142748 w 222104"/>
                        <a:gd name="connsiteY6" fmla="*/ 366040 h 379588"/>
                        <a:gd name="connsiteX7" fmla="*/ 138549 w 222104"/>
                        <a:gd name="connsiteY7" fmla="*/ 350731 h 379588"/>
                        <a:gd name="connsiteX8" fmla="*/ 111052 w 222104"/>
                        <a:gd name="connsiteY8" fmla="*/ 359722 h 379588"/>
                        <a:gd name="connsiteX9" fmla="*/ 83144 w 222104"/>
                        <a:gd name="connsiteY9" fmla="*/ 350596 h 379588"/>
                        <a:gd name="connsiteX10" fmla="*/ 78908 w 222104"/>
                        <a:gd name="connsiteY10" fmla="*/ 366040 h 379588"/>
                        <a:gd name="connsiteX11" fmla="*/ 57249 w 222104"/>
                        <a:gd name="connsiteY11" fmla="*/ 379588 h 379588"/>
                        <a:gd name="connsiteX12" fmla="*/ 26619 w 222104"/>
                        <a:gd name="connsiteY12" fmla="*/ 333331 h 379588"/>
                        <a:gd name="connsiteX13" fmla="*/ 33530 w 222104"/>
                        <a:gd name="connsiteY13" fmla="*/ 308137 h 379588"/>
                        <a:gd name="connsiteX14" fmla="*/ 32527 w 222104"/>
                        <a:gd name="connsiteY14" fmla="*/ 307042 h 379588"/>
                        <a:gd name="connsiteX15" fmla="*/ 0 w 222104"/>
                        <a:gd name="connsiteY15" fmla="*/ 179861 h 379588"/>
                        <a:gd name="connsiteX16" fmla="*/ 111052 w 222104"/>
                        <a:gd name="connsiteY16" fmla="*/ 0 h 3795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222104" h="379588">
                          <a:moveTo>
                            <a:pt x="111052" y="0"/>
                          </a:moveTo>
                          <a:cubicBezTo>
                            <a:pt x="172384" y="0"/>
                            <a:pt x="222104" y="80527"/>
                            <a:pt x="222104" y="179861"/>
                          </a:cubicBezTo>
                          <a:cubicBezTo>
                            <a:pt x="222104" y="229528"/>
                            <a:pt x="209674" y="274493"/>
                            <a:pt x="189578" y="307042"/>
                          </a:cubicBezTo>
                          <a:lnTo>
                            <a:pt x="188229" y="308514"/>
                          </a:lnTo>
                          <a:lnTo>
                            <a:pt x="195036" y="333331"/>
                          </a:lnTo>
                          <a:cubicBezTo>
                            <a:pt x="195036" y="358878"/>
                            <a:pt x="181322" y="379588"/>
                            <a:pt x="164406" y="379588"/>
                          </a:cubicBezTo>
                          <a:cubicBezTo>
                            <a:pt x="155948" y="379588"/>
                            <a:pt x="148291" y="374411"/>
                            <a:pt x="142748" y="366040"/>
                          </a:cubicBezTo>
                          <a:lnTo>
                            <a:pt x="138549" y="350731"/>
                          </a:lnTo>
                          <a:lnTo>
                            <a:pt x="111052" y="359722"/>
                          </a:lnTo>
                          <a:lnTo>
                            <a:pt x="83144" y="350596"/>
                          </a:lnTo>
                          <a:lnTo>
                            <a:pt x="78908" y="366040"/>
                          </a:lnTo>
                          <a:cubicBezTo>
                            <a:pt x="73365" y="374411"/>
                            <a:pt x="65707" y="379588"/>
                            <a:pt x="57249" y="379588"/>
                          </a:cubicBezTo>
                          <a:cubicBezTo>
                            <a:pt x="40333" y="379588"/>
                            <a:pt x="26619" y="358878"/>
                            <a:pt x="26619" y="333331"/>
                          </a:cubicBezTo>
                          <a:lnTo>
                            <a:pt x="33530" y="308137"/>
                          </a:lnTo>
                          <a:lnTo>
                            <a:pt x="32527" y="307042"/>
                          </a:lnTo>
                          <a:cubicBezTo>
                            <a:pt x="12430" y="274493"/>
                            <a:pt x="0" y="229528"/>
                            <a:pt x="0" y="179861"/>
                          </a:cubicBezTo>
                          <a:cubicBezTo>
                            <a:pt x="0" y="80527"/>
                            <a:pt x="49720" y="0"/>
                            <a:pt x="111052" y="0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60000"/>
                        <a:lumOff val="40000"/>
                      </a:scheme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17" name="フリーフォーム: 図形 416">
                    <a:extLst>
                      <a:ext uri="{FF2B5EF4-FFF2-40B4-BE49-F238E27FC236}">
                        <a16:creationId xmlns:a16="http://schemas.microsoft.com/office/drawing/2014/main" id="{7B35CD85-21EB-0597-984A-1708061E5B68}"/>
                      </a:ext>
                    </a:extLst>
                  </p:cNvPr>
                  <p:cNvSpPr/>
                  <p:nvPr/>
                </p:nvSpPr>
                <p:spPr>
                  <a:xfrm>
                    <a:off x="4167445" y="958099"/>
                    <a:ext cx="347172" cy="386727"/>
                  </a:xfrm>
                  <a:custGeom>
                    <a:avLst/>
                    <a:gdLst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183364 w 362672"/>
                      <a:gd name="connsiteY3" fmla="*/ 0 h 422364"/>
                      <a:gd name="connsiteX4" fmla="*/ 362672 w 362672"/>
                      <a:gd name="connsiteY4" fmla="*/ 201900 h 422364"/>
                      <a:gd name="connsiteX5" fmla="*/ 348581 w 362672"/>
                      <a:gd name="connsiteY5" fmla="*/ 280488 h 422364"/>
                      <a:gd name="connsiteX6" fmla="*/ 338168 w 362672"/>
                      <a:gd name="connsiteY6" fmla="*/ 297880 h 422364"/>
                      <a:gd name="connsiteX7" fmla="*/ 354700 w 362672"/>
                      <a:gd name="connsiteY7" fmla="*/ 297876 h 422364"/>
                      <a:gd name="connsiteX8" fmla="*/ 360292 w 362672"/>
                      <a:gd name="connsiteY8" fmla="*/ 316410 h 422364"/>
                      <a:gd name="connsiteX9" fmla="*/ 355295 w 362672"/>
                      <a:gd name="connsiteY9" fmla="*/ 345878 h 422364"/>
                      <a:gd name="connsiteX10" fmla="*/ 314450 w 362672"/>
                      <a:gd name="connsiteY10" fmla="*/ 335252 h 422364"/>
                      <a:gd name="connsiteX11" fmla="*/ 315110 w 362672"/>
                      <a:gd name="connsiteY11" fmla="*/ 389172 h 422364"/>
                      <a:gd name="connsiteX12" fmla="*/ 265153 w 362672"/>
                      <a:gd name="connsiteY12" fmla="*/ 361682 h 422364"/>
                      <a:gd name="connsiteX13" fmla="*/ 250762 w 362672"/>
                      <a:gd name="connsiteY13" fmla="*/ 413922 h 422364"/>
                      <a:gd name="connsiteX14" fmla="*/ 210171 w 362672"/>
                      <a:gd name="connsiteY14" fmla="*/ 375362 h 422364"/>
                      <a:gd name="connsiteX15" fmla="*/ 181708 w 362672"/>
                      <a:gd name="connsiteY15" fmla="*/ 422364 h 422364"/>
                      <a:gd name="connsiteX16" fmla="*/ 153246 w 362672"/>
                      <a:gd name="connsiteY16" fmla="*/ 375362 h 422364"/>
                      <a:gd name="connsiteX17" fmla="*/ 112654 w 362672"/>
                      <a:gd name="connsiteY17" fmla="*/ 413922 h 422364"/>
                      <a:gd name="connsiteX18" fmla="*/ 98264 w 362672"/>
                      <a:gd name="connsiteY18" fmla="*/ 361682 h 422364"/>
                      <a:gd name="connsiteX19" fmla="*/ 48308 w 362672"/>
                      <a:gd name="connsiteY19" fmla="*/ 389172 h 422364"/>
                      <a:gd name="connsiteX20" fmla="*/ 48967 w 362672"/>
                      <a:gd name="connsiteY20" fmla="*/ 335252 h 422364"/>
                      <a:gd name="connsiteX21" fmla="*/ 8123 w 362672"/>
                      <a:gd name="connsiteY21" fmla="*/ 345878 h 422364"/>
                      <a:gd name="connsiteX22" fmla="*/ 3126 w 362672"/>
                      <a:gd name="connsiteY22" fmla="*/ 316405 h 422364"/>
                      <a:gd name="connsiteX23" fmla="*/ 8690 w 362672"/>
                      <a:gd name="connsiteY23" fmla="*/ 297966 h 422364"/>
                      <a:gd name="connsiteX24" fmla="*/ 28609 w 362672"/>
                      <a:gd name="connsiteY24" fmla="*/ 297961 h 422364"/>
                      <a:gd name="connsiteX25" fmla="*/ 18147 w 362672"/>
                      <a:gd name="connsiteY25" fmla="*/ 280488 h 422364"/>
                      <a:gd name="connsiteX26" fmla="*/ 4056 w 362672"/>
                      <a:gd name="connsiteY26" fmla="*/ 201900 h 422364"/>
                      <a:gd name="connsiteX27" fmla="*/ 183364 w 362672"/>
                      <a:gd name="connsiteY27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60292 w 362672"/>
                      <a:gd name="connsiteY9" fmla="*/ 316410 h 422364"/>
                      <a:gd name="connsiteX10" fmla="*/ 355295 w 362672"/>
                      <a:gd name="connsiteY10" fmla="*/ 345878 h 422364"/>
                      <a:gd name="connsiteX11" fmla="*/ 314450 w 362672"/>
                      <a:gd name="connsiteY11" fmla="*/ 335252 h 422364"/>
                      <a:gd name="connsiteX12" fmla="*/ 315110 w 362672"/>
                      <a:gd name="connsiteY12" fmla="*/ 389172 h 422364"/>
                      <a:gd name="connsiteX13" fmla="*/ 265153 w 362672"/>
                      <a:gd name="connsiteY13" fmla="*/ 361682 h 422364"/>
                      <a:gd name="connsiteX14" fmla="*/ 250762 w 362672"/>
                      <a:gd name="connsiteY14" fmla="*/ 413922 h 422364"/>
                      <a:gd name="connsiteX15" fmla="*/ 210171 w 362672"/>
                      <a:gd name="connsiteY15" fmla="*/ 375362 h 422364"/>
                      <a:gd name="connsiteX16" fmla="*/ 181708 w 362672"/>
                      <a:gd name="connsiteY16" fmla="*/ 422364 h 422364"/>
                      <a:gd name="connsiteX17" fmla="*/ 153246 w 362672"/>
                      <a:gd name="connsiteY17" fmla="*/ 375362 h 422364"/>
                      <a:gd name="connsiteX18" fmla="*/ 112654 w 362672"/>
                      <a:gd name="connsiteY18" fmla="*/ 413922 h 422364"/>
                      <a:gd name="connsiteX19" fmla="*/ 98264 w 362672"/>
                      <a:gd name="connsiteY19" fmla="*/ 361682 h 422364"/>
                      <a:gd name="connsiteX20" fmla="*/ 48308 w 362672"/>
                      <a:gd name="connsiteY20" fmla="*/ 389172 h 422364"/>
                      <a:gd name="connsiteX21" fmla="*/ 48967 w 362672"/>
                      <a:gd name="connsiteY21" fmla="*/ 335252 h 422364"/>
                      <a:gd name="connsiteX22" fmla="*/ 8123 w 362672"/>
                      <a:gd name="connsiteY22" fmla="*/ 345878 h 422364"/>
                      <a:gd name="connsiteX23" fmla="*/ 8690 w 362672"/>
                      <a:gd name="connsiteY23" fmla="*/ 297966 h 422364"/>
                      <a:gd name="connsiteX24" fmla="*/ 28609 w 362672"/>
                      <a:gd name="connsiteY24" fmla="*/ 297961 h 422364"/>
                      <a:gd name="connsiteX25" fmla="*/ 18147 w 362672"/>
                      <a:gd name="connsiteY25" fmla="*/ 280488 h 422364"/>
                      <a:gd name="connsiteX26" fmla="*/ 4056 w 362672"/>
                      <a:gd name="connsiteY26" fmla="*/ 201900 h 422364"/>
                      <a:gd name="connsiteX27" fmla="*/ 183364 w 362672"/>
                      <a:gd name="connsiteY27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60292 w 362672"/>
                      <a:gd name="connsiteY9" fmla="*/ 316410 h 422364"/>
                      <a:gd name="connsiteX10" fmla="*/ 355295 w 362672"/>
                      <a:gd name="connsiteY10" fmla="*/ 345878 h 422364"/>
                      <a:gd name="connsiteX11" fmla="*/ 314450 w 362672"/>
                      <a:gd name="connsiteY11" fmla="*/ 335252 h 422364"/>
                      <a:gd name="connsiteX12" fmla="*/ 315110 w 362672"/>
                      <a:gd name="connsiteY12" fmla="*/ 389172 h 422364"/>
                      <a:gd name="connsiteX13" fmla="*/ 265153 w 362672"/>
                      <a:gd name="connsiteY13" fmla="*/ 361682 h 422364"/>
                      <a:gd name="connsiteX14" fmla="*/ 250762 w 362672"/>
                      <a:gd name="connsiteY14" fmla="*/ 413922 h 422364"/>
                      <a:gd name="connsiteX15" fmla="*/ 210171 w 362672"/>
                      <a:gd name="connsiteY15" fmla="*/ 375362 h 422364"/>
                      <a:gd name="connsiteX16" fmla="*/ 181708 w 362672"/>
                      <a:gd name="connsiteY16" fmla="*/ 422364 h 422364"/>
                      <a:gd name="connsiteX17" fmla="*/ 153246 w 362672"/>
                      <a:gd name="connsiteY17" fmla="*/ 375362 h 422364"/>
                      <a:gd name="connsiteX18" fmla="*/ 112654 w 362672"/>
                      <a:gd name="connsiteY18" fmla="*/ 413922 h 422364"/>
                      <a:gd name="connsiteX19" fmla="*/ 98264 w 362672"/>
                      <a:gd name="connsiteY19" fmla="*/ 361682 h 422364"/>
                      <a:gd name="connsiteX20" fmla="*/ 48308 w 362672"/>
                      <a:gd name="connsiteY20" fmla="*/ 389172 h 422364"/>
                      <a:gd name="connsiteX21" fmla="*/ 48967 w 362672"/>
                      <a:gd name="connsiteY21" fmla="*/ 335252 h 422364"/>
                      <a:gd name="connsiteX22" fmla="*/ 8123 w 362672"/>
                      <a:gd name="connsiteY22" fmla="*/ 345878 h 422364"/>
                      <a:gd name="connsiteX23" fmla="*/ 28609 w 362672"/>
                      <a:gd name="connsiteY23" fmla="*/ 297961 h 422364"/>
                      <a:gd name="connsiteX24" fmla="*/ 18147 w 362672"/>
                      <a:gd name="connsiteY24" fmla="*/ 280488 h 422364"/>
                      <a:gd name="connsiteX25" fmla="*/ 4056 w 362672"/>
                      <a:gd name="connsiteY25" fmla="*/ 201900 h 422364"/>
                      <a:gd name="connsiteX26" fmla="*/ 183364 w 362672"/>
                      <a:gd name="connsiteY26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55295 w 362672"/>
                      <a:gd name="connsiteY9" fmla="*/ 345878 h 422364"/>
                      <a:gd name="connsiteX10" fmla="*/ 314450 w 362672"/>
                      <a:gd name="connsiteY10" fmla="*/ 335252 h 422364"/>
                      <a:gd name="connsiteX11" fmla="*/ 315110 w 362672"/>
                      <a:gd name="connsiteY11" fmla="*/ 389172 h 422364"/>
                      <a:gd name="connsiteX12" fmla="*/ 265153 w 362672"/>
                      <a:gd name="connsiteY12" fmla="*/ 361682 h 422364"/>
                      <a:gd name="connsiteX13" fmla="*/ 250762 w 362672"/>
                      <a:gd name="connsiteY13" fmla="*/ 413922 h 422364"/>
                      <a:gd name="connsiteX14" fmla="*/ 210171 w 362672"/>
                      <a:gd name="connsiteY14" fmla="*/ 375362 h 422364"/>
                      <a:gd name="connsiteX15" fmla="*/ 181708 w 362672"/>
                      <a:gd name="connsiteY15" fmla="*/ 422364 h 422364"/>
                      <a:gd name="connsiteX16" fmla="*/ 153246 w 362672"/>
                      <a:gd name="connsiteY16" fmla="*/ 375362 h 422364"/>
                      <a:gd name="connsiteX17" fmla="*/ 112654 w 362672"/>
                      <a:gd name="connsiteY17" fmla="*/ 413922 h 422364"/>
                      <a:gd name="connsiteX18" fmla="*/ 98264 w 362672"/>
                      <a:gd name="connsiteY18" fmla="*/ 361682 h 422364"/>
                      <a:gd name="connsiteX19" fmla="*/ 48308 w 362672"/>
                      <a:gd name="connsiteY19" fmla="*/ 389172 h 422364"/>
                      <a:gd name="connsiteX20" fmla="*/ 48967 w 362672"/>
                      <a:gd name="connsiteY20" fmla="*/ 335252 h 422364"/>
                      <a:gd name="connsiteX21" fmla="*/ 8123 w 362672"/>
                      <a:gd name="connsiteY21" fmla="*/ 345878 h 422364"/>
                      <a:gd name="connsiteX22" fmla="*/ 28609 w 362672"/>
                      <a:gd name="connsiteY22" fmla="*/ 297961 h 422364"/>
                      <a:gd name="connsiteX23" fmla="*/ 18147 w 362672"/>
                      <a:gd name="connsiteY23" fmla="*/ 280488 h 422364"/>
                      <a:gd name="connsiteX24" fmla="*/ 4056 w 362672"/>
                      <a:gd name="connsiteY24" fmla="*/ 201900 h 422364"/>
                      <a:gd name="connsiteX25" fmla="*/ 183364 w 362672"/>
                      <a:gd name="connsiteY25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5295 w 362672"/>
                      <a:gd name="connsiteY8" fmla="*/ 345878 h 422364"/>
                      <a:gd name="connsiteX9" fmla="*/ 314450 w 362672"/>
                      <a:gd name="connsiteY9" fmla="*/ 335252 h 422364"/>
                      <a:gd name="connsiteX10" fmla="*/ 315110 w 362672"/>
                      <a:gd name="connsiteY10" fmla="*/ 389172 h 422364"/>
                      <a:gd name="connsiteX11" fmla="*/ 265153 w 362672"/>
                      <a:gd name="connsiteY11" fmla="*/ 361682 h 422364"/>
                      <a:gd name="connsiteX12" fmla="*/ 250762 w 362672"/>
                      <a:gd name="connsiteY12" fmla="*/ 413922 h 422364"/>
                      <a:gd name="connsiteX13" fmla="*/ 210171 w 362672"/>
                      <a:gd name="connsiteY13" fmla="*/ 375362 h 422364"/>
                      <a:gd name="connsiteX14" fmla="*/ 181708 w 362672"/>
                      <a:gd name="connsiteY14" fmla="*/ 422364 h 422364"/>
                      <a:gd name="connsiteX15" fmla="*/ 153246 w 362672"/>
                      <a:gd name="connsiteY15" fmla="*/ 375362 h 422364"/>
                      <a:gd name="connsiteX16" fmla="*/ 112654 w 362672"/>
                      <a:gd name="connsiteY16" fmla="*/ 413922 h 422364"/>
                      <a:gd name="connsiteX17" fmla="*/ 98264 w 362672"/>
                      <a:gd name="connsiteY17" fmla="*/ 361682 h 422364"/>
                      <a:gd name="connsiteX18" fmla="*/ 48308 w 362672"/>
                      <a:gd name="connsiteY18" fmla="*/ 389172 h 422364"/>
                      <a:gd name="connsiteX19" fmla="*/ 48967 w 362672"/>
                      <a:gd name="connsiteY19" fmla="*/ 335252 h 422364"/>
                      <a:gd name="connsiteX20" fmla="*/ 8123 w 362672"/>
                      <a:gd name="connsiteY20" fmla="*/ 345878 h 422364"/>
                      <a:gd name="connsiteX21" fmla="*/ 28609 w 362672"/>
                      <a:gd name="connsiteY21" fmla="*/ 297961 h 422364"/>
                      <a:gd name="connsiteX22" fmla="*/ 18147 w 362672"/>
                      <a:gd name="connsiteY22" fmla="*/ 280488 h 422364"/>
                      <a:gd name="connsiteX23" fmla="*/ 4056 w 362672"/>
                      <a:gd name="connsiteY23" fmla="*/ 201900 h 422364"/>
                      <a:gd name="connsiteX24" fmla="*/ 183364 w 362672"/>
                      <a:gd name="connsiteY24" fmla="*/ 0 h 422364"/>
                      <a:gd name="connsiteX0" fmla="*/ 0 w 362672"/>
                      <a:gd name="connsiteY0" fmla="*/ 297968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183364 w 362672"/>
                      <a:gd name="connsiteY3" fmla="*/ 0 h 422364"/>
                      <a:gd name="connsiteX4" fmla="*/ 362672 w 362672"/>
                      <a:gd name="connsiteY4" fmla="*/ 201900 h 422364"/>
                      <a:gd name="connsiteX5" fmla="*/ 348581 w 362672"/>
                      <a:gd name="connsiteY5" fmla="*/ 280488 h 422364"/>
                      <a:gd name="connsiteX6" fmla="*/ 338168 w 362672"/>
                      <a:gd name="connsiteY6" fmla="*/ 297880 h 422364"/>
                      <a:gd name="connsiteX7" fmla="*/ 355295 w 362672"/>
                      <a:gd name="connsiteY7" fmla="*/ 345878 h 422364"/>
                      <a:gd name="connsiteX8" fmla="*/ 314450 w 362672"/>
                      <a:gd name="connsiteY8" fmla="*/ 335252 h 422364"/>
                      <a:gd name="connsiteX9" fmla="*/ 315110 w 362672"/>
                      <a:gd name="connsiteY9" fmla="*/ 389172 h 422364"/>
                      <a:gd name="connsiteX10" fmla="*/ 265153 w 362672"/>
                      <a:gd name="connsiteY10" fmla="*/ 361682 h 422364"/>
                      <a:gd name="connsiteX11" fmla="*/ 250762 w 362672"/>
                      <a:gd name="connsiteY11" fmla="*/ 413922 h 422364"/>
                      <a:gd name="connsiteX12" fmla="*/ 210171 w 362672"/>
                      <a:gd name="connsiteY12" fmla="*/ 375362 h 422364"/>
                      <a:gd name="connsiteX13" fmla="*/ 181708 w 362672"/>
                      <a:gd name="connsiteY13" fmla="*/ 422364 h 422364"/>
                      <a:gd name="connsiteX14" fmla="*/ 153246 w 362672"/>
                      <a:gd name="connsiteY14" fmla="*/ 375362 h 422364"/>
                      <a:gd name="connsiteX15" fmla="*/ 112654 w 362672"/>
                      <a:gd name="connsiteY15" fmla="*/ 413922 h 422364"/>
                      <a:gd name="connsiteX16" fmla="*/ 98264 w 362672"/>
                      <a:gd name="connsiteY16" fmla="*/ 361682 h 422364"/>
                      <a:gd name="connsiteX17" fmla="*/ 48308 w 362672"/>
                      <a:gd name="connsiteY17" fmla="*/ 389172 h 422364"/>
                      <a:gd name="connsiteX18" fmla="*/ 48967 w 362672"/>
                      <a:gd name="connsiteY18" fmla="*/ 335252 h 422364"/>
                      <a:gd name="connsiteX19" fmla="*/ 8123 w 362672"/>
                      <a:gd name="connsiteY19" fmla="*/ 345878 h 422364"/>
                      <a:gd name="connsiteX20" fmla="*/ 28609 w 362672"/>
                      <a:gd name="connsiteY20" fmla="*/ 297961 h 422364"/>
                      <a:gd name="connsiteX21" fmla="*/ 18147 w 362672"/>
                      <a:gd name="connsiteY21" fmla="*/ 280488 h 422364"/>
                      <a:gd name="connsiteX22" fmla="*/ 4056 w 362672"/>
                      <a:gd name="connsiteY22" fmla="*/ 201900 h 422364"/>
                      <a:gd name="connsiteX23" fmla="*/ 183364 w 362672"/>
                      <a:gd name="connsiteY23" fmla="*/ 0 h 422364"/>
                      <a:gd name="connsiteX0" fmla="*/ 179308 w 358616"/>
                      <a:gd name="connsiteY0" fmla="*/ 0 h 422364"/>
                      <a:gd name="connsiteX1" fmla="*/ 358616 w 358616"/>
                      <a:gd name="connsiteY1" fmla="*/ 201900 h 422364"/>
                      <a:gd name="connsiteX2" fmla="*/ 344525 w 358616"/>
                      <a:gd name="connsiteY2" fmla="*/ 280488 h 422364"/>
                      <a:gd name="connsiteX3" fmla="*/ 334112 w 358616"/>
                      <a:gd name="connsiteY3" fmla="*/ 297880 h 422364"/>
                      <a:gd name="connsiteX4" fmla="*/ 351239 w 358616"/>
                      <a:gd name="connsiteY4" fmla="*/ 345878 h 422364"/>
                      <a:gd name="connsiteX5" fmla="*/ 310394 w 358616"/>
                      <a:gd name="connsiteY5" fmla="*/ 335252 h 422364"/>
                      <a:gd name="connsiteX6" fmla="*/ 311054 w 358616"/>
                      <a:gd name="connsiteY6" fmla="*/ 389172 h 422364"/>
                      <a:gd name="connsiteX7" fmla="*/ 261097 w 358616"/>
                      <a:gd name="connsiteY7" fmla="*/ 361682 h 422364"/>
                      <a:gd name="connsiteX8" fmla="*/ 246706 w 358616"/>
                      <a:gd name="connsiteY8" fmla="*/ 413922 h 422364"/>
                      <a:gd name="connsiteX9" fmla="*/ 206115 w 358616"/>
                      <a:gd name="connsiteY9" fmla="*/ 375362 h 422364"/>
                      <a:gd name="connsiteX10" fmla="*/ 177652 w 358616"/>
                      <a:gd name="connsiteY10" fmla="*/ 422364 h 422364"/>
                      <a:gd name="connsiteX11" fmla="*/ 149190 w 358616"/>
                      <a:gd name="connsiteY11" fmla="*/ 375362 h 422364"/>
                      <a:gd name="connsiteX12" fmla="*/ 108598 w 358616"/>
                      <a:gd name="connsiteY12" fmla="*/ 413922 h 422364"/>
                      <a:gd name="connsiteX13" fmla="*/ 94208 w 358616"/>
                      <a:gd name="connsiteY13" fmla="*/ 361682 h 422364"/>
                      <a:gd name="connsiteX14" fmla="*/ 44252 w 358616"/>
                      <a:gd name="connsiteY14" fmla="*/ 389172 h 422364"/>
                      <a:gd name="connsiteX15" fmla="*/ 44911 w 358616"/>
                      <a:gd name="connsiteY15" fmla="*/ 335252 h 422364"/>
                      <a:gd name="connsiteX16" fmla="*/ 4067 w 358616"/>
                      <a:gd name="connsiteY16" fmla="*/ 345878 h 422364"/>
                      <a:gd name="connsiteX17" fmla="*/ 24553 w 358616"/>
                      <a:gd name="connsiteY17" fmla="*/ 297961 h 422364"/>
                      <a:gd name="connsiteX18" fmla="*/ 14091 w 358616"/>
                      <a:gd name="connsiteY18" fmla="*/ 280488 h 422364"/>
                      <a:gd name="connsiteX19" fmla="*/ 0 w 358616"/>
                      <a:gd name="connsiteY19" fmla="*/ 201900 h 422364"/>
                      <a:gd name="connsiteX20" fmla="*/ 179308 w 358616"/>
                      <a:gd name="connsiteY20" fmla="*/ 0 h 422364"/>
                      <a:gd name="connsiteX0" fmla="*/ 184071 w 369104"/>
                      <a:gd name="connsiteY0" fmla="*/ 0 h 389026"/>
                      <a:gd name="connsiteX1" fmla="*/ 358616 w 369104"/>
                      <a:gd name="connsiteY1" fmla="*/ 168562 h 389026"/>
                      <a:gd name="connsiteX2" fmla="*/ 344525 w 369104"/>
                      <a:gd name="connsiteY2" fmla="*/ 247150 h 389026"/>
                      <a:gd name="connsiteX3" fmla="*/ 334112 w 369104"/>
                      <a:gd name="connsiteY3" fmla="*/ 264542 h 389026"/>
                      <a:gd name="connsiteX4" fmla="*/ 351239 w 369104"/>
                      <a:gd name="connsiteY4" fmla="*/ 312540 h 389026"/>
                      <a:gd name="connsiteX5" fmla="*/ 310394 w 369104"/>
                      <a:gd name="connsiteY5" fmla="*/ 301914 h 389026"/>
                      <a:gd name="connsiteX6" fmla="*/ 311054 w 369104"/>
                      <a:gd name="connsiteY6" fmla="*/ 355834 h 389026"/>
                      <a:gd name="connsiteX7" fmla="*/ 261097 w 369104"/>
                      <a:gd name="connsiteY7" fmla="*/ 328344 h 389026"/>
                      <a:gd name="connsiteX8" fmla="*/ 246706 w 369104"/>
                      <a:gd name="connsiteY8" fmla="*/ 380584 h 389026"/>
                      <a:gd name="connsiteX9" fmla="*/ 206115 w 369104"/>
                      <a:gd name="connsiteY9" fmla="*/ 342024 h 389026"/>
                      <a:gd name="connsiteX10" fmla="*/ 177652 w 369104"/>
                      <a:gd name="connsiteY10" fmla="*/ 389026 h 389026"/>
                      <a:gd name="connsiteX11" fmla="*/ 149190 w 369104"/>
                      <a:gd name="connsiteY11" fmla="*/ 342024 h 389026"/>
                      <a:gd name="connsiteX12" fmla="*/ 108598 w 369104"/>
                      <a:gd name="connsiteY12" fmla="*/ 380584 h 389026"/>
                      <a:gd name="connsiteX13" fmla="*/ 94208 w 369104"/>
                      <a:gd name="connsiteY13" fmla="*/ 328344 h 389026"/>
                      <a:gd name="connsiteX14" fmla="*/ 44252 w 369104"/>
                      <a:gd name="connsiteY14" fmla="*/ 355834 h 389026"/>
                      <a:gd name="connsiteX15" fmla="*/ 44911 w 369104"/>
                      <a:gd name="connsiteY15" fmla="*/ 301914 h 389026"/>
                      <a:gd name="connsiteX16" fmla="*/ 4067 w 369104"/>
                      <a:gd name="connsiteY16" fmla="*/ 312540 h 389026"/>
                      <a:gd name="connsiteX17" fmla="*/ 24553 w 369104"/>
                      <a:gd name="connsiteY17" fmla="*/ 264623 h 389026"/>
                      <a:gd name="connsiteX18" fmla="*/ 14091 w 369104"/>
                      <a:gd name="connsiteY18" fmla="*/ 247150 h 389026"/>
                      <a:gd name="connsiteX19" fmla="*/ 0 w 369104"/>
                      <a:gd name="connsiteY19" fmla="*/ 168562 h 389026"/>
                      <a:gd name="connsiteX20" fmla="*/ 184071 w 369104"/>
                      <a:gd name="connsiteY20" fmla="*/ 0 h 389026"/>
                      <a:gd name="connsiteX0" fmla="*/ 184071 w 369104"/>
                      <a:gd name="connsiteY0" fmla="*/ 0 h 389026"/>
                      <a:gd name="connsiteX1" fmla="*/ 358616 w 369104"/>
                      <a:gd name="connsiteY1" fmla="*/ 168562 h 389026"/>
                      <a:gd name="connsiteX2" fmla="*/ 344525 w 369104"/>
                      <a:gd name="connsiteY2" fmla="*/ 247150 h 389026"/>
                      <a:gd name="connsiteX3" fmla="*/ 334112 w 369104"/>
                      <a:gd name="connsiteY3" fmla="*/ 264542 h 389026"/>
                      <a:gd name="connsiteX4" fmla="*/ 351239 w 369104"/>
                      <a:gd name="connsiteY4" fmla="*/ 312540 h 389026"/>
                      <a:gd name="connsiteX5" fmla="*/ 310394 w 369104"/>
                      <a:gd name="connsiteY5" fmla="*/ 301914 h 389026"/>
                      <a:gd name="connsiteX6" fmla="*/ 311054 w 369104"/>
                      <a:gd name="connsiteY6" fmla="*/ 355834 h 389026"/>
                      <a:gd name="connsiteX7" fmla="*/ 261097 w 369104"/>
                      <a:gd name="connsiteY7" fmla="*/ 328344 h 389026"/>
                      <a:gd name="connsiteX8" fmla="*/ 246706 w 369104"/>
                      <a:gd name="connsiteY8" fmla="*/ 380584 h 389026"/>
                      <a:gd name="connsiteX9" fmla="*/ 206115 w 369104"/>
                      <a:gd name="connsiteY9" fmla="*/ 342024 h 389026"/>
                      <a:gd name="connsiteX10" fmla="*/ 177652 w 369104"/>
                      <a:gd name="connsiteY10" fmla="*/ 389026 h 389026"/>
                      <a:gd name="connsiteX11" fmla="*/ 149190 w 369104"/>
                      <a:gd name="connsiteY11" fmla="*/ 342024 h 389026"/>
                      <a:gd name="connsiteX12" fmla="*/ 108598 w 369104"/>
                      <a:gd name="connsiteY12" fmla="*/ 380584 h 389026"/>
                      <a:gd name="connsiteX13" fmla="*/ 94208 w 369104"/>
                      <a:gd name="connsiteY13" fmla="*/ 328344 h 389026"/>
                      <a:gd name="connsiteX14" fmla="*/ 44252 w 369104"/>
                      <a:gd name="connsiteY14" fmla="*/ 355834 h 389026"/>
                      <a:gd name="connsiteX15" fmla="*/ 44911 w 369104"/>
                      <a:gd name="connsiteY15" fmla="*/ 301914 h 389026"/>
                      <a:gd name="connsiteX16" fmla="*/ 4067 w 369104"/>
                      <a:gd name="connsiteY16" fmla="*/ 312540 h 389026"/>
                      <a:gd name="connsiteX17" fmla="*/ 24553 w 369104"/>
                      <a:gd name="connsiteY17" fmla="*/ 264623 h 389026"/>
                      <a:gd name="connsiteX18" fmla="*/ 14091 w 369104"/>
                      <a:gd name="connsiteY18" fmla="*/ 247150 h 389026"/>
                      <a:gd name="connsiteX19" fmla="*/ 0 w 369104"/>
                      <a:gd name="connsiteY19" fmla="*/ 168562 h 389026"/>
                      <a:gd name="connsiteX20" fmla="*/ 184071 w 369104"/>
                      <a:gd name="connsiteY20" fmla="*/ 0 h 389026"/>
                      <a:gd name="connsiteX0" fmla="*/ 184071 w 351239"/>
                      <a:gd name="connsiteY0" fmla="*/ 0 h 389026"/>
                      <a:gd name="connsiteX1" fmla="*/ 344525 w 351239"/>
                      <a:gd name="connsiteY1" fmla="*/ 247150 h 389026"/>
                      <a:gd name="connsiteX2" fmla="*/ 334112 w 351239"/>
                      <a:gd name="connsiteY2" fmla="*/ 264542 h 389026"/>
                      <a:gd name="connsiteX3" fmla="*/ 351239 w 351239"/>
                      <a:gd name="connsiteY3" fmla="*/ 312540 h 389026"/>
                      <a:gd name="connsiteX4" fmla="*/ 310394 w 351239"/>
                      <a:gd name="connsiteY4" fmla="*/ 301914 h 389026"/>
                      <a:gd name="connsiteX5" fmla="*/ 311054 w 351239"/>
                      <a:gd name="connsiteY5" fmla="*/ 355834 h 389026"/>
                      <a:gd name="connsiteX6" fmla="*/ 261097 w 351239"/>
                      <a:gd name="connsiteY6" fmla="*/ 328344 h 389026"/>
                      <a:gd name="connsiteX7" fmla="*/ 246706 w 351239"/>
                      <a:gd name="connsiteY7" fmla="*/ 380584 h 389026"/>
                      <a:gd name="connsiteX8" fmla="*/ 206115 w 351239"/>
                      <a:gd name="connsiteY8" fmla="*/ 342024 h 389026"/>
                      <a:gd name="connsiteX9" fmla="*/ 177652 w 351239"/>
                      <a:gd name="connsiteY9" fmla="*/ 389026 h 389026"/>
                      <a:gd name="connsiteX10" fmla="*/ 149190 w 351239"/>
                      <a:gd name="connsiteY10" fmla="*/ 342024 h 389026"/>
                      <a:gd name="connsiteX11" fmla="*/ 108598 w 351239"/>
                      <a:gd name="connsiteY11" fmla="*/ 380584 h 389026"/>
                      <a:gd name="connsiteX12" fmla="*/ 94208 w 351239"/>
                      <a:gd name="connsiteY12" fmla="*/ 328344 h 389026"/>
                      <a:gd name="connsiteX13" fmla="*/ 44252 w 351239"/>
                      <a:gd name="connsiteY13" fmla="*/ 355834 h 389026"/>
                      <a:gd name="connsiteX14" fmla="*/ 44911 w 351239"/>
                      <a:gd name="connsiteY14" fmla="*/ 301914 h 389026"/>
                      <a:gd name="connsiteX15" fmla="*/ 4067 w 351239"/>
                      <a:gd name="connsiteY15" fmla="*/ 312540 h 389026"/>
                      <a:gd name="connsiteX16" fmla="*/ 24553 w 351239"/>
                      <a:gd name="connsiteY16" fmla="*/ 264623 h 389026"/>
                      <a:gd name="connsiteX17" fmla="*/ 14091 w 351239"/>
                      <a:gd name="connsiteY17" fmla="*/ 247150 h 389026"/>
                      <a:gd name="connsiteX18" fmla="*/ 0 w 351239"/>
                      <a:gd name="connsiteY18" fmla="*/ 168562 h 389026"/>
                      <a:gd name="connsiteX19" fmla="*/ 184071 w 351239"/>
                      <a:gd name="connsiteY19" fmla="*/ 0 h 389026"/>
                      <a:gd name="connsiteX0" fmla="*/ 184071 w 351239"/>
                      <a:gd name="connsiteY0" fmla="*/ 5 h 389031"/>
                      <a:gd name="connsiteX1" fmla="*/ 344525 w 351239"/>
                      <a:gd name="connsiteY1" fmla="*/ 247155 h 389031"/>
                      <a:gd name="connsiteX2" fmla="*/ 334112 w 351239"/>
                      <a:gd name="connsiteY2" fmla="*/ 264547 h 389031"/>
                      <a:gd name="connsiteX3" fmla="*/ 351239 w 351239"/>
                      <a:gd name="connsiteY3" fmla="*/ 312545 h 389031"/>
                      <a:gd name="connsiteX4" fmla="*/ 310394 w 351239"/>
                      <a:gd name="connsiteY4" fmla="*/ 301919 h 389031"/>
                      <a:gd name="connsiteX5" fmla="*/ 311054 w 351239"/>
                      <a:gd name="connsiteY5" fmla="*/ 355839 h 389031"/>
                      <a:gd name="connsiteX6" fmla="*/ 261097 w 351239"/>
                      <a:gd name="connsiteY6" fmla="*/ 328349 h 389031"/>
                      <a:gd name="connsiteX7" fmla="*/ 246706 w 351239"/>
                      <a:gd name="connsiteY7" fmla="*/ 380589 h 389031"/>
                      <a:gd name="connsiteX8" fmla="*/ 206115 w 351239"/>
                      <a:gd name="connsiteY8" fmla="*/ 342029 h 389031"/>
                      <a:gd name="connsiteX9" fmla="*/ 177652 w 351239"/>
                      <a:gd name="connsiteY9" fmla="*/ 389031 h 389031"/>
                      <a:gd name="connsiteX10" fmla="*/ 149190 w 351239"/>
                      <a:gd name="connsiteY10" fmla="*/ 342029 h 389031"/>
                      <a:gd name="connsiteX11" fmla="*/ 108598 w 351239"/>
                      <a:gd name="connsiteY11" fmla="*/ 380589 h 389031"/>
                      <a:gd name="connsiteX12" fmla="*/ 94208 w 351239"/>
                      <a:gd name="connsiteY12" fmla="*/ 328349 h 389031"/>
                      <a:gd name="connsiteX13" fmla="*/ 44252 w 351239"/>
                      <a:gd name="connsiteY13" fmla="*/ 355839 h 389031"/>
                      <a:gd name="connsiteX14" fmla="*/ 44911 w 351239"/>
                      <a:gd name="connsiteY14" fmla="*/ 301919 h 389031"/>
                      <a:gd name="connsiteX15" fmla="*/ 4067 w 351239"/>
                      <a:gd name="connsiteY15" fmla="*/ 312545 h 389031"/>
                      <a:gd name="connsiteX16" fmla="*/ 24553 w 351239"/>
                      <a:gd name="connsiteY16" fmla="*/ 264628 h 389031"/>
                      <a:gd name="connsiteX17" fmla="*/ 14091 w 351239"/>
                      <a:gd name="connsiteY17" fmla="*/ 247155 h 389031"/>
                      <a:gd name="connsiteX18" fmla="*/ 0 w 351239"/>
                      <a:gd name="connsiteY18" fmla="*/ 168567 h 389031"/>
                      <a:gd name="connsiteX19" fmla="*/ 184071 w 351239"/>
                      <a:gd name="connsiteY19" fmla="*/ 5 h 389031"/>
                      <a:gd name="connsiteX0" fmla="*/ 180004 w 347172"/>
                      <a:gd name="connsiteY0" fmla="*/ 5 h 389031"/>
                      <a:gd name="connsiteX1" fmla="*/ 340458 w 347172"/>
                      <a:gd name="connsiteY1" fmla="*/ 247155 h 389031"/>
                      <a:gd name="connsiteX2" fmla="*/ 330045 w 347172"/>
                      <a:gd name="connsiteY2" fmla="*/ 264547 h 389031"/>
                      <a:gd name="connsiteX3" fmla="*/ 347172 w 347172"/>
                      <a:gd name="connsiteY3" fmla="*/ 312545 h 389031"/>
                      <a:gd name="connsiteX4" fmla="*/ 306327 w 347172"/>
                      <a:gd name="connsiteY4" fmla="*/ 301919 h 389031"/>
                      <a:gd name="connsiteX5" fmla="*/ 306987 w 347172"/>
                      <a:gd name="connsiteY5" fmla="*/ 355839 h 389031"/>
                      <a:gd name="connsiteX6" fmla="*/ 257030 w 347172"/>
                      <a:gd name="connsiteY6" fmla="*/ 328349 h 389031"/>
                      <a:gd name="connsiteX7" fmla="*/ 242639 w 347172"/>
                      <a:gd name="connsiteY7" fmla="*/ 380589 h 389031"/>
                      <a:gd name="connsiteX8" fmla="*/ 202048 w 347172"/>
                      <a:gd name="connsiteY8" fmla="*/ 342029 h 389031"/>
                      <a:gd name="connsiteX9" fmla="*/ 173585 w 347172"/>
                      <a:gd name="connsiteY9" fmla="*/ 389031 h 389031"/>
                      <a:gd name="connsiteX10" fmla="*/ 145123 w 347172"/>
                      <a:gd name="connsiteY10" fmla="*/ 342029 h 389031"/>
                      <a:gd name="connsiteX11" fmla="*/ 104531 w 347172"/>
                      <a:gd name="connsiteY11" fmla="*/ 380589 h 389031"/>
                      <a:gd name="connsiteX12" fmla="*/ 90141 w 347172"/>
                      <a:gd name="connsiteY12" fmla="*/ 328349 h 389031"/>
                      <a:gd name="connsiteX13" fmla="*/ 40185 w 347172"/>
                      <a:gd name="connsiteY13" fmla="*/ 355839 h 389031"/>
                      <a:gd name="connsiteX14" fmla="*/ 40844 w 347172"/>
                      <a:gd name="connsiteY14" fmla="*/ 301919 h 389031"/>
                      <a:gd name="connsiteX15" fmla="*/ 0 w 347172"/>
                      <a:gd name="connsiteY15" fmla="*/ 312545 h 389031"/>
                      <a:gd name="connsiteX16" fmla="*/ 20486 w 347172"/>
                      <a:gd name="connsiteY16" fmla="*/ 264628 h 389031"/>
                      <a:gd name="connsiteX17" fmla="*/ 10024 w 347172"/>
                      <a:gd name="connsiteY17" fmla="*/ 247155 h 389031"/>
                      <a:gd name="connsiteX18" fmla="*/ 180004 w 347172"/>
                      <a:gd name="connsiteY18" fmla="*/ 5 h 389031"/>
                      <a:gd name="connsiteX0" fmla="*/ 180004 w 347172"/>
                      <a:gd name="connsiteY0" fmla="*/ 80 h 389106"/>
                      <a:gd name="connsiteX1" fmla="*/ 340458 w 347172"/>
                      <a:gd name="connsiteY1" fmla="*/ 247230 h 389106"/>
                      <a:gd name="connsiteX2" fmla="*/ 330045 w 347172"/>
                      <a:gd name="connsiteY2" fmla="*/ 264622 h 389106"/>
                      <a:gd name="connsiteX3" fmla="*/ 347172 w 347172"/>
                      <a:gd name="connsiteY3" fmla="*/ 312620 h 389106"/>
                      <a:gd name="connsiteX4" fmla="*/ 306327 w 347172"/>
                      <a:gd name="connsiteY4" fmla="*/ 301994 h 389106"/>
                      <a:gd name="connsiteX5" fmla="*/ 306987 w 347172"/>
                      <a:gd name="connsiteY5" fmla="*/ 355914 h 389106"/>
                      <a:gd name="connsiteX6" fmla="*/ 257030 w 347172"/>
                      <a:gd name="connsiteY6" fmla="*/ 328424 h 389106"/>
                      <a:gd name="connsiteX7" fmla="*/ 242639 w 347172"/>
                      <a:gd name="connsiteY7" fmla="*/ 380664 h 389106"/>
                      <a:gd name="connsiteX8" fmla="*/ 202048 w 347172"/>
                      <a:gd name="connsiteY8" fmla="*/ 342104 h 389106"/>
                      <a:gd name="connsiteX9" fmla="*/ 173585 w 347172"/>
                      <a:gd name="connsiteY9" fmla="*/ 389106 h 389106"/>
                      <a:gd name="connsiteX10" fmla="*/ 145123 w 347172"/>
                      <a:gd name="connsiteY10" fmla="*/ 342104 h 389106"/>
                      <a:gd name="connsiteX11" fmla="*/ 104531 w 347172"/>
                      <a:gd name="connsiteY11" fmla="*/ 380664 h 389106"/>
                      <a:gd name="connsiteX12" fmla="*/ 90141 w 347172"/>
                      <a:gd name="connsiteY12" fmla="*/ 328424 h 389106"/>
                      <a:gd name="connsiteX13" fmla="*/ 40185 w 347172"/>
                      <a:gd name="connsiteY13" fmla="*/ 355914 h 389106"/>
                      <a:gd name="connsiteX14" fmla="*/ 40844 w 347172"/>
                      <a:gd name="connsiteY14" fmla="*/ 301994 h 389106"/>
                      <a:gd name="connsiteX15" fmla="*/ 0 w 347172"/>
                      <a:gd name="connsiteY15" fmla="*/ 312620 h 389106"/>
                      <a:gd name="connsiteX16" fmla="*/ 20486 w 347172"/>
                      <a:gd name="connsiteY16" fmla="*/ 264703 h 389106"/>
                      <a:gd name="connsiteX17" fmla="*/ 10024 w 347172"/>
                      <a:gd name="connsiteY17" fmla="*/ 247230 h 389106"/>
                      <a:gd name="connsiteX18" fmla="*/ 180004 w 347172"/>
                      <a:gd name="connsiteY18" fmla="*/ 80 h 389106"/>
                      <a:gd name="connsiteX0" fmla="*/ 163335 w 347172"/>
                      <a:gd name="connsiteY0" fmla="*/ 82 h 386727"/>
                      <a:gd name="connsiteX1" fmla="*/ 340458 w 347172"/>
                      <a:gd name="connsiteY1" fmla="*/ 244851 h 386727"/>
                      <a:gd name="connsiteX2" fmla="*/ 330045 w 347172"/>
                      <a:gd name="connsiteY2" fmla="*/ 262243 h 386727"/>
                      <a:gd name="connsiteX3" fmla="*/ 347172 w 347172"/>
                      <a:gd name="connsiteY3" fmla="*/ 310241 h 386727"/>
                      <a:gd name="connsiteX4" fmla="*/ 306327 w 347172"/>
                      <a:gd name="connsiteY4" fmla="*/ 299615 h 386727"/>
                      <a:gd name="connsiteX5" fmla="*/ 306987 w 347172"/>
                      <a:gd name="connsiteY5" fmla="*/ 353535 h 386727"/>
                      <a:gd name="connsiteX6" fmla="*/ 257030 w 347172"/>
                      <a:gd name="connsiteY6" fmla="*/ 326045 h 386727"/>
                      <a:gd name="connsiteX7" fmla="*/ 242639 w 347172"/>
                      <a:gd name="connsiteY7" fmla="*/ 378285 h 386727"/>
                      <a:gd name="connsiteX8" fmla="*/ 202048 w 347172"/>
                      <a:gd name="connsiteY8" fmla="*/ 339725 h 386727"/>
                      <a:gd name="connsiteX9" fmla="*/ 173585 w 347172"/>
                      <a:gd name="connsiteY9" fmla="*/ 386727 h 386727"/>
                      <a:gd name="connsiteX10" fmla="*/ 145123 w 347172"/>
                      <a:gd name="connsiteY10" fmla="*/ 339725 h 386727"/>
                      <a:gd name="connsiteX11" fmla="*/ 104531 w 347172"/>
                      <a:gd name="connsiteY11" fmla="*/ 378285 h 386727"/>
                      <a:gd name="connsiteX12" fmla="*/ 90141 w 347172"/>
                      <a:gd name="connsiteY12" fmla="*/ 326045 h 386727"/>
                      <a:gd name="connsiteX13" fmla="*/ 40185 w 347172"/>
                      <a:gd name="connsiteY13" fmla="*/ 353535 h 386727"/>
                      <a:gd name="connsiteX14" fmla="*/ 40844 w 347172"/>
                      <a:gd name="connsiteY14" fmla="*/ 299615 h 386727"/>
                      <a:gd name="connsiteX15" fmla="*/ 0 w 347172"/>
                      <a:gd name="connsiteY15" fmla="*/ 310241 h 386727"/>
                      <a:gd name="connsiteX16" fmla="*/ 20486 w 347172"/>
                      <a:gd name="connsiteY16" fmla="*/ 262324 h 386727"/>
                      <a:gd name="connsiteX17" fmla="*/ 10024 w 347172"/>
                      <a:gd name="connsiteY17" fmla="*/ 244851 h 386727"/>
                      <a:gd name="connsiteX18" fmla="*/ 163335 w 347172"/>
                      <a:gd name="connsiteY18" fmla="*/ 82 h 386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347172" h="386727">
                        <a:moveTo>
                          <a:pt x="163335" y="82"/>
                        </a:moveTo>
                        <a:cubicBezTo>
                          <a:pt x="368426" y="4845"/>
                          <a:pt x="315451" y="200761"/>
                          <a:pt x="340458" y="244851"/>
                        </a:cubicBezTo>
                        <a:lnTo>
                          <a:pt x="330045" y="262243"/>
                        </a:lnTo>
                        <a:lnTo>
                          <a:pt x="347172" y="310241"/>
                        </a:lnTo>
                        <a:lnTo>
                          <a:pt x="306327" y="299615"/>
                        </a:lnTo>
                        <a:cubicBezTo>
                          <a:pt x="306546" y="317588"/>
                          <a:pt x="306767" y="335562"/>
                          <a:pt x="306987" y="353535"/>
                        </a:cubicBezTo>
                        <a:lnTo>
                          <a:pt x="257030" y="326045"/>
                        </a:lnTo>
                        <a:lnTo>
                          <a:pt x="242639" y="378285"/>
                        </a:lnTo>
                        <a:lnTo>
                          <a:pt x="202048" y="339725"/>
                        </a:lnTo>
                        <a:lnTo>
                          <a:pt x="173585" y="386727"/>
                        </a:lnTo>
                        <a:lnTo>
                          <a:pt x="145123" y="339725"/>
                        </a:lnTo>
                        <a:lnTo>
                          <a:pt x="104531" y="378285"/>
                        </a:lnTo>
                        <a:lnTo>
                          <a:pt x="90141" y="326045"/>
                        </a:lnTo>
                        <a:lnTo>
                          <a:pt x="40185" y="353535"/>
                        </a:lnTo>
                        <a:cubicBezTo>
                          <a:pt x="40405" y="335562"/>
                          <a:pt x="40624" y="317588"/>
                          <a:pt x="40844" y="299615"/>
                        </a:cubicBezTo>
                        <a:lnTo>
                          <a:pt x="0" y="310241"/>
                        </a:lnTo>
                        <a:lnTo>
                          <a:pt x="20486" y="262324"/>
                        </a:lnTo>
                        <a:lnTo>
                          <a:pt x="10024" y="244851"/>
                        </a:lnTo>
                        <a:cubicBezTo>
                          <a:pt x="36610" y="200747"/>
                          <a:pt x="-41756" y="-4681"/>
                          <a:pt x="163335" y="8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18" name="グループ化 417">
                    <a:extLst>
                      <a:ext uri="{FF2B5EF4-FFF2-40B4-BE49-F238E27FC236}">
                        <a16:creationId xmlns:a16="http://schemas.microsoft.com/office/drawing/2014/main" id="{1C0E4693-CA38-E626-09C5-04495F794AE5}"/>
                      </a:ext>
                    </a:extLst>
                  </p:cNvPr>
                  <p:cNvGrpSpPr/>
                  <p:nvPr/>
                </p:nvGrpSpPr>
                <p:grpSpPr>
                  <a:xfrm>
                    <a:off x="4231331" y="1052537"/>
                    <a:ext cx="103212" cy="51085"/>
                    <a:chOff x="4231331" y="1052537"/>
                    <a:chExt cx="150418" cy="74450"/>
                  </a:xfrm>
                </p:grpSpPr>
                <p:sp>
                  <p:nvSpPr>
                    <p:cNvPr id="419" name="フリーフォーム: 図形 418">
                      <a:extLst>
                        <a:ext uri="{FF2B5EF4-FFF2-40B4-BE49-F238E27FC236}">
                          <a16:creationId xmlns:a16="http://schemas.microsoft.com/office/drawing/2014/main" id="{22D2C873-E6DA-2C3C-9866-8A240F9BDF9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1331" y="1052537"/>
                      <a:ext cx="150418" cy="74450"/>
                    </a:xfrm>
                    <a:custGeom>
                      <a:avLst/>
                      <a:gdLst>
                        <a:gd name="connsiteX0" fmla="*/ 0 w 111743"/>
                        <a:gd name="connsiteY0" fmla="*/ 0 h 55308"/>
                        <a:gd name="connsiteX1" fmla="*/ 111743 w 111743"/>
                        <a:gd name="connsiteY1" fmla="*/ 0 h 55308"/>
                        <a:gd name="connsiteX2" fmla="*/ 95660 w 111743"/>
                        <a:gd name="connsiteY2" fmla="*/ 38827 h 55308"/>
                        <a:gd name="connsiteX3" fmla="*/ 55871 w 111743"/>
                        <a:gd name="connsiteY3" fmla="*/ 55308 h 55308"/>
                        <a:gd name="connsiteX4" fmla="*/ 16082 w 111743"/>
                        <a:gd name="connsiteY4" fmla="*/ 38827 h 553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1743" h="55308">
                          <a:moveTo>
                            <a:pt x="0" y="0"/>
                          </a:moveTo>
                          <a:lnTo>
                            <a:pt x="111743" y="0"/>
                          </a:lnTo>
                          <a:lnTo>
                            <a:pt x="95660" y="38827"/>
                          </a:lnTo>
                          <a:cubicBezTo>
                            <a:pt x="85477" y="49010"/>
                            <a:pt x="71410" y="55308"/>
                            <a:pt x="55871" y="55308"/>
                          </a:cubicBezTo>
                          <a:cubicBezTo>
                            <a:pt x="40333" y="55308"/>
                            <a:pt x="26265" y="49010"/>
                            <a:pt x="16082" y="38827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20" name="フリーフォーム: 図形 419">
                      <a:extLst>
                        <a:ext uri="{FF2B5EF4-FFF2-40B4-BE49-F238E27FC236}">
                          <a16:creationId xmlns:a16="http://schemas.microsoft.com/office/drawing/2014/main" id="{F186DFA7-5AF0-E7DA-CA48-688C3D5EDF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75599" y="1052537"/>
                      <a:ext cx="92370" cy="45719"/>
                    </a:xfrm>
                    <a:custGeom>
                      <a:avLst/>
                      <a:gdLst>
                        <a:gd name="connsiteX0" fmla="*/ 0 w 111743"/>
                        <a:gd name="connsiteY0" fmla="*/ 0 h 55308"/>
                        <a:gd name="connsiteX1" fmla="*/ 111743 w 111743"/>
                        <a:gd name="connsiteY1" fmla="*/ 0 h 55308"/>
                        <a:gd name="connsiteX2" fmla="*/ 95660 w 111743"/>
                        <a:gd name="connsiteY2" fmla="*/ 38827 h 55308"/>
                        <a:gd name="connsiteX3" fmla="*/ 55871 w 111743"/>
                        <a:gd name="connsiteY3" fmla="*/ 55308 h 55308"/>
                        <a:gd name="connsiteX4" fmla="*/ 16082 w 111743"/>
                        <a:gd name="connsiteY4" fmla="*/ 38827 h 553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1743" h="55308">
                          <a:moveTo>
                            <a:pt x="0" y="0"/>
                          </a:moveTo>
                          <a:lnTo>
                            <a:pt x="111743" y="0"/>
                          </a:lnTo>
                          <a:lnTo>
                            <a:pt x="95660" y="38827"/>
                          </a:lnTo>
                          <a:cubicBezTo>
                            <a:pt x="85477" y="49010"/>
                            <a:pt x="71410" y="55308"/>
                            <a:pt x="55871" y="55308"/>
                          </a:cubicBezTo>
                          <a:cubicBezTo>
                            <a:pt x="40333" y="55308"/>
                            <a:pt x="26265" y="49010"/>
                            <a:pt x="16082" y="38827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  <p:grpSp>
          <p:nvGrpSpPr>
            <p:cNvPr id="458" name="グループ化 457">
              <a:extLst>
                <a:ext uri="{FF2B5EF4-FFF2-40B4-BE49-F238E27FC236}">
                  <a16:creationId xmlns:a16="http://schemas.microsoft.com/office/drawing/2014/main" id="{F44FCA94-4F93-521F-630D-8E205022B8B9}"/>
                </a:ext>
              </a:extLst>
            </p:cNvPr>
            <p:cNvGrpSpPr/>
            <p:nvPr/>
          </p:nvGrpSpPr>
          <p:grpSpPr>
            <a:xfrm rot="2700000">
              <a:off x="3818023" y="4858402"/>
              <a:ext cx="599745" cy="134737"/>
              <a:chOff x="1826411" y="4507735"/>
              <a:chExt cx="712236" cy="179779"/>
            </a:xfrm>
          </p:grpSpPr>
          <p:sp>
            <p:nvSpPr>
              <p:cNvPr id="459" name="テキスト ボックス 458">
                <a:extLst>
                  <a:ext uri="{FF2B5EF4-FFF2-40B4-BE49-F238E27FC236}">
                    <a16:creationId xmlns:a16="http://schemas.microsoft.com/office/drawing/2014/main" id="{B97E13D5-E06A-B946-CA03-8CD2A98F04AD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zzzzzzz</a:t>
                </a:r>
                <a:endParaRPr kumimoji="1" lang="ja-JP" altLang="en-US" b="1" dirty="0">
                  <a:ln w="28575">
                    <a:solidFill>
                      <a:schemeClr val="tx1"/>
                    </a:solidFill>
                  </a:ln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0" name="テキスト ボックス 459">
                <a:extLst>
                  <a:ext uri="{FF2B5EF4-FFF2-40B4-BE49-F238E27FC236}">
                    <a16:creationId xmlns:a16="http://schemas.microsoft.com/office/drawing/2014/main" id="{D0A09E0F-9BC0-6059-7587-5C23AE2344E3}"/>
                  </a:ext>
                </a:extLst>
              </p:cNvPr>
              <p:cNvSpPr txBox="1"/>
              <p:nvPr/>
            </p:nvSpPr>
            <p:spPr>
              <a:xfrm rot="20382159">
                <a:off x="1826411" y="4507736"/>
                <a:ext cx="708896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FF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zzzzzzz</a:t>
                </a:r>
                <a:endParaRPr kumimoji="1" lang="ja-JP" altLang="en-US" b="1" dirty="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471" name="グループ化 470">
            <a:extLst>
              <a:ext uri="{FF2B5EF4-FFF2-40B4-BE49-F238E27FC236}">
                <a16:creationId xmlns:a16="http://schemas.microsoft.com/office/drawing/2014/main" id="{2BA1DD28-F35D-CDE8-3569-84A82546C210}"/>
              </a:ext>
            </a:extLst>
          </p:cNvPr>
          <p:cNvGrpSpPr>
            <a:grpSpLocks noChangeAspect="1"/>
          </p:cNvGrpSpPr>
          <p:nvPr/>
        </p:nvGrpSpPr>
        <p:grpSpPr>
          <a:xfrm>
            <a:off x="3668286" y="931903"/>
            <a:ext cx="2589319" cy="2449732"/>
            <a:chOff x="3615532" y="870357"/>
            <a:chExt cx="2831289" cy="2678657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686D1129-022C-4BEF-9E1A-9700B068AC0E}"/>
                </a:ext>
              </a:extLst>
            </p:cNvPr>
            <p:cNvGrpSpPr/>
            <p:nvPr/>
          </p:nvGrpSpPr>
          <p:grpSpPr>
            <a:xfrm>
              <a:off x="3615532" y="1053464"/>
              <a:ext cx="2705100" cy="2495550"/>
              <a:chOff x="3615532" y="1053464"/>
              <a:chExt cx="2705100" cy="2495550"/>
            </a:xfrm>
          </p:grpSpPr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55D9CBE0-1B5E-465A-9DFC-8CFC4A38EC9C}"/>
                  </a:ext>
                </a:extLst>
              </p:cNvPr>
              <p:cNvGrpSpPr/>
              <p:nvPr/>
            </p:nvGrpSpPr>
            <p:grpSpPr>
              <a:xfrm>
                <a:off x="3667919" y="1053464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128" name="グループ化 127">
                  <a:extLst>
                    <a:ext uri="{FF2B5EF4-FFF2-40B4-BE49-F238E27FC236}">
                      <a16:creationId xmlns:a16="http://schemas.microsoft.com/office/drawing/2014/main" id="{75351AF9-F8F0-472D-8A75-9681FA67380B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132" name="四角形: 上の 2 つの角を丸める 131">
                    <a:extLst>
                      <a:ext uri="{FF2B5EF4-FFF2-40B4-BE49-F238E27FC236}">
                        <a16:creationId xmlns:a16="http://schemas.microsoft.com/office/drawing/2014/main" id="{D0173D51-26BD-4BE5-8960-47CE6885CB0D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" name="四角形: 上の 2 つの角を丸める 132">
                    <a:extLst>
                      <a:ext uri="{FF2B5EF4-FFF2-40B4-BE49-F238E27FC236}">
                        <a16:creationId xmlns:a16="http://schemas.microsoft.com/office/drawing/2014/main" id="{95B54F68-082C-4ACA-89C9-6EB9AE361B42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9" name="四角形: 角を丸くする 128">
                  <a:extLst>
                    <a:ext uri="{FF2B5EF4-FFF2-40B4-BE49-F238E27FC236}">
                      <a16:creationId xmlns:a16="http://schemas.microsoft.com/office/drawing/2014/main" id="{E060C21D-6213-4AC9-B28B-B03E12B36C54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四角形: 角を丸くする 129">
                  <a:extLst>
                    <a:ext uri="{FF2B5EF4-FFF2-40B4-BE49-F238E27FC236}">
                      <a16:creationId xmlns:a16="http://schemas.microsoft.com/office/drawing/2014/main" id="{F78F24D6-B4DA-4881-8DD5-BEF3907B5277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四角形: 角を丸くする 130">
                  <a:extLst>
                    <a:ext uri="{FF2B5EF4-FFF2-40B4-BE49-F238E27FC236}">
                      <a16:creationId xmlns:a16="http://schemas.microsoft.com/office/drawing/2014/main" id="{9B6B9921-1D29-455C-A3CD-1280DFEE5637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1" name="グループ化 260">
                <a:extLst>
                  <a:ext uri="{FF2B5EF4-FFF2-40B4-BE49-F238E27FC236}">
                    <a16:creationId xmlns:a16="http://schemas.microsoft.com/office/drawing/2014/main" id="{4A1AF94C-5EDB-4CDB-88E8-698A785A1F25}"/>
                  </a:ext>
                </a:extLst>
              </p:cNvPr>
              <p:cNvGrpSpPr/>
              <p:nvPr/>
            </p:nvGrpSpPr>
            <p:grpSpPr>
              <a:xfrm>
                <a:off x="4258469" y="1135557"/>
                <a:ext cx="1339198" cy="2222416"/>
                <a:chOff x="4200116" y="896280"/>
                <a:chExt cx="1592100" cy="2642110"/>
              </a:xfrm>
            </p:grpSpPr>
            <p:grpSp>
              <p:nvGrpSpPr>
                <p:cNvPr id="262" name="グループ化 261">
                  <a:extLst>
                    <a:ext uri="{FF2B5EF4-FFF2-40B4-BE49-F238E27FC236}">
                      <a16:creationId xmlns:a16="http://schemas.microsoft.com/office/drawing/2014/main" id="{A7C7ADCD-4857-4897-81E1-BFC368A9F983}"/>
                    </a:ext>
                  </a:extLst>
                </p:cNvPr>
                <p:cNvGrpSpPr/>
                <p:nvPr/>
              </p:nvGrpSpPr>
              <p:grpSpPr>
                <a:xfrm>
                  <a:off x="4314065" y="1953353"/>
                  <a:ext cx="1380210" cy="1585037"/>
                  <a:chOff x="1447746" y="5146878"/>
                  <a:chExt cx="1139046" cy="1308084"/>
                </a:xfrm>
              </p:grpSpPr>
              <p:sp>
                <p:nvSpPr>
                  <p:cNvPr id="289" name="フリーフォーム: 図形 288">
                    <a:extLst>
                      <a:ext uri="{FF2B5EF4-FFF2-40B4-BE49-F238E27FC236}">
                        <a16:creationId xmlns:a16="http://schemas.microsoft.com/office/drawing/2014/main" id="{5491F198-7480-4AF6-B140-87AA81FFE347}"/>
                      </a:ext>
                    </a:extLst>
                  </p:cNvPr>
                  <p:cNvSpPr/>
                  <p:nvPr/>
                </p:nvSpPr>
                <p:spPr>
                  <a:xfrm>
                    <a:off x="1755523" y="5146878"/>
                    <a:ext cx="529322" cy="6402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11209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6215 w 525992"/>
                      <a:gd name="connsiteY7" fmla="*/ 240006 h 522674"/>
                      <a:gd name="connsiteX8" fmla="*/ 143510 w 525992"/>
                      <a:gd name="connsiteY8" fmla="*/ 215324 h 522674"/>
                      <a:gd name="connsiteX9" fmla="*/ 160641 w 525992"/>
                      <a:gd name="connsiteY9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143510 w 525992"/>
                      <a:gd name="connsiteY7" fmla="*/ 215324 h 522674"/>
                      <a:gd name="connsiteX8" fmla="*/ 160641 w 525992"/>
                      <a:gd name="connsiteY8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25992 w 525992"/>
                      <a:gd name="connsiteY3" fmla="*/ 254756 h 522674"/>
                      <a:gd name="connsiteX4" fmla="*/ 270095 w 525992"/>
                      <a:gd name="connsiteY4" fmla="*/ 522674 h 522674"/>
                      <a:gd name="connsiteX5" fmla="*/ 0 w 525992"/>
                      <a:gd name="connsiteY5" fmla="*/ 254756 h 522674"/>
                      <a:gd name="connsiteX6" fmla="*/ 143510 w 525992"/>
                      <a:gd name="connsiteY6" fmla="*/ 215324 h 522674"/>
                      <a:gd name="connsiteX7" fmla="*/ 160641 w 525992"/>
                      <a:gd name="connsiteY7" fmla="*/ 0 h 522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522674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11209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15344" y="522674"/>
                          <a:pt x="270095" y="522674"/>
                        </a:cubicBezTo>
                        <a:cubicBezTo>
                          <a:pt x="124846" y="522674"/>
                          <a:pt x="0" y="324353"/>
                          <a:pt x="0" y="254756"/>
                        </a:cubicBezTo>
                        <a:lnTo>
                          <a:pt x="143510" y="215324"/>
                        </a:lnTo>
                        <a:cubicBezTo>
                          <a:pt x="151587" y="135322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0" name="フリーフォーム: 図形 289">
                    <a:extLst>
                      <a:ext uri="{FF2B5EF4-FFF2-40B4-BE49-F238E27FC236}">
                        <a16:creationId xmlns:a16="http://schemas.microsoft.com/office/drawing/2014/main" id="{9B391990-16A5-44B2-A4C0-8F8A95B0E5E7}"/>
                      </a:ext>
                    </a:extLst>
                  </p:cNvPr>
                  <p:cNvSpPr/>
                  <p:nvPr/>
                </p:nvSpPr>
                <p:spPr>
                  <a:xfrm flipH="1">
                    <a:off x="2438311" y="5541886"/>
                    <a:ext cx="148481" cy="913076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pattFill prst="sphere">
                    <a:fgClr>
                      <a:schemeClr val="accent6">
                        <a:lumMod val="75000"/>
                      </a:schemeClr>
                    </a:fgClr>
                    <a:bgClr>
                      <a:schemeClr val="accent6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1" name="フリーフォーム: 図形 290">
                    <a:extLst>
                      <a:ext uri="{FF2B5EF4-FFF2-40B4-BE49-F238E27FC236}">
                        <a16:creationId xmlns:a16="http://schemas.microsoft.com/office/drawing/2014/main" id="{88703D8B-10DB-4A4F-A5AA-F9DFF5B70EA1}"/>
                      </a:ext>
                    </a:extLst>
                  </p:cNvPr>
                  <p:cNvSpPr/>
                  <p:nvPr/>
                </p:nvSpPr>
                <p:spPr>
                  <a:xfrm>
                    <a:off x="1447746" y="5538054"/>
                    <a:ext cx="149189" cy="916908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pattFill prst="sphere">
                    <a:fgClr>
                      <a:schemeClr val="accent6">
                        <a:lumMod val="75000"/>
                      </a:schemeClr>
                    </a:fgClr>
                    <a:bgClr>
                      <a:schemeClr val="accent6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2" name="フリーフォーム: 図形 291">
                    <a:extLst>
                      <a:ext uri="{FF2B5EF4-FFF2-40B4-BE49-F238E27FC236}">
                        <a16:creationId xmlns:a16="http://schemas.microsoft.com/office/drawing/2014/main" id="{E640518E-D153-4C36-8F98-E17E2C27590F}"/>
                      </a:ext>
                    </a:extLst>
                  </p:cNvPr>
                  <p:cNvSpPr/>
                  <p:nvPr/>
                </p:nvSpPr>
                <p:spPr>
                  <a:xfrm>
                    <a:off x="1531690" y="5437869"/>
                    <a:ext cx="974009" cy="1017093"/>
                  </a:xfrm>
                  <a:custGeom>
                    <a:avLst/>
                    <a:gdLst>
                      <a:gd name="connsiteX0" fmla="*/ 251752 w 974009"/>
                      <a:gd name="connsiteY0" fmla="*/ 0 h 1017093"/>
                      <a:gd name="connsiteX1" fmla="*/ 345788 w 974009"/>
                      <a:gd name="connsiteY1" fmla="*/ 0 h 1017093"/>
                      <a:gd name="connsiteX2" fmla="*/ 488890 w 974009"/>
                      <a:gd name="connsiteY2" fmla="*/ 341486 h 1017093"/>
                      <a:gd name="connsiteX3" fmla="*/ 631992 w 974009"/>
                      <a:gd name="connsiteY3" fmla="*/ 0 h 1017093"/>
                      <a:gd name="connsiteX4" fmla="*/ 722257 w 974009"/>
                      <a:gd name="connsiteY4" fmla="*/ 0 h 1017093"/>
                      <a:gd name="connsiteX5" fmla="*/ 974009 w 974009"/>
                      <a:gd name="connsiteY5" fmla="*/ 251752 h 1017093"/>
                      <a:gd name="connsiteX6" fmla="*/ 974009 w 974009"/>
                      <a:gd name="connsiteY6" fmla="*/ 1017093 h 1017093"/>
                      <a:gd name="connsiteX7" fmla="*/ 0 w 974009"/>
                      <a:gd name="connsiteY7" fmla="*/ 1017093 h 1017093"/>
                      <a:gd name="connsiteX8" fmla="*/ 0 w 974009"/>
                      <a:gd name="connsiteY8" fmla="*/ 251752 h 1017093"/>
                      <a:gd name="connsiteX9" fmla="*/ 251752 w 974009"/>
                      <a:gd name="connsiteY9" fmla="*/ 0 h 1017093"/>
                      <a:gd name="connsiteX0" fmla="*/ 251752 w 974009"/>
                      <a:gd name="connsiteY0" fmla="*/ 0 h 1017093"/>
                      <a:gd name="connsiteX1" fmla="*/ 345788 w 974009"/>
                      <a:gd name="connsiteY1" fmla="*/ 0 h 1017093"/>
                      <a:gd name="connsiteX2" fmla="*/ 491271 w 974009"/>
                      <a:gd name="connsiteY2" fmla="*/ 248617 h 1017093"/>
                      <a:gd name="connsiteX3" fmla="*/ 631992 w 974009"/>
                      <a:gd name="connsiteY3" fmla="*/ 0 h 1017093"/>
                      <a:gd name="connsiteX4" fmla="*/ 722257 w 974009"/>
                      <a:gd name="connsiteY4" fmla="*/ 0 h 1017093"/>
                      <a:gd name="connsiteX5" fmla="*/ 974009 w 974009"/>
                      <a:gd name="connsiteY5" fmla="*/ 251752 h 1017093"/>
                      <a:gd name="connsiteX6" fmla="*/ 974009 w 974009"/>
                      <a:gd name="connsiteY6" fmla="*/ 1017093 h 1017093"/>
                      <a:gd name="connsiteX7" fmla="*/ 0 w 974009"/>
                      <a:gd name="connsiteY7" fmla="*/ 1017093 h 1017093"/>
                      <a:gd name="connsiteX8" fmla="*/ 0 w 974009"/>
                      <a:gd name="connsiteY8" fmla="*/ 251752 h 1017093"/>
                      <a:gd name="connsiteX9" fmla="*/ 251752 w 974009"/>
                      <a:gd name="connsiteY9" fmla="*/ 0 h 10170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74009" h="1017093">
                        <a:moveTo>
                          <a:pt x="251752" y="0"/>
                        </a:moveTo>
                        <a:lnTo>
                          <a:pt x="345788" y="0"/>
                        </a:lnTo>
                        <a:lnTo>
                          <a:pt x="491271" y="248617"/>
                        </a:lnTo>
                        <a:lnTo>
                          <a:pt x="631992" y="0"/>
                        </a:lnTo>
                        <a:lnTo>
                          <a:pt x="722257" y="0"/>
                        </a:lnTo>
                        <a:cubicBezTo>
                          <a:pt x="861296" y="0"/>
                          <a:pt x="974009" y="112713"/>
                          <a:pt x="974009" y="251752"/>
                        </a:cubicBezTo>
                        <a:lnTo>
                          <a:pt x="974009" y="1017093"/>
                        </a:lnTo>
                        <a:lnTo>
                          <a:pt x="0" y="1017093"/>
                        </a:lnTo>
                        <a:lnTo>
                          <a:pt x="0" y="251752"/>
                        </a:lnTo>
                        <a:cubicBezTo>
                          <a:pt x="0" y="112713"/>
                          <a:pt x="112713" y="0"/>
                          <a:pt x="251752" y="0"/>
                        </a:cubicBezTo>
                        <a:close/>
                      </a:path>
                    </a:pathLst>
                  </a:custGeom>
                  <a:pattFill prst="sphere">
                    <a:fgClr>
                      <a:schemeClr val="accent6">
                        <a:lumMod val="75000"/>
                      </a:schemeClr>
                    </a:fgClr>
                    <a:bgClr>
                      <a:schemeClr val="accent6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3" name="正方形/長方形 292">
                    <a:extLst>
                      <a:ext uri="{FF2B5EF4-FFF2-40B4-BE49-F238E27FC236}">
                        <a16:creationId xmlns:a16="http://schemas.microsoft.com/office/drawing/2014/main" id="{4D961FCC-0656-4E70-A652-6614EBDFE62F}"/>
                      </a:ext>
                    </a:extLst>
                  </p:cNvPr>
                  <p:cNvSpPr/>
                  <p:nvPr/>
                </p:nvSpPr>
                <p:spPr>
                  <a:xfrm>
                    <a:off x="1997330" y="5682515"/>
                    <a:ext cx="45719" cy="772447"/>
                  </a:xfrm>
                  <a:prstGeom prst="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4" name="フリーフォーム: 図形 293">
                    <a:extLst>
                      <a:ext uri="{FF2B5EF4-FFF2-40B4-BE49-F238E27FC236}">
                        <a16:creationId xmlns:a16="http://schemas.microsoft.com/office/drawing/2014/main" id="{2BEB9CEC-1799-41AB-A6B1-B1EAB3C2AC46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1701728" y="5399878"/>
                    <a:ext cx="638952" cy="303842"/>
                  </a:xfrm>
                  <a:custGeom>
                    <a:avLst/>
                    <a:gdLst>
                      <a:gd name="connsiteX0" fmla="*/ 582625 w 638952"/>
                      <a:gd name="connsiteY0" fmla="*/ 0 h 398788"/>
                      <a:gd name="connsiteX1" fmla="*/ 460772 w 638952"/>
                      <a:gd name="connsiteY1" fmla="*/ 0 h 398788"/>
                      <a:gd name="connsiteX2" fmla="*/ 320100 w 638952"/>
                      <a:gd name="connsiteY2" fmla="*/ 365560 h 398788"/>
                      <a:gd name="connsiteX3" fmla="*/ 179428 w 638952"/>
                      <a:gd name="connsiteY3" fmla="*/ 0 h 398788"/>
                      <a:gd name="connsiteX4" fmla="*/ 56327 w 638952"/>
                      <a:gd name="connsiteY4" fmla="*/ 0 h 398788"/>
                      <a:gd name="connsiteX5" fmla="*/ 0 w 638952"/>
                      <a:gd name="connsiteY5" fmla="*/ 52384 h 398788"/>
                      <a:gd name="connsiteX6" fmla="*/ 98164 w 638952"/>
                      <a:gd name="connsiteY6" fmla="*/ 158822 h 398788"/>
                      <a:gd name="connsiteX7" fmla="*/ 193841 w 638952"/>
                      <a:gd name="connsiteY7" fmla="*/ 182900 h 398788"/>
                      <a:gd name="connsiteX8" fmla="*/ 176526 w 638952"/>
                      <a:gd name="connsiteY8" fmla="*/ 243789 h 398788"/>
                      <a:gd name="connsiteX9" fmla="*/ 319476 w 638952"/>
                      <a:gd name="connsiteY9" fmla="*/ 398788 h 398788"/>
                      <a:gd name="connsiteX10" fmla="*/ 459002 w 638952"/>
                      <a:gd name="connsiteY10" fmla="*/ 247502 h 398788"/>
                      <a:gd name="connsiteX11" fmla="*/ 440631 w 638952"/>
                      <a:gd name="connsiteY11" fmla="*/ 182900 h 398788"/>
                      <a:gd name="connsiteX12" fmla="*/ 542143 w 638952"/>
                      <a:gd name="connsiteY12" fmla="*/ 157353 h 398788"/>
                      <a:gd name="connsiteX13" fmla="*/ 638952 w 638952"/>
                      <a:gd name="connsiteY13" fmla="*/ 52384 h 398788"/>
                      <a:gd name="connsiteX0" fmla="*/ 638952 w 638952"/>
                      <a:gd name="connsiteY0" fmla="*/ 52384 h 398788"/>
                      <a:gd name="connsiteX1" fmla="*/ 460772 w 638952"/>
                      <a:gd name="connsiteY1" fmla="*/ 0 h 398788"/>
                      <a:gd name="connsiteX2" fmla="*/ 320100 w 638952"/>
                      <a:gd name="connsiteY2" fmla="*/ 365560 h 398788"/>
                      <a:gd name="connsiteX3" fmla="*/ 179428 w 638952"/>
                      <a:gd name="connsiteY3" fmla="*/ 0 h 398788"/>
                      <a:gd name="connsiteX4" fmla="*/ 56327 w 638952"/>
                      <a:gd name="connsiteY4" fmla="*/ 0 h 398788"/>
                      <a:gd name="connsiteX5" fmla="*/ 0 w 638952"/>
                      <a:gd name="connsiteY5" fmla="*/ 52384 h 398788"/>
                      <a:gd name="connsiteX6" fmla="*/ 98164 w 638952"/>
                      <a:gd name="connsiteY6" fmla="*/ 158822 h 398788"/>
                      <a:gd name="connsiteX7" fmla="*/ 193841 w 638952"/>
                      <a:gd name="connsiteY7" fmla="*/ 182900 h 398788"/>
                      <a:gd name="connsiteX8" fmla="*/ 176526 w 638952"/>
                      <a:gd name="connsiteY8" fmla="*/ 243789 h 398788"/>
                      <a:gd name="connsiteX9" fmla="*/ 319476 w 638952"/>
                      <a:gd name="connsiteY9" fmla="*/ 398788 h 398788"/>
                      <a:gd name="connsiteX10" fmla="*/ 459002 w 638952"/>
                      <a:gd name="connsiteY10" fmla="*/ 247502 h 398788"/>
                      <a:gd name="connsiteX11" fmla="*/ 440631 w 638952"/>
                      <a:gd name="connsiteY11" fmla="*/ 182900 h 398788"/>
                      <a:gd name="connsiteX12" fmla="*/ 542143 w 638952"/>
                      <a:gd name="connsiteY12" fmla="*/ 157353 h 398788"/>
                      <a:gd name="connsiteX13" fmla="*/ 638952 w 638952"/>
                      <a:gd name="connsiteY13" fmla="*/ 52384 h 398788"/>
                      <a:gd name="connsiteX0" fmla="*/ 638952 w 638952"/>
                      <a:gd name="connsiteY0" fmla="*/ 52384 h 398788"/>
                      <a:gd name="connsiteX1" fmla="*/ 460772 w 638952"/>
                      <a:gd name="connsiteY1" fmla="*/ 0 h 398788"/>
                      <a:gd name="connsiteX2" fmla="*/ 320100 w 638952"/>
                      <a:gd name="connsiteY2" fmla="*/ 365560 h 398788"/>
                      <a:gd name="connsiteX3" fmla="*/ 179428 w 638952"/>
                      <a:gd name="connsiteY3" fmla="*/ 0 h 398788"/>
                      <a:gd name="connsiteX4" fmla="*/ 0 w 638952"/>
                      <a:gd name="connsiteY4" fmla="*/ 52384 h 398788"/>
                      <a:gd name="connsiteX5" fmla="*/ 98164 w 638952"/>
                      <a:gd name="connsiteY5" fmla="*/ 158822 h 398788"/>
                      <a:gd name="connsiteX6" fmla="*/ 193841 w 638952"/>
                      <a:gd name="connsiteY6" fmla="*/ 182900 h 398788"/>
                      <a:gd name="connsiteX7" fmla="*/ 176526 w 638952"/>
                      <a:gd name="connsiteY7" fmla="*/ 243789 h 398788"/>
                      <a:gd name="connsiteX8" fmla="*/ 319476 w 638952"/>
                      <a:gd name="connsiteY8" fmla="*/ 398788 h 398788"/>
                      <a:gd name="connsiteX9" fmla="*/ 459002 w 638952"/>
                      <a:gd name="connsiteY9" fmla="*/ 247502 h 398788"/>
                      <a:gd name="connsiteX10" fmla="*/ 440631 w 638952"/>
                      <a:gd name="connsiteY10" fmla="*/ 182900 h 398788"/>
                      <a:gd name="connsiteX11" fmla="*/ 542143 w 638952"/>
                      <a:gd name="connsiteY11" fmla="*/ 157353 h 398788"/>
                      <a:gd name="connsiteX12" fmla="*/ 638952 w 638952"/>
                      <a:gd name="connsiteY12" fmla="*/ 52384 h 398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38952" h="398788">
                        <a:moveTo>
                          <a:pt x="638952" y="52384"/>
                        </a:moveTo>
                        <a:lnTo>
                          <a:pt x="460772" y="0"/>
                        </a:lnTo>
                        <a:lnTo>
                          <a:pt x="320100" y="365560"/>
                        </a:lnTo>
                        <a:lnTo>
                          <a:pt x="179428" y="0"/>
                        </a:lnTo>
                        <a:lnTo>
                          <a:pt x="0" y="52384"/>
                        </a:lnTo>
                        <a:lnTo>
                          <a:pt x="98164" y="158822"/>
                        </a:lnTo>
                        <a:lnTo>
                          <a:pt x="193841" y="182900"/>
                        </a:lnTo>
                        <a:lnTo>
                          <a:pt x="176526" y="243789"/>
                        </a:lnTo>
                        <a:lnTo>
                          <a:pt x="319476" y="398788"/>
                        </a:lnTo>
                        <a:lnTo>
                          <a:pt x="459002" y="247502"/>
                        </a:lnTo>
                        <a:lnTo>
                          <a:pt x="440631" y="182900"/>
                        </a:lnTo>
                        <a:lnTo>
                          <a:pt x="542143" y="157353"/>
                        </a:lnTo>
                        <a:lnTo>
                          <a:pt x="638952" y="52384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63" name="グループ化 262">
                  <a:extLst>
                    <a:ext uri="{FF2B5EF4-FFF2-40B4-BE49-F238E27FC236}">
                      <a16:creationId xmlns:a16="http://schemas.microsoft.com/office/drawing/2014/main" id="{7E727BD6-EE2E-4D3D-BCEB-925C8B9C7648}"/>
                    </a:ext>
                  </a:extLst>
                </p:cNvPr>
                <p:cNvGrpSpPr/>
                <p:nvPr/>
              </p:nvGrpSpPr>
              <p:grpSpPr>
                <a:xfrm>
                  <a:off x="4200116" y="896280"/>
                  <a:ext cx="1592100" cy="1308666"/>
                  <a:chOff x="4200116" y="772799"/>
                  <a:chExt cx="1592100" cy="1308666"/>
                </a:xfrm>
              </p:grpSpPr>
              <p:sp>
                <p:nvSpPr>
                  <p:cNvPr id="264" name="月 263">
                    <a:extLst>
                      <a:ext uri="{FF2B5EF4-FFF2-40B4-BE49-F238E27FC236}">
                        <a16:creationId xmlns:a16="http://schemas.microsoft.com/office/drawing/2014/main" id="{77903663-CE37-42DE-AFC3-DB17E79BAAE0}"/>
                      </a:ext>
                    </a:extLst>
                  </p:cNvPr>
                  <p:cNvSpPr/>
                  <p:nvPr/>
                </p:nvSpPr>
                <p:spPr>
                  <a:xfrm rot="5400000" flipH="1">
                    <a:off x="4347035" y="1390843"/>
                    <a:ext cx="173949" cy="467788"/>
                  </a:xfrm>
                  <a:prstGeom prst="moon">
                    <a:avLst>
                      <a:gd name="adj" fmla="val 7474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5" name="月 264">
                    <a:extLst>
                      <a:ext uri="{FF2B5EF4-FFF2-40B4-BE49-F238E27FC236}">
                        <a16:creationId xmlns:a16="http://schemas.microsoft.com/office/drawing/2014/main" id="{27BD7F40-02FA-4161-8C21-9A311CB59A4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471347" y="1390845"/>
                    <a:ext cx="173949" cy="467788"/>
                  </a:xfrm>
                  <a:prstGeom prst="moon">
                    <a:avLst>
                      <a:gd name="adj" fmla="val 7474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6" name="月 265">
                    <a:extLst>
                      <a:ext uri="{FF2B5EF4-FFF2-40B4-BE49-F238E27FC236}">
                        <a16:creationId xmlns:a16="http://schemas.microsoft.com/office/drawing/2014/main" id="{A56BDC68-FD8B-4F55-B244-3FB23407C5B5}"/>
                      </a:ext>
                    </a:extLst>
                  </p:cNvPr>
                  <p:cNvSpPr/>
                  <p:nvPr/>
                </p:nvSpPr>
                <p:spPr>
                  <a:xfrm rot="3600000" flipH="1">
                    <a:off x="4347035" y="1476568"/>
                    <a:ext cx="173949" cy="467788"/>
                  </a:xfrm>
                  <a:prstGeom prst="moon">
                    <a:avLst>
                      <a:gd name="adj" fmla="val 7474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7" name="月 266">
                    <a:extLst>
                      <a:ext uri="{FF2B5EF4-FFF2-40B4-BE49-F238E27FC236}">
                        <a16:creationId xmlns:a16="http://schemas.microsoft.com/office/drawing/2014/main" id="{F543F6C5-CB61-45CF-A33B-5DEC7DC782FB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5471347" y="1476570"/>
                    <a:ext cx="173949" cy="467788"/>
                  </a:xfrm>
                  <a:prstGeom prst="moon">
                    <a:avLst>
                      <a:gd name="adj" fmla="val 7474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8" name="フリーフォーム: 図形 267">
                    <a:extLst>
                      <a:ext uri="{FF2B5EF4-FFF2-40B4-BE49-F238E27FC236}">
                        <a16:creationId xmlns:a16="http://schemas.microsoft.com/office/drawing/2014/main" id="{72C70BE3-6DBD-4B61-919B-307699AC2565}"/>
                      </a:ext>
                    </a:extLst>
                  </p:cNvPr>
                  <p:cNvSpPr/>
                  <p:nvPr/>
                </p:nvSpPr>
                <p:spPr>
                  <a:xfrm>
                    <a:off x="4360053" y="772799"/>
                    <a:ext cx="1314000" cy="1300117"/>
                  </a:xfrm>
                  <a:custGeom>
                    <a:avLst/>
                    <a:gdLst>
                      <a:gd name="connsiteX0" fmla="*/ 659628 w 1314000"/>
                      <a:gd name="connsiteY0" fmla="*/ 0 h 1300117"/>
                      <a:gd name="connsiteX1" fmla="*/ 1249565 w 1314000"/>
                      <a:gd name="connsiteY1" fmla="*/ 617538 h 1300117"/>
                      <a:gd name="connsiteX2" fmla="*/ 1203205 w 1314000"/>
                      <a:gd name="connsiteY2" fmla="*/ 857912 h 1300117"/>
                      <a:gd name="connsiteX3" fmla="*/ 1195178 w 1314000"/>
                      <a:gd name="connsiteY3" fmla="*/ 873392 h 1300117"/>
                      <a:gd name="connsiteX4" fmla="*/ 1214790 w 1314000"/>
                      <a:gd name="connsiteY4" fmla="*/ 970265 h 1300117"/>
                      <a:gd name="connsiteX5" fmla="*/ 1314000 w 1314000"/>
                      <a:gd name="connsiteY5" fmla="*/ 1214286 h 1300117"/>
                      <a:gd name="connsiteX6" fmla="*/ 1115657 w 1314000"/>
                      <a:gd name="connsiteY6" fmla="*/ 1188174 h 1300117"/>
                      <a:gd name="connsiteX7" fmla="*/ 1086119 w 1314000"/>
                      <a:gd name="connsiteY7" fmla="*/ 1162486 h 1300117"/>
                      <a:gd name="connsiteX8" fmla="*/ 1086598 w 1314000"/>
                      <a:gd name="connsiteY8" fmla="*/ 1170191 h 1300117"/>
                      <a:gd name="connsiteX9" fmla="*/ 1111102 w 1314000"/>
                      <a:gd name="connsiteY9" fmla="*/ 1300117 h 1300117"/>
                      <a:gd name="connsiteX10" fmla="*/ 894359 w 1314000"/>
                      <a:gd name="connsiteY10" fmla="*/ 1184875 h 1300117"/>
                      <a:gd name="connsiteX11" fmla="*/ 893850 w 1314000"/>
                      <a:gd name="connsiteY11" fmla="*/ 1183938 h 1300117"/>
                      <a:gd name="connsiteX12" fmla="*/ 889258 w 1314000"/>
                      <a:gd name="connsiteY12" fmla="*/ 1186547 h 1300117"/>
                      <a:gd name="connsiteX13" fmla="*/ 659628 w 1314000"/>
                      <a:gd name="connsiteY13" fmla="*/ 1235076 h 1300117"/>
                      <a:gd name="connsiteX14" fmla="*/ 429998 w 1314000"/>
                      <a:gd name="connsiteY14" fmla="*/ 1186547 h 1300117"/>
                      <a:gd name="connsiteX15" fmla="*/ 421389 w 1314000"/>
                      <a:gd name="connsiteY15" fmla="*/ 1181656 h 1300117"/>
                      <a:gd name="connsiteX16" fmla="*/ 419642 w 1314000"/>
                      <a:gd name="connsiteY16" fmla="*/ 1184875 h 1300117"/>
                      <a:gd name="connsiteX17" fmla="*/ 202898 w 1314000"/>
                      <a:gd name="connsiteY17" fmla="*/ 1300117 h 1300117"/>
                      <a:gd name="connsiteX18" fmla="*/ 227402 w 1314000"/>
                      <a:gd name="connsiteY18" fmla="*/ 1170191 h 1300117"/>
                      <a:gd name="connsiteX19" fmla="*/ 227881 w 1314000"/>
                      <a:gd name="connsiteY19" fmla="*/ 1162486 h 1300117"/>
                      <a:gd name="connsiteX20" fmla="*/ 198343 w 1314000"/>
                      <a:gd name="connsiteY20" fmla="*/ 1188174 h 1300117"/>
                      <a:gd name="connsiteX21" fmla="*/ 0 w 1314000"/>
                      <a:gd name="connsiteY21" fmla="*/ 1214286 h 1300117"/>
                      <a:gd name="connsiteX22" fmla="*/ 99211 w 1314000"/>
                      <a:gd name="connsiteY22" fmla="*/ 970265 h 1300117"/>
                      <a:gd name="connsiteX23" fmla="*/ 120298 w 1314000"/>
                      <a:gd name="connsiteY23" fmla="*/ 866102 h 1300117"/>
                      <a:gd name="connsiteX24" fmla="*/ 116051 w 1314000"/>
                      <a:gd name="connsiteY24" fmla="*/ 857912 h 1300117"/>
                      <a:gd name="connsiteX25" fmla="*/ 69691 w 1314000"/>
                      <a:gd name="connsiteY25" fmla="*/ 617538 h 1300117"/>
                      <a:gd name="connsiteX26" fmla="*/ 659628 w 1314000"/>
                      <a:gd name="connsiteY26" fmla="*/ 0 h 13001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314000" h="1300117">
                        <a:moveTo>
                          <a:pt x="659628" y="0"/>
                        </a:moveTo>
                        <a:cubicBezTo>
                          <a:pt x="985441" y="0"/>
                          <a:pt x="1249565" y="276481"/>
                          <a:pt x="1249565" y="617538"/>
                        </a:cubicBezTo>
                        <a:cubicBezTo>
                          <a:pt x="1249565" y="702802"/>
                          <a:pt x="1233057" y="784031"/>
                          <a:pt x="1203205" y="857912"/>
                        </a:cubicBezTo>
                        <a:lnTo>
                          <a:pt x="1195178" y="873392"/>
                        </a:lnTo>
                        <a:lnTo>
                          <a:pt x="1214790" y="970265"/>
                        </a:lnTo>
                        <a:cubicBezTo>
                          <a:pt x="1237516" y="1055082"/>
                          <a:pt x="1270763" y="1137080"/>
                          <a:pt x="1314000" y="1214286"/>
                        </a:cubicBezTo>
                        <a:cubicBezTo>
                          <a:pt x="1244281" y="1232967"/>
                          <a:pt x="1173589" y="1221621"/>
                          <a:pt x="1115657" y="1188174"/>
                        </a:cubicBezTo>
                        <a:lnTo>
                          <a:pt x="1086119" y="1162486"/>
                        </a:lnTo>
                        <a:lnTo>
                          <a:pt x="1086598" y="1170191"/>
                        </a:lnTo>
                        <a:cubicBezTo>
                          <a:pt x="1092043" y="1213840"/>
                          <a:pt x="1100211" y="1257234"/>
                          <a:pt x="1111102" y="1300117"/>
                        </a:cubicBezTo>
                        <a:cubicBezTo>
                          <a:pt x="1020878" y="1300117"/>
                          <a:pt x="941331" y="1254404"/>
                          <a:pt x="894359" y="1184875"/>
                        </a:cubicBezTo>
                        <a:lnTo>
                          <a:pt x="893850" y="1183938"/>
                        </a:lnTo>
                        <a:lnTo>
                          <a:pt x="889258" y="1186547"/>
                        </a:lnTo>
                        <a:cubicBezTo>
                          <a:pt x="818679" y="1217796"/>
                          <a:pt x="741081" y="1235076"/>
                          <a:pt x="659628" y="1235076"/>
                        </a:cubicBezTo>
                        <a:cubicBezTo>
                          <a:pt x="578175" y="1235076"/>
                          <a:pt x="500577" y="1217796"/>
                          <a:pt x="429998" y="1186547"/>
                        </a:cubicBezTo>
                        <a:lnTo>
                          <a:pt x="421389" y="1181656"/>
                        </a:lnTo>
                        <a:lnTo>
                          <a:pt x="419642" y="1184875"/>
                        </a:lnTo>
                        <a:cubicBezTo>
                          <a:pt x="372669" y="1254404"/>
                          <a:pt x="293122" y="1300117"/>
                          <a:pt x="202898" y="1300117"/>
                        </a:cubicBezTo>
                        <a:cubicBezTo>
                          <a:pt x="213789" y="1257234"/>
                          <a:pt x="221957" y="1213840"/>
                          <a:pt x="227402" y="1170191"/>
                        </a:cubicBezTo>
                        <a:lnTo>
                          <a:pt x="227881" y="1162486"/>
                        </a:lnTo>
                        <a:lnTo>
                          <a:pt x="198343" y="1188174"/>
                        </a:lnTo>
                        <a:cubicBezTo>
                          <a:pt x="140411" y="1221621"/>
                          <a:pt x="69719" y="1232967"/>
                          <a:pt x="0" y="1214286"/>
                        </a:cubicBezTo>
                        <a:cubicBezTo>
                          <a:pt x="43237" y="1137080"/>
                          <a:pt x="76484" y="1055082"/>
                          <a:pt x="99211" y="970265"/>
                        </a:cubicBezTo>
                        <a:lnTo>
                          <a:pt x="120298" y="866102"/>
                        </a:lnTo>
                        <a:lnTo>
                          <a:pt x="116051" y="857912"/>
                        </a:lnTo>
                        <a:cubicBezTo>
                          <a:pt x="86199" y="784031"/>
                          <a:pt x="69691" y="702802"/>
                          <a:pt x="69691" y="617538"/>
                        </a:cubicBezTo>
                        <a:cubicBezTo>
                          <a:pt x="69691" y="276481"/>
                          <a:pt x="333815" y="0"/>
                          <a:pt x="659628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69" name="グループ化 268">
                    <a:extLst>
                      <a:ext uri="{FF2B5EF4-FFF2-40B4-BE49-F238E27FC236}">
                        <a16:creationId xmlns:a16="http://schemas.microsoft.com/office/drawing/2014/main" id="{DBD4E459-431F-4CBE-82E9-EFB26861489A}"/>
                      </a:ext>
                    </a:extLst>
                  </p:cNvPr>
                  <p:cNvGrpSpPr/>
                  <p:nvPr/>
                </p:nvGrpSpPr>
                <p:grpSpPr>
                  <a:xfrm>
                    <a:off x="4372974" y="1378826"/>
                    <a:ext cx="1277659" cy="369679"/>
                    <a:chOff x="2791855" y="2459301"/>
                    <a:chExt cx="1150919" cy="333008"/>
                  </a:xfrm>
                  <a:solidFill>
                    <a:schemeClr val="accent2">
                      <a:lumMod val="20000"/>
                      <a:lumOff val="80000"/>
                    </a:schemeClr>
                  </a:solidFill>
                </p:grpSpPr>
                <p:grpSp>
                  <p:nvGrpSpPr>
                    <p:cNvPr id="283" name="グループ化 282">
                      <a:extLst>
                        <a:ext uri="{FF2B5EF4-FFF2-40B4-BE49-F238E27FC236}">
                          <a16:creationId xmlns:a16="http://schemas.microsoft.com/office/drawing/2014/main" id="{571D1CBD-37B6-4D00-B61E-D7DD0F0B39B1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87" name="円/楕円 536">
                        <a:extLst>
                          <a:ext uri="{FF2B5EF4-FFF2-40B4-BE49-F238E27FC236}">
                            <a16:creationId xmlns:a16="http://schemas.microsoft.com/office/drawing/2014/main" id="{9B730BF8-AEE9-466D-9180-965E4998977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88" name="円/楕円 537">
                        <a:extLst>
                          <a:ext uri="{FF2B5EF4-FFF2-40B4-BE49-F238E27FC236}">
                            <a16:creationId xmlns:a16="http://schemas.microsoft.com/office/drawing/2014/main" id="{101AE5FB-5A2B-4CD7-8695-ECA56F25386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84" name="グループ化 283">
                      <a:extLst>
                        <a:ext uri="{FF2B5EF4-FFF2-40B4-BE49-F238E27FC236}">
                          <a16:creationId xmlns:a16="http://schemas.microsoft.com/office/drawing/2014/main" id="{63A0AF7E-1CDE-4AA0-918E-FEED5B42FC14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85" name="円/楕円 534">
                        <a:extLst>
                          <a:ext uri="{FF2B5EF4-FFF2-40B4-BE49-F238E27FC236}">
                            <a16:creationId xmlns:a16="http://schemas.microsoft.com/office/drawing/2014/main" id="{91185325-7B30-4934-9C19-44367DA4F62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86" name="円/楕円 535">
                        <a:extLst>
                          <a:ext uri="{FF2B5EF4-FFF2-40B4-BE49-F238E27FC236}">
                            <a16:creationId xmlns:a16="http://schemas.microsoft.com/office/drawing/2014/main" id="{F6BD7BC8-75E9-48E9-A277-B20953125AB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</p:grpSp>
              <p:sp>
                <p:nvSpPr>
                  <p:cNvPr id="270" name="フリーフォーム: 図形 269">
                    <a:extLst>
                      <a:ext uri="{FF2B5EF4-FFF2-40B4-BE49-F238E27FC236}">
                        <a16:creationId xmlns:a16="http://schemas.microsoft.com/office/drawing/2014/main" id="{45E4BA66-5CBD-419A-B3F7-733E43DF6203}"/>
                      </a:ext>
                    </a:extLst>
                  </p:cNvPr>
                  <p:cNvSpPr/>
                  <p:nvPr/>
                </p:nvSpPr>
                <p:spPr>
                  <a:xfrm>
                    <a:off x="4496537" y="894241"/>
                    <a:ext cx="1030530" cy="1187224"/>
                  </a:xfrm>
                  <a:custGeom>
                    <a:avLst/>
                    <a:gdLst>
                      <a:gd name="connsiteX0" fmla="*/ 515265 w 1030530"/>
                      <a:gd name="connsiteY0" fmla="*/ 0 h 1187224"/>
                      <a:gd name="connsiteX1" fmla="*/ 1030530 w 1030530"/>
                      <a:gd name="connsiteY1" fmla="*/ 574166 h 1187224"/>
                      <a:gd name="connsiteX2" fmla="*/ 803355 w 1030530"/>
                      <a:gd name="connsiteY2" fmla="*/ 1050273 h 1187224"/>
                      <a:gd name="connsiteX3" fmla="*/ 794942 w 1030530"/>
                      <a:gd name="connsiteY3" fmla="*/ 1055362 h 1187224"/>
                      <a:gd name="connsiteX4" fmla="*/ 757201 w 1030530"/>
                      <a:gd name="connsiteY4" fmla="*/ 1094453 h 1187224"/>
                      <a:gd name="connsiteX5" fmla="*/ 515265 w 1030530"/>
                      <a:gd name="connsiteY5" fmla="*/ 1187224 h 1187224"/>
                      <a:gd name="connsiteX6" fmla="*/ 273330 w 1030530"/>
                      <a:gd name="connsiteY6" fmla="*/ 1094453 h 1187224"/>
                      <a:gd name="connsiteX7" fmla="*/ 235589 w 1030530"/>
                      <a:gd name="connsiteY7" fmla="*/ 1055362 h 1187224"/>
                      <a:gd name="connsiteX8" fmla="*/ 227176 w 1030530"/>
                      <a:gd name="connsiteY8" fmla="*/ 1050273 h 1187224"/>
                      <a:gd name="connsiteX9" fmla="*/ 0 w 1030530"/>
                      <a:gd name="connsiteY9" fmla="*/ 574166 h 1187224"/>
                      <a:gd name="connsiteX10" fmla="*/ 515265 w 1030530"/>
                      <a:gd name="connsiteY10" fmla="*/ 0 h 1187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0530" h="1187224">
                        <a:moveTo>
                          <a:pt x="515265" y="0"/>
                        </a:moveTo>
                        <a:cubicBezTo>
                          <a:pt x="799838" y="0"/>
                          <a:pt x="1030530" y="257063"/>
                          <a:pt x="1030530" y="574166"/>
                        </a:cubicBezTo>
                        <a:cubicBezTo>
                          <a:pt x="1030530" y="772355"/>
                          <a:pt x="940416" y="947092"/>
                          <a:pt x="803355" y="1050273"/>
                        </a:cubicBezTo>
                        <a:lnTo>
                          <a:pt x="794942" y="1055362"/>
                        </a:lnTo>
                        <a:lnTo>
                          <a:pt x="757201" y="1094453"/>
                        </a:lnTo>
                        <a:cubicBezTo>
                          <a:pt x="688139" y="1153024"/>
                          <a:pt x="604884" y="1187224"/>
                          <a:pt x="515265" y="1187224"/>
                        </a:cubicBezTo>
                        <a:cubicBezTo>
                          <a:pt x="425647" y="1187224"/>
                          <a:pt x="342392" y="1153024"/>
                          <a:pt x="273330" y="1094453"/>
                        </a:cubicBezTo>
                        <a:lnTo>
                          <a:pt x="235589" y="1055362"/>
                        </a:lnTo>
                        <a:lnTo>
                          <a:pt x="227176" y="1050273"/>
                        </a:lnTo>
                        <a:cubicBezTo>
                          <a:pt x="90114" y="947092"/>
                          <a:pt x="0" y="772355"/>
                          <a:pt x="0" y="574166"/>
                        </a:cubicBezTo>
                        <a:cubicBezTo>
                          <a:pt x="0" y="257063"/>
                          <a:pt x="230692" y="0"/>
                          <a:pt x="515265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1" name="月 270">
                    <a:extLst>
                      <a:ext uri="{FF2B5EF4-FFF2-40B4-BE49-F238E27FC236}">
                        <a16:creationId xmlns:a16="http://schemas.microsoft.com/office/drawing/2014/main" id="{41A9FC2E-09C4-4B37-94A3-8F10CE951E2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677354" y="1068672"/>
                    <a:ext cx="85720" cy="328020"/>
                  </a:xfrm>
                  <a:prstGeom prst="moon">
                    <a:avLst>
                      <a:gd name="adj" fmla="val 7667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2" name="月 271">
                    <a:extLst>
                      <a:ext uri="{FF2B5EF4-FFF2-40B4-BE49-F238E27FC236}">
                        <a16:creationId xmlns:a16="http://schemas.microsoft.com/office/drawing/2014/main" id="{F5AA1FAD-860C-4DFA-9536-8408AA28D1B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261329" y="1068672"/>
                    <a:ext cx="85720" cy="328020"/>
                  </a:xfrm>
                  <a:prstGeom prst="moon">
                    <a:avLst>
                      <a:gd name="adj" fmla="val 7667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73" name="グループ化 272">
                    <a:extLst>
                      <a:ext uri="{FF2B5EF4-FFF2-40B4-BE49-F238E27FC236}">
                        <a16:creationId xmlns:a16="http://schemas.microsoft.com/office/drawing/2014/main" id="{23DD5B6B-4065-4E1D-A158-D585DDCBB607}"/>
                      </a:ext>
                    </a:extLst>
                  </p:cNvPr>
                  <p:cNvGrpSpPr/>
                  <p:nvPr/>
                </p:nvGrpSpPr>
                <p:grpSpPr>
                  <a:xfrm>
                    <a:off x="4920124" y="1596807"/>
                    <a:ext cx="183076" cy="162745"/>
                    <a:chOff x="7075584" y="1397590"/>
                    <a:chExt cx="258112" cy="203430"/>
                  </a:xfrm>
                </p:grpSpPr>
                <p:sp>
                  <p:nvSpPr>
                    <p:cNvPr id="281" name="円/楕円 662">
                      <a:extLst>
                        <a:ext uri="{FF2B5EF4-FFF2-40B4-BE49-F238E27FC236}">
                          <a16:creationId xmlns:a16="http://schemas.microsoft.com/office/drawing/2014/main" id="{D644038A-F401-455D-8B1B-7B5A9FA011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75584" y="1474881"/>
                      <a:ext cx="258112" cy="117734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82" name="フリーフォーム: 図形 281">
                      <a:extLst>
                        <a:ext uri="{FF2B5EF4-FFF2-40B4-BE49-F238E27FC236}">
                          <a16:creationId xmlns:a16="http://schemas.microsoft.com/office/drawing/2014/main" id="{EECCE281-6D3A-4DC6-9776-A776DACE1DC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1397590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74" name="フリーフォーム: 図形 273">
                    <a:extLst>
                      <a:ext uri="{FF2B5EF4-FFF2-40B4-BE49-F238E27FC236}">
                        <a16:creationId xmlns:a16="http://schemas.microsoft.com/office/drawing/2014/main" id="{D3071805-C5AA-496F-AE11-D3091AB29BC0}"/>
                      </a:ext>
                    </a:extLst>
                  </p:cNvPr>
                  <p:cNvSpPr/>
                  <p:nvPr/>
                </p:nvSpPr>
                <p:spPr>
                  <a:xfrm flipH="1">
                    <a:off x="4644470" y="784492"/>
                    <a:ext cx="730198" cy="286426"/>
                  </a:xfrm>
                  <a:custGeom>
                    <a:avLst/>
                    <a:gdLst>
                      <a:gd name="connsiteX0" fmla="*/ 401004 w 805529"/>
                      <a:gd name="connsiteY0" fmla="*/ 0 h 336740"/>
                      <a:gd name="connsiteX1" fmla="*/ 248818 w 805529"/>
                      <a:gd name="connsiteY1" fmla="*/ 67101 h 336740"/>
                      <a:gd name="connsiteX2" fmla="*/ 260778 w 805529"/>
                      <a:gd name="connsiteY2" fmla="*/ 93220 h 336740"/>
                      <a:gd name="connsiteX3" fmla="*/ 271067 w 805529"/>
                      <a:gd name="connsiteY3" fmla="*/ 99948 h 336740"/>
                      <a:gd name="connsiteX4" fmla="*/ 258012 w 805529"/>
                      <a:gd name="connsiteY4" fmla="*/ 104503 h 336740"/>
                      <a:gd name="connsiteX5" fmla="*/ 175192 w 805529"/>
                      <a:gd name="connsiteY5" fmla="*/ 146230 h 336740"/>
                      <a:gd name="connsiteX6" fmla="*/ 2746 w 805529"/>
                      <a:gd name="connsiteY6" fmla="*/ 323273 h 336740"/>
                      <a:gd name="connsiteX7" fmla="*/ 242293 w 805529"/>
                      <a:gd name="connsiteY7" fmla="*/ 262452 h 336740"/>
                      <a:gd name="connsiteX8" fmla="*/ 378128 w 805529"/>
                      <a:gd name="connsiteY8" fmla="*/ 161334 h 336740"/>
                      <a:gd name="connsiteX9" fmla="*/ 398934 w 805529"/>
                      <a:gd name="connsiteY9" fmla="*/ 134018 h 336740"/>
                      <a:gd name="connsiteX10" fmla="*/ 401004 w 805529"/>
                      <a:gd name="connsiteY10" fmla="*/ 134202 h 336740"/>
                      <a:gd name="connsiteX11" fmla="*/ 406372 w 805529"/>
                      <a:gd name="connsiteY11" fmla="*/ 133724 h 336740"/>
                      <a:gd name="connsiteX12" fmla="*/ 427402 w 805529"/>
                      <a:gd name="connsiteY12" fmla="*/ 161334 h 336740"/>
                      <a:gd name="connsiteX13" fmla="*/ 563236 w 805529"/>
                      <a:gd name="connsiteY13" fmla="*/ 262452 h 336740"/>
                      <a:gd name="connsiteX14" fmla="*/ 802783 w 805529"/>
                      <a:gd name="connsiteY14" fmla="*/ 323273 h 336740"/>
                      <a:gd name="connsiteX15" fmla="*/ 630337 w 805529"/>
                      <a:gd name="connsiteY15" fmla="*/ 146230 h 336740"/>
                      <a:gd name="connsiteX16" fmla="*/ 547518 w 805529"/>
                      <a:gd name="connsiteY16" fmla="*/ 104503 h 336740"/>
                      <a:gd name="connsiteX17" fmla="*/ 532167 w 805529"/>
                      <a:gd name="connsiteY17" fmla="*/ 99147 h 336740"/>
                      <a:gd name="connsiteX18" fmla="*/ 541231 w 805529"/>
                      <a:gd name="connsiteY18" fmla="*/ 93220 h 336740"/>
                      <a:gd name="connsiteX19" fmla="*/ 553190 w 805529"/>
                      <a:gd name="connsiteY19" fmla="*/ 67101 h 336740"/>
                      <a:gd name="connsiteX20" fmla="*/ 401004 w 805529"/>
                      <a:gd name="connsiteY20" fmla="*/ 0 h 336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805529" h="336740">
                        <a:moveTo>
                          <a:pt x="401004" y="0"/>
                        </a:moveTo>
                        <a:cubicBezTo>
                          <a:pt x="316954" y="0"/>
                          <a:pt x="248818" y="30042"/>
                          <a:pt x="248818" y="67101"/>
                        </a:cubicBezTo>
                        <a:cubicBezTo>
                          <a:pt x="248818" y="76366"/>
                          <a:pt x="253077" y="85192"/>
                          <a:pt x="260778" y="93220"/>
                        </a:cubicBezTo>
                        <a:lnTo>
                          <a:pt x="271067" y="99948"/>
                        </a:lnTo>
                        <a:lnTo>
                          <a:pt x="258012" y="104503"/>
                        </a:lnTo>
                        <a:cubicBezTo>
                          <a:pt x="231668" y="115791"/>
                          <a:pt x="203634" y="129809"/>
                          <a:pt x="175192" y="146230"/>
                        </a:cubicBezTo>
                        <a:cubicBezTo>
                          <a:pt x="61423" y="211914"/>
                          <a:pt x="-15784" y="291179"/>
                          <a:pt x="2746" y="323273"/>
                        </a:cubicBezTo>
                        <a:cubicBezTo>
                          <a:pt x="21275" y="355367"/>
                          <a:pt x="128524" y="328137"/>
                          <a:pt x="242293" y="262452"/>
                        </a:cubicBezTo>
                        <a:cubicBezTo>
                          <a:pt x="299177" y="229610"/>
                          <a:pt x="346921" y="193373"/>
                          <a:pt x="378128" y="161334"/>
                        </a:cubicBezTo>
                        <a:lnTo>
                          <a:pt x="398934" y="134018"/>
                        </a:lnTo>
                        <a:lnTo>
                          <a:pt x="401004" y="134202"/>
                        </a:lnTo>
                        <a:lnTo>
                          <a:pt x="406372" y="133724"/>
                        </a:lnTo>
                        <a:lnTo>
                          <a:pt x="427402" y="161334"/>
                        </a:lnTo>
                        <a:cubicBezTo>
                          <a:pt x="458608" y="193373"/>
                          <a:pt x="506352" y="229610"/>
                          <a:pt x="563236" y="262452"/>
                        </a:cubicBezTo>
                        <a:cubicBezTo>
                          <a:pt x="677005" y="328137"/>
                          <a:pt x="784254" y="355367"/>
                          <a:pt x="802783" y="323273"/>
                        </a:cubicBezTo>
                        <a:cubicBezTo>
                          <a:pt x="821313" y="291179"/>
                          <a:pt x="744106" y="211914"/>
                          <a:pt x="630337" y="146230"/>
                        </a:cubicBezTo>
                        <a:cubicBezTo>
                          <a:pt x="601895" y="129809"/>
                          <a:pt x="573860" y="115791"/>
                          <a:pt x="547518" y="104503"/>
                        </a:cubicBezTo>
                        <a:lnTo>
                          <a:pt x="532167" y="99147"/>
                        </a:lnTo>
                        <a:lnTo>
                          <a:pt x="541231" y="93220"/>
                        </a:lnTo>
                        <a:cubicBezTo>
                          <a:pt x="548932" y="85192"/>
                          <a:pt x="553190" y="76366"/>
                          <a:pt x="553190" y="67101"/>
                        </a:cubicBezTo>
                        <a:cubicBezTo>
                          <a:pt x="553190" y="30042"/>
                          <a:pt x="485054" y="0"/>
                          <a:pt x="401004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5" name="フリーフォーム: 図形 274">
                    <a:extLst>
                      <a:ext uri="{FF2B5EF4-FFF2-40B4-BE49-F238E27FC236}">
                        <a16:creationId xmlns:a16="http://schemas.microsoft.com/office/drawing/2014/main" id="{B08828EF-8FF0-4667-A271-EA80DA8AE50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708401" y="1336165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6" name="フリーフォーム: 図形 275">
                    <a:extLst>
                      <a:ext uri="{FF2B5EF4-FFF2-40B4-BE49-F238E27FC236}">
                        <a16:creationId xmlns:a16="http://schemas.microsoft.com/office/drawing/2014/main" id="{960C1714-DEAC-436B-B03E-748E55F3820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272757" y="1336165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7" name="フリーフォーム: 図形 276">
                    <a:extLst>
                      <a:ext uri="{FF2B5EF4-FFF2-40B4-BE49-F238E27FC236}">
                        <a16:creationId xmlns:a16="http://schemas.microsoft.com/office/drawing/2014/main" id="{2303BD19-0AD5-4DB6-A2AA-76AD999152E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977625" y="1801044"/>
                    <a:ext cx="54353" cy="201450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8" name="月 277">
                    <a:extLst>
                      <a:ext uri="{FF2B5EF4-FFF2-40B4-BE49-F238E27FC236}">
                        <a16:creationId xmlns:a16="http://schemas.microsoft.com/office/drawing/2014/main" id="{DEC0E638-C883-4738-80A4-293B7802FDF8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5092968" y="858322"/>
                    <a:ext cx="52650" cy="309397"/>
                  </a:xfrm>
                  <a:prstGeom prst="moon">
                    <a:avLst>
                      <a:gd name="adj" fmla="val 62849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9" name="月 278">
                    <a:extLst>
                      <a:ext uri="{FF2B5EF4-FFF2-40B4-BE49-F238E27FC236}">
                        <a16:creationId xmlns:a16="http://schemas.microsoft.com/office/drawing/2014/main" id="{880169BA-CC75-4B27-B7B5-C996A6557D7C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4885800" y="858322"/>
                    <a:ext cx="52650" cy="309397"/>
                  </a:xfrm>
                  <a:prstGeom prst="moon">
                    <a:avLst>
                      <a:gd name="adj" fmla="val 62849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80" name="月 279">
                    <a:extLst>
                      <a:ext uri="{FF2B5EF4-FFF2-40B4-BE49-F238E27FC236}">
                        <a16:creationId xmlns:a16="http://schemas.microsoft.com/office/drawing/2014/main" id="{56EB7F2B-36DA-433F-8E82-A88DDBCD533D}"/>
                      </a:ext>
                    </a:extLst>
                  </p:cNvPr>
                  <p:cNvSpPr/>
                  <p:nvPr/>
                </p:nvSpPr>
                <p:spPr>
                  <a:xfrm rot="11700000">
                    <a:off x="4963727" y="819430"/>
                    <a:ext cx="52650" cy="309397"/>
                  </a:xfrm>
                  <a:prstGeom prst="moon">
                    <a:avLst>
                      <a:gd name="adj" fmla="val 62849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53" name="グループ化 352">
                <a:extLst>
                  <a:ext uri="{FF2B5EF4-FFF2-40B4-BE49-F238E27FC236}">
                    <a16:creationId xmlns:a16="http://schemas.microsoft.com/office/drawing/2014/main" id="{2C5FAB50-CE95-4EF2-806E-C46A91A32D41}"/>
                  </a:ext>
                </a:extLst>
              </p:cNvPr>
              <p:cNvGrpSpPr/>
              <p:nvPr/>
            </p:nvGrpSpPr>
            <p:grpSpPr>
              <a:xfrm>
                <a:off x="3615532" y="2416645"/>
                <a:ext cx="2705100" cy="1132369"/>
                <a:chOff x="3613150" y="5237163"/>
                <a:chExt cx="2705100" cy="1209675"/>
              </a:xfrm>
            </p:grpSpPr>
            <p:grpSp>
              <p:nvGrpSpPr>
                <p:cNvPr id="354" name="グループ化 353">
                  <a:extLst>
                    <a:ext uri="{FF2B5EF4-FFF2-40B4-BE49-F238E27FC236}">
                      <a16:creationId xmlns:a16="http://schemas.microsoft.com/office/drawing/2014/main" id="{DE9E6467-464F-4FD7-A506-DA45955FFCA5}"/>
                    </a:ext>
                  </a:extLst>
                </p:cNvPr>
                <p:cNvGrpSpPr/>
                <p:nvPr/>
              </p:nvGrpSpPr>
              <p:grpSpPr>
                <a:xfrm>
                  <a:off x="36131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56" name="フリーフォーム: 図形 355">
                    <a:extLst>
                      <a:ext uri="{FF2B5EF4-FFF2-40B4-BE49-F238E27FC236}">
                        <a16:creationId xmlns:a16="http://schemas.microsoft.com/office/drawing/2014/main" id="{0A5BEFB1-2F10-46BA-B5EB-C8E459CF46F4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7" name="四角形: 上の 2 つの角を丸める 181">
                    <a:extLst>
                      <a:ext uri="{FF2B5EF4-FFF2-40B4-BE49-F238E27FC236}">
                        <a16:creationId xmlns:a16="http://schemas.microsoft.com/office/drawing/2014/main" id="{722E09DB-57B0-4C74-8C23-AF7B72D7C20D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8" name="四角形: 上の 2 つの角を丸める 181">
                    <a:extLst>
                      <a:ext uri="{FF2B5EF4-FFF2-40B4-BE49-F238E27FC236}">
                        <a16:creationId xmlns:a16="http://schemas.microsoft.com/office/drawing/2014/main" id="{1A7A4A96-29C3-4C7F-AFCC-8F958B117BFA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solidDmnd">
                    <a:fgClr>
                      <a:schemeClr val="accent2">
                        <a:lumMod val="5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55" name="四角形: 上の 2 つの角を丸める 181">
                  <a:extLst>
                    <a:ext uri="{FF2B5EF4-FFF2-40B4-BE49-F238E27FC236}">
                      <a16:creationId xmlns:a16="http://schemas.microsoft.com/office/drawing/2014/main" id="{DD8BCAFD-9867-4474-AB53-2EFDC840D7A1}"/>
                    </a:ext>
                  </a:extLst>
                </p:cNvPr>
                <p:cNvSpPr/>
                <p:nvPr/>
              </p:nvSpPr>
              <p:spPr>
                <a:xfrm>
                  <a:off x="3613150" y="52371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FDF7AEE5-5A6B-C7F6-9A98-3FF70CC07F1B}"/>
                </a:ext>
              </a:extLst>
            </p:cNvPr>
            <p:cNvGrpSpPr/>
            <p:nvPr/>
          </p:nvGrpSpPr>
          <p:grpSpPr>
            <a:xfrm>
              <a:off x="4281697" y="2349400"/>
              <a:ext cx="221455" cy="172195"/>
              <a:chOff x="1314450" y="2280493"/>
              <a:chExt cx="212372" cy="182066"/>
            </a:xfrm>
          </p:grpSpPr>
          <p:sp>
            <p:nvSpPr>
              <p:cNvPr id="52" name="四角形: 上の 2 つの角を丸める 51">
                <a:extLst>
                  <a:ext uri="{FF2B5EF4-FFF2-40B4-BE49-F238E27FC236}">
                    <a16:creationId xmlns:a16="http://schemas.microsoft.com/office/drawing/2014/main" id="{3B28B16E-72C4-EDFF-4333-5C5C4496D93D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" name="四角形: 上の 2 つの角を丸める 52">
                <a:extLst>
                  <a:ext uri="{FF2B5EF4-FFF2-40B4-BE49-F238E27FC236}">
                    <a16:creationId xmlns:a16="http://schemas.microsoft.com/office/drawing/2014/main" id="{3780C4CA-D894-9BCB-A6A4-A88FB383B376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" name="四角形: 上の 2 つの角を丸める 53">
                <a:extLst>
                  <a:ext uri="{FF2B5EF4-FFF2-40B4-BE49-F238E27FC236}">
                    <a16:creationId xmlns:a16="http://schemas.microsoft.com/office/drawing/2014/main" id="{5AC7B909-182F-BA95-604B-165550C327B9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" name="四角形: 上の 2 つの角を丸める 54">
                <a:extLst>
                  <a:ext uri="{FF2B5EF4-FFF2-40B4-BE49-F238E27FC236}">
                    <a16:creationId xmlns:a16="http://schemas.microsoft.com/office/drawing/2014/main" id="{B6F71969-FF37-A71B-0B83-AD0AA719C45A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122594BF-2B31-EB8C-7CC8-538514C2516D}"/>
                </a:ext>
              </a:extLst>
            </p:cNvPr>
            <p:cNvGrpSpPr/>
            <p:nvPr/>
          </p:nvGrpSpPr>
          <p:grpSpPr>
            <a:xfrm flipH="1">
              <a:off x="5374261" y="2349400"/>
              <a:ext cx="221455" cy="172195"/>
              <a:chOff x="1314450" y="2280493"/>
              <a:chExt cx="212372" cy="182066"/>
            </a:xfrm>
          </p:grpSpPr>
          <p:sp>
            <p:nvSpPr>
              <p:cNvPr id="57" name="四角形: 上の 2 つの角を丸める 56">
                <a:extLst>
                  <a:ext uri="{FF2B5EF4-FFF2-40B4-BE49-F238E27FC236}">
                    <a16:creationId xmlns:a16="http://schemas.microsoft.com/office/drawing/2014/main" id="{1007C494-8BC1-667C-582C-AFB82694FE1B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" name="四角形: 上の 2 つの角を丸める 57">
                <a:extLst>
                  <a:ext uri="{FF2B5EF4-FFF2-40B4-BE49-F238E27FC236}">
                    <a16:creationId xmlns:a16="http://schemas.microsoft.com/office/drawing/2014/main" id="{15B67E8E-B545-E418-5AFC-E032A43AD598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" name="四角形: 上の 2 つの角を丸める 58">
                <a:extLst>
                  <a:ext uri="{FF2B5EF4-FFF2-40B4-BE49-F238E27FC236}">
                    <a16:creationId xmlns:a16="http://schemas.microsoft.com/office/drawing/2014/main" id="{8EE52E15-241E-1283-538E-7B821989C419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" name="四角形: 上の 2 つの角を丸める 59">
                <a:extLst>
                  <a:ext uri="{FF2B5EF4-FFF2-40B4-BE49-F238E27FC236}">
                    <a16:creationId xmlns:a16="http://schemas.microsoft.com/office/drawing/2014/main" id="{F6BBCA8D-C5D0-4CEA-87A9-F0D130E8C89B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E21A38A5-EEF9-A527-A5DA-5805B8AC5FA9}"/>
                </a:ext>
              </a:extLst>
            </p:cNvPr>
            <p:cNvGrpSpPr/>
            <p:nvPr/>
          </p:nvGrpSpPr>
          <p:grpSpPr>
            <a:xfrm>
              <a:off x="5484796" y="870357"/>
              <a:ext cx="962025" cy="1026463"/>
              <a:chOff x="4008147" y="1069149"/>
              <a:chExt cx="962025" cy="1026463"/>
            </a:xfrm>
          </p:grpSpPr>
          <p:sp>
            <p:nvSpPr>
              <p:cNvPr id="112" name="楕円 111">
                <a:extLst>
                  <a:ext uri="{FF2B5EF4-FFF2-40B4-BE49-F238E27FC236}">
                    <a16:creationId xmlns:a16="http://schemas.microsoft.com/office/drawing/2014/main" id="{84C11C9B-0F5D-49BE-3439-BCB0550882C8}"/>
                  </a:ext>
                </a:extLst>
              </p:cNvPr>
              <p:cNvSpPr/>
              <p:nvPr/>
            </p:nvSpPr>
            <p:spPr>
              <a:xfrm>
                <a:off x="4008147" y="1069149"/>
                <a:ext cx="962025" cy="8549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B0F0"/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楕円 112">
                <a:extLst>
                  <a:ext uri="{FF2B5EF4-FFF2-40B4-BE49-F238E27FC236}">
                    <a16:creationId xmlns:a16="http://schemas.microsoft.com/office/drawing/2014/main" id="{5022EE4B-7558-EE9E-8EF3-C5A3FD26D17D}"/>
                  </a:ext>
                </a:extLst>
              </p:cNvPr>
              <p:cNvSpPr/>
              <p:nvPr/>
            </p:nvSpPr>
            <p:spPr>
              <a:xfrm>
                <a:off x="4208966" y="1813647"/>
                <a:ext cx="172783" cy="146078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4" name="楕円 113">
                <a:extLst>
                  <a:ext uri="{FF2B5EF4-FFF2-40B4-BE49-F238E27FC236}">
                    <a16:creationId xmlns:a16="http://schemas.microsoft.com/office/drawing/2014/main" id="{7FB21597-4337-1F33-EEA0-2E8D802534CF}"/>
                  </a:ext>
                </a:extLst>
              </p:cNvPr>
              <p:cNvSpPr/>
              <p:nvPr/>
            </p:nvSpPr>
            <p:spPr>
              <a:xfrm>
                <a:off x="4121738" y="1956989"/>
                <a:ext cx="109193" cy="970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楕円 114">
                <a:extLst>
                  <a:ext uri="{FF2B5EF4-FFF2-40B4-BE49-F238E27FC236}">
                    <a16:creationId xmlns:a16="http://schemas.microsoft.com/office/drawing/2014/main" id="{DD3C4B22-00FE-02F8-B1D1-27519F0E4F90}"/>
                  </a:ext>
                </a:extLst>
              </p:cNvPr>
              <p:cNvSpPr/>
              <p:nvPr/>
            </p:nvSpPr>
            <p:spPr>
              <a:xfrm>
                <a:off x="4016501" y="2026461"/>
                <a:ext cx="79527" cy="6915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4F354BDD-F013-05E9-4FA1-7F40915349F3}"/>
                  </a:ext>
                </a:extLst>
              </p:cNvPr>
              <p:cNvGrpSpPr/>
              <p:nvPr/>
            </p:nvGrpSpPr>
            <p:grpSpPr>
              <a:xfrm>
                <a:off x="4096028" y="1125027"/>
                <a:ext cx="737412" cy="694480"/>
                <a:chOff x="3206014" y="1144929"/>
                <a:chExt cx="631318" cy="594562"/>
              </a:xfrm>
            </p:grpSpPr>
            <p:grpSp>
              <p:nvGrpSpPr>
                <p:cNvPr id="117" name="グループ化 116">
                  <a:extLst>
                    <a:ext uri="{FF2B5EF4-FFF2-40B4-BE49-F238E27FC236}">
                      <a16:creationId xmlns:a16="http://schemas.microsoft.com/office/drawing/2014/main" id="{1F2ECAC5-ABEC-EB66-EA7D-BB176B6BD971}"/>
                    </a:ext>
                  </a:extLst>
                </p:cNvPr>
                <p:cNvGrpSpPr/>
                <p:nvPr/>
              </p:nvGrpSpPr>
              <p:grpSpPr>
                <a:xfrm>
                  <a:off x="3206014" y="1381362"/>
                  <a:ext cx="342307" cy="246336"/>
                  <a:chOff x="3127388" y="1303758"/>
                  <a:chExt cx="586398" cy="421992"/>
                </a:xfrm>
              </p:grpSpPr>
              <p:sp>
                <p:nvSpPr>
                  <p:cNvPr id="373" name="フリーフォーム: 図形 372">
                    <a:extLst>
                      <a:ext uri="{FF2B5EF4-FFF2-40B4-BE49-F238E27FC236}">
                        <a16:creationId xmlns:a16="http://schemas.microsoft.com/office/drawing/2014/main" id="{9AAC648B-57C0-7B12-D26F-8213116029B7}"/>
                      </a:ext>
                    </a:extLst>
                  </p:cNvPr>
                  <p:cNvSpPr/>
                  <p:nvPr/>
                </p:nvSpPr>
                <p:spPr>
                  <a:xfrm>
                    <a:off x="3127388" y="1303758"/>
                    <a:ext cx="586398" cy="421992"/>
                  </a:xfrm>
                  <a:custGeom>
                    <a:avLst/>
                    <a:gdLst>
                      <a:gd name="connsiteX0" fmla="*/ 360604 w 586398"/>
                      <a:gd name="connsiteY0" fmla="*/ 0 h 421992"/>
                      <a:gd name="connsiteX1" fmla="*/ 586398 w 586398"/>
                      <a:gd name="connsiteY1" fmla="*/ 389300 h 421992"/>
                      <a:gd name="connsiteX2" fmla="*/ 573688 w 586398"/>
                      <a:gd name="connsiteY2" fmla="*/ 392826 h 421992"/>
                      <a:gd name="connsiteX3" fmla="*/ 290986 w 586398"/>
                      <a:gd name="connsiteY3" fmla="*/ 421992 h 421992"/>
                      <a:gd name="connsiteX4" fmla="*/ 8285 w 586398"/>
                      <a:gd name="connsiteY4" fmla="*/ 392826 h 421992"/>
                      <a:gd name="connsiteX5" fmla="*/ 0 w 586398"/>
                      <a:gd name="connsiteY5" fmla="*/ 390527 h 421992"/>
                      <a:gd name="connsiteX6" fmla="*/ 610 w 586398"/>
                      <a:gd name="connsiteY6" fmla="*/ 390240 h 421992"/>
                      <a:gd name="connsiteX7" fmla="*/ 226950 w 586398"/>
                      <a:gd name="connsiteY7" fmla="*/ 1 h 421992"/>
                      <a:gd name="connsiteX8" fmla="*/ 236641 w 586398"/>
                      <a:gd name="connsiteY8" fmla="*/ 4718 h 421992"/>
                      <a:gd name="connsiteX9" fmla="*/ 293776 w 586398"/>
                      <a:gd name="connsiteY9" fmla="*/ 13045 h 421992"/>
                      <a:gd name="connsiteX10" fmla="*/ 350912 w 586398"/>
                      <a:gd name="connsiteY10" fmla="*/ 4718 h 4219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86398" h="421992">
                        <a:moveTo>
                          <a:pt x="360604" y="0"/>
                        </a:moveTo>
                        <a:lnTo>
                          <a:pt x="586398" y="389300"/>
                        </a:lnTo>
                        <a:lnTo>
                          <a:pt x="573688" y="392826"/>
                        </a:lnTo>
                        <a:cubicBezTo>
                          <a:pt x="486797" y="411607"/>
                          <a:pt x="391265" y="421992"/>
                          <a:pt x="290986" y="421992"/>
                        </a:cubicBezTo>
                        <a:cubicBezTo>
                          <a:pt x="190708" y="421992"/>
                          <a:pt x="95176" y="411607"/>
                          <a:pt x="8285" y="392826"/>
                        </a:cubicBezTo>
                        <a:lnTo>
                          <a:pt x="0" y="390527"/>
                        </a:lnTo>
                        <a:lnTo>
                          <a:pt x="610" y="390240"/>
                        </a:lnTo>
                        <a:lnTo>
                          <a:pt x="226950" y="1"/>
                        </a:lnTo>
                        <a:lnTo>
                          <a:pt x="236641" y="4718"/>
                        </a:lnTo>
                        <a:cubicBezTo>
                          <a:pt x="254202" y="10080"/>
                          <a:pt x="273510" y="13045"/>
                          <a:pt x="293776" y="13045"/>
                        </a:cubicBezTo>
                        <a:cubicBezTo>
                          <a:pt x="314043" y="13045"/>
                          <a:pt x="333350" y="10080"/>
                          <a:pt x="350912" y="4718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4" name="フリーフォーム: 図形 373">
                    <a:extLst>
                      <a:ext uri="{FF2B5EF4-FFF2-40B4-BE49-F238E27FC236}">
                        <a16:creationId xmlns:a16="http://schemas.microsoft.com/office/drawing/2014/main" id="{CB3A2C21-5E0D-ED57-63B3-DFD63E8EA6E6}"/>
                      </a:ext>
                    </a:extLst>
                  </p:cNvPr>
                  <p:cNvSpPr/>
                  <p:nvPr/>
                </p:nvSpPr>
                <p:spPr>
                  <a:xfrm>
                    <a:off x="3285232" y="1303758"/>
                    <a:ext cx="271951" cy="181054"/>
                  </a:xfrm>
                  <a:custGeom>
                    <a:avLst/>
                    <a:gdLst>
                      <a:gd name="connsiteX0" fmla="*/ 202761 w 271951"/>
                      <a:gd name="connsiteY0" fmla="*/ 0 h 181054"/>
                      <a:gd name="connsiteX1" fmla="*/ 271951 w 271951"/>
                      <a:gd name="connsiteY1" fmla="*/ 119293 h 181054"/>
                      <a:gd name="connsiteX2" fmla="*/ 244369 w 271951"/>
                      <a:gd name="connsiteY2" fmla="*/ 116110 h 181054"/>
                      <a:gd name="connsiteX3" fmla="*/ 238862 w 271951"/>
                      <a:gd name="connsiteY3" fmla="*/ 153320 h 181054"/>
                      <a:gd name="connsiteX4" fmla="*/ 203884 w 271951"/>
                      <a:gd name="connsiteY4" fmla="*/ 139485 h 181054"/>
                      <a:gd name="connsiteX5" fmla="*/ 188935 w 271951"/>
                      <a:gd name="connsiteY5" fmla="*/ 174000 h 181054"/>
                      <a:gd name="connsiteX6" fmla="*/ 158730 w 271951"/>
                      <a:gd name="connsiteY6" fmla="*/ 151583 h 181054"/>
                      <a:gd name="connsiteX7" fmla="*/ 135356 w 271951"/>
                      <a:gd name="connsiteY7" fmla="*/ 181054 h 181054"/>
                      <a:gd name="connsiteX8" fmla="*/ 111982 w 271951"/>
                      <a:gd name="connsiteY8" fmla="*/ 151583 h 181054"/>
                      <a:gd name="connsiteX9" fmla="*/ 81777 w 271951"/>
                      <a:gd name="connsiteY9" fmla="*/ 174000 h 181054"/>
                      <a:gd name="connsiteX10" fmla="*/ 66828 w 271951"/>
                      <a:gd name="connsiteY10" fmla="*/ 139485 h 181054"/>
                      <a:gd name="connsiteX11" fmla="*/ 31850 w 271951"/>
                      <a:gd name="connsiteY11" fmla="*/ 153320 h 181054"/>
                      <a:gd name="connsiteX12" fmla="*/ 26343 w 271951"/>
                      <a:gd name="connsiteY12" fmla="*/ 116110 h 181054"/>
                      <a:gd name="connsiteX13" fmla="*/ 0 w 271951"/>
                      <a:gd name="connsiteY13" fmla="*/ 119150 h 181054"/>
                      <a:gd name="connsiteX14" fmla="*/ 69107 w 271951"/>
                      <a:gd name="connsiteY14" fmla="*/ 1 h 181054"/>
                      <a:gd name="connsiteX15" fmla="*/ 78798 w 271951"/>
                      <a:gd name="connsiteY15" fmla="*/ 4718 h 181054"/>
                      <a:gd name="connsiteX16" fmla="*/ 135933 w 271951"/>
                      <a:gd name="connsiteY16" fmla="*/ 13045 h 181054"/>
                      <a:gd name="connsiteX17" fmla="*/ 193069 w 271951"/>
                      <a:gd name="connsiteY17" fmla="*/ 4718 h 1810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71951" h="181054">
                        <a:moveTo>
                          <a:pt x="202761" y="0"/>
                        </a:moveTo>
                        <a:lnTo>
                          <a:pt x="271951" y="119293"/>
                        </a:lnTo>
                        <a:lnTo>
                          <a:pt x="244369" y="116110"/>
                        </a:lnTo>
                        <a:lnTo>
                          <a:pt x="238862" y="153320"/>
                        </a:lnTo>
                        <a:lnTo>
                          <a:pt x="203884" y="139485"/>
                        </a:lnTo>
                        <a:lnTo>
                          <a:pt x="188935" y="174000"/>
                        </a:lnTo>
                        <a:lnTo>
                          <a:pt x="158730" y="151583"/>
                        </a:lnTo>
                        <a:lnTo>
                          <a:pt x="135356" y="181054"/>
                        </a:lnTo>
                        <a:lnTo>
                          <a:pt x="111982" y="151583"/>
                        </a:lnTo>
                        <a:lnTo>
                          <a:pt x="81777" y="174000"/>
                        </a:lnTo>
                        <a:lnTo>
                          <a:pt x="66828" y="139485"/>
                        </a:lnTo>
                        <a:lnTo>
                          <a:pt x="31850" y="153320"/>
                        </a:lnTo>
                        <a:lnTo>
                          <a:pt x="26343" y="116110"/>
                        </a:lnTo>
                        <a:lnTo>
                          <a:pt x="0" y="119150"/>
                        </a:lnTo>
                        <a:lnTo>
                          <a:pt x="69107" y="1"/>
                        </a:lnTo>
                        <a:lnTo>
                          <a:pt x="78798" y="4718"/>
                        </a:lnTo>
                        <a:cubicBezTo>
                          <a:pt x="96359" y="10080"/>
                          <a:pt x="115667" y="13045"/>
                          <a:pt x="135933" y="13045"/>
                        </a:cubicBezTo>
                        <a:cubicBezTo>
                          <a:pt x="156200" y="13045"/>
                          <a:pt x="175507" y="10080"/>
                          <a:pt x="193069" y="4718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59" name="グループ化 358">
                  <a:extLst>
                    <a:ext uri="{FF2B5EF4-FFF2-40B4-BE49-F238E27FC236}">
                      <a16:creationId xmlns:a16="http://schemas.microsoft.com/office/drawing/2014/main" id="{45CAE383-2135-01B6-D531-C4B1ACCAC50E}"/>
                    </a:ext>
                  </a:extLst>
                </p:cNvPr>
                <p:cNvGrpSpPr/>
                <p:nvPr/>
              </p:nvGrpSpPr>
              <p:grpSpPr>
                <a:xfrm>
                  <a:off x="3556679" y="1412859"/>
                  <a:ext cx="280653" cy="326632"/>
                  <a:chOff x="3934604" y="1330151"/>
                  <a:chExt cx="480780" cy="559545"/>
                </a:xfrm>
              </p:grpSpPr>
              <p:sp>
                <p:nvSpPr>
                  <p:cNvPr id="371" name="フリーフォーム: 図形 370">
                    <a:extLst>
                      <a:ext uri="{FF2B5EF4-FFF2-40B4-BE49-F238E27FC236}">
                        <a16:creationId xmlns:a16="http://schemas.microsoft.com/office/drawing/2014/main" id="{E6481951-4446-CA68-9CD3-A36125E271D0}"/>
                      </a:ext>
                    </a:extLst>
                  </p:cNvPr>
                  <p:cNvSpPr/>
                  <p:nvPr/>
                </p:nvSpPr>
                <p:spPr>
                  <a:xfrm>
                    <a:off x="3934604" y="1416846"/>
                    <a:ext cx="454649" cy="472850"/>
                  </a:xfrm>
                  <a:custGeom>
                    <a:avLst/>
                    <a:gdLst>
                      <a:gd name="connsiteX0" fmla="*/ 312309 w 458395"/>
                      <a:gd name="connsiteY0" fmla="*/ 0 h 472659"/>
                      <a:gd name="connsiteX1" fmla="*/ 411581 w 458395"/>
                      <a:gd name="connsiteY1" fmla="*/ 0 h 472659"/>
                      <a:gd name="connsiteX2" fmla="*/ 412557 w 458395"/>
                      <a:gd name="connsiteY2" fmla="*/ 1609 h 472659"/>
                      <a:gd name="connsiteX3" fmla="*/ 378730 w 458395"/>
                      <a:gd name="connsiteY3" fmla="*/ 390769 h 472659"/>
                      <a:gd name="connsiteX4" fmla="*/ 200717 w 458395"/>
                      <a:gd name="connsiteY4" fmla="*/ 469420 h 472659"/>
                      <a:gd name="connsiteX5" fmla="*/ 132159 w 458395"/>
                      <a:gd name="connsiteY5" fmla="*/ 472659 h 472659"/>
                      <a:gd name="connsiteX6" fmla="*/ 0 w 458395"/>
                      <a:gd name="connsiteY6" fmla="*/ 378583 h 472659"/>
                      <a:gd name="connsiteX7" fmla="*/ 80717 w 458395"/>
                      <a:gd name="connsiteY7" fmla="*/ 291900 h 472659"/>
                      <a:gd name="connsiteX8" fmla="*/ 134832 w 458395"/>
                      <a:gd name="connsiteY8" fmla="*/ 270174 h 472659"/>
                      <a:gd name="connsiteX9" fmla="*/ 279375 w 458395"/>
                      <a:gd name="connsiteY9" fmla="*/ 107524 h 472659"/>
                      <a:gd name="connsiteX0" fmla="*/ 312309 w 445091"/>
                      <a:gd name="connsiteY0" fmla="*/ 0 h 472980"/>
                      <a:gd name="connsiteX1" fmla="*/ 411581 w 445091"/>
                      <a:gd name="connsiteY1" fmla="*/ 0 h 472980"/>
                      <a:gd name="connsiteX2" fmla="*/ 412557 w 445091"/>
                      <a:gd name="connsiteY2" fmla="*/ 1609 h 472980"/>
                      <a:gd name="connsiteX3" fmla="*/ 378730 w 445091"/>
                      <a:gd name="connsiteY3" fmla="*/ 390769 h 472980"/>
                      <a:gd name="connsiteX4" fmla="*/ 132159 w 445091"/>
                      <a:gd name="connsiteY4" fmla="*/ 472659 h 472980"/>
                      <a:gd name="connsiteX5" fmla="*/ 0 w 445091"/>
                      <a:gd name="connsiteY5" fmla="*/ 378583 h 472980"/>
                      <a:gd name="connsiteX6" fmla="*/ 80717 w 445091"/>
                      <a:gd name="connsiteY6" fmla="*/ 291900 h 472980"/>
                      <a:gd name="connsiteX7" fmla="*/ 134832 w 445091"/>
                      <a:gd name="connsiteY7" fmla="*/ 270174 h 472980"/>
                      <a:gd name="connsiteX8" fmla="*/ 279375 w 445091"/>
                      <a:gd name="connsiteY8" fmla="*/ 107524 h 472980"/>
                      <a:gd name="connsiteX9" fmla="*/ 312309 w 445091"/>
                      <a:gd name="connsiteY9" fmla="*/ 0 h 472980"/>
                      <a:gd name="connsiteX0" fmla="*/ 312309 w 453478"/>
                      <a:gd name="connsiteY0" fmla="*/ 0 h 472739"/>
                      <a:gd name="connsiteX1" fmla="*/ 411581 w 453478"/>
                      <a:gd name="connsiteY1" fmla="*/ 0 h 472739"/>
                      <a:gd name="connsiteX2" fmla="*/ 412557 w 453478"/>
                      <a:gd name="connsiteY2" fmla="*/ 1609 h 472739"/>
                      <a:gd name="connsiteX3" fmla="*/ 404923 w 453478"/>
                      <a:gd name="connsiteY3" fmla="*/ 359813 h 472739"/>
                      <a:gd name="connsiteX4" fmla="*/ 132159 w 453478"/>
                      <a:gd name="connsiteY4" fmla="*/ 472659 h 472739"/>
                      <a:gd name="connsiteX5" fmla="*/ 0 w 453478"/>
                      <a:gd name="connsiteY5" fmla="*/ 378583 h 472739"/>
                      <a:gd name="connsiteX6" fmla="*/ 80717 w 453478"/>
                      <a:gd name="connsiteY6" fmla="*/ 291900 h 472739"/>
                      <a:gd name="connsiteX7" fmla="*/ 134832 w 453478"/>
                      <a:gd name="connsiteY7" fmla="*/ 270174 h 472739"/>
                      <a:gd name="connsiteX8" fmla="*/ 279375 w 453478"/>
                      <a:gd name="connsiteY8" fmla="*/ 107524 h 472739"/>
                      <a:gd name="connsiteX9" fmla="*/ 312309 w 453478"/>
                      <a:gd name="connsiteY9" fmla="*/ 0 h 472739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134832 w 458923"/>
                      <a:gd name="connsiteY7" fmla="*/ 270174 h 472850"/>
                      <a:gd name="connsiteX8" fmla="*/ 279375 w 458923"/>
                      <a:gd name="connsiteY8" fmla="*/ 107524 h 472850"/>
                      <a:gd name="connsiteX9" fmla="*/ 312309 w 458923"/>
                      <a:gd name="connsiteY9" fmla="*/ 0 h 472850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134832 w 458923"/>
                      <a:gd name="connsiteY7" fmla="*/ 270174 h 472850"/>
                      <a:gd name="connsiteX8" fmla="*/ 298425 w 458923"/>
                      <a:gd name="connsiteY8" fmla="*/ 114668 h 472850"/>
                      <a:gd name="connsiteX9" fmla="*/ 312309 w 458923"/>
                      <a:gd name="connsiteY9" fmla="*/ 0 h 472850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298425 w 458923"/>
                      <a:gd name="connsiteY7" fmla="*/ 114668 h 472850"/>
                      <a:gd name="connsiteX8" fmla="*/ 312309 w 458923"/>
                      <a:gd name="connsiteY8" fmla="*/ 0 h 472850"/>
                      <a:gd name="connsiteX0" fmla="*/ 313578 w 460192"/>
                      <a:gd name="connsiteY0" fmla="*/ 0 h 472850"/>
                      <a:gd name="connsiteX1" fmla="*/ 412850 w 460192"/>
                      <a:gd name="connsiteY1" fmla="*/ 0 h 472850"/>
                      <a:gd name="connsiteX2" fmla="*/ 413826 w 460192"/>
                      <a:gd name="connsiteY2" fmla="*/ 1609 h 472850"/>
                      <a:gd name="connsiteX3" fmla="*/ 406192 w 460192"/>
                      <a:gd name="connsiteY3" fmla="*/ 359813 h 472850"/>
                      <a:gd name="connsiteX4" fmla="*/ 133428 w 460192"/>
                      <a:gd name="connsiteY4" fmla="*/ 472659 h 472850"/>
                      <a:gd name="connsiteX5" fmla="*/ 1269 w 460192"/>
                      <a:gd name="connsiteY5" fmla="*/ 378583 h 472850"/>
                      <a:gd name="connsiteX6" fmla="*/ 79605 w 460192"/>
                      <a:gd name="connsiteY6" fmla="*/ 265707 h 472850"/>
                      <a:gd name="connsiteX7" fmla="*/ 299694 w 460192"/>
                      <a:gd name="connsiteY7" fmla="*/ 114668 h 472850"/>
                      <a:gd name="connsiteX8" fmla="*/ 313578 w 460192"/>
                      <a:gd name="connsiteY8" fmla="*/ 0 h 472850"/>
                      <a:gd name="connsiteX0" fmla="*/ 313578 w 460192"/>
                      <a:gd name="connsiteY0" fmla="*/ 0 h 472850"/>
                      <a:gd name="connsiteX1" fmla="*/ 412850 w 460192"/>
                      <a:gd name="connsiteY1" fmla="*/ 0 h 472850"/>
                      <a:gd name="connsiteX2" fmla="*/ 413826 w 460192"/>
                      <a:gd name="connsiteY2" fmla="*/ 1609 h 472850"/>
                      <a:gd name="connsiteX3" fmla="*/ 406192 w 460192"/>
                      <a:gd name="connsiteY3" fmla="*/ 359813 h 472850"/>
                      <a:gd name="connsiteX4" fmla="*/ 133428 w 460192"/>
                      <a:gd name="connsiteY4" fmla="*/ 472659 h 472850"/>
                      <a:gd name="connsiteX5" fmla="*/ 1269 w 460192"/>
                      <a:gd name="connsiteY5" fmla="*/ 378583 h 472850"/>
                      <a:gd name="connsiteX6" fmla="*/ 79605 w 460192"/>
                      <a:gd name="connsiteY6" fmla="*/ 265707 h 472850"/>
                      <a:gd name="connsiteX7" fmla="*/ 299694 w 460192"/>
                      <a:gd name="connsiteY7" fmla="*/ 114668 h 472850"/>
                      <a:gd name="connsiteX8" fmla="*/ 313578 w 460192"/>
                      <a:gd name="connsiteY8" fmla="*/ 0 h 472850"/>
                      <a:gd name="connsiteX0" fmla="*/ 306648 w 453262"/>
                      <a:gd name="connsiteY0" fmla="*/ 0 h 472850"/>
                      <a:gd name="connsiteX1" fmla="*/ 405920 w 453262"/>
                      <a:gd name="connsiteY1" fmla="*/ 0 h 472850"/>
                      <a:gd name="connsiteX2" fmla="*/ 406896 w 453262"/>
                      <a:gd name="connsiteY2" fmla="*/ 1609 h 472850"/>
                      <a:gd name="connsiteX3" fmla="*/ 399262 w 453262"/>
                      <a:gd name="connsiteY3" fmla="*/ 359813 h 472850"/>
                      <a:gd name="connsiteX4" fmla="*/ 126498 w 453262"/>
                      <a:gd name="connsiteY4" fmla="*/ 472659 h 472850"/>
                      <a:gd name="connsiteX5" fmla="*/ 1483 w 453262"/>
                      <a:gd name="connsiteY5" fmla="*/ 400014 h 472850"/>
                      <a:gd name="connsiteX6" fmla="*/ 72675 w 453262"/>
                      <a:gd name="connsiteY6" fmla="*/ 265707 h 472850"/>
                      <a:gd name="connsiteX7" fmla="*/ 292764 w 453262"/>
                      <a:gd name="connsiteY7" fmla="*/ 114668 h 472850"/>
                      <a:gd name="connsiteX8" fmla="*/ 306648 w 453262"/>
                      <a:gd name="connsiteY8" fmla="*/ 0 h 472850"/>
                      <a:gd name="connsiteX0" fmla="*/ 311301 w 457915"/>
                      <a:gd name="connsiteY0" fmla="*/ 0 h 472850"/>
                      <a:gd name="connsiteX1" fmla="*/ 410573 w 457915"/>
                      <a:gd name="connsiteY1" fmla="*/ 0 h 472850"/>
                      <a:gd name="connsiteX2" fmla="*/ 411549 w 457915"/>
                      <a:gd name="connsiteY2" fmla="*/ 1609 h 472850"/>
                      <a:gd name="connsiteX3" fmla="*/ 403915 w 457915"/>
                      <a:gd name="connsiteY3" fmla="*/ 359813 h 472850"/>
                      <a:gd name="connsiteX4" fmla="*/ 131151 w 457915"/>
                      <a:gd name="connsiteY4" fmla="*/ 472659 h 472850"/>
                      <a:gd name="connsiteX5" fmla="*/ 6136 w 457915"/>
                      <a:gd name="connsiteY5" fmla="*/ 400014 h 472850"/>
                      <a:gd name="connsiteX6" fmla="*/ 77328 w 457915"/>
                      <a:gd name="connsiteY6" fmla="*/ 265707 h 472850"/>
                      <a:gd name="connsiteX7" fmla="*/ 297417 w 457915"/>
                      <a:gd name="connsiteY7" fmla="*/ 114668 h 472850"/>
                      <a:gd name="connsiteX8" fmla="*/ 311301 w 457915"/>
                      <a:gd name="connsiteY8" fmla="*/ 0 h 472850"/>
                      <a:gd name="connsiteX0" fmla="*/ 308035 w 454649"/>
                      <a:gd name="connsiteY0" fmla="*/ 0 h 472850"/>
                      <a:gd name="connsiteX1" fmla="*/ 407307 w 454649"/>
                      <a:gd name="connsiteY1" fmla="*/ 0 h 472850"/>
                      <a:gd name="connsiteX2" fmla="*/ 408283 w 454649"/>
                      <a:gd name="connsiteY2" fmla="*/ 1609 h 472850"/>
                      <a:gd name="connsiteX3" fmla="*/ 400649 w 454649"/>
                      <a:gd name="connsiteY3" fmla="*/ 359813 h 472850"/>
                      <a:gd name="connsiteX4" fmla="*/ 127885 w 454649"/>
                      <a:gd name="connsiteY4" fmla="*/ 472659 h 472850"/>
                      <a:gd name="connsiteX5" fmla="*/ 2870 w 454649"/>
                      <a:gd name="connsiteY5" fmla="*/ 400014 h 472850"/>
                      <a:gd name="connsiteX6" fmla="*/ 74062 w 454649"/>
                      <a:gd name="connsiteY6" fmla="*/ 265707 h 472850"/>
                      <a:gd name="connsiteX7" fmla="*/ 294151 w 454649"/>
                      <a:gd name="connsiteY7" fmla="*/ 114668 h 472850"/>
                      <a:gd name="connsiteX8" fmla="*/ 308035 w 454649"/>
                      <a:gd name="connsiteY8" fmla="*/ 0 h 472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4649" h="472850">
                        <a:moveTo>
                          <a:pt x="308035" y="0"/>
                        </a:moveTo>
                        <a:lnTo>
                          <a:pt x="407307" y="0"/>
                        </a:lnTo>
                        <a:lnTo>
                          <a:pt x="408283" y="1609"/>
                        </a:lnTo>
                        <a:cubicBezTo>
                          <a:pt x="477845" y="140861"/>
                          <a:pt x="464051" y="257493"/>
                          <a:pt x="400649" y="359813"/>
                        </a:cubicBezTo>
                        <a:cubicBezTo>
                          <a:pt x="337247" y="462133"/>
                          <a:pt x="191007" y="474690"/>
                          <a:pt x="127885" y="472659"/>
                        </a:cubicBezTo>
                        <a:cubicBezTo>
                          <a:pt x="54896" y="472659"/>
                          <a:pt x="16603" y="451175"/>
                          <a:pt x="2870" y="400014"/>
                        </a:cubicBezTo>
                        <a:cubicBezTo>
                          <a:pt x="-10863" y="348853"/>
                          <a:pt x="26628" y="279988"/>
                          <a:pt x="74062" y="265707"/>
                        </a:cubicBezTo>
                        <a:cubicBezTo>
                          <a:pt x="147425" y="215361"/>
                          <a:pt x="275557" y="181683"/>
                          <a:pt x="294151" y="114668"/>
                        </a:cubicBezTo>
                        <a:cubicBezTo>
                          <a:pt x="312745" y="47653"/>
                          <a:pt x="303407" y="38223"/>
                          <a:pt x="308035" y="0"/>
                        </a:cubicBezTo>
                        <a:close/>
                      </a:path>
                    </a:pathLst>
                  </a:custGeom>
                  <a:solidFill>
                    <a:srgbClr val="7030A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2" name="フリーフォーム: 図形 371">
                    <a:extLst>
                      <a:ext uri="{FF2B5EF4-FFF2-40B4-BE49-F238E27FC236}">
                        <a16:creationId xmlns:a16="http://schemas.microsoft.com/office/drawing/2014/main" id="{40494C55-5061-5A23-CCB2-2531ECF706E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194860" y="1330151"/>
                    <a:ext cx="220524" cy="182222"/>
                  </a:xfrm>
                  <a:custGeom>
                    <a:avLst/>
                    <a:gdLst>
                      <a:gd name="connsiteX0" fmla="*/ 133122 w 220524"/>
                      <a:gd name="connsiteY0" fmla="*/ 182222 h 182222"/>
                      <a:gd name="connsiteX1" fmla="*/ 87403 w 220524"/>
                      <a:gd name="connsiteY1" fmla="*/ 182222 h 182222"/>
                      <a:gd name="connsiteX2" fmla="*/ 98836 w 220524"/>
                      <a:gd name="connsiteY2" fmla="*/ 127172 h 182222"/>
                      <a:gd name="connsiteX3" fmla="*/ 57358 w 220524"/>
                      <a:gd name="connsiteY3" fmla="*/ 119474 h 182222"/>
                      <a:gd name="connsiteX4" fmla="*/ 24420 w 220524"/>
                      <a:gd name="connsiteY4" fmla="*/ 99060 h 182222"/>
                      <a:gd name="connsiteX5" fmla="*/ 343 w 220524"/>
                      <a:gd name="connsiteY5" fmla="*/ 76685 h 182222"/>
                      <a:gd name="connsiteX6" fmla="*/ 0 w 220524"/>
                      <a:gd name="connsiteY6" fmla="*/ 76218 h 182222"/>
                      <a:gd name="connsiteX7" fmla="*/ 50612 w 220524"/>
                      <a:gd name="connsiteY7" fmla="*/ 69162 h 182222"/>
                      <a:gd name="connsiteX8" fmla="*/ 42003 w 220524"/>
                      <a:gd name="connsiteY8" fmla="*/ 21071 h 182222"/>
                      <a:gd name="connsiteX9" fmla="*/ 87435 w 220524"/>
                      <a:gd name="connsiteY9" fmla="*/ 43719 h 182222"/>
                      <a:gd name="connsiteX10" fmla="*/ 110192 w 220524"/>
                      <a:gd name="connsiteY10" fmla="*/ 0 h 182222"/>
                      <a:gd name="connsiteX11" fmla="*/ 132950 w 220524"/>
                      <a:gd name="connsiteY11" fmla="*/ 43719 h 182222"/>
                      <a:gd name="connsiteX12" fmla="*/ 178382 w 220524"/>
                      <a:gd name="connsiteY12" fmla="*/ 21071 h 182222"/>
                      <a:gd name="connsiteX13" fmla="*/ 169773 w 220524"/>
                      <a:gd name="connsiteY13" fmla="*/ 69162 h 182222"/>
                      <a:gd name="connsiteX14" fmla="*/ 220524 w 220524"/>
                      <a:gd name="connsiteY14" fmla="*/ 76237 h 182222"/>
                      <a:gd name="connsiteX15" fmla="*/ 183837 w 220524"/>
                      <a:gd name="connsiteY15" fmla="*/ 110331 h 182222"/>
                      <a:gd name="connsiteX16" fmla="*/ 185183 w 220524"/>
                      <a:gd name="connsiteY16" fmla="*/ 111582 h 182222"/>
                      <a:gd name="connsiteX17" fmla="*/ 172450 w 220524"/>
                      <a:gd name="connsiteY17" fmla="*/ 119474 h 182222"/>
                      <a:gd name="connsiteX18" fmla="*/ 122034 w 220524"/>
                      <a:gd name="connsiteY18" fmla="*/ 128831 h 182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220524" h="182222">
                        <a:moveTo>
                          <a:pt x="133122" y="182222"/>
                        </a:moveTo>
                        <a:lnTo>
                          <a:pt x="87403" y="182222"/>
                        </a:lnTo>
                        <a:lnTo>
                          <a:pt x="98836" y="127172"/>
                        </a:lnTo>
                        <a:lnTo>
                          <a:pt x="57358" y="119474"/>
                        </a:lnTo>
                        <a:lnTo>
                          <a:pt x="24420" y="99060"/>
                        </a:lnTo>
                        <a:lnTo>
                          <a:pt x="343" y="76685"/>
                        </a:lnTo>
                        <a:lnTo>
                          <a:pt x="0" y="76218"/>
                        </a:lnTo>
                        <a:lnTo>
                          <a:pt x="50612" y="69162"/>
                        </a:lnTo>
                        <a:lnTo>
                          <a:pt x="42003" y="21071"/>
                        </a:lnTo>
                        <a:lnTo>
                          <a:pt x="87435" y="43719"/>
                        </a:lnTo>
                        <a:lnTo>
                          <a:pt x="110192" y="0"/>
                        </a:lnTo>
                        <a:lnTo>
                          <a:pt x="132950" y="43719"/>
                        </a:lnTo>
                        <a:lnTo>
                          <a:pt x="178382" y="21071"/>
                        </a:lnTo>
                        <a:lnTo>
                          <a:pt x="169773" y="69162"/>
                        </a:lnTo>
                        <a:lnTo>
                          <a:pt x="220524" y="76237"/>
                        </a:lnTo>
                        <a:lnTo>
                          <a:pt x="183837" y="110331"/>
                        </a:lnTo>
                        <a:lnTo>
                          <a:pt x="185183" y="111582"/>
                        </a:lnTo>
                        <a:lnTo>
                          <a:pt x="172450" y="119474"/>
                        </a:lnTo>
                        <a:lnTo>
                          <a:pt x="122034" y="128831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60" name="グループ化 359">
                  <a:extLst>
                    <a:ext uri="{FF2B5EF4-FFF2-40B4-BE49-F238E27FC236}">
                      <a16:creationId xmlns:a16="http://schemas.microsoft.com/office/drawing/2014/main" id="{B7BFECAD-330D-E38A-58C6-5F4008593D40}"/>
                    </a:ext>
                  </a:extLst>
                </p:cNvPr>
                <p:cNvGrpSpPr/>
                <p:nvPr/>
              </p:nvGrpSpPr>
              <p:grpSpPr>
                <a:xfrm>
                  <a:off x="3462337" y="1144929"/>
                  <a:ext cx="311066" cy="303963"/>
                  <a:chOff x="3724964" y="958099"/>
                  <a:chExt cx="1218929" cy="1191098"/>
                </a:xfrm>
              </p:grpSpPr>
              <p:sp>
                <p:nvSpPr>
                  <p:cNvPr id="361" name="月 258">
                    <a:extLst>
                      <a:ext uri="{FF2B5EF4-FFF2-40B4-BE49-F238E27FC236}">
                        <a16:creationId xmlns:a16="http://schemas.microsoft.com/office/drawing/2014/main" id="{BA22F196-D6C5-9E36-850B-603EA0F9BBE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110092" y="977141"/>
                    <a:ext cx="135092" cy="294896"/>
                  </a:xfrm>
                  <a:custGeom>
                    <a:avLst/>
                    <a:gdLst>
                      <a:gd name="connsiteX0" fmla="*/ 134541 w 134541"/>
                      <a:gd name="connsiteY0" fmla="*/ 416047 h 416047"/>
                      <a:gd name="connsiteX1" fmla="*/ 0 w 134541"/>
                      <a:gd name="connsiteY1" fmla="*/ 208023 h 416047"/>
                      <a:gd name="connsiteX2" fmla="*/ 134541 w 134541"/>
                      <a:gd name="connsiteY2" fmla="*/ -1 h 416047"/>
                      <a:gd name="connsiteX3" fmla="*/ 88703 w 134541"/>
                      <a:gd name="connsiteY3" fmla="*/ 208022 h 416047"/>
                      <a:gd name="connsiteX4" fmla="*/ 134541 w 134541"/>
                      <a:gd name="connsiteY4" fmla="*/ 416045 h 416047"/>
                      <a:gd name="connsiteX5" fmla="*/ 134541 w 134541"/>
                      <a:gd name="connsiteY5" fmla="*/ 416047 h 416047"/>
                      <a:gd name="connsiteX0" fmla="*/ 134541 w 134541"/>
                      <a:gd name="connsiteY0" fmla="*/ 416048 h 416048"/>
                      <a:gd name="connsiteX1" fmla="*/ 0 w 134541"/>
                      <a:gd name="connsiteY1" fmla="*/ 208024 h 416048"/>
                      <a:gd name="connsiteX2" fmla="*/ 134541 w 134541"/>
                      <a:gd name="connsiteY2" fmla="*/ 0 h 416048"/>
                      <a:gd name="connsiteX3" fmla="*/ 88703 w 134541"/>
                      <a:gd name="connsiteY3" fmla="*/ 208023 h 416048"/>
                      <a:gd name="connsiteX4" fmla="*/ 134541 w 134541"/>
                      <a:gd name="connsiteY4" fmla="*/ 416046 h 416048"/>
                      <a:gd name="connsiteX5" fmla="*/ 134541 w 134541"/>
                      <a:gd name="connsiteY5" fmla="*/ 416048 h 416048"/>
                      <a:gd name="connsiteX0" fmla="*/ 135092 w 135092"/>
                      <a:gd name="connsiteY0" fmla="*/ 234028 h 234028"/>
                      <a:gd name="connsiteX1" fmla="*/ 551 w 135092"/>
                      <a:gd name="connsiteY1" fmla="*/ 26004 h 234028"/>
                      <a:gd name="connsiteX2" fmla="*/ 89254 w 135092"/>
                      <a:gd name="connsiteY2" fmla="*/ 26003 h 234028"/>
                      <a:gd name="connsiteX3" fmla="*/ 135092 w 135092"/>
                      <a:gd name="connsiteY3" fmla="*/ 234026 h 234028"/>
                      <a:gd name="connsiteX4" fmla="*/ 135092 w 135092"/>
                      <a:gd name="connsiteY4" fmla="*/ 234028 h 234028"/>
                      <a:gd name="connsiteX0" fmla="*/ 135092 w 135092"/>
                      <a:gd name="connsiteY0" fmla="*/ 234028 h 234121"/>
                      <a:gd name="connsiteX1" fmla="*/ 551 w 135092"/>
                      <a:gd name="connsiteY1" fmla="*/ 26004 h 234121"/>
                      <a:gd name="connsiteX2" fmla="*/ 89254 w 135092"/>
                      <a:gd name="connsiteY2" fmla="*/ 26003 h 234121"/>
                      <a:gd name="connsiteX3" fmla="*/ 135092 w 135092"/>
                      <a:gd name="connsiteY3" fmla="*/ 234026 h 234121"/>
                      <a:gd name="connsiteX4" fmla="*/ 135092 w 135092"/>
                      <a:gd name="connsiteY4" fmla="*/ 234028 h 2341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5092" h="234121">
                        <a:moveTo>
                          <a:pt x="135092" y="234028"/>
                        </a:moveTo>
                        <a:cubicBezTo>
                          <a:pt x="-24938" y="238791"/>
                          <a:pt x="8191" y="60675"/>
                          <a:pt x="551" y="26004"/>
                        </a:cubicBezTo>
                        <a:cubicBezTo>
                          <a:pt x="-7089" y="-8667"/>
                          <a:pt x="66830" y="-8667"/>
                          <a:pt x="89254" y="26003"/>
                        </a:cubicBezTo>
                        <a:cubicBezTo>
                          <a:pt x="89254" y="101269"/>
                          <a:pt x="105372" y="174417"/>
                          <a:pt x="135092" y="234026"/>
                        </a:cubicBezTo>
                        <a:lnTo>
                          <a:pt x="135092" y="234028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62" name="グループ化 361">
                    <a:extLst>
                      <a:ext uri="{FF2B5EF4-FFF2-40B4-BE49-F238E27FC236}">
                        <a16:creationId xmlns:a16="http://schemas.microsoft.com/office/drawing/2014/main" id="{46FA28B8-97E8-2F69-8980-D220E2AADAB0}"/>
                      </a:ext>
                    </a:extLst>
                  </p:cNvPr>
                  <p:cNvGrpSpPr/>
                  <p:nvPr/>
                </p:nvGrpSpPr>
                <p:grpSpPr>
                  <a:xfrm>
                    <a:off x="3724964" y="1167667"/>
                    <a:ext cx="1218929" cy="981530"/>
                    <a:chOff x="4051918" y="1370632"/>
                    <a:chExt cx="565029" cy="454984"/>
                  </a:xfrm>
                </p:grpSpPr>
                <p:sp>
                  <p:nvSpPr>
                    <p:cNvPr id="367" name="月 366">
                      <a:extLst>
                        <a:ext uri="{FF2B5EF4-FFF2-40B4-BE49-F238E27FC236}">
                          <a16:creationId xmlns:a16="http://schemas.microsoft.com/office/drawing/2014/main" id="{3EB23D1F-5F27-68E3-8D63-2679418448EF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180666" y="1266671"/>
                      <a:ext cx="307533" cy="565029"/>
                    </a:xfrm>
                    <a:prstGeom prst="moon">
                      <a:avLst>
                        <a:gd name="adj" fmla="val 78409"/>
                      </a:avLst>
                    </a:prstGeom>
                    <a:solidFill>
                      <a:schemeClr val="accent2">
                        <a:lumMod val="75000"/>
                      </a:scheme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368" name="フリーフォーム: 図形 367">
                      <a:extLst>
                        <a:ext uri="{FF2B5EF4-FFF2-40B4-BE49-F238E27FC236}">
                          <a16:creationId xmlns:a16="http://schemas.microsoft.com/office/drawing/2014/main" id="{33FF5F04-5F12-7110-7012-D65F82C378F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8463" y="1739398"/>
                      <a:ext cx="67421" cy="77673"/>
                    </a:xfrm>
                    <a:custGeom>
                      <a:avLst/>
                      <a:gdLst>
                        <a:gd name="connsiteX0" fmla="*/ 69315 w 165966"/>
                        <a:gd name="connsiteY0" fmla="*/ 0 h 251609"/>
                        <a:gd name="connsiteX1" fmla="*/ 97984 w 165966"/>
                        <a:gd name="connsiteY1" fmla="*/ 0 h 251609"/>
                        <a:gd name="connsiteX2" fmla="*/ 111660 w 165966"/>
                        <a:gd name="connsiteY2" fmla="*/ 125979 h 251609"/>
                        <a:gd name="connsiteX3" fmla="*/ 115284 w 165966"/>
                        <a:gd name="connsiteY3" fmla="*/ 126730 h 251609"/>
                        <a:gd name="connsiteX4" fmla="*/ 165966 w 165966"/>
                        <a:gd name="connsiteY4" fmla="*/ 205179 h 251609"/>
                        <a:gd name="connsiteX5" fmla="*/ 82983 w 165966"/>
                        <a:gd name="connsiteY5" fmla="*/ 162983 h 251609"/>
                        <a:gd name="connsiteX6" fmla="*/ 81261 w 165966"/>
                        <a:gd name="connsiteY6" fmla="*/ 163397 h 251609"/>
                        <a:gd name="connsiteX7" fmla="*/ 63876 w 165966"/>
                        <a:gd name="connsiteY7" fmla="*/ 205047 h 251609"/>
                        <a:gd name="connsiteX8" fmla="*/ 58743 w 165966"/>
                        <a:gd name="connsiteY8" fmla="*/ 251609 h 251609"/>
                        <a:gd name="connsiteX9" fmla="*/ 41343 w 165966"/>
                        <a:gd name="connsiteY9" fmla="*/ 174910 h 251609"/>
                        <a:gd name="connsiteX10" fmla="*/ 42249 w 165966"/>
                        <a:gd name="connsiteY10" fmla="*/ 172771 h 251609"/>
                        <a:gd name="connsiteX11" fmla="*/ 36675 w 165966"/>
                        <a:gd name="connsiteY11" fmla="*/ 174111 h 251609"/>
                        <a:gd name="connsiteX12" fmla="*/ 0 w 165966"/>
                        <a:gd name="connsiteY12" fmla="*/ 205179 h 251609"/>
                        <a:gd name="connsiteX13" fmla="*/ 50682 w 165966"/>
                        <a:gd name="connsiteY13" fmla="*/ 126730 h 251609"/>
                        <a:gd name="connsiteX14" fmla="*/ 55670 w 165966"/>
                        <a:gd name="connsiteY14" fmla="*/ 125697 h 2516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65966" h="251609">
                          <a:moveTo>
                            <a:pt x="69315" y="0"/>
                          </a:moveTo>
                          <a:lnTo>
                            <a:pt x="97984" y="0"/>
                          </a:lnTo>
                          <a:lnTo>
                            <a:pt x="111660" y="125979"/>
                          </a:lnTo>
                          <a:lnTo>
                            <a:pt x="115284" y="126730"/>
                          </a:lnTo>
                          <a:cubicBezTo>
                            <a:pt x="145068" y="139655"/>
                            <a:pt x="165966" y="169913"/>
                            <a:pt x="165966" y="205179"/>
                          </a:cubicBezTo>
                          <a:cubicBezTo>
                            <a:pt x="146244" y="178592"/>
                            <a:pt x="115548" y="162983"/>
                            <a:pt x="82983" y="162983"/>
                          </a:cubicBezTo>
                          <a:lnTo>
                            <a:pt x="81261" y="163397"/>
                          </a:lnTo>
                          <a:lnTo>
                            <a:pt x="63876" y="205047"/>
                          </a:lnTo>
                          <a:cubicBezTo>
                            <a:pt x="59586" y="221160"/>
                            <a:pt x="57782" y="237029"/>
                            <a:pt x="58743" y="251609"/>
                          </a:cubicBezTo>
                          <a:cubicBezTo>
                            <a:pt x="37946" y="239602"/>
                            <a:pt x="32004" y="208687"/>
                            <a:pt x="41343" y="174910"/>
                          </a:cubicBezTo>
                          <a:lnTo>
                            <a:pt x="42249" y="172771"/>
                          </a:lnTo>
                          <a:lnTo>
                            <a:pt x="36675" y="174111"/>
                          </a:lnTo>
                          <a:cubicBezTo>
                            <a:pt x="22465" y="181336"/>
                            <a:pt x="9861" y="191885"/>
                            <a:pt x="0" y="205179"/>
                          </a:cubicBezTo>
                          <a:cubicBezTo>
                            <a:pt x="0" y="169913"/>
                            <a:pt x="20898" y="139655"/>
                            <a:pt x="50682" y="126730"/>
                          </a:cubicBezTo>
                          <a:lnTo>
                            <a:pt x="55670" y="125697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9" name="フリーフォーム: 図形 368">
                      <a:extLst>
                        <a:ext uri="{FF2B5EF4-FFF2-40B4-BE49-F238E27FC236}">
                          <a16:creationId xmlns:a16="http://schemas.microsoft.com/office/drawing/2014/main" id="{B75432F1-8AFB-9E10-944D-9346A335F7C9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4362786" y="1747943"/>
                      <a:ext cx="67420" cy="77673"/>
                    </a:xfrm>
                    <a:custGeom>
                      <a:avLst/>
                      <a:gdLst>
                        <a:gd name="connsiteX0" fmla="*/ 69315 w 165966"/>
                        <a:gd name="connsiteY0" fmla="*/ 0 h 251609"/>
                        <a:gd name="connsiteX1" fmla="*/ 97984 w 165966"/>
                        <a:gd name="connsiteY1" fmla="*/ 0 h 251609"/>
                        <a:gd name="connsiteX2" fmla="*/ 111660 w 165966"/>
                        <a:gd name="connsiteY2" fmla="*/ 125979 h 251609"/>
                        <a:gd name="connsiteX3" fmla="*/ 115284 w 165966"/>
                        <a:gd name="connsiteY3" fmla="*/ 126730 h 251609"/>
                        <a:gd name="connsiteX4" fmla="*/ 165966 w 165966"/>
                        <a:gd name="connsiteY4" fmla="*/ 205179 h 251609"/>
                        <a:gd name="connsiteX5" fmla="*/ 82983 w 165966"/>
                        <a:gd name="connsiteY5" fmla="*/ 162983 h 251609"/>
                        <a:gd name="connsiteX6" fmla="*/ 81261 w 165966"/>
                        <a:gd name="connsiteY6" fmla="*/ 163397 h 251609"/>
                        <a:gd name="connsiteX7" fmla="*/ 63876 w 165966"/>
                        <a:gd name="connsiteY7" fmla="*/ 205047 h 251609"/>
                        <a:gd name="connsiteX8" fmla="*/ 58743 w 165966"/>
                        <a:gd name="connsiteY8" fmla="*/ 251609 h 251609"/>
                        <a:gd name="connsiteX9" fmla="*/ 41343 w 165966"/>
                        <a:gd name="connsiteY9" fmla="*/ 174910 h 251609"/>
                        <a:gd name="connsiteX10" fmla="*/ 42249 w 165966"/>
                        <a:gd name="connsiteY10" fmla="*/ 172771 h 251609"/>
                        <a:gd name="connsiteX11" fmla="*/ 36675 w 165966"/>
                        <a:gd name="connsiteY11" fmla="*/ 174111 h 251609"/>
                        <a:gd name="connsiteX12" fmla="*/ 0 w 165966"/>
                        <a:gd name="connsiteY12" fmla="*/ 205179 h 251609"/>
                        <a:gd name="connsiteX13" fmla="*/ 50682 w 165966"/>
                        <a:gd name="connsiteY13" fmla="*/ 126730 h 251609"/>
                        <a:gd name="connsiteX14" fmla="*/ 55670 w 165966"/>
                        <a:gd name="connsiteY14" fmla="*/ 125697 h 2516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65966" h="251609">
                          <a:moveTo>
                            <a:pt x="69315" y="0"/>
                          </a:moveTo>
                          <a:lnTo>
                            <a:pt x="97984" y="0"/>
                          </a:lnTo>
                          <a:lnTo>
                            <a:pt x="111660" y="125979"/>
                          </a:lnTo>
                          <a:lnTo>
                            <a:pt x="115284" y="126730"/>
                          </a:lnTo>
                          <a:cubicBezTo>
                            <a:pt x="145068" y="139655"/>
                            <a:pt x="165966" y="169913"/>
                            <a:pt x="165966" y="205179"/>
                          </a:cubicBezTo>
                          <a:cubicBezTo>
                            <a:pt x="146244" y="178592"/>
                            <a:pt x="115548" y="162983"/>
                            <a:pt x="82983" y="162983"/>
                          </a:cubicBezTo>
                          <a:lnTo>
                            <a:pt x="81261" y="163397"/>
                          </a:lnTo>
                          <a:lnTo>
                            <a:pt x="63876" y="205047"/>
                          </a:lnTo>
                          <a:cubicBezTo>
                            <a:pt x="59586" y="221160"/>
                            <a:pt x="57782" y="237029"/>
                            <a:pt x="58743" y="251609"/>
                          </a:cubicBezTo>
                          <a:cubicBezTo>
                            <a:pt x="37946" y="239602"/>
                            <a:pt x="32004" y="208687"/>
                            <a:pt x="41343" y="174910"/>
                          </a:cubicBezTo>
                          <a:lnTo>
                            <a:pt x="42249" y="172771"/>
                          </a:lnTo>
                          <a:lnTo>
                            <a:pt x="36675" y="174111"/>
                          </a:lnTo>
                          <a:cubicBezTo>
                            <a:pt x="22465" y="181336"/>
                            <a:pt x="9861" y="191885"/>
                            <a:pt x="0" y="205179"/>
                          </a:cubicBezTo>
                          <a:cubicBezTo>
                            <a:pt x="0" y="169913"/>
                            <a:pt x="20898" y="139655"/>
                            <a:pt x="50682" y="126730"/>
                          </a:cubicBezTo>
                          <a:lnTo>
                            <a:pt x="55670" y="125697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70" name="フリーフォーム: 図形 369">
                      <a:extLst>
                        <a:ext uri="{FF2B5EF4-FFF2-40B4-BE49-F238E27FC236}">
                          <a16:creationId xmlns:a16="http://schemas.microsoft.com/office/drawing/2014/main" id="{C2EE716D-70D9-C8EE-5D79-27ED4B33B58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23283" y="1370632"/>
                      <a:ext cx="222104" cy="379588"/>
                    </a:xfrm>
                    <a:custGeom>
                      <a:avLst/>
                      <a:gdLst>
                        <a:gd name="connsiteX0" fmla="*/ 111052 w 222104"/>
                        <a:gd name="connsiteY0" fmla="*/ 0 h 379588"/>
                        <a:gd name="connsiteX1" fmla="*/ 222104 w 222104"/>
                        <a:gd name="connsiteY1" fmla="*/ 179861 h 379588"/>
                        <a:gd name="connsiteX2" fmla="*/ 189578 w 222104"/>
                        <a:gd name="connsiteY2" fmla="*/ 307042 h 379588"/>
                        <a:gd name="connsiteX3" fmla="*/ 188229 w 222104"/>
                        <a:gd name="connsiteY3" fmla="*/ 308514 h 379588"/>
                        <a:gd name="connsiteX4" fmla="*/ 195036 w 222104"/>
                        <a:gd name="connsiteY4" fmla="*/ 333331 h 379588"/>
                        <a:gd name="connsiteX5" fmla="*/ 164406 w 222104"/>
                        <a:gd name="connsiteY5" fmla="*/ 379588 h 379588"/>
                        <a:gd name="connsiteX6" fmla="*/ 142748 w 222104"/>
                        <a:gd name="connsiteY6" fmla="*/ 366040 h 379588"/>
                        <a:gd name="connsiteX7" fmla="*/ 138549 w 222104"/>
                        <a:gd name="connsiteY7" fmla="*/ 350731 h 379588"/>
                        <a:gd name="connsiteX8" fmla="*/ 111052 w 222104"/>
                        <a:gd name="connsiteY8" fmla="*/ 359722 h 379588"/>
                        <a:gd name="connsiteX9" fmla="*/ 83144 w 222104"/>
                        <a:gd name="connsiteY9" fmla="*/ 350596 h 379588"/>
                        <a:gd name="connsiteX10" fmla="*/ 78908 w 222104"/>
                        <a:gd name="connsiteY10" fmla="*/ 366040 h 379588"/>
                        <a:gd name="connsiteX11" fmla="*/ 57249 w 222104"/>
                        <a:gd name="connsiteY11" fmla="*/ 379588 h 379588"/>
                        <a:gd name="connsiteX12" fmla="*/ 26619 w 222104"/>
                        <a:gd name="connsiteY12" fmla="*/ 333331 h 379588"/>
                        <a:gd name="connsiteX13" fmla="*/ 33530 w 222104"/>
                        <a:gd name="connsiteY13" fmla="*/ 308137 h 379588"/>
                        <a:gd name="connsiteX14" fmla="*/ 32527 w 222104"/>
                        <a:gd name="connsiteY14" fmla="*/ 307042 h 379588"/>
                        <a:gd name="connsiteX15" fmla="*/ 0 w 222104"/>
                        <a:gd name="connsiteY15" fmla="*/ 179861 h 379588"/>
                        <a:gd name="connsiteX16" fmla="*/ 111052 w 222104"/>
                        <a:gd name="connsiteY16" fmla="*/ 0 h 3795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222104" h="379588">
                          <a:moveTo>
                            <a:pt x="111052" y="0"/>
                          </a:moveTo>
                          <a:cubicBezTo>
                            <a:pt x="172384" y="0"/>
                            <a:pt x="222104" y="80527"/>
                            <a:pt x="222104" y="179861"/>
                          </a:cubicBezTo>
                          <a:cubicBezTo>
                            <a:pt x="222104" y="229528"/>
                            <a:pt x="209674" y="274493"/>
                            <a:pt x="189578" y="307042"/>
                          </a:cubicBezTo>
                          <a:lnTo>
                            <a:pt x="188229" y="308514"/>
                          </a:lnTo>
                          <a:lnTo>
                            <a:pt x="195036" y="333331"/>
                          </a:lnTo>
                          <a:cubicBezTo>
                            <a:pt x="195036" y="358878"/>
                            <a:pt x="181322" y="379588"/>
                            <a:pt x="164406" y="379588"/>
                          </a:cubicBezTo>
                          <a:cubicBezTo>
                            <a:pt x="155948" y="379588"/>
                            <a:pt x="148291" y="374411"/>
                            <a:pt x="142748" y="366040"/>
                          </a:cubicBezTo>
                          <a:lnTo>
                            <a:pt x="138549" y="350731"/>
                          </a:lnTo>
                          <a:lnTo>
                            <a:pt x="111052" y="359722"/>
                          </a:lnTo>
                          <a:lnTo>
                            <a:pt x="83144" y="350596"/>
                          </a:lnTo>
                          <a:lnTo>
                            <a:pt x="78908" y="366040"/>
                          </a:lnTo>
                          <a:cubicBezTo>
                            <a:pt x="73365" y="374411"/>
                            <a:pt x="65707" y="379588"/>
                            <a:pt x="57249" y="379588"/>
                          </a:cubicBezTo>
                          <a:cubicBezTo>
                            <a:pt x="40333" y="379588"/>
                            <a:pt x="26619" y="358878"/>
                            <a:pt x="26619" y="333331"/>
                          </a:cubicBezTo>
                          <a:lnTo>
                            <a:pt x="33530" y="308137"/>
                          </a:lnTo>
                          <a:lnTo>
                            <a:pt x="32527" y="307042"/>
                          </a:lnTo>
                          <a:cubicBezTo>
                            <a:pt x="12430" y="274493"/>
                            <a:pt x="0" y="229528"/>
                            <a:pt x="0" y="179861"/>
                          </a:cubicBezTo>
                          <a:cubicBezTo>
                            <a:pt x="0" y="80527"/>
                            <a:pt x="49720" y="0"/>
                            <a:pt x="111052" y="0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60000"/>
                        <a:lumOff val="40000"/>
                      </a:scheme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63" name="フリーフォーム: 図形 362">
                    <a:extLst>
                      <a:ext uri="{FF2B5EF4-FFF2-40B4-BE49-F238E27FC236}">
                        <a16:creationId xmlns:a16="http://schemas.microsoft.com/office/drawing/2014/main" id="{C4383551-75FD-9DED-41D0-D02788C9A3B2}"/>
                      </a:ext>
                    </a:extLst>
                  </p:cNvPr>
                  <p:cNvSpPr/>
                  <p:nvPr/>
                </p:nvSpPr>
                <p:spPr>
                  <a:xfrm>
                    <a:off x="4167445" y="958099"/>
                    <a:ext cx="347172" cy="386727"/>
                  </a:xfrm>
                  <a:custGeom>
                    <a:avLst/>
                    <a:gdLst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183364 w 362672"/>
                      <a:gd name="connsiteY3" fmla="*/ 0 h 422364"/>
                      <a:gd name="connsiteX4" fmla="*/ 362672 w 362672"/>
                      <a:gd name="connsiteY4" fmla="*/ 201900 h 422364"/>
                      <a:gd name="connsiteX5" fmla="*/ 348581 w 362672"/>
                      <a:gd name="connsiteY5" fmla="*/ 280488 h 422364"/>
                      <a:gd name="connsiteX6" fmla="*/ 338168 w 362672"/>
                      <a:gd name="connsiteY6" fmla="*/ 297880 h 422364"/>
                      <a:gd name="connsiteX7" fmla="*/ 354700 w 362672"/>
                      <a:gd name="connsiteY7" fmla="*/ 297876 h 422364"/>
                      <a:gd name="connsiteX8" fmla="*/ 360292 w 362672"/>
                      <a:gd name="connsiteY8" fmla="*/ 316410 h 422364"/>
                      <a:gd name="connsiteX9" fmla="*/ 355295 w 362672"/>
                      <a:gd name="connsiteY9" fmla="*/ 345878 h 422364"/>
                      <a:gd name="connsiteX10" fmla="*/ 314450 w 362672"/>
                      <a:gd name="connsiteY10" fmla="*/ 335252 h 422364"/>
                      <a:gd name="connsiteX11" fmla="*/ 315110 w 362672"/>
                      <a:gd name="connsiteY11" fmla="*/ 389172 h 422364"/>
                      <a:gd name="connsiteX12" fmla="*/ 265153 w 362672"/>
                      <a:gd name="connsiteY12" fmla="*/ 361682 h 422364"/>
                      <a:gd name="connsiteX13" fmla="*/ 250762 w 362672"/>
                      <a:gd name="connsiteY13" fmla="*/ 413922 h 422364"/>
                      <a:gd name="connsiteX14" fmla="*/ 210171 w 362672"/>
                      <a:gd name="connsiteY14" fmla="*/ 375362 h 422364"/>
                      <a:gd name="connsiteX15" fmla="*/ 181708 w 362672"/>
                      <a:gd name="connsiteY15" fmla="*/ 422364 h 422364"/>
                      <a:gd name="connsiteX16" fmla="*/ 153246 w 362672"/>
                      <a:gd name="connsiteY16" fmla="*/ 375362 h 422364"/>
                      <a:gd name="connsiteX17" fmla="*/ 112654 w 362672"/>
                      <a:gd name="connsiteY17" fmla="*/ 413922 h 422364"/>
                      <a:gd name="connsiteX18" fmla="*/ 98264 w 362672"/>
                      <a:gd name="connsiteY18" fmla="*/ 361682 h 422364"/>
                      <a:gd name="connsiteX19" fmla="*/ 48308 w 362672"/>
                      <a:gd name="connsiteY19" fmla="*/ 389172 h 422364"/>
                      <a:gd name="connsiteX20" fmla="*/ 48967 w 362672"/>
                      <a:gd name="connsiteY20" fmla="*/ 335252 h 422364"/>
                      <a:gd name="connsiteX21" fmla="*/ 8123 w 362672"/>
                      <a:gd name="connsiteY21" fmla="*/ 345878 h 422364"/>
                      <a:gd name="connsiteX22" fmla="*/ 3126 w 362672"/>
                      <a:gd name="connsiteY22" fmla="*/ 316405 h 422364"/>
                      <a:gd name="connsiteX23" fmla="*/ 8690 w 362672"/>
                      <a:gd name="connsiteY23" fmla="*/ 297966 h 422364"/>
                      <a:gd name="connsiteX24" fmla="*/ 28609 w 362672"/>
                      <a:gd name="connsiteY24" fmla="*/ 297961 h 422364"/>
                      <a:gd name="connsiteX25" fmla="*/ 18147 w 362672"/>
                      <a:gd name="connsiteY25" fmla="*/ 280488 h 422364"/>
                      <a:gd name="connsiteX26" fmla="*/ 4056 w 362672"/>
                      <a:gd name="connsiteY26" fmla="*/ 201900 h 422364"/>
                      <a:gd name="connsiteX27" fmla="*/ 183364 w 362672"/>
                      <a:gd name="connsiteY27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60292 w 362672"/>
                      <a:gd name="connsiteY9" fmla="*/ 316410 h 422364"/>
                      <a:gd name="connsiteX10" fmla="*/ 355295 w 362672"/>
                      <a:gd name="connsiteY10" fmla="*/ 345878 h 422364"/>
                      <a:gd name="connsiteX11" fmla="*/ 314450 w 362672"/>
                      <a:gd name="connsiteY11" fmla="*/ 335252 h 422364"/>
                      <a:gd name="connsiteX12" fmla="*/ 315110 w 362672"/>
                      <a:gd name="connsiteY12" fmla="*/ 389172 h 422364"/>
                      <a:gd name="connsiteX13" fmla="*/ 265153 w 362672"/>
                      <a:gd name="connsiteY13" fmla="*/ 361682 h 422364"/>
                      <a:gd name="connsiteX14" fmla="*/ 250762 w 362672"/>
                      <a:gd name="connsiteY14" fmla="*/ 413922 h 422364"/>
                      <a:gd name="connsiteX15" fmla="*/ 210171 w 362672"/>
                      <a:gd name="connsiteY15" fmla="*/ 375362 h 422364"/>
                      <a:gd name="connsiteX16" fmla="*/ 181708 w 362672"/>
                      <a:gd name="connsiteY16" fmla="*/ 422364 h 422364"/>
                      <a:gd name="connsiteX17" fmla="*/ 153246 w 362672"/>
                      <a:gd name="connsiteY17" fmla="*/ 375362 h 422364"/>
                      <a:gd name="connsiteX18" fmla="*/ 112654 w 362672"/>
                      <a:gd name="connsiteY18" fmla="*/ 413922 h 422364"/>
                      <a:gd name="connsiteX19" fmla="*/ 98264 w 362672"/>
                      <a:gd name="connsiteY19" fmla="*/ 361682 h 422364"/>
                      <a:gd name="connsiteX20" fmla="*/ 48308 w 362672"/>
                      <a:gd name="connsiteY20" fmla="*/ 389172 h 422364"/>
                      <a:gd name="connsiteX21" fmla="*/ 48967 w 362672"/>
                      <a:gd name="connsiteY21" fmla="*/ 335252 h 422364"/>
                      <a:gd name="connsiteX22" fmla="*/ 8123 w 362672"/>
                      <a:gd name="connsiteY22" fmla="*/ 345878 h 422364"/>
                      <a:gd name="connsiteX23" fmla="*/ 8690 w 362672"/>
                      <a:gd name="connsiteY23" fmla="*/ 297966 h 422364"/>
                      <a:gd name="connsiteX24" fmla="*/ 28609 w 362672"/>
                      <a:gd name="connsiteY24" fmla="*/ 297961 h 422364"/>
                      <a:gd name="connsiteX25" fmla="*/ 18147 w 362672"/>
                      <a:gd name="connsiteY25" fmla="*/ 280488 h 422364"/>
                      <a:gd name="connsiteX26" fmla="*/ 4056 w 362672"/>
                      <a:gd name="connsiteY26" fmla="*/ 201900 h 422364"/>
                      <a:gd name="connsiteX27" fmla="*/ 183364 w 362672"/>
                      <a:gd name="connsiteY27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60292 w 362672"/>
                      <a:gd name="connsiteY9" fmla="*/ 316410 h 422364"/>
                      <a:gd name="connsiteX10" fmla="*/ 355295 w 362672"/>
                      <a:gd name="connsiteY10" fmla="*/ 345878 h 422364"/>
                      <a:gd name="connsiteX11" fmla="*/ 314450 w 362672"/>
                      <a:gd name="connsiteY11" fmla="*/ 335252 h 422364"/>
                      <a:gd name="connsiteX12" fmla="*/ 315110 w 362672"/>
                      <a:gd name="connsiteY12" fmla="*/ 389172 h 422364"/>
                      <a:gd name="connsiteX13" fmla="*/ 265153 w 362672"/>
                      <a:gd name="connsiteY13" fmla="*/ 361682 h 422364"/>
                      <a:gd name="connsiteX14" fmla="*/ 250762 w 362672"/>
                      <a:gd name="connsiteY14" fmla="*/ 413922 h 422364"/>
                      <a:gd name="connsiteX15" fmla="*/ 210171 w 362672"/>
                      <a:gd name="connsiteY15" fmla="*/ 375362 h 422364"/>
                      <a:gd name="connsiteX16" fmla="*/ 181708 w 362672"/>
                      <a:gd name="connsiteY16" fmla="*/ 422364 h 422364"/>
                      <a:gd name="connsiteX17" fmla="*/ 153246 w 362672"/>
                      <a:gd name="connsiteY17" fmla="*/ 375362 h 422364"/>
                      <a:gd name="connsiteX18" fmla="*/ 112654 w 362672"/>
                      <a:gd name="connsiteY18" fmla="*/ 413922 h 422364"/>
                      <a:gd name="connsiteX19" fmla="*/ 98264 w 362672"/>
                      <a:gd name="connsiteY19" fmla="*/ 361682 h 422364"/>
                      <a:gd name="connsiteX20" fmla="*/ 48308 w 362672"/>
                      <a:gd name="connsiteY20" fmla="*/ 389172 h 422364"/>
                      <a:gd name="connsiteX21" fmla="*/ 48967 w 362672"/>
                      <a:gd name="connsiteY21" fmla="*/ 335252 h 422364"/>
                      <a:gd name="connsiteX22" fmla="*/ 8123 w 362672"/>
                      <a:gd name="connsiteY22" fmla="*/ 345878 h 422364"/>
                      <a:gd name="connsiteX23" fmla="*/ 28609 w 362672"/>
                      <a:gd name="connsiteY23" fmla="*/ 297961 h 422364"/>
                      <a:gd name="connsiteX24" fmla="*/ 18147 w 362672"/>
                      <a:gd name="connsiteY24" fmla="*/ 280488 h 422364"/>
                      <a:gd name="connsiteX25" fmla="*/ 4056 w 362672"/>
                      <a:gd name="connsiteY25" fmla="*/ 201900 h 422364"/>
                      <a:gd name="connsiteX26" fmla="*/ 183364 w 362672"/>
                      <a:gd name="connsiteY26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55295 w 362672"/>
                      <a:gd name="connsiteY9" fmla="*/ 345878 h 422364"/>
                      <a:gd name="connsiteX10" fmla="*/ 314450 w 362672"/>
                      <a:gd name="connsiteY10" fmla="*/ 335252 h 422364"/>
                      <a:gd name="connsiteX11" fmla="*/ 315110 w 362672"/>
                      <a:gd name="connsiteY11" fmla="*/ 389172 h 422364"/>
                      <a:gd name="connsiteX12" fmla="*/ 265153 w 362672"/>
                      <a:gd name="connsiteY12" fmla="*/ 361682 h 422364"/>
                      <a:gd name="connsiteX13" fmla="*/ 250762 w 362672"/>
                      <a:gd name="connsiteY13" fmla="*/ 413922 h 422364"/>
                      <a:gd name="connsiteX14" fmla="*/ 210171 w 362672"/>
                      <a:gd name="connsiteY14" fmla="*/ 375362 h 422364"/>
                      <a:gd name="connsiteX15" fmla="*/ 181708 w 362672"/>
                      <a:gd name="connsiteY15" fmla="*/ 422364 h 422364"/>
                      <a:gd name="connsiteX16" fmla="*/ 153246 w 362672"/>
                      <a:gd name="connsiteY16" fmla="*/ 375362 h 422364"/>
                      <a:gd name="connsiteX17" fmla="*/ 112654 w 362672"/>
                      <a:gd name="connsiteY17" fmla="*/ 413922 h 422364"/>
                      <a:gd name="connsiteX18" fmla="*/ 98264 w 362672"/>
                      <a:gd name="connsiteY18" fmla="*/ 361682 h 422364"/>
                      <a:gd name="connsiteX19" fmla="*/ 48308 w 362672"/>
                      <a:gd name="connsiteY19" fmla="*/ 389172 h 422364"/>
                      <a:gd name="connsiteX20" fmla="*/ 48967 w 362672"/>
                      <a:gd name="connsiteY20" fmla="*/ 335252 h 422364"/>
                      <a:gd name="connsiteX21" fmla="*/ 8123 w 362672"/>
                      <a:gd name="connsiteY21" fmla="*/ 345878 h 422364"/>
                      <a:gd name="connsiteX22" fmla="*/ 28609 w 362672"/>
                      <a:gd name="connsiteY22" fmla="*/ 297961 h 422364"/>
                      <a:gd name="connsiteX23" fmla="*/ 18147 w 362672"/>
                      <a:gd name="connsiteY23" fmla="*/ 280488 h 422364"/>
                      <a:gd name="connsiteX24" fmla="*/ 4056 w 362672"/>
                      <a:gd name="connsiteY24" fmla="*/ 201900 h 422364"/>
                      <a:gd name="connsiteX25" fmla="*/ 183364 w 362672"/>
                      <a:gd name="connsiteY25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5295 w 362672"/>
                      <a:gd name="connsiteY8" fmla="*/ 345878 h 422364"/>
                      <a:gd name="connsiteX9" fmla="*/ 314450 w 362672"/>
                      <a:gd name="connsiteY9" fmla="*/ 335252 h 422364"/>
                      <a:gd name="connsiteX10" fmla="*/ 315110 w 362672"/>
                      <a:gd name="connsiteY10" fmla="*/ 389172 h 422364"/>
                      <a:gd name="connsiteX11" fmla="*/ 265153 w 362672"/>
                      <a:gd name="connsiteY11" fmla="*/ 361682 h 422364"/>
                      <a:gd name="connsiteX12" fmla="*/ 250762 w 362672"/>
                      <a:gd name="connsiteY12" fmla="*/ 413922 h 422364"/>
                      <a:gd name="connsiteX13" fmla="*/ 210171 w 362672"/>
                      <a:gd name="connsiteY13" fmla="*/ 375362 h 422364"/>
                      <a:gd name="connsiteX14" fmla="*/ 181708 w 362672"/>
                      <a:gd name="connsiteY14" fmla="*/ 422364 h 422364"/>
                      <a:gd name="connsiteX15" fmla="*/ 153246 w 362672"/>
                      <a:gd name="connsiteY15" fmla="*/ 375362 h 422364"/>
                      <a:gd name="connsiteX16" fmla="*/ 112654 w 362672"/>
                      <a:gd name="connsiteY16" fmla="*/ 413922 h 422364"/>
                      <a:gd name="connsiteX17" fmla="*/ 98264 w 362672"/>
                      <a:gd name="connsiteY17" fmla="*/ 361682 h 422364"/>
                      <a:gd name="connsiteX18" fmla="*/ 48308 w 362672"/>
                      <a:gd name="connsiteY18" fmla="*/ 389172 h 422364"/>
                      <a:gd name="connsiteX19" fmla="*/ 48967 w 362672"/>
                      <a:gd name="connsiteY19" fmla="*/ 335252 h 422364"/>
                      <a:gd name="connsiteX20" fmla="*/ 8123 w 362672"/>
                      <a:gd name="connsiteY20" fmla="*/ 345878 h 422364"/>
                      <a:gd name="connsiteX21" fmla="*/ 28609 w 362672"/>
                      <a:gd name="connsiteY21" fmla="*/ 297961 h 422364"/>
                      <a:gd name="connsiteX22" fmla="*/ 18147 w 362672"/>
                      <a:gd name="connsiteY22" fmla="*/ 280488 h 422364"/>
                      <a:gd name="connsiteX23" fmla="*/ 4056 w 362672"/>
                      <a:gd name="connsiteY23" fmla="*/ 201900 h 422364"/>
                      <a:gd name="connsiteX24" fmla="*/ 183364 w 362672"/>
                      <a:gd name="connsiteY24" fmla="*/ 0 h 422364"/>
                      <a:gd name="connsiteX0" fmla="*/ 0 w 362672"/>
                      <a:gd name="connsiteY0" fmla="*/ 297968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183364 w 362672"/>
                      <a:gd name="connsiteY3" fmla="*/ 0 h 422364"/>
                      <a:gd name="connsiteX4" fmla="*/ 362672 w 362672"/>
                      <a:gd name="connsiteY4" fmla="*/ 201900 h 422364"/>
                      <a:gd name="connsiteX5" fmla="*/ 348581 w 362672"/>
                      <a:gd name="connsiteY5" fmla="*/ 280488 h 422364"/>
                      <a:gd name="connsiteX6" fmla="*/ 338168 w 362672"/>
                      <a:gd name="connsiteY6" fmla="*/ 297880 h 422364"/>
                      <a:gd name="connsiteX7" fmla="*/ 355295 w 362672"/>
                      <a:gd name="connsiteY7" fmla="*/ 345878 h 422364"/>
                      <a:gd name="connsiteX8" fmla="*/ 314450 w 362672"/>
                      <a:gd name="connsiteY8" fmla="*/ 335252 h 422364"/>
                      <a:gd name="connsiteX9" fmla="*/ 315110 w 362672"/>
                      <a:gd name="connsiteY9" fmla="*/ 389172 h 422364"/>
                      <a:gd name="connsiteX10" fmla="*/ 265153 w 362672"/>
                      <a:gd name="connsiteY10" fmla="*/ 361682 h 422364"/>
                      <a:gd name="connsiteX11" fmla="*/ 250762 w 362672"/>
                      <a:gd name="connsiteY11" fmla="*/ 413922 h 422364"/>
                      <a:gd name="connsiteX12" fmla="*/ 210171 w 362672"/>
                      <a:gd name="connsiteY12" fmla="*/ 375362 h 422364"/>
                      <a:gd name="connsiteX13" fmla="*/ 181708 w 362672"/>
                      <a:gd name="connsiteY13" fmla="*/ 422364 h 422364"/>
                      <a:gd name="connsiteX14" fmla="*/ 153246 w 362672"/>
                      <a:gd name="connsiteY14" fmla="*/ 375362 h 422364"/>
                      <a:gd name="connsiteX15" fmla="*/ 112654 w 362672"/>
                      <a:gd name="connsiteY15" fmla="*/ 413922 h 422364"/>
                      <a:gd name="connsiteX16" fmla="*/ 98264 w 362672"/>
                      <a:gd name="connsiteY16" fmla="*/ 361682 h 422364"/>
                      <a:gd name="connsiteX17" fmla="*/ 48308 w 362672"/>
                      <a:gd name="connsiteY17" fmla="*/ 389172 h 422364"/>
                      <a:gd name="connsiteX18" fmla="*/ 48967 w 362672"/>
                      <a:gd name="connsiteY18" fmla="*/ 335252 h 422364"/>
                      <a:gd name="connsiteX19" fmla="*/ 8123 w 362672"/>
                      <a:gd name="connsiteY19" fmla="*/ 345878 h 422364"/>
                      <a:gd name="connsiteX20" fmla="*/ 28609 w 362672"/>
                      <a:gd name="connsiteY20" fmla="*/ 297961 h 422364"/>
                      <a:gd name="connsiteX21" fmla="*/ 18147 w 362672"/>
                      <a:gd name="connsiteY21" fmla="*/ 280488 h 422364"/>
                      <a:gd name="connsiteX22" fmla="*/ 4056 w 362672"/>
                      <a:gd name="connsiteY22" fmla="*/ 201900 h 422364"/>
                      <a:gd name="connsiteX23" fmla="*/ 183364 w 362672"/>
                      <a:gd name="connsiteY23" fmla="*/ 0 h 422364"/>
                      <a:gd name="connsiteX0" fmla="*/ 179308 w 358616"/>
                      <a:gd name="connsiteY0" fmla="*/ 0 h 422364"/>
                      <a:gd name="connsiteX1" fmla="*/ 358616 w 358616"/>
                      <a:gd name="connsiteY1" fmla="*/ 201900 h 422364"/>
                      <a:gd name="connsiteX2" fmla="*/ 344525 w 358616"/>
                      <a:gd name="connsiteY2" fmla="*/ 280488 h 422364"/>
                      <a:gd name="connsiteX3" fmla="*/ 334112 w 358616"/>
                      <a:gd name="connsiteY3" fmla="*/ 297880 h 422364"/>
                      <a:gd name="connsiteX4" fmla="*/ 351239 w 358616"/>
                      <a:gd name="connsiteY4" fmla="*/ 345878 h 422364"/>
                      <a:gd name="connsiteX5" fmla="*/ 310394 w 358616"/>
                      <a:gd name="connsiteY5" fmla="*/ 335252 h 422364"/>
                      <a:gd name="connsiteX6" fmla="*/ 311054 w 358616"/>
                      <a:gd name="connsiteY6" fmla="*/ 389172 h 422364"/>
                      <a:gd name="connsiteX7" fmla="*/ 261097 w 358616"/>
                      <a:gd name="connsiteY7" fmla="*/ 361682 h 422364"/>
                      <a:gd name="connsiteX8" fmla="*/ 246706 w 358616"/>
                      <a:gd name="connsiteY8" fmla="*/ 413922 h 422364"/>
                      <a:gd name="connsiteX9" fmla="*/ 206115 w 358616"/>
                      <a:gd name="connsiteY9" fmla="*/ 375362 h 422364"/>
                      <a:gd name="connsiteX10" fmla="*/ 177652 w 358616"/>
                      <a:gd name="connsiteY10" fmla="*/ 422364 h 422364"/>
                      <a:gd name="connsiteX11" fmla="*/ 149190 w 358616"/>
                      <a:gd name="connsiteY11" fmla="*/ 375362 h 422364"/>
                      <a:gd name="connsiteX12" fmla="*/ 108598 w 358616"/>
                      <a:gd name="connsiteY12" fmla="*/ 413922 h 422364"/>
                      <a:gd name="connsiteX13" fmla="*/ 94208 w 358616"/>
                      <a:gd name="connsiteY13" fmla="*/ 361682 h 422364"/>
                      <a:gd name="connsiteX14" fmla="*/ 44252 w 358616"/>
                      <a:gd name="connsiteY14" fmla="*/ 389172 h 422364"/>
                      <a:gd name="connsiteX15" fmla="*/ 44911 w 358616"/>
                      <a:gd name="connsiteY15" fmla="*/ 335252 h 422364"/>
                      <a:gd name="connsiteX16" fmla="*/ 4067 w 358616"/>
                      <a:gd name="connsiteY16" fmla="*/ 345878 h 422364"/>
                      <a:gd name="connsiteX17" fmla="*/ 24553 w 358616"/>
                      <a:gd name="connsiteY17" fmla="*/ 297961 h 422364"/>
                      <a:gd name="connsiteX18" fmla="*/ 14091 w 358616"/>
                      <a:gd name="connsiteY18" fmla="*/ 280488 h 422364"/>
                      <a:gd name="connsiteX19" fmla="*/ 0 w 358616"/>
                      <a:gd name="connsiteY19" fmla="*/ 201900 h 422364"/>
                      <a:gd name="connsiteX20" fmla="*/ 179308 w 358616"/>
                      <a:gd name="connsiteY20" fmla="*/ 0 h 422364"/>
                      <a:gd name="connsiteX0" fmla="*/ 184071 w 369104"/>
                      <a:gd name="connsiteY0" fmla="*/ 0 h 389026"/>
                      <a:gd name="connsiteX1" fmla="*/ 358616 w 369104"/>
                      <a:gd name="connsiteY1" fmla="*/ 168562 h 389026"/>
                      <a:gd name="connsiteX2" fmla="*/ 344525 w 369104"/>
                      <a:gd name="connsiteY2" fmla="*/ 247150 h 389026"/>
                      <a:gd name="connsiteX3" fmla="*/ 334112 w 369104"/>
                      <a:gd name="connsiteY3" fmla="*/ 264542 h 389026"/>
                      <a:gd name="connsiteX4" fmla="*/ 351239 w 369104"/>
                      <a:gd name="connsiteY4" fmla="*/ 312540 h 389026"/>
                      <a:gd name="connsiteX5" fmla="*/ 310394 w 369104"/>
                      <a:gd name="connsiteY5" fmla="*/ 301914 h 389026"/>
                      <a:gd name="connsiteX6" fmla="*/ 311054 w 369104"/>
                      <a:gd name="connsiteY6" fmla="*/ 355834 h 389026"/>
                      <a:gd name="connsiteX7" fmla="*/ 261097 w 369104"/>
                      <a:gd name="connsiteY7" fmla="*/ 328344 h 389026"/>
                      <a:gd name="connsiteX8" fmla="*/ 246706 w 369104"/>
                      <a:gd name="connsiteY8" fmla="*/ 380584 h 389026"/>
                      <a:gd name="connsiteX9" fmla="*/ 206115 w 369104"/>
                      <a:gd name="connsiteY9" fmla="*/ 342024 h 389026"/>
                      <a:gd name="connsiteX10" fmla="*/ 177652 w 369104"/>
                      <a:gd name="connsiteY10" fmla="*/ 389026 h 389026"/>
                      <a:gd name="connsiteX11" fmla="*/ 149190 w 369104"/>
                      <a:gd name="connsiteY11" fmla="*/ 342024 h 389026"/>
                      <a:gd name="connsiteX12" fmla="*/ 108598 w 369104"/>
                      <a:gd name="connsiteY12" fmla="*/ 380584 h 389026"/>
                      <a:gd name="connsiteX13" fmla="*/ 94208 w 369104"/>
                      <a:gd name="connsiteY13" fmla="*/ 328344 h 389026"/>
                      <a:gd name="connsiteX14" fmla="*/ 44252 w 369104"/>
                      <a:gd name="connsiteY14" fmla="*/ 355834 h 389026"/>
                      <a:gd name="connsiteX15" fmla="*/ 44911 w 369104"/>
                      <a:gd name="connsiteY15" fmla="*/ 301914 h 389026"/>
                      <a:gd name="connsiteX16" fmla="*/ 4067 w 369104"/>
                      <a:gd name="connsiteY16" fmla="*/ 312540 h 389026"/>
                      <a:gd name="connsiteX17" fmla="*/ 24553 w 369104"/>
                      <a:gd name="connsiteY17" fmla="*/ 264623 h 389026"/>
                      <a:gd name="connsiteX18" fmla="*/ 14091 w 369104"/>
                      <a:gd name="connsiteY18" fmla="*/ 247150 h 389026"/>
                      <a:gd name="connsiteX19" fmla="*/ 0 w 369104"/>
                      <a:gd name="connsiteY19" fmla="*/ 168562 h 389026"/>
                      <a:gd name="connsiteX20" fmla="*/ 184071 w 369104"/>
                      <a:gd name="connsiteY20" fmla="*/ 0 h 389026"/>
                      <a:gd name="connsiteX0" fmla="*/ 184071 w 369104"/>
                      <a:gd name="connsiteY0" fmla="*/ 0 h 389026"/>
                      <a:gd name="connsiteX1" fmla="*/ 358616 w 369104"/>
                      <a:gd name="connsiteY1" fmla="*/ 168562 h 389026"/>
                      <a:gd name="connsiteX2" fmla="*/ 344525 w 369104"/>
                      <a:gd name="connsiteY2" fmla="*/ 247150 h 389026"/>
                      <a:gd name="connsiteX3" fmla="*/ 334112 w 369104"/>
                      <a:gd name="connsiteY3" fmla="*/ 264542 h 389026"/>
                      <a:gd name="connsiteX4" fmla="*/ 351239 w 369104"/>
                      <a:gd name="connsiteY4" fmla="*/ 312540 h 389026"/>
                      <a:gd name="connsiteX5" fmla="*/ 310394 w 369104"/>
                      <a:gd name="connsiteY5" fmla="*/ 301914 h 389026"/>
                      <a:gd name="connsiteX6" fmla="*/ 311054 w 369104"/>
                      <a:gd name="connsiteY6" fmla="*/ 355834 h 389026"/>
                      <a:gd name="connsiteX7" fmla="*/ 261097 w 369104"/>
                      <a:gd name="connsiteY7" fmla="*/ 328344 h 389026"/>
                      <a:gd name="connsiteX8" fmla="*/ 246706 w 369104"/>
                      <a:gd name="connsiteY8" fmla="*/ 380584 h 389026"/>
                      <a:gd name="connsiteX9" fmla="*/ 206115 w 369104"/>
                      <a:gd name="connsiteY9" fmla="*/ 342024 h 389026"/>
                      <a:gd name="connsiteX10" fmla="*/ 177652 w 369104"/>
                      <a:gd name="connsiteY10" fmla="*/ 389026 h 389026"/>
                      <a:gd name="connsiteX11" fmla="*/ 149190 w 369104"/>
                      <a:gd name="connsiteY11" fmla="*/ 342024 h 389026"/>
                      <a:gd name="connsiteX12" fmla="*/ 108598 w 369104"/>
                      <a:gd name="connsiteY12" fmla="*/ 380584 h 389026"/>
                      <a:gd name="connsiteX13" fmla="*/ 94208 w 369104"/>
                      <a:gd name="connsiteY13" fmla="*/ 328344 h 389026"/>
                      <a:gd name="connsiteX14" fmla="*/ 44252 w 369104"/>
                      <a:gd name="connsiteY14" fmla="*/ 355834 h 389026"/>
                      <a:gd name="connsiteX15" fmla="*/ 44911 w 369104"/>
                      <a:gd name="connsiteY15" fmla="*/ 301914 h 389026"/>
                      <a:gd name="connsiteX16" fmla="*/ 4067 w 369104"/>
                      <a:gd name="connsiteY16" fmla="*/ 312540 h 389026"/>
                      <a:gd name="connsiteX17" fmla="*/ 24553 w 369104"/>
                      <a:gd name="connsiteY17" fmla="*/ 264623 h 389026"/>
                      <a:gd name="connsiteX18" fmla="*/ 14091 w 369104"/>
                      <a:gd name="connsiteY18" fmla="*/ 247150 h 389026"/>
                      <a:gd name="connsiteX19" fmla="*/ 0 w 369104"/>
                      <a:gd name="connsiteY19" fmla="*/ 168562 h 389026"/>
                      <a:gd name="connsiteX20" fmla="*/ 184071 w 369104"/>
                      <a:gd name="connsiteY20" fmla="*/ 0 h 389026"/>
                      <a:gd name="connsiteX0" fmla="*/ 184071 w 351239"/>
                      <a:gd name="connsiteY0" fmla="*/ 0 h 389026"/>
                      <a:gd name="connsiteX1" fmla="*/ 344525 w 351239"/>
                      <a:gd name="connsiteY1" fmla="*/ 247150 h 389026"/>
                      <a:gd name="connsiteX2" fmla="*/ 334112 w 351239"/>
                      <a:gd name="connsiteY2" fmla="*/ 264542 h 389026"/>
                      <a:gd name="connsiteX3" fmla="*/ 351239 w 351239"/>
                      <a:gd name="connsiteY3" fmla="*/ 312540 h 389026"/>
                      <a:gd name="connsiteX4" fmla="*/ 310394 w 351239"/>
                      <a:gd name="connsiteY4" fmla="*/ 301914 h 389026"/>
                      <a:gd name="connsiteX5" fmla="*/ 311054 w 351239"/>
                      <a:gd name="connsiteY5" fmla="*/ 355834 h 389026"/>
                      <a:gd name="connsiteX6" fmla="*/ 261097 w 351239"/>
                      <a:gd name="connsiteY6" fmla="*/ 328344 h 389026"/>
                      <a:gd name="connsiteX7" fmla="*/ 246706 w 351239"/>
                      <a:gd name="connsiteY7" fmla="*/ 380584 h 389026"/>
                      <a:gd name="connsiteX8" fmla="*/ 206115 w 351239"/>
                      <a:gd name="connsiteY8" fmla="*/ 342024 h 389026"/>
                      <a:gd name="connsiteX9" fmla="*/ 177652 w 351239"/>
                      <a:gd name="connsiteY9" fmla="*/ 389026 h 389026"/>
                      <a:gd name="connsiteX10" fmla="*/ 149190 w 351239"/>
                      <a:gd name="connsiteY10" fmla="*/ 342024 h 389026"/>
                      <a:gd name="connsiteX11" fmla="*/ 108598 w 351239"/>
                      <a:gd name="connsiteY11" fmla="*/ 380584 h 389026"/>
                      <a:gd name="connsiteX12" fmla="*/ 94208 w 351239"/>
                      <a:gd name="connsiteY12" fmla="*/ 328344 h 389026"/>
                      <a:gd name="connsiteX13" fmla="*/ 44252 w 351239"/>
                      <a:gd name="connsiteY13" fmla="*/ 355834 h 389026"/>
                      <a:gd name="connsiteX14" fmla="*/ 44911 w 351239"/>
                      <a:gd name="connsiteY14" fmla="*/ 301914 h 389026"/>
                      <a:gd name="connsiteX15" fmla="*/ 4067 w 351239"/>
                      <a:gd name="connsiteY15" fmla="*/ 312540 h 389026"/>
                      <a:gd name="connsiteX16" fmla="*/ 24553 w 351239"/>
                      <a:gd name="connsiteY16" fmla="*/ 264623 h 389026"/>
                      <a:gd name="connsiteX17" fmla="*/ 14091 w 351239"/>
                      <a:gd name="connsiteY17" fmla="*/ 247150 h 389026"/>
                      <a:gd name="connsiteX18" fmla="*/ 0 w 351239"/>
                      <a:gd name="connsiteY18" fmla="*/ 168562 h 389026"/>
                      <a:gd name="connsiteX19" fmla="*/ 184071 w 351239"/>
                      <a:gd name="connsiteY19" fmla="*/ 0 h 389026"/>
                      <a:gd name="connsiteX0" fmla="*/ 184071 w 351239"/>
                      <a:gd name="connsiteY0" fmla="*/ 5 h 389031"/>
                      <a:gd name="connsiteX1" fmla="*/ 344525 w 351239"/>
                      <a:gd name="connsiteY1" fmla="*/ 247155 h 389031"/>
                      <a:gd name="connsiteX2" fmla="*/ 334112 w 351239"/>
                      <a:gd name="connsiteY2" fmla="*/ 264547 h 389031"/>
                      <a:gd name="connsiteX3" fmla="*/ 351239 w 351239"/>
                      <a:gd name="connsiteY3" fmla="*/ 312545 h 389031"/>
                      <a:gd name="connsiteX4" fmla="*/ 310394 w 351239"/>
                      <a:gd name="connsiteY4" fmla="*/ 301919 h 389031"/>
                      <a:gd name="connsiteX5" fmla="*/ 311054 w 351239"/>
                      <a:gd name="connsiteY5" fmla="*/ 355839 h 389031"/>
                      <a:gd name="connsiteX6" fmla="*/ 261097 w 351239"/>
                      <a:gd name="connsiteY6" fmla="*/ 328349 h 389031"/>
                      <a:gd name="connsiteX7" fmla="*/ 246706 w 351239"/>
                      <a:gd name="connsiteY7" fmla="*/ 380589 h 389031"/>
                      <a:gd name="connsiteX8" fmla="*/ 206115 w 351239"/>
                      <a:gd name="connsiteY8" fmla="*/ 342029 h 389031"/>
                      <a:gd name="connsiteX9" fmla="*/ 177652 w 351239"/>
                      <a:gd name="connsiteY9" fmla="*/ 389031 h 389031"/>
                      <a:gd name="connsiteX10" fmla="*/ 149190 w 351239"/>
                      <a:gd name="connsiteY10" fmla="*/ 342029 h 389031"/>
                      <a:gd name="connsiteX11" fmla="*/ 108598 w 351239"/>
                      <a:gd name="connsiteY11" fmla="*/ 380589 h 389031"/>
                      <a:gd name="connsiteX12" fmla="*/ 94208 w 351239"/>
                      <a:gd name="connsiteY12" fmla="*/ 328349 h 389031"/>
                      <a:gd name="connsiteX13" fmla="*/ 44252 w 351239"/>
                      <a:gd name="connsiteY13" fmla="*/ 355839 h 389031"/>
                      <a:gd name="connsiteX14" fmla="*/ 44911 w 351239"/>
                      <a:gd name="connsiteY14" fmla="*/ 301919 h 389031"/>
                      <a:gd name="connsiteX15" fmla="*/ 4067 w 351239"/>
                      <a:gd name="connsiteY15" fmla="*/ 312545 h 389031"/>
                      <a:gd name="connsiteX16" fmla="*/ 24553 w 351239"/>
                      <a:gd name="connsiteY16" fmla="*/ 264628 h 389031"/>
                      <a:gd name="connsiteX17" fmla="*/ 14091 w 351239"/>
                      <a:gd name="connsiteY17" fmla="*/ 247155 h 389031"/>
                      <a:gd name="connsiteX18" fmla="*/ 0 w 351239"/>
                      <a:gd name="connsiteY18" fmla="*/ 168567 h 389031"/>
                      <a:gd name="connsiteX19" fmla="*/ 184071 w 351239"/>
                      <a:gd name="connsiteY19" fmla="*/ 5 h 389031"/>
                      <a:gd name="connsiteX0" fmla="*/ 180004 w 347172"/>
                      <a:gd name="connsiteY0" fmla="*/ 5 h 389031"/>
                      <a:gd name="connsiteX1" fmla="*/ 340458 w 347172"/>
                      <a:gd name="connsiteY1" fmla="*/ 247155 h 389031"/>
                      <a:gd name="connsiteX2" fmla="*/ 330045 w 347172"/>
                      <a:gd name="connsiteY2" fmla="*/ 264547 h 389031"/>
                      <a:gd name="connsiteX3" fmla="*/ 347172 w 347172"/>
                      <a:gd name="connsiteY3" fmla="*/ 312545 h 389031"/>
                      <a:gd name="connsiteX4" fmla="*/ 306327 w 347172"/>
                      <a:gd name="connsiteY4" fmla="*/ 301919 h 389031"/>
                      <a:gd name="connsiteX5" fmla="*/ 306987 w 347172"/>
                      <a:gd name="connsiteY5" fmla="*/ 355839 h 389031"/>
                      <a:gd name="connsiteX6" fmla="*/ 257030 w 347172"/>
                      <a:gd name="connsiteY6" fmla="*/ 328349 h 389031"/>
                      <a:gd name="connsiteX7" fmla="*/ 242639 w 347172"/>
                      <a:gd name="connsiteY7" fmla="*/ 380589 h 389031"/>
                      <a:gd name="connsiteX8" fmla="*/ 202048 w 347172"/>
                      <a:gd name="connsiteY8" fmla="*/ 342029 h 389031"/>
                      <a:gd name="connsiteX9" fmla="*/ 173585 w 347172"/>
                      <a:gd name="connsiteY9" fmla="*/ 389031 h 389031"/>
                      <a:gd name="connsiteX10" fmla="*/ 145123 w 347172"/>
                      <a:gd name="connsiteY10" fmla="*/ 342029 h 389031"/>
                      <a:gd name="connsiteX11" fmla="*/ 104531 w 347172"/>
                      <a:gd name="connsiteY11" fmla="*/ 380589 h 389031"/>
                      <a:gd name="connsiteX12" fmla="*/ 90141 w 347172"/>
                      <a:gd name="connsiteY12" fmla="*/ 328349 h 389031"/>
                      <a:gd name="connsiteX13" fmla="*/ 40185 w 347172"/>
                      <a:gd name="connsiteY13" fmla="*/ 355839 h 389031"/>
                      <a:gd name="connsiteX14" fmla="*/ 40844 w 347172"/>
                      <a:gd name="connsiteY14" fmla="*/ 301919 h 389031"/>
                      <a:gd name="connsiteX15" fmla="*/ 0 w 347172"/>
                      <a:gd name="connsiteY15" fmla="*/ 312545 h 389031"/>
                      <a:gd name="connsiteX16" fmla="*/ 20486 w 347172"/>
                      <a:gd name="connsiteY16" fmla="*/ 264628 h 389031"/>
                      <a:gd name="connsiteX17" fmla="*/ 10024 w 347172"/>
                      <a:gd name="connsiteY17" fmla="*/ 247155 h 389031"/>
                      <a:gd name="connsiteX18" fmla="*/ 180004 w 347172"/>
                      <a:gd name="connsiteY18" fmla="*/ 5 h 389031"/>
                      <a:gd name="connsiteX0" fmla="*/ 180004 w 347172"/>
                      <a:gd name="connsiteY0" fmla="*/ 80 h 389106"/>
                      <a:gd name="connsiteX1" fmla="*/ 340458 w 347172"/>
                      <a:gd name="connsiteY1" fmla="*/ 247230 h 389106"/>
                      <a:gd name="connsiteX2" fmla="*/ 330045 w 347172"/>
                      <a:gd name="connsiteY2" fmla="*/ 264622 h 389106"/>
                      <a:gd name="connsiteX3" fmla="*/ 347172 w 347172"/>
                      <a:gd name="connsiteY3" fmla="*/ 312620 h 389106"/>
                      <a:gd name="connsiteX4" fmla="*/ 306327 w 347172"/>
                      <a:gd name="connsiteY4" fmla="*/ 301994 h 389106"/>
                      <a:gd name="connsiteX5" fmla="*/ 306987 w 347172"/>
                      <a:gd name="connsiteY5" fmla="*/ 355914 h 389106"/>
                      <a:gd name="connsiteX6" fmla="*/ 257030 w 347172"/>
                      <a:gd name="connsiteY6" fmla="*/ 328424 h 389106"/>
                      <a:gd name="connsiteX7" fmla="*/ 242639 w 347172"/>
                      <a:gd name="connsiteY7" fmla="*/ 380664 h 389106"/>
                      <a:gd name="connsiteX8" fmla="*/ 202048 w 347172"/>
                      <a:gd name="connsiteY8" fmla="*/ 342104 h 389106"/>
                      <a:gd name="connsiteX9" fmla="*/ 173585 w 347172"/>
                      <a:gd name="connsiteY9" fmla="*/ 389106 h 389106"/>
                      <a:gd name="connsiteX10" fmla="*/ 145123 w 347172"/>
                      <a:gd name="connsiteY10" fmla="*/ 342104 h 389106"/>
                      <a:gd name="connsiteX11" fmla="*/ 104531 w 347172"/>
                      <a:gd name="connsiteY11" fmla="*/ 380664 h 389106"/>
                      <a:gd name="connsiteX12" fmla="*/ 90141 w 347172"/>
                      <a:gd name="connsiteY12" fmla="*/ 328424 h 389106"/>
                      <a:gd name="connsiteX13" fmla="*/ 40185 w 347172"/>
                      <a:gd name="connsiteY13" fmla="*/ 355914 h 389106"/>
                      <a:gd name="connsiteX14" fmla="*/ 40844 w 347172"/>
                      <a:gd name="connsiteY14" fmla="*/ 301994 h 389106"/>
                      <a:gd name="connsiteX15" fmla="*/ 0 w 347172"/>
                      <a:gd name="connsiteY15" fmla="*/ 312620 h 389106"/>
                      <a:gd name="connsiteX16" fmla="*/ 20486 w 347172"/>
                      <a:gd name="connsiteY16" fmla="*/ 264703 h 389106"/>
                      <a:gd name="connsiteX17" fmla="*/ 10024 w 347172"/>
                      <a:gd name="connsiteY17" fmla="*/ 247230 h 389106"/>
                      <a:gd name="connsiteX18" fmla="*/ 180004 w 347172"/>
                      <a:gd name="connsiteY18" fmla="*/ 80 h 389106"/>
                      <a:gd name="connsiteX0" fmla="*/ 163335 w 347172"/>
                      <a:gd name="connsiteY0" fmla="*/ 82 h 386727"/>
                      <a:gd name="connsiteX1" fmla="*/ 340458 w 347172"/>
                      <a:gd name="connsiteY1" fmla="*/ 244851 h 386727"/>
                      <a:gd name="connsiteX2" fmla="*/ 330045 w 347172"/>
                      <a:gd name="connsiteY2" fmla="*/ 262243 h 386727"/>
                      <a:gd name="connsiteX3" fmla="*/ 347172 w 347172"/>
                      <a:gd name="connsiteY3" fmla="*/ 310241 h 386727"/>
                      <a:gd name="connsiteX4" fmla="*/ 306327 w 347172"/>
                      <a:gd name="connsiteY4" fmla="*/ 299615 h 386727"/>
                      <a:gd name="connsiteX5" fmla="*/ 306987 w 347172"/>
                      <a:gd name="connsiteY5" fmla="*/ 353535 h 386727"/>
                      <a:gd name="connsiteX6" fmla="*/ 257030 w 347172"/>
                      <a:gd name="connsiteY6" fmla="*/ 326045 h 386727"/>
                      <a:gd name="connsiteX7" fmla="*/ 242639 w 347172"/>
                      <a:gd name="connsiteY7" fmla="*/ 378285 h 386727"/>
                      <a:gd name="connsiteX8" fmla="*/ 202048 w 347172"/>
                      <a:gd name="connsiteY8" fmla="*/ 339725 h 386727"/>
                      <a:gd name="connsiteX9" fmla="*/ 173585 w 347172"/>
                      <a:gd name="connsiteY9" fmla="*/ 386727 h 386727"/>
                      <a:gd name="connsiteX10" fmla="*/ 145123 w 347172"/>
                      <a:gd name="connsiteY10" fmla="*/ 339725 h 386727"/>
                      <a:gd name="connsiteX11" fmla="*/ 104531 w 347172"/>
                      <a:gd name="connsiteY11" fmla="*/ 378285 h 386727"/>
                      <a:gd name="connsiteX12" fmla="*/ 90141 w 347172"/>
                      <a:gd name="connsiteY12" fmla="*/ 326045 h 386727"/>
                      <a:gd name="connsiteX13" fmla="*/ 40185 w 347172"/>
                      <a:gd name="connsiteY13" fmla="*/ 353535 h 386727"/>
                      <a:gd name="connsiteX14" fmla="*/ 40844 w 347172"/>
                      <a:gd name="connsiteY14" fmla="*/ 299615 h 386727"/>
                      <a:gd name="connsiteX15" fmla="*/ 0 w 347172"/>
                      <a:gd name="connsiteY15" fmla="*/ 310241 h 386727"/>
                      <a:gd name="connsiteX16" fmla="*/ 20486 w 347172"/>
                      <a:gd name="connsiteY16" fmla="*/ 262324 h 386727"/>
                      <a:gd name="connsiteX17" fmla="*/ 10024 w 347172"/>
                      <a:gd name="connsiteY17" fmla="*/ 244851 h 386727"/>
                      <a:gd name="connsiteX18" fmla="*/ 163335 w 347172"/>
                      <a:gd name="connsiteY18" fmla="*/ 82 h 386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347172" h="386727">
                        <a:moveTo>
                          <a:pt x="163335" y="82"/>
                        </a:moveTo>
                        <a:cubicBezTo>
                          <a:pt x="368426" y="4845"/>
                          <a:pt x="315451" y="200761"/>
                          <a:pt x="340458" y="244851"/>
                        </a:cubicBezTo>
                        <a:lnTo>
                          <a:pt x="330045" y="262243"/>
                        </a:lnTo>
                        <a:lnTo>
                          <a:pt x="347172" y="310241"/>
                        </a:lnTo>
                        <a:lnTo>
                          <a:pt x="306327" y="299615"/>
                        </a:lnTo>
                        <a:cubicBezTo>
                          <a:pt x="306546" y="317588"/>
                          <a:pt x="306767" y="335562"/>
                          <a:pt x="306987" y="353535"/>
                        </a:cubicBezTo>
                        <a:lnTo>
                          <a:pt x="257030" y="326045"/>
                        </a:lnTo>
                        <a:lnTo>
                          <a:pt x="242639" y="378285"/>
                        </a:lnTo>
                        <a:lnTo>
                          <a:pt x="202048" y="339725"/>
                        </a:lnTo>
                        <a:lnTo>
                          <a:pt x="173585" y="386727"/>
                        </a:lnTo>
                        <a:lnTo>
                          <a:pt x="145123" y="339725"/>
                        </a:lnTo>
                        <a:lnTo>
                          <a:pt x="104531" y="378285"/>
                        </a:lnTo>
                        <a:lnTo>
                          <a:pt x="90141" y="326045"/>
                        </a:lnTo>
                        <a:lnTo>
                          <a:pt x="40185" y="353535"/>
                        </a:lnTo>
                        <a:cubicBezTo>
                          <a:pt x="40405" y="335562"/>
                          <a:pt x="40624" y="317588"/>
                          <a:pt x="40844" y="299615"/>
                        </a:cubicBezTo>
                        <a:lnTo>
                          <a:pt x="0" y="310241"/>
                        </a:lnTo>
                        <a:lnTo>
                          <a:pt x="20486" y="262324"/>
                        </a:lnTo>
                        <a:lnTo>
                          <a:pt x="10024" y="244851"/>
                        </a:lnTo>
                        <a:cubicBezTo>
                          <a:pt x="36610" y="200747"/>
                          <a:pt x="-41756" y="-4681"/>
                          <a:pt x="163335" y="8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64" name="グループ化 363">
                    <a:extLst>
                      <a:ext uri="{FF2B5EF4-FFF2-40B4-BE49-F238E27FC236}">
                        <a16:creationId xmlns:a16="http://schemas.microsoft.com/office/drawing/2014/main" id="{08E8CA22-0215-0BD1-12FA-36C5742DAD19}"/>
                      </a:ext>
                    </a:extLst>
                  </p:cNvPr>
                  <p:cNvGrpSpPr/>
                  <p:nvPr/>
                </p:nvGrpSpPr>
                <p:grpSpPr>
                  <a:xfrm>
                    <a:off x="4231331" y="1052537"/>
                    <a:ext cx="103212" cy="51085"/>
                    <a:chOff x="4231331" y="1052537"/>
                    <a:chExt cx="150418" cy="74450"/>
                  </a:xfrm>
                </p:grpSpPr>
                <p:sp>
                  <p:nvSpPr>
                    <p:cNvPr id="365" name="フリーフォーム: 図形 364">
                      <a:extLst>
                        <a:ext uri="{FF2B5EF4-FFF2-40B4-BE49-F238E27FC236}">
                          <a16:creationId xmlns:a16="http://schemas.microsoft.com/office/drawing/2014/main" id="{C32F4C5A-73EB-579E-3549-CA77760BD08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1331" y="1052537"/>
                      <a:ext cx="150418" cy="74450"/>
                    </a:xfrm>
                    <a:custGeom>
                      <a:avLst/>
                      <a:gdLst>
                        <a:gd name="connsiteX0" fmla="*/ 0 w 111743"/>
                        <a:gd name="connsiteY0" fmla="*/ 0 h 55308"/>
                        <a:gd name="connsiteX1" fmla="*/ 111743 w 111743"/>
                        <a:gd name="connsiteY1" fmla="*/ 0 h 55308"/>
                        <a:gd name="connsiteX2" fmla="*/ 95660 w 111743"/>
                        <a:gd name="connsiteY2" fmla="*/ 38827 h 55308"/>
                        <a:gd name="connsiteX3" fmla="*/ 55871 w 111743"/>
                        <a:gd name="connsiteY3" fmla="*/ 55308 h 55308"/>
                        <a:gd name="connsiteX4" fmla="*/ 16082 w 111743"/>
                        <a:gd name="connsiteY4" fmla="*/ 38827 h 553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1743" h="55308">
                          <a:moveTo>
                            <a:pt x="0" y="0"/>
                          </a:moveTo>
                          <a:lnTo>
                            <a:pt x="111743" y="0"/>
                          </a:lnTo>
                          <a:lnTo>
                            <a:pt x="95660" y="38827"/>
                          </a:lnTo>
                          <a:cubicBezTo>
                            <a:pt x="85477" y="49010"/>
                            <a:pt x="71410" y="55308"/>
                            <a:pt x="55871" y="55308"/>
                          </a:cubicBezTo>
                          <a:cubicBezTo>
                            <a:pt x="40333" y="55308"/>
                            <a:pt x="26265" y="49010"/>
                            <a:pt x="16082" y="38827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6" name="フリーフォーム: 図形 365">
                      <a:extLst>
                        <a:ext uri="{FF2B5EF4-FFF2-40B4-BE49-F238E27FC236}">
                          <a16:creationId xmlns:a16="http://schemas.microsoft.com/office/drawing/2014/main" id="{62C4B6A3-18B7-E85C-9D0E-3B733F5040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75599" y="1052537"/>
                      <a:ext cx="92370" cy="45719"/>
                    </a:xfrm>
                    <a:custGeom>
                      <a:avLst/>
                      <a:gdLst>
                        <a:gd name="connsiteX0" fmla="*/ 0 w 111743"/>
                        <a:gd name="connsiteY0" fmla="*/ 0 h 55308"/>
                        <a:gd name="connsiteX1" fmla="*/ 111743 w 111743"/>
                        <a:gd name="connsiteY1" fmla="*/ 0 h 55308"/>
                        <a:gd name="connsiteX2" fmla="*/ 95660 w 111743"/>
                        <a:gd name="connsiteY2" fmla="*/ 38827 h 55308"/>
                        <a:gd name="connsiteX3" fmla="*/ 55871 w 111743"/>
                        <a:gd name="connsiteY3" fmla="*/ 55308 h 55308"/>
                        <a:gd name="connsiteX4" fmla="*/ 16082 w 111743"/>
                        <a:gd name="connsiteY4" fmla="*/ 38827 h 553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1743" h="55308">
                          <a:moveTo>
                            <a:pt x="0" y="0"/>
                          </a:moveTo>
                          <a:lnTo>
                            <a:pt x="111743" y="0"/>
                          </a:lnTo>
                          <a:lnTo>
                            <a:pt x="95660" y="38827"/>
                          </a:lnTo>
                          <a:cubicBezTo>
                            <a:pt x="85477" y="49010"/>
                            <a:pt x="71410" y="55308"/>
                            <a:pt x="55871" y="55308"/>
                          </a:cubicBezTo>
                          <a:cubicBezTo>
                            <a:pt x="40333" y="55308"/>
                            <a:pt x="26265" y="49010"/>
                            <a:pt x="16082" y="38827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  <p:grpSp>
          <p:nvGrpSpPr>
            <p:cNvPr id="461" name="グループ化 460">
              <a:extLst>
                <a:ext uri="{FF2B5EF4-FFF2-40B4-BE49-F238E27FC236}">
                  <a16:creationId xmlns:a16="http://schemas.microsoft.com/office/drawing/2014/main" id="{88A0C890-6414-9500-F2F7-60E9506D0F2A}"/>
                </a:ext>
              </a:extLst>
            </p:cNvPr>
            <p:cNvGrpSpPr/>
            <p:nvPr/>
          </p:nvGrpSpPr>
          <p:grpSpPr>
            <a:xfrm rot="2700000">
              <a:off x="3788832" y="1694284"/>
              <a:ext cx="599745" cy="134737"/>
              <a:chOff x="1826411" y="4507735"/>
              <a:chExt cx="712236" cy="179779"/>
            </a:xfrm>
          </p:grpSpPr>
          <p:sp>
            <p:nvSpPr>
              <p:cNvPr id="462" name="テキスト ボックス 461">
                <a:extLst>
                  <a:ext uri="{FF2B5EF4-FFF2-40B4-BE49-F238E27FC236}">
                    <a16:creationId xmlns:a16="http://schemas.microsoft.com/office/drawing/2014/main" id="{F2626E27-1B97-81DF-B8BA-FF94EEB60FBE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zzzzzzz</a:t>
                </a:r>
                <a:endParaRPr kumimoji="1" lang="ja-JP" altLang="en-US" b="1" dirty="0">
                  <a:ln w="28575">
                    <a:solidFill>
                      <a:schemeClr val="tx1"/>
                    </a:solidFill>
                  </a:ln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3" name="テキスト ボックス 462">
                <a:extLst>
                  <a:ext uri="{FF2B5EF4-FFF2-40B4-BE49-F238E27FC236}">
                    <a16:creationId xmlns:a16="http://schemas.microsoft.com/office/drawing/2014/main" id="{FBC47471-6514-F22B-76C4-29B5502E86E6}"/>
                  </a:ext>
                </a:extLst>
              </p:cNvPr>
              <p:cNvSpPr txBox="1"/>
              <p:nvPr/>
            </p:nvSpPr>
            <p:spPr>
              <a:xfrm rot="20382159">
                <a:off x="1826411" y="4507736"/>
                <a:ext cx="708896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FF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zzzzzzz</a:t>
                </a:r>
                <a:endParaRPr kumimoji="1" lang="ja-JP" altLang="en-US" b="1" dirty="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473" name="グループ化 472">
            <a:extLst>
              <a:ext uri="{FF2B5EF4-FFF2-40B4-BE49-F238E27FC236}">
                <a16:creationId xmlns:a16="http://schemas.microsoft.com/office/drawing/2014/main" id="{7A5F6F95-683A-0CA5-0ACF-2A5CA3AD330B}"/>
              </a:ext>
            </a:extLst>
          </p:cNvPr>
          <p:cNvGrpSpPr>
            <a:grpSpLocks noChangeAspect="1"/>
          </p:cNvGrpSpPr>
          <p:nvPr/>
        </p:nvGrpSpPr>
        <p:grpSpPr>
          <a:xfrm>
            <a:off x="6612304" y="3846553"/>
            <a:ext cx="2571172" cy="2436667"/>
            <a:chOff x="6559550" y="3785007"/>
            <a:chExt cx="2811446" cy="2664371"/>
          </a:xfrm>
        </p:grpSpPr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2ADC6DAB-0289-4DDE-A0AC-CDAA98FE40AB}"/>
                </a:ext>
              </a:extLst>
            </p:cNvPr>
            <p:cNvGrpSpPr/>
            <p:nvPr/>
          </p:nvGrpSpPr>
          <p:grpSpPr>
            <a:xfrm>
              <a:off x="6559550" y="3953828"/>
              <a:ext cx="2705100" cy="2495550"/>
              <a:chOff x="6559550" y="3953828"/>
              <a:chExt cx="2705100" cy="2495550"/>
            </a:xfrm>
          </p:grpSpPr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6DA5F1BB-0D6A-4668-AD15-A4BEBD8C0020}"/>
                  </a:ext>
                </a:extLst>
              </p:cNvPr>
              <p:cNvGrpSpPr/>
              <p:nvPr/>
            </p:nvGrpSpPr>
            <p:grpSpPr>
              <a:xfrm>
                <a:off x="6611937" y="395382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98" name="グループ化 97">
                  <a:extLst>
                    <a:ext uri="{FF2B5EF4-FFF2-40B4-BE49-F238E27FC236}">
                      <a16:creationId xmlns:a16="http://schemas.microsoft.com/office/drawing/2014/main" id="{F8DB7121-C948-451C-93CA-E3AF4F2C9736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101" name="四角形: 上の 2 つの角を丸める 100">
                    <a:extLst>
                      <a:ext uri="{FF2B5EF4-FFF2-40B4-BE49-F238E27FC236}">
                        <a16:creationId xmlns:a16="http://schemas.microsoft.com/office/drawing/2014/main" id="{E722382E-2473-4CF4-9C89-61F4CEB44E16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02" name="四角形: 上の 2 つの角を丸める 101">
                    <a:extLst>
                      <a:ext uri="{FF2B5EF4-FFF2-40B4-BE49-F238E27FC236}">
                        <a16:creationId xmlns:a16="http://schemas.microsoft.com/office/drawing/2014/main" id="{BD72581E-6991-4BED-B2AA-273187FDA0FC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9" name="四角形: 角を丸くする 98">
                  <a:extLst>
                    <a:ext uri="{FF2B5EF4-FFF2-40B4-BE49-F238E27FC236}">
                      <a16:creationId xmlns:a16="http://schemas.microsoft.com/office/drawing/2014/main" id="{09A25C59-A4CE-4948-AE28-837AF96F5B05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9" name="四角形: 角を丸くする 118">
                <a:extLst>
                  <a:ext uri="{FF2B5EF4-FFF2-40B4-BE49-F238E27FC236}">
                    <a16:creationId xmlns:a16="http://schemas.microsoft.com/office/drawing/2014/main" id="{77EF0EAD-3312-4516-BB92-3DA43359D780}"/>
                  </a:ext>
                </a:extLst>
              </p:cNvPr>
              <p:cNvSpPr/>
              <p:nvPr/>
            </p:nvSpPr>
            <p:spPr>
              <a:xfrm>
                <a:off x="7202487" y="4217450"/>
                <a:ext cx="1400176" cy="666750"/>
              </a:xfrm>
              <a:prstGeom prst="roundRect">
                <a:avLst/>
              </a:prstGeom>
              <a:gradFill>
                <a:gsLst>
                  <a:gs pos="0">
                    <a:schemeClr val="accent2">
                      <a:lumMod val="0"/>
                      <a:lumOff val="100000"/>
                    </a:schemeClr>
                  </a:gs>
                  <a:gs pos="35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50000"/>
                    </a:schemeClr>
                  </a:gs>
                </a:gsLst>
                <a:path path="circle">
                  <a:fillToRect l="50000" t="-80000" r="50000" b="18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1" name="グループ化 180">
                <a:extLst>
                  <a:ext uri="{FF2B5EF4-FFF2-40B4-BE49-F238E27FC236}">
                    <a16:creationId xmlns:a16="http://schemas.microsoft.com/office/drawing/2014/main" id="{352EDD3E-5C7A-46CB-86C0-5AA3D456DCA5}"/>
                  </a:ext>
                </a:extLst>
              </p:cNvPr>
              <p:cNvGrpSpPr/>
              <p:nvPr/>
            </p:nvGrpSpPr>
            <p:grpSpPr>
              <a:xfrm>
                <a:off x="7388759" y="3997415"/>
                <a:ext cx="1074706" cy="2198728"/>
                <a:chOff x="7339193" y="3836972"/>
                <a:chExt cx="1277659" cy="2613948"/>
              </a:xfrm>
            </p:grpSpPr>
            <p:grpSp>
              <p:nvGrpSpPr>
                <p:cNvPr id="182" name="グループ化 181">
                  <a:extLst>
                    <a:ext uri="{FF2B5EF4-FFF2-40B4-BE49-F238E27FC236}">
                      <a16:creationId xmlns:a16="http://schemas.microsoft.com/office/drawing/2014/main" id="{7510CCB6-C96C-44B3-AD27-6CB57CD38FAA}"/>
                    </a:ext>
                  </a:extLst>
                </p:cNvPr>
                <p:cNvGrpSpPr/>
                <p:nvPr/>
              </p:nvGrpSpPr>
              <p:grpSpPr>
                <a:xfrm>
                  <a:off x="7352346" y="4957009"/>
                  <a:ext cx="1213577" cy="1493911"/>
                  <a:chOff x="7352346" y="4957009"/>
                  <a:chExt cx="1213577" cy="1493911"/>
                </a:xfrm>
              </p:grpSpPr>
              <p:sp>
                <p:nvSpPr>
                  <p:cNvPr id="200" name="フリーフォーム: 図形 199">
                    <a:extLst>
                      <a:ext uri="{FF2B5EF4-FFF2-40B4-BE49-F238E27FC236}">
                        <a16:creationId xmlns:a16="http://schemas.microsoft.com/office/drawing/2014/main" id="{BD1D2390-54D2-4CA7-8BE6-A175B84D29E7}"/>
                      </a:ext>
                    </a:extLst>
                  </p:cNvPr>
                  <p:cNvSpPr/>
                  <p:nvPr/>
                </p:nvSpPr>
                <p:spPr>
                  <a:xfrm flipH="1">
                    <a:off x="8385763" y="5945981"/>
                    <a:ext cx="172568" cy="504938"/>
                  </a:xfrm>
                  <a:custGeom>
                    <a:avLst/>
                    <a:gdLst>
                      <a:gd name="connsiteX0" fmla="*/ 0 w 172568"/>
                      <a:gd name="connsiteY0" fmla="*/ 0 h 504938"/>
                      <a:gd name="connsiteX1" fmla="*/ 172568 w 172568"/>
                      <a:gd name="connsiteY1" fmla="*/ 0 h 504938"/>
                      <a:gd name="connsiteX2" fmla="*/ 172568 w 172568"/>
                      <a:gd name="connsiteY2" fmla="*/ 504938 h 504938"/>
                      <a:gd name="connsiteX3" fmla="*/ 0 w 172568"/>
                      <a:gd name="connsiteY3" fmla="*/ 504938 h 504938"/>
                      <a:gd name="connsiteX4" fmla="*/ 0 w 172568"/>
                      <a:gd name="connsiteY4" fmla="*/ 0 h 504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2568" h="504938">
                        <a:moveTo>
                          <a:pt x="0" y="0"/>
                        </a:moveTo>
                        <a:lnTo>
                          <a:pt x="172568" y="0"/>
                        </a:lnTo>
                        <a:lnTo>
                          <a:pt x="172568" y="504938"/>
                        </a:lnTo>
                        <a:lnTo>
                          <a:pt x="0" y="50493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1" name="フリーフォーム: 図形 200">
                    <a:extLst>
                      <a:ext uri="{FF2B5EF4-FFF2-40B4-BE49-F238E27FC236}">
                        <a16:creationId xmlns:a16="http://schemas.microsoft.com/office/drawing/2014/main" id="{613BDA19-FF32-4154-85FB-CB86A0C82BFB}"/>
                      </a:ext>
                    </a:extLst>
                  </p:cNvPr>
                  <p:cNvSpPr/>
                  <p:nvPr/>
                </p:nvSpPr>
                <p:spPr>
                  <a:xfrm flipH="1">
                    <a:off x="8393355" y="5348525"/>
                    <a:ext cx="172568" cy="597456"/>
                  </a:xfrm>
                  <a:custGeom>
                    <a:avLst/>
                    <a:gdLst>
                      <a:gd name="connsiteX0" fmla="*/ 172568 w 172568"/>
                      <a:gd name="connsiteY0" fmla="*/ 0 h 597456"/>
                      <a:gd name="connsiteX1" fmla="*/ 172568 w 172568"/>
                      <a:gd name="connsiteY1" fmla="*/ 597456 h 597456"/>
                      <a:gd name="connsiteX2" fmla="*/ 0 w 172568"/>
                      <a:gd name="connsiteY2" fmla="*/ 597456 h 597456"/>
                      <a:gd name="connsiteX3" fmla="*/ 0 w 172568"/>
                      <a:gd name="connsiteY3" fmla="*/ 357725 h 597456"/>
                      <a:gd name="connsiteX4" fmla="*/ 142749 w 172568"/>
                      <a:gd name="connsiteY4" fmla="*/ 23837 h 597456"/>
                      <a:gd name="connsiteX5" fmla="*/ 172568 w 172568"/>
                      <a:gd name="connsiteY5" fmla="*/ 0 h 597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2568" h="597456">
                        <a:moveTo>
                          <a:pt x="172568" y="0"/>
                        </a:moveTo>
                        <a:lnTo>
                          <a:pt x="172568" y="597456"/>
                        </a:lnTo>
                        <a:lnTo>
                          <a:pt x="0" y="597456"/>
                        </a:lnTo>
                        <a:lnTo>
                          <a:pt x="0" y="357725"/>
                        </a:lnTo>
                        <a:cubicBezTo>
                          <a:pt x="0" y="227334"/>
                          <a:pt x="54552" y="109286"/>
                          <a:pt x="142749" y="23837"/>
                        </a:cubicBezTo>
                        <a:lnTo>
                          <a:pt x="172568" y="0"/>
                        </a:lnTo>
                        <a:close/>
                      </a:path>
                    </a:pathLst>
                  </a:custGeom>
                  <a:pattFill prst="dkVert">
                    <a:fgClr>
                      <a:srgbClr val="0070C0"/>
                    </a:fgClr>
                    <a:bgClr>
                      <a:schemeClr val="accent5">
                        <a:lumMod val="40000"/>
                        <a:lumOff val="6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2" name="フリーフォーム: 図形 201">
                    <a:extLst>
                      <a:ext uri="{FF2B5EF4-FFF2-40B4-BE49-F238E27FC236}">
                        <a16:creationId xmlns:a16="http://schemas.microsoft.com/office/drawing/2014/main" id="{075744C8-39A6-4607-9075-07A458A62287}"/>
                      </a:ext>
                    </a:extLst>
                  </p:cNvPr>
                  <p:cNvSpPr/>
                  <p:nvPr/>
                </p:nvSpPr>
                <p:spPr>
                  <a:xfrm>
                    <a:off x="7369799" y="5945981"/>
                    <a:ext cx="172568" cy="504938"/>
                  </a:xfrm>
                  <a:custGeom>
                    <a:avLst/>
                    <a:gdLst>
                      <a:gd name="connsiteX0" fmla="*/ 0 w 172568"/>
                      <a:gd name="connsiteY0" fmla="*/ 0 h 504938"/>
                      <a:gd name="connsiteX1" fmla="*/ 172568 w 172568"/>
                      <a:gd name="connsiteY1" fmla="*/ 0 h 504938"/>
                      <a:gd name="connsiteX2" fmla="*/ 172568 w 172568"/>
                      <a:gd name="connsiteY2" fmla="*/ 504938 h 504938"/>
                      <a:gd name="connsiteX3" fmla="*/ 0 w 172568"/>
                      <a:gd name="connsiteY3" fmla="*/ 504938 h 504938"/>
                      <a:gd name="connsiteX4" fmla="*/ 0 w 172568"/>
                      <a:gd name="connsiteY4" fmla="*/ 0 h 504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2568" h="504938">
                        <a:moveTo>
                          <a:pt x="0" y="0"/>
                        </a:moveTo>
                        <a:lnTo>
                          <a:pt x="172568" y="0"/>
                        </a:lnTo>
                        <a:lnTo>
                          <a:pt x="172568" y="504938"/>
                        </a:lnTo>
                        <a:lnTo>
                          <a:pt x="0" y="50493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3" name="フリーフォーム: 図形 202">
                    <a:extLst>
                      <a:ext uri="{FF2B5EF4-FFF2-40B4-BE49-F238E27FC236}">
                        <a16:creationId xmlns:a16="http://schemas.microsoft.com/office/drawing/2014/main" id="{F2434D32-53C7-4E45-93AE-87D7B3D66F5A}"/>
                      </a:ext>
                    </a:extLst>
                  </p:cNvPr>
                  <p:cNvSpPr/>
                  <p:nvPr/>
                </p:nvSpPr>
                <p:spPr>
                  <a:xfrm>
                    <a:off x="7352346" y="5348525"/>
                    <a:ext cx="172568" cy="597456"/>
                  </a:xfrm>
                  <a:custGeom>
                    <a:avLst/>
                    <a:gdLst>
                      <a:gd name="connsiteX0" fmla="*/ 172568 w 172568"/>
                      <a:gd name="connsiteY0" fmla="*/ 0 h 597456"/>
                      <a:gd name="connsiteX1" fmla="*/ 172568 w 172568"/>
                      <a:gd name="connsiteY1" fmla="*/ 597456 h 597456"/>
                      <a:gd name="connsiteX2" fmla="*/ 0 w 172568"/>
                      <a:gd name="connsiteY2" fmla="*/ 597456 h 597456"/>
                      <a:gd name="connsiteX3" fmla="*/ 0 w 172568"/>
                      <a:gd name="connsiteY3" fmla="*/ 357725 h 597456"/>
                      <a:gd name="connsiteX4" fmla="*/ 142749 w 172568"/>
                      <a:gd name="connsiteY4" fmla="*/ 23837 h 597456"/>
                      <a:gd name="connsiteX5" fmla="*/ 172568 w 172568"/>
                      <a:gd name="connsiteY5" fmla="*/ 0 h 597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2568" h="597456">
                        <a:moveTo>
                          <a:pt x="172568" y="0"/>
                        </a:moveTo>
                        <a:lnTo>
                          <a:pt x="172568" y="597456"/>
                        </a:lnTo>
                        <a:lnTo>
                          <a:pt x="0" y="597456"/>
                        </a:lnTo>
                        <a:lnTo>
                          <a:pt x="0" y="357725"/>
                        </a:lnTo>
                        <a:cubicBezTo>
                          <a:pt x="0" y="227334"/>
                          <a:pt x="54552" y="109286"/>
                          <a:pt x="142749" y="23837"/>
                        </a:cubicBezTo>
                        <a:lnTo>
                          <a:pt x="172568" y="0"/>
                        </a:lnTo>
                        <a:close/>
                      </a:path>
                    </a:pathLst>
                  </a:custGeom>
                  <a:pattFill prst="dkVert">
                    <a:fgClr>
                      <a:srgbClr val="0070C0"/>
                    </a:fgClr>
                    <a:bgClr>
                      <a:schemeClr val="accent5">
                        <a:lumMod val="40000"/>
                        <a:lumOff val="6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4" name="片側の 2 つの角を丸めた四角形 144">
                    <a:extLst>
                      <a:ext uri="{FF2B5EF4-FFF2-40B4-BE49-F238E27FC236}">
                        <a16:creationId xmlns:a16="http://schemas.microsoft.com/office/drawing/2014/main" id="{6E145D15-C9C7-4AD1-974E-9EFBC5444CB6}"/>
                      </a:ext>
                    </a:extLst>
                  </p:cNvPr>
                  <p:cNvSpPr/>
                  <p:nvPr/>
                </p:nvSpPr>
                <p:spPr>
                  <a:xfrm>
                    <a:off x="7445122" y="5223466"/>
                    <a:ext cx="1037886" cy="1227454"/>
                  </a:xfrm>
                  <a:prstGeom prst="round2SameRect">
                    <a:avLst>
                      <a:gd name="adj1" fmla="val 33213"/>
                      <a:gd name="adj2" fmla="val 0"/>
                    </a:avLst>
                  </a:prstGeom>
                  <a:pattFill prst="dkVert">
                    <a:fgClr>
                      <a:srgbClr val="0070C0"/>
                    </a:fgClr>
                    <a:bgClr>
                      <a:schemeClr val="accent5">
                        <a:lumMod val="40000"/>
                        <a:lumOff val="6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5" name="フリーフォーム: 図形 204">
                    <a:extLst>
                      <a:ext uri="{FF2B5EF4-FFF2-40B4-BE49-F238E27FC236}">
                        <a16:creationId xmlns:a16="http://schemas.microsoft.com/office/drawing/2014/main" id="{172EABB5-58CD-4757-9FF3-F6FB3D4C8196}"/>
                      </a:ext>
                    </a:extLst>
                  </p:cNvPr>
                  <p:cNvSpPr/>
                  <p:nvPr/>
                </p:nvSpPr>
                <p:spPr>
                  <a:xfrm>
                    <a:off x="7732388" y="4957009"/>
                    <a:ext cx="463354" cy="431760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83" name="グループ化 182">
                  <a:extLst>
                    <a:ext uri="{FF2B5EF4-FFF2-40B4-BE49-F238E27FC236}">
                      <a16:creationId xmlns:a16="http://schemas.microsoft.com/office/drawing/2014/main" id="{9BB17A11-9320-456F-A52E-906DD51A9C99}"/>
                    </a:ext>
                  </a:extLst>
                </p:cNvPr>
                <p:cNvGrpSpPr/>
                <p:nvPr/>
              </p:nvGrpSpPr>
              <p:grpSpPr>
                <a:xfrm>
                  <a:off x="7339193" y="3836972"/>
                  <a:ext cx="1277659" cy="1304905"/>
                  <a:chOff x="5142933" y="2186951"/>
                  <a:chExt cx="1277659" cy="1304905"/>
                </a:xfrm>
              </p:grpSpPr>
              <p:sp>
                <p:nvSpPr>
                  <p:cNvPr id="187" name="フリーフォーム: 図形 186">
                    <a:extLst>
                      <a:ext uri="{FF2B5EF4-FFF2-40B4-BE49-F238E27FC236}">
                        <a16:creationId xmlns:a16="http://schemas.microsoft.com/office/drawing/2014/main" id="{A3D5BC16-4293-428B-A587-1FBED765582A}"/>
                      </a:ext>
                    </a:extLst>
                  </p:cNvPr>
                  <p:cNvSpPr/>
                  <p:nvPr/>
                </p:nvSpPr>
                <p:spPr>
                  <a:xfrm>
                    <a:off x="5189967" y="2186951"/>
                    <a:ext cx="1184640" cy="746442"/>
                  </a:xfrm>
                  <a:custGeom>
                    <a:avLst/>
                    <a:gdLst>
                      <a:gd name="connsiteX0" fmla="*/ 592320 w 1184640"/>
                      <a:gd name="connsiteY0" fmla="*/ 0 h 746442"/>
                      <a:gd name="connsiteX1" fmla="*/ 665324 w 1184640"/>
                      <a:gd name="connsiteY1" fmla="*/ 37815 h 746442"/>
                      <a:gd name="connsiteX2" fmla="*/ 745624 w 1184640"/>
                      <a:gd name="connsiteY2" fmla="*/ 20183 h 746442"/>
                      <a:gd name="connsiteX3" fmla="*/ 806350 w 1184640"/>
                      <a:gd name="connsiteY3" fmla="*/ 75601 h 746442"/>
                      <a:gd name="connsiteX4" fmla="*/ 888480 w 1184640"/>
                      <a:gd name="connsiteY4" fmla="*/ 79356 h 746442"/>
                      <a:gd name="connsiteX5" fmla="*/ 932795 w 1184640"/>
                      <a:gd name="connsiteY5" fmla="*/ 148605 h 746442"/>
                      <a:gd name="connsiteX6" fmla="*/ 1011153 w 1184640"/>
                      <a:gd name="connsiteY6" fmla="*/ 173486 h 746442"/>
                      <a:gd name="connsiteX7" fmla="*/ 1036034 w 1184640"/>
                      <a:gd name="connsiteY7" fmla="*/ 251845 h 746442"/>
                      <a:gd name="connsiteX8" fmla="*/ 1105284 w 1184640"/>
                      <a:gd name="connsiteY8" fmla="*/ 296160 h 746442"/>
                      <a:gd name="connsiteX9" fmla="*/ 1109039 w 1184640"/>
                      <a:gd name="connsiteY9" fmla="*/ 378289 h 746442"/>
                      <a:gd name="connsiteX10" fmla="*/ 1164457 w 1184640"/>
                      <a:gd name="connsiteY10" fmla="*/ 439016 h 746442"/>
                      <a:gd name="connsiteX11" fmla="*/ 1146825 w 1184640"/>
                      <a:gd name="connsiteY11" fmla="*/ 519315 h 746442"/>
                      <a:gd name="connsiteX12" fmla="*/ 1184640 w 1184640"/>
                      <a:gd name="connsiteY12" fmla="*/ 592319 h 746442"/>
                      <a:gd name="connsiteX13" fmla="*/ 1146825 w 1184640"/>
                      <a:gd name="connsiteY13" fmla="*/ 665323 h 746442"/>
                      <a:gd name="connsiteX14" fmla="*/ 1164457 w 1184640"/>
                      <a:gd name="connsiteY14" fmla="*/ 745622 h 746442"/>
                      <a:gd name="connsiteX15" fmla="*/ 1163709 w 1184640"/>
                      <a:gd name="connsiteY15" fmla="*/ 746442 h 746442"/>
                      <a:gd name="connsiteX16" fmla="*/ 20932 w 1184640"/>
                      <a:gd name="connsiteY16" fmla="*/ 746442 h 746442"/>
                      <a:gd name="connsiteX17" fmla="*/ 20183 w 1184640"/>
                      <a:gd name="connsiteY17" fmla="*/ 745622 h 746442"/>
                      <a:gd name="connsiteX18" fmla="*/ 37815 w 1184640"/>
                      <a:gd name="connsiteY18" fmla="*/ 665323 h 746442"/>
                      <a:gd name="connsiteX19" fmla="*/ 0 w 1184640"/>
                      <a:gd name="connsiteY19" fmla="*/ 592319 h 746442"/>
                      <a:gd name="connsiteX20" fmla="*/ 37815 w 1184640"/>
                      <a:gd name="connsiteY20" fmla="*/ 519315 h 746442"/>
                      <a:gd name="connsiteX21" fmla="*/ 20183 w 1184640"/>
                      <a:gd name="connsiteY21" fmla="*/ 439016 h 746442"/>
                      <a:gd name="connsiteX22" fmla="*/ 75601 w 1184640"/>
                      <a:gd name="connsiteY22" fmla="*/ 378289 h 746442"/>
                      <a:gd name="connsiteX23" fmla="*/ 79356 w 1184640"/>
                      <a:gd name="connsiteY23" fmla="*/ 296160 h 746442"/>
                      <a:gd name="connsiteX24" fmla="*/ 148606 w 1184640"/>
                      <a:gd name="connsiteY24" fmla="*/ 251845 h 746442"/>
                      <a:gd name="connsiteX25" fmla="*/ 173487 w 1184640"/>
                      <a:gd name="connsiteY25" fmla="*/ 173486 h 746442"/>
                      <a:gd name="connsiteX26" fmla="*/ 251845 w 1184640"/>
                      <a:gd name="connsiteY26" fmla="*/ 148605 h 746442"/>
                      <a:gd name="connsiteX27" fmla="*/ 296160 w 1184640"/>
                      <a:gd name="connsiteY27" fmla="*/ 79356 h 746442"/>
                      <a:gd name="connsiteX28" fmla="*/ 378290 w 1184640"/>
                      <a:gd name="connsiteY28" fmla="*/ 75601 h 746442"/>
                      <a:gd name="connsiteX29" fmla="*/ 439016 w 1184640"/>
                      <a:gd name="connsiteY29" fmla="*/ 20183 h 746442"/>
                      <a:gd name="connsiteX30" fmla="*/ 519316 w 1184640"/>
                      <a:gd name="connsiteY30" fmla="*/ 37815 h 7464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</a:cxnLst>
                    <a:rect l="l" t="t" r="r" b="b"/>
                    <a:pathLst>
                      <a:path w="1184640" h="746442">
                        <a:moveTo>
                          <a:pt x="592320" y="0"/>
                        </a:moveTo>
                        <a:lnTo>
                          <a:pt x="665324" y="37815"/>
                        </a:lnTo>
                        <a:lnTo>
                          <a:pt x="745624" y="20183"/>
                        </a:lnTo>
                        <a:lnTo>
                          <a:pt x="806350" y="75601"/>
                        </a:lnTo>
                        <a:lnTo>
                          <a:pt x="888480" y="79356"/>
                        </a:lnTo>
                        <a:lnTo>
                          <a:pt x="932795" y="148605"/>
                        </a:lnTo>
                        <a:lnTo>
                          <a:pt x="1011153" y="173486"/>
                        </a:lnTo>
                        <a:lnTo>
                          <a:pt x="1036034" y="251845"/>
                        </a:lnTo>
                        <a:lnTo>
                          <a:pt x="1105284" y="296160"/>
                        </a:lnTo>
                        <a:lnTo>
                          <a:pt x="1109039" y="378289"/>
                        </a:lnTo>
                        <a:lnTo>
                          <a:pt x="1164457" y="439016"/>
                        </a:lnTo>
                        <a:lnTo>
                          <a:pt x="1146825" y="519315"/>
                        </a:lnTo>
                        <a:lnTo>
                          <a:pt x="1184640" y="592319"/>
                        </a:lnTo>
                        <a:lnTo>
                          <a:pt x="1146825" y="665323"/>
                        </a:lnTo>
                        <a:lnTo>
                          <a:pt x="1164457" y="745622"/>
                        </a:lnTo>
                        <a:lnTo>
                          <a:pt x="1163709" y="746442"/>
                        </a:lnTo>
                        <a:lnTo>
                          <a:pt x="20932" y="746442"/>
                        </a:lnTo>
                        <a:lnTo>
                          <a:pt x="20183" y="745622"/>
                        </a:lnTo>
                        <a:lnTo>
                          <a:pt x="37815" y="665323"/>
                        </a:lnTo>
                        <a:lnTo>
                          <a:pt x="0" y="592319"/>
                        </a:lnTo>
                        <a:lnTo>
                          <a:pt x="37815" y="519315"/>
                        </a:lnTo>
                        <a:lnTo>
                          <a:pt x="20183" y="439016"/>
                        </a:lnTo>
                        <a:lnTo>
                          <a:pt x="75601" y="378289"/>
                        </a:lnTo>
                        <a:lnTo>
                          <a:pt x="79356" y="296160"/>
                        </a:lnTo>
                        <a:lnTo>
                          <a:pt x="148606" y="251845"/>
                        </a:lnTo>
                        <a:lnTo>
                          <a:pt x="173487" y="173486"/>
                        </a:lnTo>
                        <a:lnTo>
                          <a:pt x="251845" y="148605"/>
                        </a:lnTo>
                        <a:lnTo>
                          <a:pt x="296160" y="79356"/>
                        </a:lnTo>
                        <a:lnTo>
                          <a:pt x="378290" y="75601"/>
                        </a:lnTo>
                        <a:lnTo>
                          <a:pt x="439016" y="20183"/>
                        </a:lnTo>
                        <a:lnTo>
                          <a:pt x="519316" y="37815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88" name="グループ化 187">
                    <a:extLst>
                      <a:ext uri="{FF2B5EF4-FFF2-40B4-BE49-F238E27FC236}">
                        <a16:creationId xmlns:a16="http://schemas.microsoft.com/office/drawing/2014/main" id="{9CB1FFEF-15DF-4D7A-B730-438AB2E6EC1B}"/>
                      </a:ext>
                    </a:extLst>
                  </p:cNvPr>
                  <p:cNvGrpSpPr/>
                  <p:nvPr/>
                </p:nvGrpSpPr>
                <p:grpSpPr>
                  <a:xfrm>
                    <a:off x="5142933" y="2331750"/>
                    <a:ext cx="1277659" cy="1160106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92" name="グループ化 191">
                      <a:extLst>
                        <a:ext uri="{FF2B5EF4-FFF2-40B4-BE49-F238E27FC236}">
                          <a16:creationId xmlns:a16="http://schemas.microsoft.com/office/drawing/2014/main" id="{907C42B8-4C27-4BD3-BB6B-32CD5A038B98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98" name="円/楕円 514">
                        <a:extLst>
                          <a:ext uri="{FF2B5EF4-FFF2-40B4-BE49-F238E27FC236}">
                            <a16:creationId xmlns:a16="http://schemas.microsoft.com/office/drawing/2014/main" id="{54850C2F-0466-423F-AF38-B4D74921A4C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99" name="円/楕円 515">
                        <a:extLst>
                          <a:ext uri="{FF2B5EF4-FFF2-40B4-BE49-F238E27FC236}">
                            <a16:creationId xmlns:a16="http://schemas.microsoft.com/office/drawing/2014/main" id="{7E208F47-C179-446E-B308-5A43D3BD78F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93" name="グループ化 192">
                      <a:extLst>
                        <a:ext uri="{FF2B5EF4-FFF2-40B4-BE49-F238E27FC236}">
                          <a16:creationId xmlns:a16="http://schemas.microsoft.com/office/drawing/2014/main" id="{7358A627-70FB-41CE-B12B-CB12DB9BD59B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95" name="円/楕円 512">
                        <a:extLst>
                          <a:ext uri="{FF2B5EF4-FFF2-40B4-BE49-F238E27FC236}">
                            <a16:creationId xmlns:a16="http://schemas.microsoft.com/office/drawing/2014/main" id="{D61A5C01-7989-4EA6-ABF7-1E56D6DE441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97" name="円/楕円 513">
                        <a:extLst>
                          <a:ext uri="{FF2B5EF4-FFF2-40B4-BE49-F238E27FC236}">
                            <a16:creationId xmlns:a16="http://schemas.microsoft.com/office/drawing/2014/main" id="{34103384-8712-4209-B520-BA11B901EE1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94" name="円/楕円 511">
                      <a:extLst>
                        <a:ext uri="{FF2B5EF4-FFF2-40B4-BE49-F238E27FC236}">
                          <a16:creationId xmlns:a16="http://schemas.microsoft.com/office/drawing/2014/main" id="{DE5E2B30-7283-4890-9DFE-943D2DF6D6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89" name="円/楕円 505">
                    <a:extLst>
                      <a:ext uri="{FF2B5EF4-FFF2-40B4-BE49-F238E27FC236}">
                        <a16:creationId xmlns:a16="http://schemas.microsoft.com/office/drawing/2014/main" id="{B73FFDA8-E0FB-4411-A733-BC82842592FA}"/>
                      </a:ext>
                    </a:extLst>
                  </p:cNvPr>
                  <p:cNvSpPr/>
                  <p:nvPr/>
                </p:nvSpPr>
                <p:spPr>
                  <a:xfrm>
                    <a:off x="5666768" y="3028284"/>
                    <a:ext cx="226008" cy="14041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0" name="月 189">
                    <a:extLst>
                      <a:ext uri="{FF2B5EF4-FFF2-40B4-BE49-F238E27FC236}">
                        <a16:creationId xmlns:a16="http://schemas.microsoft.com/office/drawing/2014/main" id="{6791A930-C71D-4064-87C6-77CE2B0144C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455087" y="2601989"/>
                    <a:ext cx="75732" cy="27587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1" name="月 190">
                    <a:extLst>
                      <a:ext uri="{FF2B5EF4-FFF2-40B4-BE49-F238E27FC236}">
                        <a16:creationId xmlns:a16="http://schemas.microsoft.com/office/drawing/2014/main" id="{A5923EEB-9BCC-4AE6-8693-98EBF344B19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039002" y="2601989"/>
                    <a:ext cx="75732" cy="27587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60FF42D8-3098-4182-98D6-C00A427BB762}"/>
                    </a:ext>
                  </a:extLst>
                </p:cNvPr>
                <p:cNvSpPr/>
                <p:nvPr/>
              </p:nvSpPr>
              <p:spPr>
                <a:xfrm rot="16200000">
                  <a:off x="7650339" y="4457434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7F39275E-9973-49F0-A095-ADEEB2A0DD93}"/>
                    </a:ext>
                  </a:extLst>
                </p:cNvPr>
                <p:cNvSpPr/>
                <p:nvPr/>
              </p:nvSpPr>
              <p:spPr>
                <a:xfrm rot="16200000">
                  <a:off x="8258952" y="4457434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F8B060A1-96C0-43C1-A919-C40D6801F8F8}"/>
                    </a:ext>
                  </a:extLst>
                </p:cNvPr>
                <p:cNvSpPr/>
                <p:nvPr/>
              </p:nvSpPr>
              <p:spPr>
                <a:xfrm rot="16200000">
                  <a:off x="7943626" y="4832905"/>
                  <a:ext cx="54353" cy="220817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42" name="グループ化 341">
                <a:extLst>
                  <a:ext uri="{FF2B5EF4-FFF2-40B4-BE49-F238E27FC236}">
                    <a16:creationId xmlns:a16="http://schemas.microsoft.com/office/drawing/2014/main" id="{DDCA6AB5-BE80-4803-BE96-F23952AF9B8F}"/>
                  </a:ext>
                </a:extLst>
              </p:cNvPr>
              <p:cNvGrpSpPr/>
              <p:nvPr/>
            </p:nvGrpSpPr>
            <p:grpSpPr>
              <a:xfrm>
                <a:off x="6559550" y="5317006"/>
                <a:ext cx="2705100" cy="1132372"/>
                <a:chOff x="6559550" y="2328860"/>
                <a:chExt cx="2705100" cy="1209678"/>
              </a:xfrm>
            </p:grpSpPr>
            <p:grpSp>
              <p:nvGrpSpPr>
                <p:cNvPr id="343" name="グループ化 342">
                  <a:extLst>
                    <a:ext uri="{FF2B5EF4-FFF2-40B4-BE49-F238E27FC236}">
                      <a16:creationId xmlns:a16="http://schemas.microsoft.com/office/drawing/2014/main" id="{D05490DB-6DFC-410C-B053-38712838779E}"/>
                    </a:ext>
                  </a:extLst>
                </p:cNvPr>
                <p:cNvGrpSpPr/>
                <p:nvPr/>
              </p:nvGrpSpPr>
              <p:grpSpPr>
                <a:xfrm>
                  <a:off x="65595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45" name="フリーフォーム: 図形 344">
                    <a:extLst>
                      <a:ext uri="{FF2B5EF4-FFF2-40B4-BE49-F238E27FC236}">
                        <a16:creationId xmlns:a16="http://schemas.microsoft.com/office/drawing/2014/main" id="{F34E020D-D445-4CEF-A442-285B213F4E65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6" name="四角形: 上の 2 つの角を丸める 181">
                    <a:extLst>
                      <a:ext uri="{FF2B5EF4-FFF2-40B4-BE49-F238E27FC236}">
                        <a16:creationId xmlns:a16="http://schemas.microsoft.com/office/drawing/2014/main" id="{066CAB95-BC5B-4D49-9324-D81C23CE2499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gradFill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35000">
                        <a:schemeClr val="accent4">
                          <a:lumMod val="60000"/>
                          <a:lumOff val="40000"/>
                        </a:schemeClr>
                      </a:gs>
                      <a:gs pos="100000">
                        <a:schemeClr val="accent4">
                          <a:lumMod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4" name="四角形: 上の 2 つの角を丸める 181">
                  <a:extLst>
                    <a:ext uri="{FF2B5EF4-FFF2-40B4-BE49-F238E27FC236}">
                      <a16:creationId xmlns:a16="http://schemas.microsoft.com/office/drawing/2014/main" id="{FA281BB2-E5A1-4F16-BBAA-65C6270100B2}"/>
                    </a:ext>
                  </a:extLst>
                </p:cNvPr>
                <p:cNvSpPr/>
                <p:nvPr/>
              </p:nvSpPr>
              <p:spPr>
                <a:xfrm>
                  <a:off x="6559550" y="2328860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B4735B9D-C5F6-4A4E-FCD8-95560F6FD48F}"/>
                </a:ext>
              </a:extLst>
            </p:cNvPr>
            <p:cNvGrpSpPr/>
            <p:nvPr/>
          </p:nvGrpSpPr>
          <p:grpSpPr>
            <a:xfrm>
              <a:off x="7267785" y="5251350"/>
              <a:ext cx="221455" cy="172195"/>
              <a:chOff x="1314450" y="2280493"/>
              <a:chExt cx="212372" cy="182066"/>
            </a:xfrm>
          </p:grpSpPr>
          <p:sp>
            <p:nvSpPr>
              <p:cNvPr id="29" name="四角形: 上の 2 つの角を丸める 28">
                <a:extLst>
                  <a:ext uri="{FF2B5EF4-FFF2-40B4-BE49-F238E27FC236}">
                    <a16:creationId xmlns:a16="http://schemas.microsoft.com/office/drawing/2014/main" id="{1B9B9DD2-0610-CF62-05CE-D1C9E2D7EA74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" name="四角形: 上の 2 つの角を丸める 29">
                <a:extLst>
                  <a:ext uri="{FF2B5EF4-FFF2-40B4-BE49-F238E27FC236}">
                    <a16:creationId xmlns:a16="http://schemas.microsoft.com/office/drawing/2014/main" id="{4C16AE9F-D91B-A6E0-221A-EECBBA103CBC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" name="四角形: 上の 2 つの角を丸める 30">
                <a:extLst>
                  <a:ext uri="{FF2B5EF4-FFF2-40B4-BE49-F238E27FC236}">
                    <a16:creationId xmlns:a16="http://schemas.microsoft.com/office/drawing/2014/main" id="{7BC62FD1-5D98-6FA9-D8EC-2B712C934DFE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5" name="四角形: 上の 2 つの角を丸める 224">
                <a:extLst>
                  <a:ext uri="{FF2B5EF4-FFF2-40B4-BE49-F238E27FC236}">
                    <a16:creationId xmlns:a16="http://schemas.microsoft.com/office/drawing/2014/main" id="{2CFEE827-0D5C-1634-C13C-78F347A9A378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27" name="グループ化 226">
              <a:extLst>
                <a:ext uri="{FF2B5EF4-FFF2-40B4-BE49-F238E27FC236}">
                  <a16:creationId xmlns:a16="http://schemas.microsoft.com/office/drawing/2014/main" id="{50AAE6DD-927E-8F58-E8A1-BA8640314176}"/>
                </a:ext>
              </a:extLst>
            </p:cNvPr>
            <p:cNvGrpSpPr/>
            <p:nvPr/>
          </p:nvGrpSpPr>
          <p:grpSpPr>
            <a:xfrm flipH="1">
              <a:off x="8360349" y="5251350"/>
              <a:ext cx="221455" cy="172195"/>
              <a:chOff x="1314450" y="2280493"/>
              <a:chExt cx="212372" cy="182066"/>
            </a:xfrm>
          </p:grpSpPr>
          <p:sp>
            <p:nvSpPr>
              <p:cNvPr id="32" name="四角形: 上の 2 つの角を丸める 31">
                <a:extLst>
                  <a:ext uri="{FF2B5EF4-FFF2-40B4-BE49-F238E27FC236}">
                    <a16:creationId xmlns:a16="http://schemas.microsoft.com/office/drawing/2014/main" id="{C9B6EE6D-7BCB-E3D0-D878-5B3BF9E5B484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" name="四角形: 上の 2 つの角を丸める 35">
                <a:extLst>
                  <a:ext uri="{FF2B5EF4-FFF2-40B4-BE49-F238E27FC236}">
                    <a16:creationId xmlns:a16="http://schemas.microsoft.com/office/drawing/2014/main" id="{002C0A31-112A-FF56-91E9-8D4B062C04B8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" name="四角形: 上の 2 つの角を丸める 36">
                <a:extLst>
                  <a:ext uri="{FF2B5EF4-FFF2-40B4-BE49-F238E27FC236}">
                    <a16:creationId xmlns:a16="http://schemas.microsoft.com/office/drawing/2014/main" id="{0464A136-70DC-B118-27BD-178837F22312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" name="四角形: 上の 2 つの角を丸める 39">
                <a:extLst>
                  <a:ext uri="{FF2B5EF4-FFF2-40B4-BE49-F238E27FC236}">
                    <a16:creationId xmlns:a16="http://schemas.microsoft.com/office/drawing/2014/main" id="{FB742E67-5693-DFF4-DE5D-36494EDB5B2C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29" name="グループ化 428">
              <a:extLst>
                <a:ext uri="{FF2B5EF4-FFF2-40B4-BE49-F238E27FC236}">
                  <a16:creationId xmlns:a16="http://schemas.microsoft.com/office/drawing/2014/main" id="{5AB41516-B46B-EF65-0819-088B0640B1B1}"/>
                </a:ext>
              </a:extLst>
            </p:cNvPr>
            <p:cNvGrpSpPr/>
            <p:nvPr/>
          </p:nvGrpSpPr>
          <p:grpSpPr>
            <a:xfrm>
              <a:off x="8408971" y="3785007"/>
              <a:ext cx="962025" cy="1026463"/>
              <a:chOff x="4008147" y="1069149"/>
              <a:chExt cx="962025" cy="1026463"/>
            </a:xfrm>
          </p:grpSpPr>
          <p:sp>
            <p:nvSpPr>
              <p:cNvPr id="430" name="楕円 429">
                <a:extLst>
                  <a:ext uri="{FF2B5EF4-FFF2-40B4-BE49-F238E27FC236}">
                    <a16:creationId xmlns:a16="http://schemas.microsoft.com/office/drawing/2014/main" id="{8D8799A1-6727-7EFE-7436-DF9B0492C089}"/>
                  </a:ext>
                </a:extLst>
              </p:cNvPr>
              <p:cNvSpPr/>
              <p:nvPr/>
            </p:nvSpPr>
            <p:spPr>
              <a:xfrm>
                <a:off x="4008147" y="1069149"/>
                <a:ext cx="962025" cy="8549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B0F0"/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楕円 430">
                <a:extLst>
                  <a:ext uri="{FF2B5EF4-FFF2-40B4-BE49-F238E27FC236}">
                    <a16:creationId xmlns:a16="http://schemas.microsoft.com/office/drawing/2014/main" id="{2934F0A5-C176-6516-D469-419DB0A3FCCE}"/>
                  </a:ext>
                </a:extLst>
              </p:cNvPr>
              <p:cNvSpPr/>
              <p:nvPr/>
            </p:nvSpPr>
            <p:spPr>
              <a:xfrm>
                <a:off x="4208966" y="1813647"/>
                <a:ext cx="172783" cy="146078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32" name="楕円 431">
                <a:extLst>
                  <a:ext uri="{FF2B5EF4-FFF2-40B4-BE49-F238E27FC236}">
                    <a16:creationId xmlns:a16="http://schemas.microsoft.com/office/drawing/2014/main" id="{7471B00C-A737-BEB7-7E3A-D80CC18E74CB}"/>
                  </a:ext>
                </a:extLst>
              </p:cNvPr>
              <p:cNvSpPr/>
              <p:nvPr/>
            </p:nvSpPr>
            <p:spPr>
              <a:xfrm>
                <a:off x="4121738" y="1956989"/>
                <a:ext cx="109193" cy="970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楕円 432">
                <a:extLst>
                  <a:ext uri="{FF2B5EF4-FFF2-40B4-BE49-F238E27FC236}">
                    <a16:creationId xmlns:a16="http://schemas.microsoft.com/office/drawing/2014/main" id="{340EA678-7E31-B4B2-99AB-4CC429DD61F8}"/>
                  </a:ext>
                </a:extLst>
              </p:cNvPr>
              <p:cNvSpPr/>
              <p:nvPr/>
            </p:nvSpPr>
            <p:spPr>
              <a:xfrm>
                <a:off x="4016501" y="2026461"/>
                <a:ext cx="79527" cy="6915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34" name="グループ化 433">
                <a:extLst>
                  <a:ext uri="{FF2B5EF4-FFF2-40B4-BE49-F238E27FC236}">
                    <a16:creationId xmlns:a16="http://schemas.microsoft.com/office/drawing/2014/main" id="{01915278-8A96-E92E-B618-9AB6A7F83E96}"/>
                  </a:ext>
                </a:extLst>
              </p:cNvPr>
              <p:cNvGrpSpPr/>
              <p:nvPr/>
            </p:nvGrpSpPr>
            <p:grpSpPr>
              <a:xfrm>
                <a:off x="4096028" y="1125027"/>
                <a:ext cx="737412" cy="694480"/>
                <a:chOff x="3206014" y="1144929"/>
                <a:chExt cx="631318" cy="594562"/>
              </a:xfrm>
            </p:grpSpPr>
            <p:grpSp>
              <p:nvGrpSpPr>
                <p:cNvPr id="435" name="グループ化 434">
                  <a:extLst>
                    <a:ext uri="{FF2B5EF4-FFF2-40B4-BE49-F238E27FC236}">
                      <a16:creationId xmlns:a16="http://schemas.microsoft.com/office/drawing/2014/main" id="{6F8559E2-B868-1941-DCE1-792A17AEE08B}"/>
                    </a:ext>
                  </a:extLst>
                </p:cNvPr>
                <p:cNvGrpSpPr/>
                <p:nvPr/>
              </p:nvGrpSpPr>
              <p:grpSpPr>
                <a:xfrm>
                  <a:off x="3206014" y="1381362"/>
                  <a:ext cx="342307" cy="246336"/>
                  <a:chOff x="3127388" y="1303758"/>
                  <a:chExt cx="586398" cy="421992"/>
                </a:xfrm>
              </p:grpSpPr>
              <p:sp>
                <p:nvSpPr>
                  <p:cNvPr id="450" name="フリーフォーム: 図形 449">
                    <a:extLst>
                      <a:ext uri="{FF2B5EF4-FFF2-40B4-BE49-F238E27FC236}">
                        <a16:creationId xmlns:a16="http://schemas.microsoft.com/office/drawing/2014/main" id="{6D3B6584-863D-1467-E9A3-0D8FF07DB371}"/>
                      </a:ext>
                    </a:extLst>
                  </p:cNvPr>
                  <p:cNvSpPr/>
                  <p:nvPr/>
                </p:nvSpPr>
                <p:spPr>
                  <a:xfrm>
                    <a:off x="3127388" y="1303758"/>
                    <a:ext cx="586398" cy="421992"/>
                  </a:xfrm>
                  <a:custGeom>
                    <a:avLst/>
                    <a:gdLst>
                      <a:gd name="connsiteX0" fmla="*/ 360604 w 586398"/>
                      <a:gd name="connsiteY0" fmla="*/ 0 h 421992"/>
                      <a:gd name="connsiteX1" fmla="*/ 586398 w 586398"/>
                      <a:gd name="connsiteY1" fmla="*/ 389300 h 421992"/>
                      <a:gd name="connsiteX2" fmla="*/ 573688 w 586398"/>
                      <a:gd name="connsiteY2" fmla="*/ 392826 h 421992"/>
                      <a:gd name="connsiteX3" fmla="*/ 290986 w 586398"/>
                      <a:gd name="connsiteY3" fmla="*/ 421992 h 421992"/>
                      <a:gd name="connsiteX4" fmla="*/ 8285 w 586398"/>
                      <a:gd name="connsiteY4" fmla="*/ 392826 h 421992"/>
                      <a:gd name="connsiteX5" fmla="*/ 0 w 586398"/>
                      <a:gd name="connsiteY5" fmla="*/ 390527 h 421992"/>
                      <a:gd name="connsiteX6" fmla="*/ 610 w 586398"/>
                      <a:gd name="connsiteY6" fmla="*/ 390240 h 421992"/>
                      <a:gd name="connsiteX7" fmla="*/ 226950 w 586398"/>
                      <a:gd name="connsiteY7" fmla="*/ 1 h 421992"/>
                      <a:gd name="connsiteX8" fmla="*/ 236641 w 586398"/>
                      <a:gd name="connsiteY8" fmla="*/ 4718 h 421992"/>
                      <a:gd name="connsiteX9" fmla="*/ 293776 w 586398"/>
                      <a:gd name="connsiteY9" fmla="*/ 13045 h 421992"/>
                      <a:gd name="connsiteX10" fmla="*/ 350912 w 586398"/>
                      <a:gd name="connsiteY10" fmla="*/ 4718 h 4219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86398" h="421992">
                        <a:moveTo>
                          <a:pt x="360604" y="0"/>
                        </a:moveTo>
                        <a:lnTo>
                          <a:pt x="586398" y="389300"/>
                        </a:lnTo>
                        <a:lnTo>
                          <a:pt x="573688" y="392826"/>
                        </a:lnTo>
                        <a:cubicBezTo>
                          <a:pt x="486797" y="411607"/>
                          <a:pt x="391265" y="421992"/>
                          <a:pt x="290986" y="421992"/>
                        </a:cubicBezTo>
                        <a:cubicBezTo>
                          <a:pt x="190708" y="421992"/>
                          <a:pt x="95176" y="411607"/>
                          <a:pt x="8285" y="392826"/>
                        </a:cubicBezTo>
                        <a:lnTo>
                          <a:pt x="0" y="390527"/>
                        </a:lnTo>
                        <a:lnTo>
                          <a:pt x="610" y="390240"/>
                        </a:lnTo>
                        <a:lnTo>
                          <a:pt x="226950" y="1"/>
                        </a:lnTo>
                        <a:lnTo>
                          <a:pt x="236641" y="4718"/>
                        </a:lnTo>
                        <a:cubicBezTo>
                          <a:pt x="254202" y="10080"/>
                          <a:pt x="273510" y="13045"/>
                          <a:pt x="293776" y="13045"/>
                        </a:cubicBezTo>
                        <a:cubicBezTo>
                          <a:pt x="314043" y="13045"/>
                          <a:pt x="333350" y="10080"/>
                          <a:pt x="350912" y="4718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1" name="フリーフォーム: 図形 450">
                    <a:extLst>
                      <a:ext uri="{FF2B5EF4-FFF2-40B4-BE49-F238E27FC236}">
                        <a16:creationId xmlns:a16="http://schemas.microsoft.com/office/drawing/2014/main" id="{90DC278E-530D-1016-1D3A-952A0E8C78ED}"/>
                      </a:ext>
                    </a:extLst>
                  </p:cNvPr>
                  <p:cNvSpPr/>
                  <p:nvPr/>
                </p:nvSpPr>
                <p:spPr>
                  <a:xfrm>
                    <a:off x="3285232" y="1303758"/>
                    <a:ext cx="271951" cy="181054"/>
                  </a:xfrm>
                  <a:custGeom>
                    <a:avLst/>
                    <a:gdLst>
                      <a:gd name="connsiteX0" fmla="*/ 202761 w 271951"/>
                      <a:gd name="connsiteY0" fmla="*/ 0 h 181054"/>
                      <a:gd name="connsiteX1" fmla="*/ 271951 w 271951"/>
                      <a:gd name="connsiteY1" fmla="*/ 119293 h 181054"/>
                      <a:gd name="connsiteX2" fmla="*/ 244369 w 271951"/>
                      <a:gd name="connsiteY2" fmla="*/ 116110 h 181054"/>
                      <a:gd name="connsiteX3" fmla="*/ 238862 w 271951"/>
                      <a:gd name="connsiteY3" fmla="*/ 153320 h 181054"/>
                      <a:gd name="connsiteX4" fmla="*/ 203884 w 271951"/>
                      <a:gd name="connsiteY4" fmla="*/ 139485 h 181054"/>
                      <a:gd name="connsiteX5" fmla="*/ 188935 w 271951"/>
                      <a:gd name="connsiteY5" fmla="*/ 174000 h 181054"/>
                      <a:gd name="connsiteX6" fmla="*/ 158730 w 271951"/>
                      <a:gd name="connsiteY6" fmla="*/ 151583 h 181054"/>
                      <a:gd name="connsiteX7" fmla="*/ 135356 w 271951"/>
                      <a:gd name="connsiteY7" fmla="*/ 181054 h 181054"/>
                      <a:gd name="connsiteX8" fmla="*/ 111982 w 271951"/>
                      <a:gd name="connsiteY8" fmla="*/ 151583 h 181054"/>
                      <a:gd name="connsiteX9" fmla="*/ 81777 w 271951"/>
                      <a:gd name="connsiteY9" fmla="*/ 174000 h 181054"/>
                      <a:gd name="connsiteX10" fmla="*/ 66828 w 271951"/>
                      <a:gd name="connsiteY10" fmla="*/ 139485 h 181054"/>
                      <a:gd name="connsiteX11" fmla="*/ 31850 w 271951"/>
                      <a:gd name="connsiteY11" fmla="*/ 153320 h 181054"/>
                      <a:gd name="connsiteX12" fmla="*/ 26343 w 271951"/>
                      <a:gd name="connsiteY12" fmla="*/ 116110 h 181054"/>
                      <a:gd name="connsiteX13" fmla="*/ 0 w 271951"/>
                      <a:gd name="connsiteY13" fmla="*/ 119150 h 181054"/>
                      <a:gd name="connsiteX14" fmla="*/ 69107 w 271951"/>
                      <a:gd name="connsiteY14" fmla="*/ 1 h 181054"/>
                      <a:gd name="connsiteX15" fmla="*/ 78798 w 271951"/>
                      <a:gd name="connsiteY15" fmla="*/ 4718 h 181054"/>
                      <a:gd name="connsiteX16" fmla="*/ 135933 w 271951"/>
                      <a:gd name="connsiteY16" fmla="*/ 13045 h 181054"/>
                      <a:gd name="connsiteX17" fmla="*/ 193069 w 271951"/>
                      <a:gd name="connsiteY17" fmla="*/ 4718 h 1810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71951" h="181054">
                        <a:moveTo>
                          <a:pt x="202761" y="0"/>
                        </a:moveTo>
                        <a:lnTo>
                          <a:pt x="271951" y="119293"/>
                        </a:lnTo>
                        <a:lnTo>
                          <a:pt x="244369" y="116110"/>
                        </a:lnTo>
                        <a:lnTo>
                          <a:pt x="238862" y="153320"/>
                        </a:lnTo>
                        <a:lnTo>
                          <a:pt x="203884" y="139485"/>
                        </a:lnTo>
                        <a:lnTo>
                          <a:pt x="188935" y="174000"/>
                        </a:lnTo>
                        <a:lnTo>
                          <a:pt x="158730" y="151583"/>
                        </a:lnTo>
                        <a:lnTo>
                          <a:pt x="135356" y="181054"/>
                        </a:lnTo>
                        <a:lnTo>
                          <a:pt x="111982" y="151583"/>
                        </a:lnTo>
                        <a:lnTo>
                          <a:pt x="81777" y="174000"/>
                        </a:lnTo>
                        <a:lnTo>
                          <a:pt x="66828" y="139485"/>
                        </a:lnTo>
                        <a:lnTo>
                          <a:pt x="31850" y="153320"/>
                        </a:lnTo>
                        <a:lnTo>
                          <a:pt x="26343" y="116110"/>
                        </a:lnTo>
                        <a:lnTo>
                          <a:pt x="0" y="119150"/>
                        </a:lnTo>
                        <a:lnTo>
                          <a:pt x="69107" y="1"/>
                        </a:lnTo>
                        <a:lnTo>
                          <a:pt x="78798" y="4718"/>
                        </a:lnTo>
                        <a:cubicBezTo>
                          <a:pt x="96359" y="10080"/>
                          <a:pt x="115667" y="13045"/>
                          <a:pt x="135933" y="13045"/>
                        </a:cubicBezTo>
                        <a:cubicBezTo>
                          <a:pt x="156200" y="13045"/>
                          <a:pt x="175507" y="10080"/>
                          <a:pt x="193069" y="4718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36" name="グループ化 435">
                  <a:extLst>
                    <a:ext uri="{FF2B5EF4-FFF2-40B4-BE49-F238E27FC236}">
                      <a16:creationId xmlns:a16="http://schemas.microsoft.com/office/drawing/2014/main" id="{C91A2048-BFCC-8EF0-3DB7-7E5C03C3A33D}"/>
                    </a:ext>
                  </a:extLst>
                </p:cNvPr>
                <p:cNvGrpSpPr/>
                <p:nvPr/>
              </p:nvGrpSpPr>
              <p:grpSpPr>
                <a:xfrm>
                  <a:off x="3556679" y="1412859"/>
                  <a:ext cx="280653" cy="326632"/>
                  <a:chOff x="3934604" y="1330151"/>
                  <a:chExt cx="480780" cy="559545"/>
                </a:xfrm>
              </p:grpSpPr>
              <p:sp>
                <p:nvSpPr>
                  <p:cNvPr id="448" name="フリーフォーム: 図形 447">
                    <a:extLst>
                      <a:ext uri="{FF2B5EF4-FFF2-40B4-BE49-F238E27FC236}">
                        <a16:creationId xmlns:a16="http://schemas.microsoft.com/office/drawing/2014/main" id="{6C688161-14D4-BE76-3720-7D422F7D2047}"/>
                      </a:ext>
                    </a:extLst>
                  </p:cNvPr>
                  <p:cNvSpPr/>
                  <p:nvPr/>
                </p:nvSpPr>
                <p:spPr>
                  <a:xfrm>
                    <a:off x="3934604" y="1416846"/>
                    <a:ext cx="454649" cy="472850"/>
                  </a:xfrm>
                  <a:custGeom>
                    <a:avLst/>
                    <a:gdLst>
                      <a:gd name="connsiteX0" fmla="*/ 312309 w 458395"/>
                      <a:gd name="connsiteY0" fmla="*/ 0 h 472659"/>
                      <a:gd name="connsiteX1" fmla="*/ 411581 w 458395"/>
                      <a:gd name="connsiteY1" fmla="*/ 0 h 472659"/>
                      <a:gd name="connsiteX2" fmla="*/ 412557 w 458395"/>
                      <a:gd name="connsiteY2" fmla="*/ 1609 h 472659"/>
                      <a:gd name="connsiteX3" fmla="*/ 378730 w 458395"/>
                      <a:gd name="connsiteY3" fmla="*/ 390769 h 472659"/>
                      <a:gd name="connsiteX4" fmla="*/ 200717 w 458395"/>
                      <a:gd name="connsiteY4" fmla="*/ 469420 h 472659"/>
                      <a:gd name="connsiteX5" fmla="*/ 132159 w 458395"/>
                      <a:gd name="connsiteY5" fmla="*/ 472659 h 472659"/>
                      <a:gd name="connsiteX6" fmla="*/ 0 w 458395"/>
                      <a:gd name="connsiteY6" fmla="*/ 378583 h 472659"/>
                      <a:gd name="connsiteX7" fmla="*/ 80717 w 458395"/>
                      <a:gd name="connsiteY7" fmla="*/ 291900 h 472659"/>
                      <a:gd name="connsiteX8" fmla="*/ 134832 w 458395"/>
                      <a:gd name="connsiteY8" fmla="*/ 270174 h 472659"/>
                      <a:gd name="connsiteX9" fmla="*/ 279375 w 458395"/>
                      <a:gd name="connsiteY9" fmla="*/ 107524 h 472659"/>
                      <a:gd name="connsiteX0" fmla="*/ 312309 w 445091"/>
                      <a:gd name="connsiteY0" fmla="*/ 0 h 472980"/>
                      <a:gd name="connsiteX1" fmla="*/ 411581 w 445091"/>
                      <a:gd name="connsiteY1" fmla="*/ 0 h 472980"/>
                      <a:gd name="connsiteX2" fmla="*/ 412557 w 445091"/>
                      <a:gd name="connsiteY2" fmla="*/ 1609 h 472980"/>
                      <a:gd name="connsiteX3" fmla="*/ 378730 w 445091"/>
                      <a:gd name="connsiteY3" fmla="*/ 390769 h 472980"/>
                      <a:gd name="connsiteX4" fmla="*/ 132159 w 445091"/>
                      <a:gd name="connsiteY4" fmla="*/ 472659 h 472980"/>
                      <a:gd name="connsiteX5" fmla="*/ 0 w 445091"/>
                      <a:gd name="connsiteY5" fmla="*/ 378583 h 472980"/>
                      <a:gd name="connsiteX6" fmla="*/ 80717 w 445091"/>
                      <a:gd name="connsiteY6" fmla="*/ 291900 h 472980"/>
                      <a:gd name="connsiteX7" fmla="*/ 134832 w 445091"/>
                      <a:gd name="connsiteY7" fmla="*/ 270174 h 472980"/>
                      <a:gd name="connsiteX8" fmla="*/ 279375 w 445091"/>
                      <a:gd name="connsiteY8" fmla="*/ 107524 h 472980"/>
                      <a:gd name="connsiteX9" fmla="*/ 312309 w 445091"/>
                      <a:gd name="connsiteY9" fmla="*/ 0 h 472980"/>
                      <a:gd name="connsiteX0" fmla="*/ 312309 w 453478"/>
                      <a:gd name="connsiteY0" fmla="*/ 0 h 472739"/>
                      <a:gd name="connsiteX1" fmla="*/ 411581 w 453478"/>
                      <a:gd name="connsiteY1" fmla="*/ 0 h 472739"/>
                      <a:gd name="connsiteX2" fmla="*/ 412557 w 453478"/>
                      <a:gd name="connsiteY2" fmla="*/ 1609 h 472739"/>
                      <a:gd name="connsiteX3" fmla="*/ 404923 w 453478"/>
                      <a:gd name="connsiteY3" fmla="*/ 359813 h 472739"/>
                      <a:gd name="connsiteX4" fmla="*/ 132159 w 453478"/>
                      <a:gd name="connsiteY4" fmla="*/ 472659 h 472739"/>
                      <a:gd name="connsiteX5" fmla="*/ 0 w 453478"/>
                      <a:gd name="connsiteY5" fmla="*/ 378583 h 472739"/>
                      <a:gd name="connsiteX6" fmla="*/ 80717 w 453478"/>
                      <a:gd name="connsiteY6" fmla="*/ 291900 h 472739"/>
                      <a:gd name="connsiteX7" fmla="*/ 134832 w 453478"/>
                      <a:gd name="connsiteY7" fmla="*/ 270174 h 472739"/>
                      <a:gd name="connsiteX8" fmla="*/ 279375 w 453478"/>
                      <a:gd name="connsiteY8" fmla="*/ 107524 h 472739"/>
                      <a:gd name="connsiteX9" fmla="*/ 312309 w 453478"/>
                      <a:gd name="connsiteY9" fmla="*/ 0 h 472739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134832 w 458923"/>
                      <a:gd name="connsiteY7" fmla="*/ 270174 h 472850"/>
                      <a:gd name="connsiteX8" fmla="*/ 279375 w 458923"/>
                      <a:gd name="connsiteY8" fmla="*/ 107524 h 472850"/>
                      <a:gd name="connsiteX9" fmla="*/ 312309 w 458923"/>
                      <a:gd name="connsiteY9" fmla="*/ 0 h 472850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134832 w 458923"/>
                      <a:gd name="connsiteY7" fmla="*/ 270174 h 472850"/>
                      <a:gd name="connsiteX8" fmla="*/ 298425 w 458923"/>
                      <a:gd name="connsiteY8" fmla="*/ 114668 h 472850"/>
                      <a:gd name="connsiteX9" fmla="*/ 312309 w 458923"/>
                      <a:gd name="connsiteY9" fmla="*/ 0 h 472850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298425 w 458923"/>
                      <a:gd name="connsiteY7" fmla="*/ 114668 h 472850"/>
                      <a:gd name="connsiteX8" fmla="*/ 312309 w 458923"/>
                      <a:gd name="connsiteY8" fmla="*/ 0 h 472850"/>
                      <a:gd name="connsiteX0" fmla="*/ 313578 w 460192"/>
                      <a:gd name="connsiteY0" fmla="*/ 0 h 472850"/>
                      <a:gd name="connsiteX1" fmla="*/ 412850 w 460192"/>
                      <a:gd name="connsiteY1" fmla="*/ 0 h 472850"/>
                      <a:gd name="connsiteX2" fmla="*/ 413826 w 460192"/>
                      <a:gd name="connsiteY2" fmla="*/ 1609 h 472850"/>
                      <a:gd name="connsiteX3" fmla="*/ 406192 w 460192"/>
                      <a:gd name="connsiteY3" fmla="*/ 359813 h 472850"/>
                      <a:gd name="connsiteX4" fmla="*/ 133428 w 460192"/>
                      <a:gd name="connsiteY4" fmla="*/ 472659 h 472850"/>
                      <a:gd name="connsiteX5" fmla="*/ 1269 w 460192"/>
                      <a:gd name="connsiteY5" fmla="*/ 378583 h 472850"/>
                      <a:gd name="connsiteX6" fmla="*/ 79605 w 460192"/>
                      <a:gd name="connsiteY6" fmla="*/ 265707 h 472850"/>
                      <a:gd name="connsiteX7" fmla="*/ 299694 w 460192"/>
                      <a:gd name="connsiteY7" fmla="*/ 114668 h 472850"/>
                      <a:gd name="connsiteX8" fmla="*/ 313578 w 460192"/>
                      <a:gd name="connsiteY8" fmla="*/ 0 h 472850"/>
                      <a:gd name="connsiteX0" fmla="*/ 313578 w 460192"/>
                      <a:gd name="connsiteY0" fmla="*/ 0 h 472850"/>
                      <a:gd name="connsiteX1" fmla="*/ 412850 w 460192"/>
                      <a:gd name="connsiteY1" fmla="*/ 0 h 472850"/>
                      <a:gd name="connsiteX2" fmla="*/ 413826 w 460192"/>
                      <a:gd name="connsiteY2" fmla="*/ 1609 h 472850"/>
                      <a:gd name="connsiteX3" fmla="*/ 406192 w 460192"/>
                      <a:gd name="connsiteY3" fmla="*/ 359813 h 472850"/>
                      <a:gd name="connsiteX4" fmla="*/ 133428 w 460192"/>
                      <a:gd name="connsiteY4" fmla="*/ 472659 h 472850"/>
                      <a:gd name="connsiteX5" fmla="*/ 1269 w 460192"/>
                      <a:gd name="connsiteY5" fmla="*/ 378583 h 472850"/>
                      <a:gd name="connsiteX6" fmla="*/ 79605 w 460192"/>
                      <a:gd name="connsiteY6" fmla="*/ 265707 h 472850"/>
                      <a:gd name="connsiteX7" fmla="*/ 299694 w 460192"/>
                      <a:gd name="connsiteY7" fmla="*/ 114668 h 472850"/>
                      <a:gd name="connsiteX8" fmla="*/ 313578 w 460192"/>
                      <a:gd name="connsiteY8" fmla="*/ 0 h 472850"/>
                      <a:gd name="connsiteX0" fmla="*/ 306648 w 453262"/>
                      <a:gd name="connsiteY0" fmla="*/ 0 h 472850"/>
                      <a:gd name="connsiteX1" fmla="*/ 405920 w 453262"/>
                      <a:gd name="connsiteY1" fmla="*/ 0 h 472850"/>
                      <a:gd name="connsiteX2" fmla="*/ 406896 w 453262"/>
                      <a:gd name="connsiteY2" fmla="*/ 1609 h 472850"/>
                      <a:gd name="connsiteX3" fmla="*/ 399262 w 453262"/>
                      <a:gd name="connsiteY3" fmla="*/ 359813 h 472850"/>
                      <a:gd name="connsiteX4" fmla="*/ 126498 w 453262"/>
                      <a:gd name="connsiteY4" fmla="*/ 472659 h 472850"/>
                      <a:gd name="connsiteX5" fmla="*/ 1483 w 453262"/>
                      <a:gd name="connsiteY5" fmla="*/ 400014 h 472850"/>
                      <a:gd name="connsiteX6" fmla="*/ 72675 w 453262"/>
                      <a:gd name="connsiteY6" fmla="*/ 265707 h 472850"/>
                      <a:gd name="connsiteX7" fmla="*/ 292764 w 453262"/>
                      <a:gd name="connsiteY7" fmla="*/ 114668 h 472850"/>
                      <a:gd name="connsiteX8" fmla="*/ 306648 w 453262"/>
                      <a:gd name="connsiteY8" fmla="*/ 0 h 472850"/>
                      <a:gd name="connsiteX0" fmla="*/ 311301 w 457915"/>
                      <a:gd name="connsiteY0" fmla="*/ 0 h 472850"/>
                      <a:gd name="connsiteX1" fmla="*/ 410573 w 457915"/>
                      <a:gd name="connsiteY1" fmla="*/ 0 h 472850"/>
                      <a:gd name="connsiteX2" fmla="*/ 411549 w 457915"/>
                      <a:gd name="connsiteY2" fmla="*/ 1609 h 472850"/>
                      <a:gd name="connsiteX3" fmla="*/ 403915 w 457915"/>
                      <a:gd name="connsiteY3" fmla="*/ 359813 h 472850"/>
                      <a:gd name="connsiteX4" fmla="*/ 131151 w 457915"/>
                      <a:gd name="connsiteY4" fmla="*/ 472659 h 472850"/>
                      <a:gd name="connsiteX5" fmla="*/ 6136 w 457915"/>
                      <a:gd name="connsiteY5" fmla="*/ 400014 h 472850"/>
                      <a:gd name="connsiteX6" fmla="*/ 77328 w 457915"/>
                      <a:gd name="connsiteY6" fmla="*/ 265707 h 472850"/>
                      <a:gd name="connsiteX7" fmla="*/ 297417 w 457915"/>
                      <a:gd name="connsiteY7" fmla="*/ 114668 h 472850"/>
                      <a:gd name="connsiteX8" fmla="*/ 311301 w 457915"/>
                      <a:gd name="connsiteY8" fmla="*/ 0 h 472850"/>
                      <a:gd name="connsiteX0" fmla="*/ 308035 w 454649"/>
                      <a:gd name="connsiteY0" fmla="*/ 0 h 472850"/>
                      <a:gd name="connsiteX1" fmla="*/ 407307 w 454649"/>
                      <a:gd name="connsiteY1" fmla="*/ 0 h 472850"/>
                      <a:gd name="connsiteX2" fmla="*/ 408283 w 454649"/>
                      <a:gd name="connsiteY2" fmla="*/ 1609 h 472850"/>
                      <a:gd name="connsiteX3" fmla="*/ 400649 w 454649"/>
                      <a:gd name="connsiteY3" fmla="*/ 359813 h 472850"/>
                      <a:gd name="connsiteX4" fmla="*/ 127885 w 454649"/>
                      <a:gd name="connsiteY4" fmla="*/ 472659 h 472850"/>
                      <a:gd name="connsiteX5" fmla="*/ 2870 w 454649"/>
                      <a:gd name="connsiteY5" fmla="*/ 400014 h 472850"/>
                      <a:gd name="connsiteX6" fmla="*/ 74062 w 454649"/>
                      <a:gd name="connsiteY6" fmla="*/ 265707 h 472850"/>
                      <a:gd name="connsiteX7" fmla="*/ 294151 w 454649"/>
                      <a:gd name="connsiteY7" fmla="*/ 114668 h 472850"/>
                      <a:gd name="connsiteX8" fmla="*/ 308035 w 454649"/>
                      <a:gd name="connsiteY8" fmla="*/ 0 h 472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4649" h="472850">
                        <a:moveTo>
                          <a:pt x="308035" y="0"/>
                        </a:moveTo>
                        <a:lnTo>
                          <a:pt x="407307" y="0"/>
                        </a:lnTo>
                        <a:lnTo>
                          <a:pt x="408283" y="1609"/>
                        </a:lnTo>
                        <a:cubicBezTo>
                          <a:pt x="477845" y="140861"/>
                          <a:pt x="464051" y="257493"/>
                          <a:pt x="400649" y="359813"/>
                        </a:cubicBezTo>
                        <a:cubicBezTo>
                          <a:pt x="337247" y="462133"/>
                          <a:pt x="191007" y="474690"/>
                          <a:pt x="127885" y="472659"/>
                        </a:cubicBezTo>
                        <a:cubicBezTo>
                          <a:pt x="54896" y="472659"/>
                          <a:pt x="16603" y="451175"/>
                          <a:pt x="2870" y="400014"/>
                        </a:cubicBezTo>
                        <a:cubicBezTo>
                          <a:pt x="-10863" y="348853"/>
                          <a:pt x="26628" y="279988"/>
                          <a:pt x="74062" y="265707"/>
                        </a:cubicBezTo>
                        <a:cubicBezTo>
                          <a:pt x="147425" y="215361"/>
                          <a:pt x="275557" y="181683"/>
                          <a:pt x="294151" y="114668"/>
                        </a:cubicBezTo>
                        <a:cubicBezTo>
                          <a:pt x="312745" y="47653"/>
                          <a:pt x="303407" y="38223"/>
                          <a:pt x="308035" y="0"/>
                        </a:cubicBezTo>
                        <a:close/>
                      </a:path>
                    </a:pathLst>
                  </a:custGeom>
                  <a:solidFill>
                    <a:srgbClr val="7030A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9" name="フリーフォーム: 図形 448">
                    <a:extLst>
                      <a:ext uri="{FF2B5EF4-FFF2-40B4-BE49-F238E27FC236}">
                        <a16:creationId xmlns:a16="http://schemas.microsoft.com/office/drawing/2014/main" id="{1F18154F-8C77-9B64-B869-106D71AC397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194860" y="1330151"/>
                    <a:ext cx="220524" cy="182222"/>
                  </a:xfrm>
                  <a:custGeom>
                    <a:avLst/>
                    <a:gdLst>
                      <a:gd name="connsiteX0" fmla="*/ 133122 w 220524"/>
                      <a:gd name="connsiteY0" fmla="*/ 182222 h 182222"/>
                      <a:gd name="connsiteX1" fmla="*/ 87403 w 220524"/>
                      <a:gd name="connsiteY1" fmla="*/ 182222 h 182222"/>
                      <a:gd name="connsiteX2" fmla="*/ 98836 w 220524"/>
                      <a:gd name="connsiteY2" fmla="*/ 127172 h 182222"/>
                      <a:gd name="connsiteX3" fmla="*/ 57358 w 220524"/>
                      <a:gd name="connsiteY3" fmla="*/ 119474 h 182222"/>
                      <a:gd name="connsiteX4" fmla="*/ 24420 w 220524"/>
                      <a:gd name="connsiteY4" fmla="*/ 99060 h 182222"/>
                      <a:gd name="connsiteX5" fmla="*/ 343 w 220524"/>
                      <a:gd name="connsiteY5" fmla="*/ 76685 h 182222"/>
                      <a:gd name="connsiteX6" fmla="*/ 0 w 220524"/>
                      <a:gd name="connsiteY6" fmla="*/ 76218 h 182222"/>
                      <a:gd name="connsiteX7" fmla="*/ 50612 w 220524"/>
                      <a:gd name="connsiteY7" fmla="*/ 69162 h 182222"/>
                      <a:gd name="connsiteX8" fmla="*/ 42003 w 220524"/>
                      <a:gd name="connsiteY8" fmla="*/ 21071 h 182222"/>
                      <a:gd name="connsiteX9" fmla="*/ 87435 w 220524"/>
                      <a:gd name="connsiteY9" fmla="*/ 43719 h 182222"/>
                      <a:gd name="connsiteX10" fmla="*/ 110192 w 220524"/>
                      <a:gd name="connsiteY10" fmla="*/ 0 h 182222"/>
                      <a:gd name="connsiteX11" fmla="*/ 132950 w 220524"/>
                      <a:gd name="connsiteY11" fmla="*/ 43719 h 182222"/>
                      <a:gd name="connsiteX12" fmla="*/ 178382 w 220524"/>
                      <a:gd name="connsiteY12" fmla="*/ 21071 h 182222"/>
                      <a:gd name="connsiteX13" fmla="*/ 169773 w 220524"/>
                      <a:gd name="connsiteY13" fmla="*/ 69162 h 182222"/>
                      <a:gd name="connsiteX14" fmla="*/ 220524 w 220524"/>
                      <a:gd name="connsiteY14" fmla="*/ 76237 h 182222"/>
                      <a:gd name="connsiteX15" fmla="*/ 183837 w 220524"/>
                      <a:gd name="connsiteY15" fmla="*/ 110331 h 182222"/>
                      <a:gd name="connsiteX16" fmla="*/ 185183 w 220524"/>
                      <a:gd name="connsiteY16" fmla="*/ 111582 h 182222"/>
                      <a:gd name="connsiteX17" fmla="*/ 172450 w 220524"/>
                      <a:gd name="connsiteY17" fmla="*/ 119474 h 182222"/>
                      <a:gd name="connsiteX18" fmla="*/ 122034 w 220524"/>
                      <a:gd name="connsiteY18" fmla="*/ 128831 h 182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220524" h="182222">
                        <a:moveTo>
                          <a:pt x="133122" y="182222"/>
                        </a:moveTo>
                        <a:lnTo>
                          <a:pt x="87403" y="182222"/>
                        </a:lnTo>
                        <a:lnTo>
                          <a:pt x="98836" y="127172"/>
                        </a:lnTo>
                        <a:lnTo>
                          <a:pt x="57358" y="119474"/>
                        </a:lnTo>
                        <a:lnTo>
                          <a:pt x="24420" y="99060"/>
                        </a:lnTo>
                        <a:lnTo>
                          <a:pt x="343" y="76685"/>
                        </a:lnTo>
                        <a:lnTo>
                          <a:pt x="0" y="76218"/>
                        </a:lnTo>
                        <a:lnTo>
                          <a:pt x="50612" y="69162"/>
                        </a:lnTo>
                        <a:lnTo>
                          <a:pt x="42003" y="21071"/>
                        </a:lnTo>
                        <a:lnTo>
                          <a:pt x="87435" y="43719"/>
                        </a:lnTo>
                        <a:lnTo>
                          <a:pt x="110192" y="0"/>
                        </a:lnTo>
                        <a:lnTo>
                          <a:pt x="132950" y="43719"/>
                        </a:lnTo>
                        <a:lnTo>
                          <a:pt x="178382" y="21071"/>
                        </a:lnTo>
                        <a:lnTo>
                          <a:pt x="169773" y="69162"/>
                        </a:lnTo>
                        <a:lnTo>
                          <a:pt x="220524" y="76237"/>
                        </a:lnTo>
                        <a:lnTo>
                          <a:pt x="183837" y="110331"/>
                        </a:lnTo>
                        <a:lnTo>
                          <a:pt x="185183" y="111582"/>
                        </a:lnTo>
                        <a:lnTo>
                          <a:pt x="172450" y="119474"/>
                        </a:lnTo>
                        <a:lnTo>
                          <a:pt x="122034" y="128831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37" name="グループ化 436">
                  <a:extLst>
                    <a:ext uri="{FF2B5EF4-FFF2-40B4-BE49-F238E27FC236}">
                      <a16:creationId xmlns:a16="http://schemas.microsoft.com/office/drawing/2014/main" id="{49A324AE-BFCD-0ED0-61F4-97069AD205B5}"/>
                    </a:ext>
                  </a:extLst>
                </p:cNvPr>
                <p:cNvGrpSpPr/>
                <p:nvPr/>
              </p:nvGrpSpPr>
              <p:grpSpPr>
                <a:xfrm>
                  <a:off x="3462337" y="1144929"/>
                  <a:ext cx="311066" cy="303963"/>
                  <a:chOff x="3724964" y="958099"/>
                  <a:chExt cx="1218929" cy="1191098"/>
                </a:xfrm>
              </p:grpSpPr>
              <p:sp>
                <p:nvSpPr>
                  <p:cNvPr id="438" name="月 258">
                    <a:extLst>
                      <a:ext uri="{FF2B5EF4-FFF2-40B4-BE49-F238E27FC236}">
                        <a16:creationId xmlns:a16="http://schemas.microsoft.com/office/drawing/2014/main" id="{70AC102B-D77F-C071-AF68-5733551884A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110092" y="977141"/>
                    <a:ext cx="135092" cy="294896"/>
                  </a:xfrm>
                  <a:custGeom>
                    <a:avLst/>
                    <a:gdLst>
                      <a:gd name="connsiteX0" fmla="*/ 134541 w 134541"/>
                      <a:gd name="connsiteY0" fmla="*/ 416047 h 416047"/>
                      <a:gd name="connsiteX1" fmla="*/ 0 w 134541"/>
                      <a:gd name="connsiteY1" fmla="*/ 208023 h 416047"/>
                      <a:gd name="connsiteX2" fmla="*/ 134541 w 134541"/>
                      <a:gd name="connsiteY2" fmla="*/ -1 h 416047"/>
                      <a:gd name="connsiteX3" fmla="*/ 88703 w 134541"/>
                      <a:gd name="connsiteY3" fmla="*/ 208022 h 416047"/>
                      <a:gd name="connsiteX4" fmla="*/ 134541 w 134541"/>
                      <a:gd name="connsiteY4" fmla="*/ 416045 h 416047"/>
                      <a:gd name="connsiteX5" fmla="*/ 134541 w 134541"/>
                      <a:gd name="connsiteY5" fmla="*/ 416047 h 416047"/>
                      <a:gd name="connsiteX0" fmla="*/ 134541 w 134541"/>
                      <a:gd name="connsiteY0" fmla="*/ 416048 h 416048"/>
                      <a:gd name="connsiteX1" fmla="*/ 0 w 134541"/>
                      <a:gd name="connsiteY1" fmla="*/ 208024 h 416048"/>
                      <a:gd name="connsiteX2" fmla="*/ 134541 w 134541"/>
                      <a:gd name="connsiteY2" fmla="*/ 0 h 416048"/>
                      <a:gd name="connsiteX3" fmla="*/ 88703 w 134541"/>
                      <a:gd name="connsiteY3" fmla="*/ 208023 h 416048"/>
                      <a:gd name="connsiteX4" fmla="*/ 134541 w 134541"/>
                      <a:gd name="connsiteY4" fmla="*/ 416046 h 416048"/>
                      <a:gd name="connsiteX5" fmla="*/ 134541 w 134541"/>
                      <a:gd name="connsiteY5" fmla="*/ 416048 h 416048"/>
                      <a:gd name="connsiteX0" fmla="*/ 135092 w 135092"/>
                      <a:gd name="connsiteY0" fmla="*/ 234028 h 234028"/>
                      <a:gd name="connsiteX1" fmla="*/ 551 w 135092"/>
                      <a:gd name="connsiteY1" fmla="*/ 26004 h 234028"/>
                      <a:gd name="connsiteX2" fmla="*/ 89254 w 135092"/>
                      <a:gd name="connsiteY2" fmla="*/ 26003 h 234028"/>
                      <a:gd name="connsiteX3" fmla="*/ 135092 w 135092"/>
                      <a:gd name="connsiteY3" fmla="*/ 234026 h 234028"/>
                      <a:gd name="connsiteX4" fmla="*/ 135092 w 135092"/>
                      <a:gd name="connsiteY4" fmla="*/ 234028 h 234028"/>
                      <a:gd name="connsiteX0" fmla="*/ 135092 w 135092"/>
                      <a:gd name="connsiteY0" fmla="*/ 234028 h 234121"/>
                      <a:gd name="connsiteX1" fmla="*/ 551 w 135092"/>
                      <a:gd name="connsiteY1" fmla="*/ 26004 h 234121"/>
                      <a:gd name="connsiteX2" fmla="*/ 89254 w 135092"/>
                      <a:gd name="connsiteY2" fmla="*/ 26003 h 234121"/>
                      <a:gd name="connsiteX3" fmla="*/ 135092 w 135092"/>
                      <a:gd name="connsiteY3" fmla="*/ 234026 h 234121"/>
                      <a:gd name="connsiteX4" fmla="*/ 135092 w 135092"/>
                      <a:gd name="connsiteY4" fmla="*/ 234028 h 2341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5092" h="234121">
                        <a:moveTo>
                          <a:pt x="135092" y="234028"/>
                        </a:moveTo>
                        <a:cubicBezTo>
                          <a:pt x="-24938" y="238791"/>
                          <a:pt x="8191" y="60675"/>
                          <a:pt x="551" y="26004"/>
                        </a:cubicBezTo>
                        <a:cubicBezTo>
                          <a:pt x="-7089" y="-8667"/>
                          <a:pt x="66830" y="-8667"/>
                          <a:pt x="89254" y="26003"/>
                        </a:cubicBezTo>
                        <a:cubicBezTo>
                          <a:pt x="89254" y="101269"/>
                          <a:pt x="105372" y="174417"/>
                          <a:pt x="135092" y="234026"/>
                        </a:cubicBezTo>
                        <a:lnTo>
                          <a:pt x="135092" y="234028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39" name="グループ化 438">
                    <a:extLst>
                      <a:ext uri="{FF2B5EF4-FFF2-40B4-BE49-F238E27FC236}">
                        <a16:creationId xmlns:a16="http://schemas.microsoft.com/office/drawing/2014/main" id="{B0D243E1-43D9-AC62-AAFA-EDED9C8E638F}"/>
                      </a:ext>
                    </a:extLst>
                  </p:cNvPr>
                  <p:cNvGrpSpPr/>
                  <p:nvPr/>
                </p:nvGrpSpPr>
                <p:grpSpPr>
                  <a:xfrm>
                    <a:off x="3724964" y="1167667"/>
                    <a:ext cx="1218929" cy="981530"/>
                    <a:chOff x="4051918" y="1370632"/>
                    <a:chExt cx="565029" cy="454984"/>
                  </a:xfrm>
                </p:grpSpPr>
                <p:sp>
                  <p:nvSpPr>
                    <p:cNvPr id="444" name="月 443">
                      <a:extLst>
                        <a:ext uri="{FF2B5EF4-FFF2-40B4-BE49-F238E27FC236}">
                          <a16:creationId xmlns:a16="http://schemas.microsoft.com/office/drawing/2014/main" id="{0C1BD15E-7E89-DB34-23F8-C4401B12D86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180666" y="1266671"/>
                      <a:ext cx="307533" cy="565029"/>
                    </a:xfrm>
                    <a:prstGeom prst="moon">
                      <a:avLst>
                        <a:gd name="adj" fmla="val 78409"/>
                      </a:avLst>
                    </a:prstGeom>
                    <a:solidFill>
                      <a:schemeClr val="accent2">
                        <a:lumMod val="75000"/>
                      </a:scheme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445" name="フリーフォーム: 図形 444">
                      <a:extLst>
                        <a:ext uri="{FF2B5EF4-FFF2-40B4-BE49-F238E27FC236}">
                          <a16:creationId xmlns:a16="http://schemas.microsoft.com/office/drawing/2014/main" id="{ADFD2B1B-6768-A897-4EFC-76F6E7FA526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8463" y="1739398"/>
                      <a:ext cx="67421" cy="77673"/>
                    </a:xfrm>
                    <a:custGeom>
                      <a:avLst/>
                      <a:gdLst>
                        <a:gd name="connsiteX0" fmla="*/ 69315 w 165966"/>
                        <a:gd name="connsiteY0" fmla="*/ 0 h 251609"/>
                        <a:gd name="connsiteX1" fmla="*/ 97984 w 165966"/>
                        <a:gd name="connsiteY1" fmla="*/ 0 h 251609"/>
                        <a:gd name="connsiteX2" fmla="*/ 111660 w 165966"/>
                        <a:gd name="connsiteY2" fmla="*/ 125979 h 251609"/>
                        <a:gd name="connsiteX3" fmla="*/ 115284 w 165966"/>
                        <a:gd name="connsiteY3" fmla="*/ 126730 h 251609"/>
                        <a:gd name="connsiteX4" fmla="*/ 165966 w 165966"/>
                        <a:gd name="connsiteY4" fmla="*/ 205179 h 251609"/>
                        <a:gd name="connsiteX5" fmla="*/ 82983 w 165966"/>
                        <a:gd name="connsiteY5" fmla="*/ 162983 h 251609"/>
                        <a:gd name="connsiteX6" fmla="*/ 81261 w 165966"/>
                        <a:gd name="connsiteY6" fmla="*/ 163397 h 251609"/>
                        <a:gd name="connsiteX7" fmla="*/ 63876 w 165966"/>
                        <a:gd name="connsiteY7" fmla="*/ 205047 h 251609"/>
                        <a:gd name="connsiteX8" fmla="*/ 58743 w 165966"/>
                        <a:gd name="connsiteY8" fmla="*/ 251609 h 251609"/>
                        <a:gd name="connsiteX9" fmla="*/ 41343 w 165966"/>
                        <a:gd name="connsiteY9" fmla="*/ 174910 h 251609"/>
                        <a:gd name="connsiteX10" fmla="*/ 42249 w 165966"/>
                        <a:gd name="connsiteY10" fmla="*/ 172771 h 251609"/>
                        <a:gd name="connsiteX11" fmla="*/ 36675 w 165966"/>
                        <a:gd name="connsiteY11" fmla="*/ 174111 h 251609"/>
                        <a:gd name="connsiteX12" fmla="*/ 0 w 165966"/>
                        <a:gd name="connsiteY12" fmla="*/ 205179 h 251609"/>
                        <a:gd name="connsiteX13" fmla="*/ 50682 w 165966"/>
                        <a:gd name="connsiteY13" fmla="*/ 126730 h 251609"/>
                        <a:gd name="connsiteX14" fmla="*/ 55670 w 165966"/>
                        <a:gd name="connsiteY14" fmla="*/ 125697 h 2516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65966" h="251609">
                          <a:moveTo>
                            <a:pt x="69315" y="0"/>
                          </a:moveTo>
                          <a:lnTo>
                            <a:pt x="97984" y="0"/>
                          </a:lnTo>
                          <a:lnTo>
                            <a:pt x="111660" y="125979"/>
                          </a:lnTo>
                          <a:lnTo>
                            <a:pt x="115284" y="126730"/>
                          </a:lnTo>
                          <a:cubicBezTo>
                            <a:pt x="145068" y="139655"/>
                            <a:pt x="165966" y="169913"/>
                            <a:pt x="165966" y="205179"/>
                          </a:cubicBezTo>
                          <a:cubicBezTo>
                            <a:pt x="146244" y="178592"/>
                            <a:pt x="115548" y="162983"/>
                            <a:pt x="82983" y="162983"/>
                          </a:cubicBezTo>
                          <a:lnTo>
                            <a:pt x="81261" y="163397"/>
                          </a:lnTo>
                          <a:lnTo>
                            <a:pt x="63876" y="205047"/>
                          </a:lnTo>
                          <a:cubicBezTo>
                            <a:pt x="59586" y="221160"/>
                            <a:pt x="57782" y="237029"/>
                            <a:pt x="58743" y="251609"/>
                          </a:cubicBezTo>
                          <a:cubicBezTo>
                            <a:pt x="37946" y="239602"/>
                            <a:pt x="32004" y="208687"/>
                            <a:pt x="41343" y="174910"/>
                          </a:cubicBezTo>
                          <a:lnTo>
                            <a:pt x="42249" y="172771"/>
                          </a:lnTo>
                          <a:lnTo>
                            <a:pt x="36675" y="174111"/>
                          </a:lnTo>
                          <a:cubicBezTo>
                            <a:pt x="22465" y="181336"/>
                            <a:pt x="9861" y="191885"/>
                            <a:pt x="0" y="205179"/>
                          </a:cubicBezTo>
                          <a:cubicBezTo>
                            <a:pt x="0" y="169913"/>
                            <a:pt x="20898" y="139655"/>
                            <a:pt x="50682" y="126730"/>
                          </a:cubicBezTo>
                          <a:lnTo>
                            <a:pt x="55670" y="125697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6" name="フリーフォーム: 図形 445">
                      <a:extLst>
                        <a:ext uri="{FF2B5EF4-FFF2-40B4-BE49-F238E27FC236}">
                          <a16:creationId xmlns:a16="http://schemas.microsoft.com/office/drawing/2014/main" id="{88166872-C579-71EF-ED3E-709C966C1403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4362786" y="1747943"/>
                      <a:ext cx="67420" cy="77673"/>
                    </a:xfrm>
                    <a:custGeom>
                      <a:avLst/>
                      <a:gdLst>
                        <a:gd name="connsiteX0" fmla="*/ 69315 w 165966"/>
                        <a:gd name="connsiteY0" fmla="*/ 0 h 251609"/>
                        <a:gd name="connsiteX1" fmla="*/ 97984 w 165966"/>
                        <a:gd name="connsiteY1" fmla="*/ 0 h 251609"/>
                        <a:gd name="connsiteX2" fmla="*/ 111660 w 165966"/>
                        <a:gd name="connsiteY2" fmla="*/ 125979 h 251609"/>
                        <a:gd name="connsiteX3" fmla="*/ 115284 w 165966"/>
                        <a:gd name="connsiteY3" fmla="*/ 126730 h 251609"/>
                        <a:gd name="connsiteX4" fmla="*/ 165966 w 165966"/>
                        <a:gd name="connsiteY4" fmla="*/ 205179 h 251609"/>
                        <a:gd name="connsiteX5" fmla="*/ 82983 w 165966"/>
                        <a:gd name="connsiteY5" fmla="*/ 162983 h 251609"/>
                        <a:gd name="connsiteX6" fmla="*/ 81261 w 165966"/>
                        <a:gd name="connsiteY6" fmla="*/ 163397 h 251609"/>
                        <a:gd name="connsiteX7" fmla="*/ 63876 w 165966"/>
                        <a:gd name="connsiteY7" fmla="*/ 205047 h 251609"/>
                        <a:gd name="connsiteX8" fmla="*/ 58743 w 165966"/>
                        <a:gd name="connsiteY8" fmla="*/ 251609 h 251609"/>
                        <a:gd name="connsiteX9" fmla="*/ 41343 w 165966"/>
                        <a:gd name="connsiteY9" fmla="*/ 174910 h 251609"/>
                        <a:gd name="connsiteX10" fmla="*/ 42249 w 165966"/>
                        <a:gd name="connsiteY10" fmla="*/ 172771 h 251609"/>
                        <a:gd name="connsiteX11" fmla="*/ 36675 w 165966"/>
                        <a:gd name="connsiteY11" fmla="*/ 174111 h 251609"/>
                        <a:gd name="connsiteX12" fmla="*/ 0 w 165966"/>
                        <a:gd name="connsiteY12" fmla="*/ 205179 h 251609"/>
                        <a:gd name="connsiteX13" fmla="*/ 50682 w 165966"/>
                        <a:gd name="connsiteY13" fmla="*/ 126730 h 251609"/>
                        <a:gd name="connsiteX14" fmla="*/ 55670 w 165966"/>
                        <a:gd name="connsiteY14" fmla="*/ 125697 h 2516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65966" h="251609">
                          <a:moveTo>
                            <a:pt x="69315" y="0"/>
                          </a:moveTo>
                          <a:lnTo>
                            <a:pt x="97984" y="0"/>
                          </a:lnTo>
                          <a:lnTo>
                            <a:pt x="111660" y="125979"/>
                          </a:lnTo>
                          <a:lnTo>
                            <a:pt x="115284" y="126730"/>
                          </a:lnTo>
                          <a:cubicBezTo>
                            <a:pt x="145068" y="139655"/>
                            <a:pt x="165966" y="169913"/>
                            <a:pt x="165966" y="205179"/>
                          </a:cubicBezTo>
                          <a:cubicBezTo>
                            <a:pt x="146244" y="178592"/>
                            <a:pt x="115548" y="162983"/>
                            <a:pt x="82983" y="162983"/>
                          </a:cubicBezTo>
                          <a:lnTo>
                            <a:pt x="81261" y="163397"/>
                          </a:lnTo>
                          <a:lnTo>
                            <a:pt x="63876" y="205047"/>
                          </a:lnTo>
                          <a:cubicBezTo>
                            <a:pt x="59586" y="221160"/>
                            <a:pt x="57782" y="237029"/>
                            <a:pt x="58743" y="251609"/>
                          </a:cubicBezTo>
                          <a:cubicBezTo>
                            <a:pt x="37946" y="239602"/>
                            <a:pt x="32004" y="208687"/>
                            <a:pt x="41343" y="174910"/>
                          </a:cubicBezTo>
                          <a:lnTo>
                            <a:pt x="42249" y="172771"/>
                          </a:lnTo>
                          <a:lnTo>
                            <a:pt x="36675" y="174111"/>
                          </a:lnTo>
                          <a:cubicBezTo>
                            <a:pt x="22465" y="181336"/>
                            <a:pt x="9861" y="191885"/>
                            <a:pt x="0" y="205179"/>
                          </a:cubicBezTo>
                          <a:cubicBezTo>
                            <a:pt x="0" y="169913"/>
                            <a:pt x="20898" y="139655"/>
                            <a:pt x="50682" y="126730"/>
                          </a:cubicBezTo>
                          <a:lnTo>
                            <a:pt x="55670" y="125697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7" name="フリーフォーム: 図形 446">
                      <a:extLst>
                        <a:ext uri="{FF2B5EF4-FFF2-40B4-BE49-F238E27FC236}">
                          <a16:creationId xmlns:a16="http://schemas.microsoft.com/office/drawing/2014/main" id="{924D4203-661B-DABE-BF9D-6AF4406F6FB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23283" y="1370632"/>
                      <a:ext cx="222104" cy="379588"/>
                    </a:xfrm>
                    <a:custGeom>
                      <a:avLst/>
                      <a:gdLst>
                        <a:gd name="connsiteX0" fmla="*/ 111052 w 222104"/>
                        <a:gd name="connsiteY0" fmla="*/ 0 h 379588"/>
                        <a:gd name="connsiteX1" fmla="*/ 222104 w 222104"/>
                        <a:gd name="connsiteY1" fmla="*/ 179861 h 379588"/>
                        <a:gd name="connsiteX2" fmla="*/ 189578 w 222104"/>
                        <a:gd name="connsiteY2" fmla="*/ 307042 h 379588"/>
                        <a:gd name="connsiteX3" fmla="*/ 188229 w 222104"/>
                        <a:gd name="connsiteY3" fmla="*/ 308514 h 379588"/>
                        <a:gd name="connsiteX4" fmla="*/ 195036 w 222104"/>
                        <a:gd name="connsiteY4" fmla="*/ 333331 h 379588"/>
                        <a:gd name="connsiteX5" fmla="*/ 164406 w 222104"/>
                        <a:gd name="connsiteY5" fmla="*/ 379588 h 379588"/>
                        <a:gd name="connsiteX6" fmla="*/ 142748 w 222104"/>
                        <a:gd name="connsiteY6" fmla="*/ 366040 h 379588"/>
                        <a:gd name="connsiteX7" fmla="*/ 138549 w 222104"/>
                        <a:gd name="connsiteY7" fmla="*/ 350731 h 379588"/>
                        <a:gd name="connsiteX8" fmla="*/ 111052 w 222104"/>
                        <a:gd name="connsiteY8" fmla="*/ 359722 h 379588"/>
                        <a:gd name="connsiteX9" fmla="*/ 83144 w 222104"/>
                        <a:gd name="connsiteY9" fmla="*/ 350596 h 379588"/>
                        <a:gd name="connsiteX10" fmla="*/ 78908 w 222104"/>
                        <a:gd name="connsiteY10" fmla="*/ 366040 h 379588"/>
                        <a:gd name="connsiteX11" fmla="*/ 57249 w 222104"/>
                        <a:gd name="connsiteY11" fmla="*/ 379588 h 379588"/>
                        <a:gd name="connsiteX12" fmla="*/ 26619 w 222104"/>
                        <a:gd name="connsiteY12" fmla="*/ 333331 h 379588"/>
                        <a:gd name="connsiteX13" fmla="*/ 33530 w 222104"/>
                        <a:gd name="connsiteY13" fmla="*/ 308137 h 379588"/>
                        <a:gd name="connsiteX14" fmla="*/ 32527 w 222104"/>
                        <a:gd name="connsiteY14" fmla="*/ 307042 h 379588"/>
                        <a:gd name="connsiteX15" fmla="*/ 0 w 222104"/>
                        <a:gd name="connsiteY15" fmla="*/ 179861 h 379588"/>
                        <a:gd name="connsiteX16" fmla="*/ 111052 w 222104"/>
                        <a:gd name="connsiteY16" fmla="*/ 0 h 3795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222104" h="379588">
                          <a:moveTo>
                            <a:pt x="111052" y="0"/>
                          </a:moveTo>
                          <a:cubicBezTo>
                            <a:pt x="172384" y="0"/>
                            <a:pt x="222104" y="80527"/>
                            <a:pt x="222104" y="179861"/>
                          </a:cubicBezTo>
                          <a:cubicBezTo>
                            <a:pt x="222104" y="229528"/>
                            <a:pt x="209674" y="274493"/>
                            <a:pt x="189578" y="307042"/>
                          </a:cubicBezTo>
                          <a:lnTo>
                            <a:pt x="188229" y="308514"/>
                          </a:lnTo>
                          <a:lnTo>
                            <a:pt x="195036" y="333331"/>
                          </a:lnTo>
                          <a:cubicBezTo>
                            <a:pt x="195036" y="358878"/>
                            <a:pt x="181322" y="379588"/>
                            <a:pt x="164406" y="379588"/>
                          </a:cubicBezTo>
                          <a:cubicBezTo>
                            <a:pt x="155948" y="379588"/>
                            <a:pt x="148291" y="374411"/>
                            <a:pt x="142748" y="366040"/>
                          </a:cubicBezTo>
                          <a:lnTo>
                            <a:pt x="138549" y="350731"/>
                          </a:lnTo>
                          <a:lnTo>
                            <a:pt x="111052" y="359722"/>
                          </a:lnTo>
                          <a:lnTo>
                            <a:pt x="83144" y="350596"/>
                          </a:lnTo>
                          <a:lnTo>
                            <a:pt x="78908" y="366040"/>
                          </a:lnTo>
                          <a:cubicBezTo>
                            <a:pt x="73365" y="374411"/>
                            <a:pt x="65707" y="379588"/>
                            <a:pt x="57249" y="379588"/>
                          </a:cubicBezTo>
                          <a:cubicBezTo>
                            <a:pt x="40333" y="379588"/>
                            <a:pt x="26619" y="358878"/>
                            <a:pt x="26619" y="333331"/>
                          </a:cubicBezTo>
                          <a:lnTo>
                            <a:pt x="33530" y="308137"/>
                          </a:lnTo>
                          <a:lnTo>
                            <a:pt x="32527" y="307042"/>
                          </a:lnTo>
                          <a:cubicBezTo>
                            <a:pt x="12430" y="274493"/>
                            <a:pt x="0" y="229528"/>
                            <a:pt x="0" y="179861"/>
                          </a:cubicBezTo>
                          <a:cubicBezTo>
                            <a:pt x="0" y="80527"/>
                            <a:pt x="49720" y="0"/>
                            <a:pt x="111052" y="0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60000"/>
                        <a:lumOff val="40000"/>
                      </a:scheme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40" name="フリーフォーム: 図形 439">
                    <a:extLst>
                      <a:ext uri="{FF2B5EF4-FFF2-40B4-BE49-F238E27FC236}">
                        <a16:creationId xmlns:a16="http://schemas.microsoft.com/office/drawing/2014/main" id="{5F42644B-E0E3-577D-F26C-C0D909BA909D}"/>
                      </a:ext>
                    </a:extLst>
                  </p:cNvPr>
                  <p:cNvSpPr/>
                  <p:nvPr/>
                </p:nvSpPr>
                <p:spPr>
                  <a:xfrm>
                    <a:off x="4167445" y="958099"/>
                    <a:ext cx="347172" cy="386727"/>
                  </a:xfrm>
                  <a:custGeom>
                    <a:avLst/>
                    <a:gdLst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183364 w 362672"/>
                      <a:gd name="connsiteY3" fmla="*/ 0 h 422364"/>
                      <a:gd name="connsiteX4" fmla="*/ 362672 w 362672"/>
                      <a:gd name="connsiteY4" fmla="*/ 201900 h 422364"/>
                      <a:gd name="connsiteX5" fmla="*/ 348581 w 362672"/>
                      <a:gd name="connsiteY5" fmla="*/ 280488 h 422364"/>
                      <a:gd name="connsiteX6" fmla="*/ 338168 w 362672"/>
                      <a:gd name="connsiteY6" fmla="*/ 297880 h 422364"/>
                      <a:gd name="connsiteX7" fmla="*/ 354700 w 362672"/>
                      <a:gd name="connsiteY7" fmla="*/ 297876 h 422364"/>
                      <a:gd name="connsiteX8" fmla="*/ 360292 w 362672"/>
                      <a:gd name="connsiteY8" fmla="*/ 316410 h 422364"/>
                      <a:gd name="connsiteX9" fmla="*/ 355295 w 362672"/>
                      <a:gd name="connsiteY9" fmla="*/ 345878 h 422364"/>
                      <a:gd name="connsiteX10" fmla="*/ 314450 w 362672"/>
                      <a:gd name="connsiteY10" fmla="*/ 335252 h 422364"/>
                      <a:gd name="connsiteX11" fmla="*/ 315110 w 362672"/>
                      <a:gd name="connsiteY11" fmla="*/ 389172 h 422364"/>
                      <a:gd name="connsiteX12" fmla="*/ 265153 w 362672"/>
                      <a:gd name="connsiteY12" fmla="*/ 361682 h 422364"/>
                      <a:gd name="connsiteX13" fmla="*/ 250762 w 362672"/>
                      <a:gd name="connsiteY13" fmla="*/ 413922 h 422364"/>
                      <a:gd name="connsiteX14" fmla="*/ 210171 w 362672"/>
                      <a:gd name="connsiteY14" fmla="*/ 375362 h 422364"/>
                      <a:gd name="connsiteX15" fmla="*/ 181708 w 362672"/>
                      <a:gd name="connsiteY15" fmla="*/ 422364 h 422364"/>
                      <a:gd name="connsiteX16" fmla="*/ 153246 w 362672"/>
                      <a:gd name="connsiteY16" fmla="*/ 375362 h 422364"/>
                      <a:gd name="connsiteX17" fmla="*/ 112654 w 362672"/>
                      <a:gd name="connsiteY17" fmla="*/ 413922 h 422364"/>
                      <a:gd name="connsiteX18" fmla="*/ 98264 w 362672"/>
                      <a:gd name="connsiteY18" fmla="*/ 361682 h 422364"/>
                      <a:gd name="connsiteX19" fmla="*/ 48308 w 362672"/>
                      <a:gd name="connsiteY19" fmla="*/ 389172 h 422364"/>
                      <a:gd name="connsiteX20" fmla="*/ 48967 w 362672"/>
                      <a:gd name="connsiteY20" fmla="*/ 335252 h 422364"/>
                      <a:gd name="connsiteX21" fmla="*/ 8123 w 362672"/>
                      <a:gd name="connsiteY21" fmla="*/ 345878 h 422364"/>
                      <a:gd name="connsiteX22" fmla="*/ 3126 w 362672"/>
                      <a:gd name="connsiteY22" fmla="*/ 316405 h 422364"/>
                      <a:gd name="connsiteX23" fmla="*/ 8690 w 362672"/>
                      <a:gd name="connsiteY23" fmla="*/ 297966 h 422364"/>
                      <a:gd name="connsiteX24" fmla="*/ 28609 w 362672"/>
                      <a:gd name="connsiteY24" fmla="*/ 297961 h 422364"/>
                      <a:gd name="connsiteX25" fmla="*/ 18147 w 362672"/>
                      <a:gd name="connsiteY25" fmla="*/ 280488 h 422364"/>
                      <a:gd name="connsiteX26" fmla="*/ 4056 w 362672"/>
                      <a:gd name="connsiteY26" fmla="*/ 201900 h 422364"/>
                      <a:gd name="connsiteX27" fmla="*/ 183364 w 362672"/>
                      <a:gd name="connsiteY27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60292 w 362672"/>
                      <a:gd name="connsiteY9" fmla="*/ 316410 h 422364"/>
                      <a:gd name="connsiteX10" fmla="*/ 355295 w 362672"/>
                      <a:gd name="connsiteY10" fmla="*/ 345878 h 422364"/>
                      <a:gd name="connsiteX11" fmla="*/ 314450 w 362672"/>
                      <a:gd name="connsiteY11" fmla="*/ 335252 h 422364"/>
                      <a:gd name="connsiteX12" fmla="*/ 315110 w 362672"/>
                      <a:gd name="connsiteY12" fmla="*/ 389172 h 422364"/>
                      <a:gd name="connsiteX13" fmla="*/ 265153 w 362672"/>
                      <a:gd name="connsiteY13" fmla="*/ 361682 h 422364"/>
                      <a:gd name="connsiteX14" fmla="*/ 250762 w 362672"/>
                      <a:gd name="connsiteY14" fmla="*/ 413922 h 422364"/>
                      <a:gd name="connsiteX15" fmla="*/ 210171 w 362672"/>
                      <a:gd name="connsiteY15" fmla="*/ 375362 h 422364"/>
                      <a:gd name="connsiteX16" fmla="*/ 181708 w 362672"/>
                      <a:gd name="connsiteY16" fmla="*/ 422364 h 422364"/>
                      <a:gd name="connsiteX17" fmla="*/ 153246 w 362672"/>
                      <a:gd name="connsiteY17" fmla="*/ 375362 h 422364"/>
                      <a:gd name="connsiteX18" fmla="*/ 112654 w 362672"/>
                      <a:gd name="connsiteY18" fmla="*/ 413922 h 422364"/>
                      <a:gd name="connsiteX19" fmla="*/ 98264 w 362672"/>
                      <a:gd name="connsiteY19" fmla="*/ 361682 h 422364"/>
                      <a:gd name="connsiteX20" fmla="*/ 48308 w 362672"/>
                      <a:gd name="connsiteY20" fmla="*/ 389172 h 422364"/>
                      <a:gd name="connsiteX21" fmla="*/ 48967 w 362672"/>
                      <a:gd name="connsiteY21" fmla="*/ 335252 h 422364"/>
                      <a:gd name="connsiteX22" fmla="*/ 8123 w 362672"/>
                      <a:gd name="connsiteY22" fmla="*/ 345878 h 422364"/>
                      <a:gd name="connsiteX23" fmla="*/ 8690 w 362672"/>
                      <a:gd name="connsiteY23" fmla="*/ 297966 h 422364"/>
                      <a:gd name="connsiteX24" fmla="*/ 28609 w 362672"/>
                      <a:gd name="connsiteY24" fmla="*/ 297961 h 422364"/>
                      <a:gd name="connsiteX25" fmla="*/ 18147 w 362672"/>
                      <a:gd name="connsiteY25" fmla="*/ 280488 h 422364"/>
                      <a:gd name="connsiteX26" fmla="*/ 4056 w 362672"/>
                      <a:gd name="connsiteY26" fmla="*/ 201900 h 422364"/>
                      <a:gd name="connsiteX27" fmla="*/ 183364 w 362672"/>
                      <a:gd name="connsiteY27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60292 w 362672"/>
                      <a:gd name="connsiteY9" fmla="*/ 316410 h 422364"/>
                      <a:gd name="connsiteX10" fmla="*/ 355295 w 362672"/>
                      <a:gd name="connsiteY10" fmla="*/ 345878 h 422364"/>
                      <a:gd name="connsiteX11" fmla="*/ 314450 w 362672"/>
                      <a:gd name="connsiteY11" fmla="*/ 335252 h 422364"/>
                      <a:gd name="connsiteX12" fmla="*/ 315110 w 362672"/>
                      <a:gd name="connsiteY12" fmla="*/ 389172 h 422364"/>
                      <a:gd name="connsiteX13" fmla="*/ 265153 w 362672"/>
                      <a:gd name="connsiteY13" fmla="*/ 361682 h 422364"/>
                      <a:gd name="connsiteX14" fmla="*/ 250762 w 362672"/>
                      <a:gd name="connsiteY14" fmla="*/ 413922 h 422364"/>
                      <a:gd name="connsiteX15" fmla="*/ 210171 w 362672"/>
                      <a:gd name="connsiteY15" fmla="*/ 375362 h 422364"/>
                      <a:gd name="connsiteX16" fmla="*/ 181708 w 362672"/>
                      <a:gd name="connsiteY16" fmla="*/ 422364 h 422364"/>
                      <a:gd name="connsiteX17" fmla="*/ 153246 w 362672"/>
                      <a:gd name="connsiteY17" fmla="*/ 375362 h 422364"/>
                      <a:gd name="connsiteX18" fmla="*/ 112654 w 362672"/>
                      <a:gd name="connsiteY18" fmla="*/ 413922 h 422364"/>
                      <a:gd name="connsiteX19" fmla="*/ 98264 w 362672"/>
                      <a:gd name="connsiteY19" fmla="*/ 361682 h 422364"/>
                      <a:gd name="connsiteX20" fmla="*/ 48308 w 362672"/>
                      <a:gd name="connsiteY20" fmla="*/ 389172 h 422364"/>
                      <a:gd name="connsiteX21" fmla="*/ 48967 w 362672"/>
                      <a:gd name="connsiteY21" fmla="*/ 335252 h 422364"/>
                      <a:gd name="connsiteX22" fmla="*/ 8123 w 362672"/>
                      <a:gd name="connsiteY22" fmla="*/ 345878 h 422364"/>
                      <a:gd name="connsiteX23" fmla="*/ 28609 w 362672"/>
                      <a:gd name="connsiteY23" fmla="*/ 297961 h 422364"/>
                      <a:gd name="connsiteX24" fmla="*/ 18147 w 362672"/>
                      <a:gd name="connsiteY24" fmla="*/ 280488 h 422364"/>
                      <a:gd name="connsiteX25" fmla="*/ 4056 w 362672"/>
                      <a:gd name="connsiteY25" fmla="*/ 201900 h 422364"/>
                      <a:gd name="connsiteX26" fmla="*/ 183364 w 362672"/>
                      <a:gd name="connsiteY26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55295 w 362672"/>
                      <a:gd name="connsiteY9" fmla="*/ 345878 h 422364"/>
                      <a:gd name="connsiteX10" fmla="*/ 314450 w 362672"/>
                      <a:gd name="connsiteY10" fmla="*/ 335252 h 422364"/>
                      <a:gd name="connsiteX11" fmla="*/ 315110 w 362672"/>
                      <a:gd name="connsiteY11" fmla="*/ 389172 h 422364"/>
                      <a:gd name="connsiteX12" fmla="*/ 265153 w 362672"/>
                      <a:gd name="connsiteY12" fmla="*/ 361682 h 422364"/>
                      <a:gd name="connsiteX13" fmla="*/ 250762 w 362672"/>
                      <a:gd name="connsiteY13" fmla="*/ 413922 h 422364"/>
                      <a:gd name="connsiteX14" fmla="*/ 210171 w 362672"/>
                      <a:gd name="connsiteY14" fmla="*/ 375362 h 422364"/>
                      <a:gd name="connsiteX15" fmla="*/ 181708 w 362672"/>
                      <a:gd name="connsiteY15" fmla="*/ 422364 h 422364"/>
                      <a:gd name="connsiteX16" fmla="*/ 153246 w 362672"/>
                      <a:gd name="connsiteY16" fmla="*/ 375362 h 422364"/>
                      <a:gd name="connsiteX17" fmla="*/ 112654 w 362672"/>
                      <a:gd name="connsiteY17" fmla="*/ 413922 h 422364"/>
                      <a:gd name="connsiteX18" fmla="*/ 98264 w 362672"/>
                      <a:gd name="connsiteY18" fmla="*/ 361682 h 422364"/>
                      <a:gd name="connsiteX19" fmla="*/ 48308 w 362672"/>
                      <a:gd name="connsiteY19" fmla="*/ 389172 h 422364"/>
                      <a:gd name="connsiteX20" fmla="*/ 48967 w 362672"/>
                      <a:gd name="connsiteY20" fmla="*/ 335252 h 422364"/>
                      <a:gd name="connsiteX21" fmla="*/ 8123 w 362672"/>
                      <a:gd name="connsiteY21" fmla="*/ 345878 h 422364"/>
                      <a:gd name="connsiteX22" fmla="*/ 28609 w 362672"/>
                      <a:gd name="connsiteY22" fmla="*/ 297961 h 422364"/>
                      <a:gd name="connsiteX23" fmla="*/ 18147 w 362672"/>
                      <a:gd name="connsiteY23" fmla="*/ 280488 h 422364"/>
                      <a:gd name="connsiteX24" fmla="*/ 4056 w 362672"/>
                      <a:gd name="connsiteY24" fmla="*/ 201900 h 422364"/>
                      <a:gd name="connsiteX25" fmla="*/ 183364 w 362672"/>
                      <a:gd name="connsiteY25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5295 w 362672"/>
                      <a:gd name="connsiteY8" fmla="*/ 345878 h 422364"/>
                      <a:gd name="connsiteX9" fmla="*/ 314450 w 362672"/>
                      <a:gd name="connsiteY9" fmla="*/ 335252 h 422364"/>
                      <a:gd name="connsiteX10" fmla="*/ 315110 w 362672"/>
                      <a:gd name="connsiteY10" fmla="*/ 389172 h 422364"/>
                      <a:gd name="connsiteX11" fmla="*/ 265153 w 362672"/>
                      <a:gd name="connsiteY11" fmla="*/ 361682 h 422364"/>
                      <a:gd name="connsiteX12" fmla="*/ 250762 w 362672"/>
                      <a:gd name="connsiteY12" fmla="*/ 413922 h 422364"/>
                      <a:gd name="connsiteX13" fmla="*/ 210171 w 362672"/>
                      <a:gd name="connsiteY13" fmla="*/ 375362 h 422364"/>
                      <a:gd name="connsiteX14" fmla="*/ 181708 w 362672"/>
                      <a:gd name="connsiteY14" fmla="*/ 422364 h 422364"/>
                      <a:gd name="connsiteX15" fmla="*/ 153246 w 362672"/>
                      <a:gd name="connsiteY15" fmla="*/ 375362 h 422364"/>
                      <a:gd name="connsiteX16" fmla="*/ 112654 w 362672"/>
                      <a:gd name="connsiteY16" fmla="*/ 413922 h 422364"/>
                      <a:gd name="connsiteX17" fmla="*/ 98264 w 362672"/>
                      <a:gd name="connsiteY17" fmla="*/ 361682 h 422364"/>
                      <a:gd name="connsiteX18" fmla="*/ 48308 w 362672"/>
                      <a:gd name="connsiteY18" fmla="*/ 389172 h 422364"/>
                      <a:gd name="connsiteX19" fmla="*/ 48967 w 362672"/>
                      <a:gd name="connsiteY19" fmla="*/ 335252 h 422364"/>
                      <a:gd name="connsiteX20" fmla="*/ 8123 w 362672"/>
                      <a:gd name="connsiteY20" fmla="*/ 345878 h 422364"/>
                      <a:gd name="connsiteX21" fmla="*/ 28609 w 362672"/>
                      <a:gd name="connsiteY21" fmla="*/ 297961 h 422364"/>
                      <a:gd name="connsiteX22" fmla="*/ 18147 w 362672"/>
                      <a:gd name="connsiteY22" fmla="*/ 280488 h 422364"/>
                      <a:gd name="connsiteX23" fmla="*/ 4056 w 362672"/>
                      <a:gd name="connsiteY23" fmla="*/ 201900 h 422364"/>
                      <a:gd name="connsiteX24" fmla="*/ 183364 w 362672"/>
                      <a:gd name="connsiteY24" fmla="*/ 0 h 422364"/>
                      <a:gd name="connsiteX0" fmla="*/ 0 w 362672"/>
                      <a:gd name="connsiteY0" fmla="*/ 297968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183364 w 362672"/>
                      <a:gd name="connsiteY3" fmla="*/ 0 h 422364"/>
                      <a:gd name="connsiteX4" fmla="*/ 362672 w 362672"/>
                      <a:gd name="connsiteY4" fmla="*/ 201900 h 422364"/>
                      <a:gd name="connsiteX5" fmla="*/ 348581 w 362672"/>
                      <a:gd name="connsiteY5" fmla="*/ 280488 h 422364"/>
                      <a:gd name="connsiteX6" fmla="*/ 338168 w 362672"/>
                      <a:gd name="connsiteY6" fmla="*/ 297880 h 422364"/>
                      <a:gd name="connsiteX7" fmla="*/ 355295 w 362672"/>
                      <a:gd name="connsiteY7" fmla="*/ 345878 h 422364"/>
                      <a:gd name="connsiteX8" fmla="*/ 314450 w 362672"/>
                      <a:gd name="connsiteY8" fmla="*/ 335252 h 422364"/>
                      <a:gd name="connsiteX9" fmla="*/ 315110 w 362672"/>
                      <a:gd name="connsiteY9" fmla="*/ 389172 h 422364"/>
                      <a:gd name="connsiteX10" fmla="*/ 265153 w 362672"/>
                      <a:gd name="connsiteY10" fmla="*/ 361682 h 422364"/>
                      <a:gd name="connsiteX11" fmla="*/ 250762 w 362672"/>
                      <a:gd name="connsiteY11" fmla="*/ 413922 h 422364"/>
                      <a:gd name="connsiteX12" fmla="*/ 210171 w 362672"/>
                      <a:gd name="connsiteY12" fmla="*/ 375362 h 422364"/>
                      <a:gd name="connsiteX13" fmla="*/ 181708 w 362672"/>
                      <a:gd name="connsiteY13" fmla="*/ 422364 h 422364"/>
                      <a:gd name="connsiteX14" fmla="*/ 153246 w 362672"/>
                      <a:gd name="connsiteY14" fmla="*/ 375362 h 422364"/>
                      <a:gd name="connsiteX15" fmla="*/ 112654 w 362672"/>
                      <a:gd name="connsiteY15" fmla="*/ 413922 h 422364"/>
                      <a:gd name="connsiteX16" fmla="*/ 98264 w 362672"/>
                      <a:gd name="connsiteY16" fmla="*/ 361682 h 422364"/>
                      <a:gd name="connsiteX17" fmla="*/ 48308 w 362672"/>
                      <a:gd name="connsiteY17" fmla="*/ 389172 h 422364"/>
                      <a:gd name="connsiteX18" fmla="*/ 48967 w 362672"/>
                      <a:gd name="connsiteY18" fmla="*/ 335252 h 422364"/>
                      <a:gd name="connsiteX19" fmla="*/ 8123 w 362672"/>
                      <a:gd name="connsiteY19" fmla="*/ 345878 h 422364"/>
                      <a:gd name="connsiteX20" fmla="*/ 28609 w 362672"/>
                      <a:gd name="connsiteY20" fmla="*/ 297961 h 422364"/>
                      <a:gd name="connsiteX21" fmla="*/ 18147 w 362672"/>
                      <a:gd name="connsiteY21" fmla="*/ 280488 h 422364"/>
                      <a:gd name="connsiteX22" fmla="*/ 4056 w 362672"/>
                      <a:gd name="connsiteY22" fmla="*/ 201900 h 422364"/>
                      <a:gd name="connsiteX23" fmla="*/ 183364 w 362672"/>
                      <a:gd name="connsiteY23" fmla="*/ 0 h 422364"/>
                      <a:gd name="connsiteX0" fmla="*/ 179308 w 358616"/>
                      <a:gd name="connsiteY0" fmla="*/ 0 h 422364"/>
                      <a:gd name="connsiteX1" fmla="*/ 358616 w 358616"/>
                      <a:gd name="connsiteY1" fmla="*/ 201900 h 422364"/>
                      <a:gd name="connsiteX2" fmla="*/ 344525 w 358616"/>
                      <a:gd name="connsiteY2" fmla="*/ 280488 h 422364"/>
                      <a:gd name="connsiteX3" fmla="*/ 334112 w 358616"/>
                      <a:gd name="connsiteY3" fmla="*/ 297880 h 422364"/>
                      <a:gd name="connsiteX4" fmla="*/ 351239 w 358616"/>
                      <a:gd name="connsiteY4" fmla="*/ 345878 h 422364"/>
                      <a:gd name="connsiteX5" fmla="*/ 310394 w 358616"/>
                      <a:gd name="connsiteY5" fmla="*/ 335252 h 422364"/>
                      <a:gd name="connsiteX6" fmla="*/ 311054 w 358616"/>
                      <a:gd name="connsiteY6" fmla="*/ 389172 h 422364"/>
                      <a:gd name="connsiteX7" fmla="*/ 261097 w 358616"/>
                      <a:gd name="connsiteY7" fmla="*/ 361682 h 422364"/>
                      <a:gd name="connsiteX8" fmla="*/ 246706 w 358616"/>
                      <a:gd name="connsiteY8" fmla="*/ 413922 h 422364"/>
                      <a:gd name="connsiteX9" fmla="*/ 206115 w 358616"/>
                      <a:gd name="connsiteY9" fmla="*/ 375362 h 422364"/>
                      <a:gd name="connsiteX10" fmla="*/ 177652 w 358616"/>
                      <a:gd name="connsiteY10" fmla="*/ 422364 h 422364"/>
                      <a:gd name="connsiteX11" fmla="*/ 149190 w 358616"/>
                      <a:gd name="connsiteY11" fmla="*/ 375362 h 422364"/>
                      <a:gd name="connsiteX12" fmla="*/ 108598 w 358616"/>
                      <a:gd name="connsiteY12" fmla="*/ 413922 h 422364"/>
                      <a:gd name="connsiteX13" fmla="*/ 94208 w 358616"/>
                      <a:gd name="connsiteY13" fmla="*/ 361682 h 422364"/>
                      <a:gd name="connsiteX14" fmla="*/ 44252 w 358616"/>
                      <a:gd name="connsiteY14" fmla="*/ 389172 h 422364"/>
                      <a:gd name="connsiteX15" fmla="*/ 44911 w 358616"/>
                      <a:gd name="connsiteY15" fmla="*/ 335252 h 422364"/>
                      <a:gd name="connsiteX16" fmla="*/ 4067 w 358616"/>
                      <a:gd name="connsiteY16" fmla="*/ 345878 h 422364"/>
                      <a:gd name="connsiteX17" fmla="*/ 24553 w 358616"/>
                      <a:gd name="connsiteY17" fmla="*/ 297961 h 422364"/>
                      <a:gd name="connsiteX18" fmla="*/ 14091 w 358616"/>
                      <a:gd name="connsiteY18" fmla="*/ 280488 h 422364"/>
                      <a:gd name="connsiteX19" fmla="*/ 0 w 358616"/>
                      <a:gd name="connsiteY19" fmla="*/ 201900 h 422364"/>
                      <a:gd name="connsiteX20" fmla="*/ 179308 w 358616"/>
                      <a:gd name="connsiteY20" fmla="*/ 0 h 422364"/>
                      <a:gd name="connsiteX0" fmla="*/ 184071 w 369104"/>
                      <a:gd name="connsiteY0" fmla="*/ 0 h 389026"/>
                      <a:gd name="connsiteX1" fmla="*/ 358616 w 369104"/>
                      <a:gd name="connsiteY1" fmla="*/ 168562 h 389026"/>
                      <a:gd name="connsiteX2" fmla="*/ 344525 w 369104"/>
                      <a:gd name="connsiteY2" fmla="*/ 247150 h 389026"/>
                      <a:gd name="connsiteX3" fmla="*/ 334112 w 369104"/>
                      <a:gd name="connsiteY3" fmla="*/ 264542 h 389026"/>
                      <a:gd name="connsiteX4" fmla="*/ 351239 w 369104"/>
                      <a:gd name="connsiteY4" fmla="*/ 312540 h 389026"/>
                      <a:gd name="connsiteX5" fmla="*/ 310394 w 369104"/>
                      <a:gd name="connsiteY5" fmla="*/ 301914 h 389026"/>
                      <a:gd name="connsiteX6" fmla="*/ 311054 w 369104"/>
                      <a:gd name="connsiteY6" fmla="*/ 355834 h 389026"/>
                      <a:gd name="connsiteX7" fmla="*/ 261097 w 369104"/>
                      <a:gd name="connsiteY7" fmla="*/ 328344 h 389026"/>
                      <a:gd name="connsiteX8" fmla="*/ 246706 w 369104"/>
                      <a:gd name="connsiteY8" fmla="*/ 380584 h 389026"/>
                      <a:gd name="connsiteX9" fmla="*/ 206115 w 369104"/>
                      <a:gd name="connsiteY9" fmla="*/ 342024 h 389026"/>
                      <a:gd name="connsiteX10" fmla="*/ 177652 w 369104"/>
                      <a:gd name="connsiteY10" fmla="*/ 389026 h 389026"/>
                      <a:gd name="connsiteX11" fmla="*/ 149190 w 369104"/>
                      <a:gd name="connsiteY11" fmla="*/ 342024 h 389026"/>
                      <a:gd name="connsiteX12" fmla="*/ 108598 w 369104"/>
                      <a:gd name="connsiteY12" fmla="*/ 380584 h 389026"/>
                      <a:gd name="connsiteX13" fmla="*/ 94208 w 369104"/>
                      <a:gd name="connsiteY13" fmla="*/ 328344 h 389026"/>
                      <a:gd name="connsiteX14" fmla="*/ 44252 w 369104"/>
                      <a:gd name="connsiteY14" fmla="*/ 355834 h 389026"/>
                      <a:gd name="connsiteX15" fmla="*/ 44911 w 369104"/>
                      <a:gd name="connsiteY15" fmla="*/ 301914 h 389026"/>
                      <a:gd name="connsiteX16" fmla="*/ 4067 w 369104"/>
                      <a:gd name="connsiteY16" fmla="*/ 312540 h 389026"/>
                      <a:gd name="connsiteX17" fmla="*/ 24553 w 369104"/>
                      <a:gd name="connsiteY17" fmla="*/ 264623 h 389026"/>
                      <a:gd name="connsiteX18" fmla="*/ 14091 w 369104"/>
                      <a:gd name="connsiteY18" fmla="*/ 247150 h 389026"/>
                      <a:gd name="connsiteX19" fmla="*/ 0 w 369104"/>
                      <a:gd name="connsiteY19" fmla="*/ 168562 h 389026"/>
                      <a:gd name="connsiteX20" fmla="*/ 184071 w 369104"/>
                      <a:gd name="connsiteY20" fmla="*/ 0 h 389026"/>
                      <a:gd name="connsiteX0" fmla="*/ 184071 w 369104"/>
                      <a:gd name="connsiteY0" fmla="*/ 0 h 389026"/>
                      <a:gd name="connsiteX1" fmla="*/ 358616 w 369104"/>
                      <a:gd name="connsiteY1" fmla="*/ 168562 h 389026"/>
                      <a:gd name="connsiteX2" fmla="*/ 344525 w 369104"/>
                      <a:gd name="connsiteY2" fmla="*/ 247150 h 389026"/>
                      <a:gd name="connsiteX3" fmla="*/ 334112 w 369104"/>
                      <a:gd name="connsiteY3" fmla="*/ 264542 h 389026"/>
                      <a:gd name="connsiteX4" fmla="*/ 351239 w 369104"/>
                      <a:gd name="connsiteY4" fmla="*/ 312540 h 389026"/>
                      <a:gd name="connsiteX5" fmla="*/ 310394 w 369104"/>
                      <a:gd name="connsiteY5" fmla="*/ 301914 h 389026"/>
                      <a:gd name="connsiteX6" fmla="*/ 311054 w 369104"/>
                      <a:gd name="connsiteY6" fmla="*/ 355834 h 389026"/>
                      <a:gd name="connsiteX7" fmla="*/ 261097 w 369104"/>
                      <a:gd name="connsiteY7" fmla="*/ 328344 h 389026"/>
                      <a:gd name="connsiteX8" fmla="*/ 246706 w 369104"/>
                      <a:gd name="connsiteY8" fmla="*/ 380584 h 389026"/>
                      <a:gd name="connsiteX9" fmla="*/ 206115 w 369104"/>
                      <a:gd name="connsiteY9" fmla="*/ 342024 h 389026"/>
                      <a:gd name="connsiteX10" fmla="*/ 177652 w 369104"/>
                      <a:gd name="connsiteY10" fmla="*/ 389026 h 389026"/>
                      <a:gd name="connsiteX11" fmla="*/ 149190 w 369104"/>
                      <a:gd name="connsiteY11" fmla="*/ 342024 h 389026"/>
                      <a:gd name="connsiteX12" fmla="*/ 108598 w 369104"/>
                      <a:gd name="connsiteY12" fmla="*/ 380584 h 389026"/>
                      <a:gd name="connsiteX13" fmla="*/ 94208 w 369104"/>
                      <a:gd name="connsiteY13" fmla="*/ 328344 h 389026"/>
                      <a:gd name="connsiteX14" fmla="*/ 44252 w 369104"/>
                      <a:gd name="connsiteY14" fmla="*/ 355834 h 389026"/>
                      <a:gd name="connsiteX15" fmla="*/ 44911 w 369104"/>
                      <a:gd name="connsiteY15" fmla="*/ 301914 h 389026"/>
                      <a:gd name="connsiteX16" fmla="*/ 4067 w 369104"/>
                      <a:gd name="connsiteY16" fmla="*/ 312540 h 389026"/>
                      <a:gd name="connsiteX17" fmla="*/ 24553 w 369104"/>
                      <a:gd name="connsiteY17" fmla="*/ 264623 h 389026"/>
                      <a:gd name="connsiteX18" fmla="*/ 14091 w 369104"/>
                      <a:gd name="connsiteY18" fmla="*/ 247150 h 389026"/>
                      <a:gd name="connsiteX19" fmla="*/ 0 w 369104"/>
                      <a:gd name="connsiteY19" fmla="*/ 168562 h 389026"/>
                      <a:gd name="connsiteX20" fmla="*/ 184071 w 369104"/>
                      <a:gd name="connsiteY20" fmla="*/ 0 h 389026"/>
                      <a:gd name="connsiteX0" fmla="*/ 184071 w 351239"/>
                      <a:gd name="connsiteY0" fmla="*/ 0 h 389026"/>
                      <a:gd name="connsiteX1" fmla="*/ 344525 w 351239"/>
                      <a:gd name="connsiteY1" fmla="*/ 247150 h 389026"/>
                      <a:gd name="connsiteX2" fmla="*/ 334112 w 351239"/>
                      <a:gd name="connsiteY2" fmla="*/ 264542 h 389026"/>
                      <a:gd name="connsiteX3" fmla="*/ 351239 w 351239"/>
                      <a:gd name="connsiteY3" fmla="*/ 312540 h 389026"/>
                      <a:gd name="connsiteX4" fmla="*/ 310394 w 351239"/>
                      <a:gd name="connsiteY4" fmla="*/ 301914 h 389026"/>
                      <a:gd name="connsiteX5" fmla="*/ 311054 w 351239"/>
                      <a:gd name="connsiteY5" fmla="*/ 355834 h 389026"/>
                      <a:gd name="connsiteX6" fmla="*/ 261097 w 351239"/>
                      <a:gd name="connsiteY6" fmla="*/ 328344 h 389026"/>
                      <a:gd name="connsiteX7" fmla="*/ 246706 w 351239"/>
                      <a:gd name="connsiteY7" fmla="*/ 380584 h 389026"/>
                      <a:gd name="connsiteX8" fmla="*/ 206115 w 351239"/>
                      <a:gd name="connsiteY8" fmla="*/ 342024 h 389026"/>
                      <a:gd name="connsiteX9" fmla="*/ 177652 w 351239"/>
                      <a:gd name="connsiteY9" fmla="*/ 389026 h 389026"/>
                      <a:gd name="connsiteX10" fmla="*/ 149190 w 351239"/>
                      <a:gd name="connsiteY10" fmla="*/ 342024 h 389026"/>
                      <a:gd name="connsiteX11" fmla="*/ 108598 w 351239"/>
                      <a:gd name="connsiteY11" fmla="*/ 380584 h 389026"/>
                      <a:gd name="connsiteX12" fmla="*/ 94208 w 351239"/>
                      <a:gd name="connsiteY12" fmla="*/ 328344 h 389026"/>
                      <a:gd name="connsiteX13" fmla="*/ 44252 w 351239"/>
                      <a:gd name="connsiteY13" fmla="*/ 355834 h 389026"/>
                      <a:gd name="connsiteX14" fmla="*/ 44911 w 351239"/>
                      <a:gd name="connsiteY14" fmla="*/ 301914 h 389026"/>
                      <a:gd name="connsiteX15" fmla="*/ 4067 w 351239"/>
                      <a:gd name="connsiteY15" fmla="*/ 312540 h 389026"/>
                      <a:gd name="connsiteX16" fmla="*/ 24553 w 351239"/>
                      <a:gd name="connsiteY16" fmla="*/ 264623 h 389026"/>
                      <a:gd name="connsiteX17" fmla="*/ 14091 w 351239"/>
                      <a:gd name="connsiteY17" fmla="*/ 247150 h 389026"/>
                      <a:gd name="connsiteX18" fmla="*/ 0 w 351239"/>
                      <a:gd name="connsiteY18" fmla="*/ 168562 h 389026"/>
                      <a:gd name="connsiteX19" fmla="*/ 184071 w 351239"/>
                      <a:gd name="connsiteY19" fmla="*/ 0 h 389026"/>
                      <a:gd name="connsiteX0" fmla="*/ 184071 w 351239"/>
                      <a:gd name="connsiteY0" fmla="*/ 5 h 389031"/>
                      <a:gd name="connsiteX1" fmla="*/ 344525 w 351239"/>
                      <a:gd name="connsiteY1" fmla="*/ 247155 h 389031"/>
                      <a:gd name="connsiteX2" fmla="*/ 334112 w 351239"/>
                      <a:gd name="connsiteY2" fmla="*/ 264547 h 389031"/>
                      <a:gd name="connsiteX3" fmla="*/ 351239 w 351239"/>
                      <a:gd name="connsiteY3" fmla="*/ 312545 h 389031"/>
                      <a:gd name="connsiteX4" fmla="*/ 310394 w 351239"/>
                      <a:gd name="connsiteY4" fmla="*/ 301919 h 389031"/>
                      <a:gd name="connsiteX5" fmla="*/ 311054 w 351239"/>
                      <a:gd name="connsiteY5" fmla="*/ 355839 h 389031"/>
                      <a:gd name="connsiteX6" fmla="*/ 261097 w 351239"/>
                      <a:gd name="connsiteY6" fmla="*/ 328349 h 389031"/>
                      <a:gd name="connsiteX7" fmla="*/ 246706 w 351239"/>
                      <a:gd name="connsiteY7" fmla="*/ 380589 h 389031"/>
                      <a:gd name="connsiteX8" fmla="*/ 206115 w 351239"/>
                      <a:gd name="connsiteY8" fmla="*/ 342029 h 389031"/>
                      <a:gd name="connsiteX9" fmla="*/ 177652 w 351239"/>
                      <a:gd name="connsiteY9" fmla="*/ 389031 h 389031"/>
                      <a:gd name="connsiteX10" fmla="*/ 149190 w 351239"/>
                      <a:gd name="connsiteY10" fmla="*/ 342029 h 389031"/>
                      <a:gd name="connsiteX11" fmla="*/ 108598 w 351239"/>
                      <a:gd name="connsiteY11" fmla="*/ 380589 h 389031"/>
                      <a:gd name="connsiteX12" fmla="*/ 94208 w 351239"/>
                      <a:gd name="connsiteY12" fmla="*/ 328349 h 389031"/>
                      <a:gd name="connsiteX13" fmla="*/ 44252 w 351239"/>
                      <a:gd name="connsiteY13" fmla="*/ 355839 h 389031"/>
                      <a:gd name="connsiteX14" fmla="*/ 44911 w 351239"/>
                      <a:gd name="connsiteY14" fmla="*/ 301919 h 389031"/>
                      <a:gd name="connsiteX15" fmla="*/ 4067 w 351239"/>
                      <a:gd name="connsiteY15" fmla="*/ 312545 h 389031"/>
                      <a:gd name="connsiteX16" fmla="*/ 24553 w 351239"/>
                      <a:gd name="connsiteY16" fmla="*/ 264628 h 389031"/>
                      <a:gd name="connsiteX17" fmla="*/ 14091 w 351239"/>
                      <a:gd name="connsiteY17" fmla="*/ 247155 h 389031"/>
                      <a:gd name="connsiteX18" fmla="*/ 0 w 351239"/>
                      <a:gd name="connsiteY18" fmla="*/ 168567 h 389031"/>
                      <a:gd name="connsiteX19" fmla="*/ 184071 w 351239"/>
                      <a:gd name="connsiteY19" fmla="*/ 5 h 389031"/>
                      <a:gd name="connsiteX0" fmla="*/ 180004 w 347172"/>
                      <a:gd name="connsiteY0" fmla="*/ 5 h 389031"/>
                      <a:gd name="connsiteX1" fmla="*/ 340458 w 347172"/>
                      <a:gd name="connsiteY1" fmla="*/ 247155 h 389031"/>
                      <a:gd name="connsiteX2" fmla="*/ 330045 w 347172"/>
                      <a:gd name="connsiteY2" fmla="*/ 264547 h 389031"/>
                      <a:gd name="connsiteX3" fmla="*/ 347172 w 347172"/>
                      <a:gd name="connsiteY3" fmla="*/ 312545 h 389031"/>
                      <a:gd name="connsiteX4" fmla="*/ 306327 w 347172"/>
                      <a:gd name="connsiteY4" fmla="*/ 301919 h 389031"/>
                      <a:gd name="connsiteX5" fmla="*/ 306987 w 347172"/>
                      <a:gd name="connsiteY5" fmla="*/ 355839 h 389031"/>
                      <a:gd name="connsiteX6" fmla="*/ 257030 w 347172"/>
                      <a:gd name="connsiteY6" fmla="*/ 328349 h 389031"/>
                      <a:gd name="connsiteX7" fmla="*/ 242639 w 347172"/>
                      <a:gd name="connsiteY7" fmla="*/ 380589 h 389031"/>
                      <a:gd name="connsiteX8" fmla="*/ 202048 w 347172"/>
                      <a:gd name="connsiteY8" fmla="*/ 342029 h 389031"/>
                      <a:gd name="connsiteX9" fmla="*/ 173585 w 347172"/>
                      <a:gd name="connsiteY9" fmla="*/ 389031 h 389031"/>
                      <a:gd name="connsiteX10" fmla="*/ 145123 w 347172"/>
                      <a:gd name="connsiteY10" fmla="*/ 342029 h 389031"/>
                      <a:gd name="connsiteX11" fmla="*/ 104531 w 347172"/>
                      <a:gd name="connsiteY11" fmla="*/ 380589 h 389031"/>
                      <a:gd name="connsiteX12" fmla="*/ 90141 w 347172"/>
                      <a:gd name="connsiteY12" fmla="*/ 328349 h 389031"/>
                      <a:gd name="connsiteX13" fmla="*/ 40185 w 347172"/>
                      <a:gd name="connsiteY13" fmla="*/ 355839 h 389031"/>
                      <a:gd name="connsiteX14" fmla="*/ 40844 w 347172"/>
                      <a:gd name="connsiteY14" fmla="*/ 301919 h 389031"/>
                      <a:gd name="connsiteX15" fmla="*/ 0 w 347172"/>
                      <a:gd name="connsiteY15" fmla="*/ 312545 h 389031"/>
                      <a:gd name="connsiteX16" fmla="*/ 20486 w 347172"/>
                      <a:gd name="connsiteY16" fmla="*/ 264628 h 389031"/>
                      <a:gd name="connsiteX17" fmla="*/ 10024 w 347172"/>
                      <a:gd name="connsiteY17" fmla="*/ 247155 h 389031"/>
                      <a:gd name="connsiteX18" fmla="*/ 180004 w 347172"/>
                      <a:gd name="connsiteY18" fmla="*/ 5 h 389031"/>
                      <a:gd name="connsiteX0" fmla="*/ 180004 w 347172"/>
                      <a:gd name="connsiteY0" fmla="*/ 80 h 389106"/>
                      <a:gd name="connsiteX1" fmla="*/ 340458 w 347172"/>
                      <a:gd name="connsiteY1" fmla="*/ 247230 h 389106"/>
                      <a:gd name="connsiteX2" fmla="*/ 330045 w 347172"/>
                      <a:gd name="connsiteY2" fmla="*/ 264622 h 389106"/>
                      <a:gd name="connsiteX3" fmla="*/ 347172 w 347172"/>
                      <a:gd name="connsiteY3" fmla="*/ 312620 h 389106"/>
                      <a:gd name="connsiteX4" fmla="*/ 306327 w 347172"/>
                      <a:gd name="connsiteY4" fmla="*/ 301994 h 389106"/>
                      <a:gd name="connsiteX5" fmla="*/ 306987 w 347172"/>
                      <a:gd name="connsiteY5" fmla="*/ 355914 h 389106"/>
                      <a:gd name="connsiteX6" fmla="*/ 257030 w 347172"/>
                      <a:gd name="connsiteY6" fmla="*/ 328424 h 389106"/>
                      <a:gd name="connsiteX7" fmla="*/ 242639 w 347172"/>
                      <a:gd name="connsiteY7" fmla="*/ 380664 h 389106"/>
                      <a:gd name="connsiteX8" fmla="*/ 202048 w 347172"/>
                      <a:gd name="connsiteY8" fmla="*/ 342104 h 389106"/>
                      <a:gd name="connsiteX9" fmla="*/ 173585 w 347172"/>
                      <a:gd name="connsiteY9" fmla="*/ 389106 h 389106"/>
                      <a:gd name="connsiteX10" fmla="*/ 145123 w 347172"/>
                      <a:gd name="connsiteY10" fmla="*/ 342104 h 389106"/>
                      <a:gd name="connsiteX11" fmla="*/ 104531 w 347172"/>
                      <a:gd name="connsiteY11" fmla="*/ 380664 h 389106"/>
                      <a:gd name="connsiteX12" fmla="*/ 90141 w 347172"/>
                      <a:gd name="connsiteY12" fmla="*/ 328424 h 389106"/>
                      <a:gd name="connsiteX13" fmla="*/ 40185 w 347172"/>
                      <a:gd name="connsiteY13" fmla="*/ 355914 h 389106"/>
                      <a:gd name="connsiteX14" fmla="*/ 40844 w 347172"/>
                      <a:gd name="connsiteY14" fmla="*/ 301994 h 389106"/>
                      <a:gd name="connsiteX15" fmla="*/ 0 w 347172"/>
                      <a:gd name="connsiteY15" fmla="*/ 312620 h 389106"/>
                      <a:gd name="connsiteX16" fmla="*/ 20486 w 347172"/>
                      <a:gd name="connsiteY16" fmla="*/ 264703 h 389106"/>
                      <a:gd name="connsiteX17" fmla="*/ 10024 w 347172"/>
                      <a:gd name="connsiteY17" fmla="*/ 247230 h 389106"/>
                      <a:gd name="connsiteX18" fmla="*/ 180004 w 347172"/>
                      <a:gd name="connsiteY18" fmla="*/ 80 h 389106"/>
                      <a:gd name="connsiteX0" fmla="*/ 163335 w 347172"/>
                      <a:gd name="connsiteY0" fmla="*/ 82 h 386727"/>
                      <a:gd name="connsiteX1" fmla="*/ 340458 w 347172"/>
                      <a:gd name="connsiteY1" fmla="*/ 244851 h 386727"/>
                      <a:gd name="connsiteX2" fmla="*/ 330045 w 347172"/>
                      <a:gd name="connsiteY2" fmla="*/ 262243 h 386727"/>
                      <a:gd name="connsiteX3" fmla="*/ 347172 w 347172"/>
                      <a:gd name="connsiteY3" fmla="*/ 310241 h 386727"/>
                      <a:gd name="connsiteX4" fmla="*/ 306327 w 347172"/>
                      <a:gd name="connsiteY4" fmla="*/ 299615 h 386727"/>
                      <a:gd name="connsiteX5" fmla="*/ 306987 w 347172"/>
                      <a:gd name="connsiteY5" fmla="*/ 353535 h 386727"/>
                      <a:gd name="connsiteX6" fmla="*/ 257030 w 347172"/>
                      <a:gd name="connsiteY6" fmla="*/ 326045 h 386727"/>
                      <a:gd name="connsiteX7" fmla="*/ 242639 w 347172"/>
                      <a:gd name="connsiteY7" fmla="*/ 378285 h 386727"/>
                      <a:gd name="connsiteX8" fmla="*/ 202048 w 347172"/>
                      <a:gd name="connsiteY8" fmla="*/ 339725 h 386727"/>
                      <a:gd name="connsiteX9" fmla="*/ 173585 w 347172"/>
                      <a:gd name="connsiteY9" fmla="*/ 386727 h 386727"/>
                      <a:gd name="connsiteX10" fmla="*/ 145123 w 347172"/>
                      <a:gd name="connsiteY10" fmla="*/ 339725 h 386727"/>
                      <a:gd name="connsiteX11" fmla="*/ 104531 w 347172"/>
                      <a:gd name="connsiteY11" fmla="*/ 378285 h 386727"/>
                      <a:gd name="connsiteX12" fmla="*/ 90141 w 347172"/>
                      <a:gd name="connsiteY12" fmla="*/ 326045 h 386727"/>
                      <a:gd name="connsiteX13" fmla="*/ 40185 w 347172"/>
                      <a:gd name="connsiteY13" fmla="*/ 353535 h 386727"/>
                      <a:gd name="connsiteX14" fmla="*/ 40844 w 347172"/>
                      <a:gd name="connsiteY14" fmla="*/ 299615 h 386727"/>
                      <a:gd name="connsiteX15" fmla="*/ 0 w 347172"/>
                      <a:gd name="connsiteY15" fmla="*/ 310241 h 386727"/>
                      <a:gd name="connsiteX16" fmla="*/ 20486 w 347172"/>
                      <a:gd name="connsiteY16" fmla="*/ 262324 h 386727"/>
                      <a:gd name="connsiteX17" fmla="*/ 10024 w 347172"/>
                      <a:gd name="connsiteY17" fmla="*/ 244851 h 386727"/>
                      <a:gd name="connsiteX18" fmla="*/ 163335 w 347172"/>
                      <a:gd name="connsiteY18" fmla="*/ 82 h 386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347172" h="386727">
                        <a:moveTo>
                          <a:pt x="163335" y="82"/>
                        </a:moveTo>
                        <a:cubicBezTo>
                          <a:pt x="368426" y="4845"/>
                          <a:pt x="315451" y="200761"/>
                          <a:pt x="340458" y="244851"/>
                        </a:cubicBezTo>
                        <a:lnTo>
                          <a:pt x="330045" y="262243"/>
                        </a:lnTo>
                        <a:lnTo>
                          <a:pt x="347172" y="310241"/>
                        </a:lnTo>
                        <a:lnTo>
                          <a:pt x="306327" y="299615"/>
                        </a:lnTo>
                        <a:cubicBezTo>
                          <a:pt x="306546" y="317588"/>
                          <a:pt x="306767" y="335562"/>
                          <a:pt x="306987" y="353535"/>
                        </a:cubicBezTo>
                        <a:lnTo>
                          <a:pt x="257030" y="326045"/>
                        </a:lnTo>
                        <a:lnTo>
                          <a:pt x="242639" y="378285"/>
                        </a:lnTo>
                        <a:lnTo>
                          <a:pt x="202048" y="339725"/>
                        </a:lnTo>
                        <a:lnTo>
                          <a:pt x="173585" y="386727"/>
                        </a:lnTo>
                        <a:lnTo>
                          <a:pt x="145123" y="339725"/>
                        </a:lnTo>
                        <a:lnTo>
                          <a:pt x="104531" y="378285"/>
                        </a:lnTo>
                        <a:lnTo>
                          <a:pt x="90141" y="326045"/>
                        </a:lnTo>
                        <a:lnTo>
                          <a:pt x="40185" y="353535"/>
                        </a:lnTo>
                        <a:cubicBezTo>
                          <a:pt x="40405" y="335562"/>
                          <a:pt x="40624" y="317588"/>
                          <a:pt x="40844" y="299615"/>
                        </a:cubicBezTo>
                        <a:lnTo>
                          <a:pt x="0" y="310241"/>
                        </a:lnTo>
                        <a:lnTo>
                          <a:pt x="20486" y="262324"/>
                        </a:lnTo>
                        <a:lnTo>
                          <a:pt x="10024" y="244851"/>
                        </a:lnTo>
                        <a:cubicBezTo>
                          <a:pt x="36610" y="200747"/>
                          <a:pt x="-41756" y="-4681"/>
                          <a:pt x="163335" y="8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41" name="グループ化 440">
                    <a:extLst>
                      <a:ext uri="{FF2B5EF4-FFF2-40B4-BE49-F238E27FC236}">
                        <a16:creationId xmlns:a16="http://schemas.microsoft.com/office/drawing/2014/main" id="{4BFBFE76-3DEC-C490-6372-9EBA397AA51A}"/>
                      </a:ext>
                    </a:extLst>
                  </p:cNvPr>
                  <p:cNvGrpSpPr/>
                  <p:nvPr/>
                </p:nvGrpSpPr>
                <p:grpSpPr>
                  <a:xfrm>
                    <a:off x="4231331" y="1052537"/>
                    <a:ext cx="103212" cy="51085"/>
                    <a:chOff x="4231331" y="1052537"/>
                    <a:chExt cx="150418" cy="74450"/>
                  </a:xfrm>
                </p:grpSpPr>
                <p:sp>
                  <p:nvSpPr>
                    <p:cNvPr id="442" name="フリーフォーム: 図形 441">
                      <a:extLst>
                        <a:ext uri="{FF2B5EF4-FFF2-40B4-BE49-F238E27FC236}">
                          <a16:creationId xmlns:a16="http://schemas.microsoft.com/office/drawing/2014/main" id="{32CCCAA4-18D2-F69A-8B96-8AB9789E45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1331" y="1052537"/>
                      <a:ext cx="150418" cy="74450"/>
                    </a:xfrm>
                    <a:custGeom>
                      <a:avLst/>
                      <a:gdLst>
                        <a:gd name="connsiteX0" fmla="*/ 0 w 111743"/>
                        <a:gd name="connsiteY0" fmla="*/ 0 h 55308"/>
                        <a:gd name="connsiteX1" fmla="*/ 111743 w 111743"/>
                        <a:gd name="connsiteY1" fmla="*/ 0 h 55308"/>
                        <a:gd name="connsiteX2" fmla="*/ 95660 w 111743"/>
                        <a:gd name="connsiteY2" fmla="*/ 38827 h 55308"/>
                        <a:gd name="connsiteX3" fmla="*/ 55871 w 111743"/>
                        <a:gd name="connsiteY3" fmla="*/ 55308 h 55308"/>
                        <a:gd name="connsiteX4" fmla="*/ 16082 w 111743"/>
                        <a:gd name="connsiteY4" fmla="*/ 38827 h 553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1743" h="55308">
                          <a:moveTo>
                            <a:pt x="0" y="0"/>
                          </a:moveTo>
                          <a:lnTo>
                            <a:pt x="111743" y="0"/>
                          </a:lnTo>
                          <a:lnTo>
                            <a:pt x="95660" y="38827"/>
                          </a:lnTo>
                          <a:cubicBezTo>
                            <a:pt x="85477" y="49010"/>
                            <a:pt x="71410" y="55308"/>
                            <a:pt x="55871" y="55308"/>
                          </a:cubicBezTo>
                          <a:cubicBezTo>
                            <a:pt x="40333" y="55308"/>
                            <a:pt x="26265" y="49010"/>
                            <a:pt x="16082" y="38827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3" name="フリーフォーム: 図形 442">
                      <a:extLst>
                        <a:ext uri="{FF2B5EF4-FFF2-40B4-BE49-F238E27FC236}">
                          <a16:creationId xmlns:a16="http://schemas.microsoft.com/office/drawing/2014/main" id="{37BA7B58-7125-FCB8-3DEF-B8FFFCB3D68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75599" y="1052537"/>
                      <a:ext cx="92370" cy="45719"/>
                    </a:xfrm>
                    <a:custGeom>
                      <a:avLst/>
                      <a:gdLst>
                        <a:gd name="connsiteX0" fmla="*/ 0 w 111743"/>
                        <a:gd name="connsiteY0" fmla="*/ 0 h 55308"/>
                        <a:gd name="connsiteX1" fmla="*/ 111743 w 111743"/>
                        <a:gd name="connsiteY1" fmla="*/ 0 h 55308"/>
                        <a:gd name="connsiteX2" fmla="*/ 95660 w 111743"/>
                        <a:gd name="connsiteY2" fmla="*/ 38827 h 55308"/>
                        <a:gd name="connsiteX3" fmla="*/ 55871 w 111743"/>
                        <a:gd name="connsiteY3" fmla="*/ 55308 h 55308"/>
                        <a:gd name="connsiteX4" fmla="*/ 16082 w 111743"/>
                        <a:gd name="connsiteY4" fmla="*/ 38827 h 553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1743" h="55308">
                          <a:moveTo>
                            <a:pt x="0" y="0"/>
                          </a:moveTo>
                          <a:lnTo>
                            <a:pt x="111743" y="0"/>
                          </a:lnTo>
                          <a:lnTo>
                            <a:pt x="95660" y="38827"/>
                          </a:lnTo>
                          <a:cubicBezTo>
                            <a:pt x="85477" y="49010"/>
                            <a:pt x="71410" y="55308"/>
                            <a:pt x="55871" y="55308"/>
                          </a:cubicBezTo>
                          <a:cubicBezTo>
                            <a:pt x="40333" y="55308"/>
                            <a:pt x="26265" y="49010"/>
                            <a:pt x="16082" y="38827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  <p:grpSp>
          <p:nvGrpSpPr>
            <p:cNvPr id="464" name="グループ化 463">
              <a:extLst>
                <a:ext uri="{FF2B5EF4-FFF2-40B4-BE49-F238E27FC236}">
                  <a16:creationId xmlns:a16="http://schemas.microsoft.com/office/drawing/2014/main" id="{838E014C-A713-CA14-5C6B-98383C865CA8}"/>
                </a:ext>
              </a:extLst>
            </p:cNvPr>
            <p:cNvGrpSpPr/>
            <p:nvPr/>
          </p:nvGrpSpPr>
          <p:grpSpPr>
            <a:xfrm rot="2700000">
              <a:off x="6684314" y="4823232"/>
              <a:ext cx="599745" cy="134737"/>
              <a:chOff x="1826411" y="4507735"/>
              <a:chExt cx="712236" cy="179779"/>
            </a:xfrm>
          </p:grpSpPr>
          <p:sp>
            <p:nvSpPr>
              <p:cNvPr id="465" name="テキスト ボックス 464">
                <a:extLst>
                  <a:ext uri="{FF2B5EF4-FFF2-40B4-BE49-F238E27FC236}">
                    <a16:creationId xmlns:a16="http://schemas.microsoft.com/office/drawing/2014/main" id="{A2DCB792-0C50-5AE8-3E21-702B89678CF6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zzzzzzz</a:t>
                </a:r>
                <a:endParaRPr kumimoji="1" lang="ja-JP" altLang="en-US" b="1" dirty="0">
                  <a:ln w="28575">
                    <a:solidFill>
                      <a:schemeClr val="tx1"/>
                    </a:solidFill>
                  </a:ln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6" name="テキスト ボックス 465">
                <a:extLst>
                  <a:ext uri="{FF2B5EF4-FFF2-40B4-BE49-F238E27FC236}">
                    <a16:creationId xmlns:a16="http://schemas.microsoft.com/office/drawing/2014/main" id="{85324F4E-C512-5F05-6F48-4A6DB9B08D65}"/>
                  </a:ext>
                </a:extLst>
              </p:cNvPr>
              <p:cNvSpPr txBox="1"/>
              <p:nvPr/>
            </p:nvSpPr>
            <p:spPr>
              <a:xfrm rot="20382159">
                <a:off x="1826411" y="4507736"/>
                <a:ext cx="708896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FF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zzzzzzz</a:t>
                </a:r>
                <a:endParaRPr kumimoji="1" lang="ja-JP" altLang="en-US" b="1" dirty="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472" name="グループ化 471">
            <a:extLst>
              <a:ext uri="{FF2B5EF4-FFF2-40B4-BE49-F238E27FC236}">
                <a16:creationId xmlns:a16="http://schemas.microsoft.com/office/drawing/2014/main" id="{9223AD5E-0B3C-E4CF-20FD-7B7F8C83F294}"/>
              </a:ext>
            </a:extLst>
          </p:cNvPr>
          <p:cNvGrpSpPr>
            <a:grpSpLocks noChangeAspect="1"/>
          </p:cNvGrpSpPr>
          <p:nvPr/>
        </p:nvGrpSpPr>
        <p:grpSpPr>
          <a:xfrm>
            <a:off x="6612304" y="931903"/>
            <a:ext cx="2571172" cy="2440151"/>
            <a:chOff x="6559550" y="870357"/>
            <a:chExt cx="2811446" cy="2668181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E505DA48-0710-469B-9EFD-E26501E591E7}"/>
                </a:ext>
              </a:extLst>
            </p:cNvPr>
            <p:cNvGrpSpPr/>
            <p:nvPr/>
          </p:nvGrpSpPr>
          <p:grpSpPr>
            <a:xfrm>
              <a:off x="6559550" y="962557"/>
              <a:ext cx="2705100" cy="2575981"/>
              <a:chOff x="6559550" y="962557"/>
              <a:chExt cx="2705100" cy="2575981"/>
            </a:xfrm>
          </p:grpSpPr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9C8A5C35-B5C0-4825-94BC-87B01E20A6CD}"/>
                  </a:ext>
                </a:extLst>
              </p:cNvPr>
              <p:cNvGrpSpPr/>
              <p:nvPr/>
            </p:nvGrpSpPr>
            <p:grpSpPr>
              <a:xfrm>
                <a:off x="6611937" y="1031163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34" name="グループ化 33">
                  <a:extLst>
                    <a:ext uri="{FF2B5EF4-FFF2-40B4-BE49-F238E27FC236}">
                      <a16:creationId xmlns:a16="http://schemas.microsoft.com/office/drawing/2014/main" id="{FC4805E8-C842-4484-BADC-41A274EC81D5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38" name="四角形: 上の 2 つの角を丸める 37">
                    <a:extLst>
                      <a:ext uri="{FF2B5EF4-FFF2-40B4-BE49-F238E27FC236}">
                        <a16:creationId xmlns:a16="http://schemas.microsoft.com/office/drawing/2014/main" id="{7CBCFC8B-2C1B-464C-96AF-9B84A2663649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9" name="四角形: 上の 2 つの角を丸める 38">
                    <a:extLst>
                      <a:ext uri="{FF2B5EF4-FFF2-40B4-BE49-F238E27FC236}">
                        <a16:creationId xmlns:a16="http://schemas.microsoft.com/office/drawing/2014/main" id="{BB817666-95FA-495F-9A53-1823802F0EF1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5" name="四角形: 角を丸くする 34">
                  <a:extLst>
                    <a:ext uri="{FF2B5EF4-FFF2-40B4-BE49-F238E27FC236}">
                      <a16:creationId xmlns:a16="http://schemas.microsoft.com/office/drawing/2014/main" id="{FE9625AB-8C49-49D1-ADF6-6CEF629CF8AD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8" name="四角形: 角を丸くする 117">
                <a:extLst>
                  <a:ext uri="{FF2B5EF4-FFF2-40B4-BE49-F238E27FC236}">
                    <a16:creationId xmlns:a16="http://schemas.microsoft.com/office/drawing/2014/main" id="{CE16F4EF-C377-4D00-89D1-A70273244FBC}"/>
                  </a:ext>
                </a:extLst>
              </p:cNvPr>
              <p:cNvSpPr/>
              <p:nvPr/>
            </p:nvSpPr>
            <p:spPr>
              <a:xfrm>
                <a:off x="7202487" y="1306610"/>
                <a:ext cx="1400176" cy="666750"/>
              </a:xfrm>
              <a:prstGeom prst="roundRect">
                <a:avLst/>
              </a:prstGeom>
              <a:gradFill>
                <a:gsLst>
                  <a:gs pos="0">
                    <a:schemeClr val="accent2">
                      <a:lumMod val="0"/>
                      <a:lumOff val="100000"/>
                    </a:schemeClr>
                  </a:gs>
                  <a:gs pos="35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path path="circle">
                  <a:fillToRect l="50000" t="-80000" r="50000" b="18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6" name="グループ化 145">
                <a:extLst>
                  <a:ext uri="{FF2B5EF4-FFF2-40B4-BE49-F238E27FC236}">
                    <a16:creationId xmlns:a16="http://schemas.microsoft.com/office/drawing/2014/main" id="{E93920AB-9502-4D99-9C55-8D78679BB960}"/>
                  </a:ext>
                </a:extLst>
              </p:cNvPr>
              <p:cNvGrpSpPr/>
              <p:nvPr/>
            </p:nvGrpSpPr>
            <p:grpSpPr>
              <a:xfrm>
                <a:off x="7192860" y="962557"/>
                <a:ext cx="1335622" cy="2470842"/>
                <a:chOff x="7044090" y="596593"/>
                <a:chExt cx="1587848" cy="2937449"/>
              </a:xfrm>
            </p:grpSpPr>
            <p:grpSp>
              <p:nvGrpSpPr>
                <p:cNvPr id="147" name="グループ化 146">
                  <a:extLst>
                    <a:ext uri="{FF2B5EF4-FFF2-40B4-BE49-F238E27FC236}">
                      <a16:creationId xmlns:a16="http://schemas.microsoft.com/office/drawing/2014/main" id="{D1855D0F-C52B-4A3E-99D3-D10083CEC4FF}"/>
                    </a:ext>
                  </a:extLst>
                </p:cNvPr>
                <p:cNvGrpSpPr/>
                <p:nvPr/>
              </p:nvGrpSpPr>
              <p:grpSpPr>
                <a:xfrm>
                  <a:off x="7186318" y="1912280"/>
                  <a:ext cx="1445620" cy="1621762"/>
                  <a:chOff x="7931254" y="1911536"/>
                  <a:chExt cx="1445620" cy="1621762"/>
                </a:xfrm>
              </p:grpSpPr>
              <p:sp>
                <p:nvSpPr>
                  <p:cNvPr id="168" name="フリーフォーム: 図形 167">
                    <a:extLst>
                      <a:ext uri="{FF2B5EF4-FFF2-40B4-BE49-F238E27FC236}">
                        <a16:creationId xmlns:a16="http://schemas.microsoft.com/office/drawing/2014/main" id="{3211C7DD-1F79-459A-862B-E31EB4508EC1}"/>
                      </a:ext>
                    </a:extLst>
                  </p:cNvPr>
                  <p:cNvSpPr/>
                  <p:nvPr/>
                </p:nvSpPr>
                <p:spPr>
                  <a:xfrm>
                    <a:off x="8521897" y="1911536"/>
                    <a:ext cx="287605" cy="342701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54426 w 519777"/>
                      <a:gd name="connsiteY0" fmla="*/ 0 h 380846"/>
                      <a:gd name="connsiteX1" fmla="*/ 355870 w 519777"/>
                      <a:gd name="connsiteY1" fmla="*/ 0 h 380846"/>
                      <a:gd name="connsiteX2" fmla="*/ 380100 w 519777"/>
                      <a:gd name="connsiteY2" fmla="*/ 240006 h 380846"/>
                      <a:gd name="connsiteX3" fmla="*/ 513563 w 519777"/>
                      <a:gd name="connsiteY3" fmla="*/ 240006 h 380846"/>
                      <a:gd name="connsiteX4" fmla="*/ 519777 w 519777"/>
                      <a:gd name="connsiteY4" fmla="*/ 254756 h 380846"/>
                      <a:gd name="connsiteX5" fmla="*/ 256781 w 519777"/>
                      <a:gd name="connsiteY5" fmla="*/ 380772 h 380846"/>
                      <a:gd name="connsiteX6" fmla="*/ 0 w 519777"/>
                      <a:gd name="connsiteY6" fmla="*/ 240006 h 380846"/>
                      <a:gd name="connsiteX7" fmla="*/ 130196 w 519777"/>
                      <a:gd name="connsiteY7" fmla="*/ 240006 h 380846"/>
                      <a:gd name="connsiteX8" fmla="*/ 154426 w 519777"/>
                      <a:gd name="connsiteY8" fmla="*/ 0 h 380846"/>
                      <a:gd name="connsiteX0" fmla="*/ 24230 w 389581"/>
                      <a:gd name="connsiteY0" fmla="*/ 0 h 380846"/>
                      <a:gd name="connsiteX1" fmla="*/ 225674 w 389581"/>
                      <a:gd name="connsiteY1" fmla="*/ 0 h 380846"/>
                      <a:gd name="connsiteX2" fmla="*/ 249904 w 389581"/>
                      <a:gd name="connsiteY2" fmla="*/ 240006 h 380846"/>
                      <a:gd name="connsiteX3" fmla="*/ 383367 w 389581"/>
                      <a:gd name="connsiteY3" fmla="*/ 240006 h 380846"/>
                      <a:gd name="connsiteX4" fmla="*/ 389581 w 389581"/>
                      <a:gd name="connsiteY4" fmla="*/ 254756 h 380846"/>
                      <a:gd name="connsiteX5" fmla="*/ 126585 w 389581"/>
                      <a:gd name="connsiteY5" fmla="*/ 380772 h 380846"/>
                      <a:gd name="connsiteX6" fmla="*/ 0 w 389581"/>
                      <a:gd name="connsiteY6" fmla="*/ 240006 h 380846"/>
                      <a:gd name="connsiteX7" fmla="*/ 24230 w 389581"/>
                      <a:gd name="connsiteY7" fmla="*/ 0 h 380846"/>
                      <a:gd name="connsiteX0" fmla="*/ 24230 w 383367"/>
                      <a:gd name="connsiteY0" fmla="*/ 0 h 380772"/>
                      <a:gd name="connsiteX1" fmla="*/ 225674 w 383367"/>
                      <a:gd name="connsiteY1" fmla="*/ 0 h 380772"/>
                      <a:gd name="connsiteX2" fmla="*/ 249904 w 383367"/>
                      <a:gd name="connsiteY2" fmla="*/ 240006 h 380772"/>
                      <a:gd name="connsiteX3" fmla="*/ 383367 w 383367"/>
                      <a:gd name="connsiteY3" fmla="*/ 240006 h 380772"/>
                      <a:gd name="connsiteX4" fmla="*/ 126585 w 383367"/>
                      <a:gd name="connsiteY4" fmla="*/ 380772 h 380772"/>
                      <a:gd name="connsiteX5" fmla="*/ 0 w 383367"/>
                      <a:gd name="connsiteY5" fmla="*/ 240006 h 380772"/>
                      <a:gd name="connsiteX6" fmla="*/ 24230 w 383367"/>
                      <a:gd name="connsiteY6" fmla="*/ 0 h 380772"/>
                      <a:gd name="connsiteX0" fmla="*/ 24230 w 249904"/>
                      <a:gd name="connsiteY0" fmla="*/ 0 h 380772"/>
                      <a:gd name="connsiteX1" fmla="*/ 225674 w 249904"/>
                      <a:gd name="connsiteY1" fmla="*/ 0 h 380772"/>
                      <a:gd name="connsiteX2" fmla="*/ 249904 w 249904"/>
                      <a:gd name="connsiteY2" fmla="*/ 240006 h 380772"/>
                      <a:gd name="connsiteX3" fmla="*/ 126585 w 249904"/>
                      <a:gd name="connsiteY3" fmla="*/ 380772 h 380772"/>
                      <a:gd name="connsiteX4" fmla="*/ 0 w 249904"/>
                      <a:gd name="connsiteY4" fmla="*/ 240006 h 380772"/>
                      <a:gd name="connsiteX5" fmla="*/ 24230 w 249904"/>
                      <a:gd name="connsiteY5" fmla="*/ 0 h 380772"/>
                      <a:gd name="connsiteX0" fmla="*/ 24230 w 249904"/>
                      <a:gd name="connsiteY0" fmla="*/ 0 h 240006"/>
                      <a:gd name="connsiteX1" fmla="*/ 225674 w 249904"/>
                      <a:gd name="connsiteY1" fmla="*/ 0 h 240006"/>
                      <a:gd name="connsiteX2" fmla="*/ 249904 w 249904"/>
                      <a:gd name="connsiteY2" fmla="*/ 240006 h 240006"/>
                      <a:gd name="connsiteX3" fmla="*/ 0 w 249904"/>
                      <a:gd name="connsiteY3" fmla="*/ 240006 h 240006"/>
                      <a:gd name="connsiteX4" fmla="*/ 24230 w 249904"/>
                      <a:gd name="connsiteY4" fmla="*/ 0 h 240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9904" h="240006">
                        <a:moveTo>
                          <a:pt x="24230" y="0"/>
                        </a:moveTo>
                        <a:lnTo>
                          <a:pt x="225674" y="0"/>
                        </a:lnTo>
                        <a:lnTo>
                          <a:pt x="249904" y="240006"/>
                        </a:lnTo>
                        <a:lnTo>
                          <a:pt x="0" y="240006"/>
                        </a:lnTo>
                        <a:lnTo>
                          <a:pt x="2423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9" name="片側の 2 つの角を丸めた四角形 144">
                    <a:extLst>
                      <a:ext uri="{FF2B5EF4-FFF2-40B4-BE49-F238E27FC236}">
                        <a16:creationId xmlns:a16="http://schemas.microsoft.com/office/drawing/2014/main" id="{3B2AAEB2-70FD-4043-ADB4-92D541EBC8A4}"/>
                      </a:ext>
                    </a:extLst>
                  </p:cNvPr>
                  <p:cNvSpPr/>
                  <p:nvPr/>
                </p:nvSpPr>
                <p:spPr>
                  <a:xfrm>
                    <a:off x="7931254" y="2234866"/>
                    <a:ext cx="1445620" cy="1298432"/>
                  </a:xfrm>
                  <a:prstGeom prst="round2SameRect">
                    <a:avLst>
                      <a:gd name="adj1" fmla="val 34484"/>
                      <a:gd name="adj2" fmla="val 0"/>
                    </a:avLst>
                  </a:prstGeom>
                  <a:pattFill prst="plaid">
                    <a:fgClr>
                      <a:srgbClr val="0070C0"/>
                    </a:fgClr>
                    <a:bgClr>
                      <a:srgbClr val="00B0F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0" name="片側の 2 つの角を丸めた四角形 144">
                    <a:extLst>
                      <a:ext uri="{FF2B5EF4-FFF2-40B4-BE49-F238E27FC236}">
                        <a16:creationId xmlns:a16="http://schemas.microsoft.com/office/drawing/2014/main" id="{C35F9AFB-C281-4AE2-A68D-99271F08C841}"/>
                      </a:ext>
                    </a:extLst>
                  </p:cNvPr>
                  <p:cNvSpPr/>
                  <p:nvPr/>
                </p:nvSpPr>
                <p:spPr>
                  <a:xfrm>
                    <a:off x="8047281" y="2212310"/>
                    <a:ext cx="1218450" cy="1320987"/>
                  </a:xfrm>
                  <a:prstGeom prst="round2SameRect">
                    <a:avLst>
                      <a:gd name="adj1" fmla="val 25009"/>
                      <a:gd name="adj2" fmla="val 0"/>
                    </a:avLst>
                  </a:prstGeom>
                  <a:pattFill prst="plaid">
                    <a:fgClr>
                      <a:srgbClr val="0070C0"/>
                    </a:fgClr>
                    <a:bgClr>
                      <a:srgbClr val="00B0F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1" name="正方形/長方形 170">
                    <a:extLst>
                      <a:ext uri="{FF2B5EF4-FFF2-40B4-BE49-F238E27FC236}">
                        <a16:creationId xmlns:a16="http://schemas.microsoft.com/office/drawing/2014/main" id="{42A76A78-5F7D-4819-BD9C-76BF39D39C9B}"/>
                      </a:ext>
                    </a:extLst>
                  </p:cNvPr>
                  <p:cNvSpPr/>
                  <p:nvPr/>
                </p:nvSpPr>
                <p:spPr>
                  <a:xfrm>
                    <a:off x="8609238" y="2217394"/>
                    <a:ext cx="94536" cy="1313309"/>
                  </a:xfrm>
                  <a:prstGeom prst="rect">
                    <a:avLst/>
                  </a:prstGeom>
                  <a:solidFill>
                    <a:srgbClr val="0070C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72" name="グループ化 171">
                    <a:extLst>
                      <a:ext uri="{FF2B5EF4-FFF2-40B4-BE49-F238E27FC236}">
                        <a16:creationId xmlns:a16="http://schemas.microsoft.com/office/drawing/2014/main" id="{E0D1FB43-50E8-4BB9-BF63-E034B40B1C74}"/>
                      </a:ext>
                    </a:extLst>
                  </p:cNvPr>
                  <p:cNvGrpSpPr/>
                  <p:nvPr/>
                </p:nvGrpSpPr>
                <p:grpSpPr>
                  <a:xfrm>
                    <a:off x="8259740" y="2198290"/>
                    <a:ext cx="793533" cy="191636"/>
                    <a:chOff x="7504242" y="2198290"/>
                    <a:chExt cx="793533" cy="191636"/>
                  </a:xfrm>
                </p:grpSpPr>
                <p:sp>
                  <p:nvSpPr>
                    <p:cNvPr id="179" name="平行四辺形 178">
                      <a:extLst>
                        <a:ext uri="{FF2B5EF4-FFF2-40B4-BE49-F238E27FC236}">
                          <a16:creationId xmlns:a16="http://schemas.microsoft.com/office/drawing/2014/main" id="{E8328EB3-DE8D-4F33-99A6-97006356FF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04242" y="2198290"/>
                      <a:ext cx="399209" cy="191636"/>
                    </a:xfrm>
                    <a:prstGeom prst="parallelogram">
                      <a:avLst>
                        <a:gd name="adj" fmla="val 56367"/>
                      </a:avLst>
                    </a:prstGeom>
                    <a:solidFill>
                      <a:srgbClr val="0070C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80" name="平行四辺形 179">
                      <a:extLst>
                        <a:ext uri="{FF2B5EF4-FFF2-40B4-BE49-F238E27FC236}">
                          <a16:creationId xmlns:a16="http://schemas.microsoft.com/office/drawing/2014/main" id="{9965859E-1243-403B-A4F8-6566ADB48E75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7898566" y="2198290"/>
                      <a:ext cx="399209" cy="191636"/>
                    </a:xfrm>
                    <a:prstGeom prst="parallelogram">
                      <a:avLst>
                        <a:gd name="adj" fmla="val 56367"/>
                      </a:avLst>
                    </a:prstGeom>
                    <a:solidFill>
                      <a:srgbClr val="0070C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73" name="楕円 172">
                    <a:extLst>
                      <a:ext uri="{FF2B5EF4-FFF2-40B4-BE49-F238E27FC236}">
                        <a16:creationId xmlns:a16="http://schemas.microsoft.com/office/drawing/2014/main" id="{4F0B6EA6-925B-4DB6-B6E8-AFAD29D4D826}"/>
                      </a:ext>
                    </a:extLst>
                  </p:cNvPr>
                  <p:cNvSpPr/>
                  <p:nvPr/>
                </p:nvSpPr>
                <p:spPr>
                  <a:xfrm>
                    <a:off x="8622841" y="2493489"/>
                    <a:ext cx="62446" cy="62446"/>
                  </a:xfrm>
                  <a:prstGeom prst="ellipse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4" name="楕円 173">
                    <a:extLst>
                      <a:ext uri="{FF2B5EF4-FFF2-40B4-BE49-F238E27FC236}">
                        <a16:creationId xmlns:a16="http://schemas.microsoft.com/office/drawing/2014/main" id="{88418A6E-8745-49C9-95AC-D19156C42398}"/>
                      </a:ext>
                    </a:extLst>
                  </p:cNvPr>
                  <p:cNvSpPr/>
                  <p:nvPr/>
                </p:nvSpPr>
                <p:spPr>
                  <a:xfrm>
                    <a:off x="8622841" y="2719112"/>
                    <a:ext cx="62446" cy="62446"/>
                  </a:xfrm>
                  <a:prstGeom prst="ellipse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5" name="楕円 174">
                    <a:extLst>
                      <a:ext uri="{FF2B5EF4-FFF2-40B4-BE49-F238E27FC236}">
                        <a16:creationId xmlns:a16="http://schemas.microsoft.com/office/drawing/2014/main" id="{4E624900-87BB-4B82-B12A-0FC712E4BF11}"/>
                      </a:ext>
                    </a:extLst>
                  </p:cNvPr>
                  <p:cNvSpPr/>
                  <p:nvPr/>
                </p:nvSpPr>
                <p:spPr>
                  <a:xfrm>
                    <a:off x="8622841" y="2944735"/>
                    <a:ext cx="62446" cy="62446"/>
                  </a:xfrm>
                  <a:prstGeom prst="ellipse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6" name="楕円 175">
                    <a:extLst>
                      <a:ext uri="{FF2B5EF4-FFF2-40B4-BE49-F238E27FC236}">
                        <a16:creationId xmlns:a16="http://schemas.microsoft.com/office/drawing/2014/main" id="{127B6CF4-D726-472B-8481-3CD7842F7498}"/>
                      </a:ext>
                    </a:extLst>
                  </p:cNvPr>
                  <p:cNvSpPr/>
                  <p:nvPr/>
                </p:nvSpPr>
                <p:spPr>
                  <a:xfrm>
                    <a:off x="8622841" y="3170358"/>
                    <a:ext cx="62446" cy="62446"/>
                  </a:xfrm>
                  <a:prstGeom prst="ellipse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7" name="楕円 176">
                    <a:extLst>
                      <a:ext uri="{FF2B5EF4-FFF2-40B4-BE49-F238E27FC236}">
                        <a16:creationId xmlns:a16="http://schemas.microsoft.com/office/drawing/2014/main" id="{78921BF1-4013-4BE7-BDE4-53A758549892}"/>
                      </a:ext>
                    </a:extLst>
                  </p:cNvPr>
                  <p:cNvSpPr/>
                  <p:nvPr/>
                </p:nvSpPr>
                <p:spPr>
                  <a:xfrm>
                    <a:off x="8622841" y="3395982"/>
                    <a:ext cx="62446" cy="62446"/>
                  </a:xfrm>
                  <a:prstGeom prst="ellipse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8" name="楕円 177">
                    <a:extLst>
                      <a:ext uri="{FF2B5EF4-FFF2-40B4-BE49-F238E27FC236}">
                        <a16:creationId xmlns:a16="http://schemas.microsoft.com/office/drawing/2014/main" id="{AD505DFA-33C5-4231-B3D8-5DC8E1B7D2FC}"/>
                      </a:ext>
                    </a:extLst>
                  </p:cNvPr>
                  <p:cNvSpPr/>
                  <p:nvPr/>
                </p:nvSpPr>
                <p:spPr>
                  <a:xfrm>
                    <a:off x="8622841" y="2274414"/>
                    <a:ext cx="62446" cy="62446"/>
                  </a:xfrm>
                  <a:prstGeom prst="ellipse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48" name="グループ化 147">
                  <a:extLst>
                    <a:ext uri="{FF2B5EF4-FFF2-40B4-BE49-F238E27FC236}">
                      <a16:creationId xmlns:a16="http://schemas.microsoft.com/office/drawing/2014/main" id="{AFDF8B0B-A8F1-4870-80F8-4E734D9E3471}"/>
                    </a:ext>
                  </a:extLst>
                </p:cNvPr>
                <p:cNvGrpSpPr/>
                <p:nvPr/>
              </p:nvGrpSpPr>
              <p:grpSpPr>
                <a:xfrm>
                  <a:off x="7279042" y="927011"/>
                  <a:ext cx="1277661" cy="1208436"/>
                  <a:chOff x="2791854" y="2017484"/>
                  <a:chExt cx="1150921" cy="1088564"/>
                </a:xfrm>
                <a:solidFill>
                  <a:srgbClr val="FFCC99"/>
                </a:solidFill>
              </p:grpSpPr>
              <p:grpSp>
                <p:nvGrpSpPr>
                  <p:cNvPr id="161" name="グループ化 160">
                    <a:extLst>
                      <a:ext uri="{FF2B5EF4-FFF2-40B4-BE49-F238E27FC236}">
                        <a16:creationId xmlns:a16="http://schemas.microsoft.com/office/drawing/2014/main" id="{1AE30F31-925B-4684-9677-53E4B3A22E65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4" y="2429975"/>
                    <a:ext cx="222006" cy="333008"/>
                    <a:chOff x="2686003" y="2805610"/>
                    <a:chExt cx="157843" cy="236764"/>
                  </a:xfrm>
                  <a:grpFill/>
                </p:grpSpPr>
                <p:sp>
                  <p:nvSpPr>
                    <p:cNvPr id="166" name="円/楕円 536">
                      <a:extLst>
                        <a:ext uri="{FF2B5EF4-FFF2-40B4-BE49-F238E27FC236}">
                          <a16:creationId xmlns:a16="http://schemas.microsoft.com/office/drawing/2014/main" id="{612301B0-675E-402F-B23B-EE4D03283D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6003" y="280561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7" name="円/楕円 537">
                      <a:extLst>
                        <a:ext uri="{FF2B5EF4-FFF2-40B4-BE49-F238E27FC236}">
                          <a16:creationId xmlns:a16="http://schemas.microsoft.com/office/drawing/2014/main" id="{3AA11549-F4B5-4FB5-8C69-E6D129AA475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4578" y="284688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62" name="グループ化 161">
                    <a:extLst>
                      <a:ext uri="{FF2B5EF4-FFF2-40B4-BE49-F238E27FC236}">
                        <a16:creationId xmlns:a16="http://schemas.microsoft.com/office/drawing/2014/main" id="{A0D8BA58-3526-4117-978B-B722D706DE97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9" y="2429975"/>
                    <a:ext cx="222006" cy="333008"/>
                    <a:chOff x="2686003" y="2805610"/>
                    <a:chExt cx="157843" cy="236764"/>
                  </a:xfrm>
                  <a:grpFill/>
                </p:grpSpPr>
                <p:sp>
                  <p:nvSpPr>
                    <p:cNvPr id="164" name="円/楕円 534">
                      <a:extLst>
                        <a:ext uri="{FF2B5EF4-FFF2-40B4-BE49-F238E27FC236}">
                          <a16:creationId xmlns:a16="http://schemas.microsoft.com/office/drawing/2014/main" id="{17AB4AF8-074D-44F3-A7CE-ACA096C232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6003" y="280561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5" name="円/楕円 535">
                      <a:extLst>
                        <a:ext uri="{FF2B5EF4-FFF2-40B4-BE49-F238E27FC236}">
                          <a16:creationId xmlns:a16="http://schemas.microsoft.com/office/drawing/2014/main" id="{CBB3A0C1-6C3D-4C62-B222-27A19E3682D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4578" y="2846886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3" name="円/楕円 533">
                    <a:extLst>
                      <a:ext uri="{FF2B5EF4-FFF2-40B4-BE49-F238E27FC236}">
                        <a16:creationId xmlns:a16="http://schemas.microsoft.com/office/drawing/2014/main" id="{DBBA9C1D-67BA-4ADB-AD90-80BB007DD1BF}"/>
                      </a:ext>
                    </a:extLst>
                  </p:cNvPr>
                  <p:cNvSpPr/>
                  <p:nvPr/>
                </p:nvSpPr>
                <p:spPr>
                  <a:xfrm>
                    <a:off x="2902858" y="2017484"/>
                    <a:ext cx="928914" cy="1088564"/>
                  </a:xfrm>
                  <a:custGeom>
                    <a:avLst/>
                    <a:gdLst>
                      <a:gd name="connsiteX0" fmla="*/ 0 w 1031205"/>
                      <a:gd name="connsiteY0" fmla="*/ 604211 h 1208421"/>
                      <a:gd name="connsiteX1" fmla="*/ 515603 w 1031205"/>
                      <a:gd name="connsiteY1" fmla="*/ 0 h 1208421"/>
                      <a:gd name="connsiteX2" fmla="*/ 1031206 w 1031205"/>
                      <a:gd name="connsiteY2" fmla="*/ 604211 h 1208421"/>
                      <a:gd name="connsiteX3" fmla="*/ 515603 w 1031205"/>
                      <a:gd name="connsiteY3" fmla="*/ 1208422 h 1208421"/>
                      <a:gd name="connsiteX4" fmla="*/ 0 w 1031205"/>
                      <a:gd name="connsiteY4" fmla="*/ 604211 h 1208421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82"/>
                      <a:gd name="connsiteX1" fmla="*/ 515603 w 1031206"/>
                      <a:gd name="connsiteY1" fmla="*/ 0 h 1208482"/>
                      <a:gd name="connsiteX2" fmla="*/ 1031206 w 1031206"/>
                      <a:gd name="connsiteY2" fmla="*/ 604211 h 1208482"/>
                      <a:gd name="connsiteX3" fmla="*/ 515603 w 1031206"/>
                      <a:gd name="connsiteY3" fmla="*/ 1208422 h 1208482"/>
                      <a:gd name="connsiteX4" fmla="*/ 0 w 1031206"/>
                      <a:gd name="connsiteY4" fmla="*/ 604211 h 1208482"/>
                      <a:gd name="connsiteX0" fmla="*/ 0 w 1031206"/>
                      <a:gd name="connsiteY0" fmla="*/ 604211 h 1208437"/>
                      <a:gd name="connsiteX1" fmla="*/ 515603 w 1031206"/>
                      <a:gd name="connsiteY1" fmla="*/ 0 h 1208437"/>
                      <a:gd name="connsiteX2" fmla="*/ 1031206 w 1031206"/>
                      <a:gd name="connsiteY2" fmla="*/ 604211 h 1208437"/>
                      <a:gd name="connsiteX3" fmla="*/ 515603 w 1031206"/>
                      <a:gd name="connsiteY3" fmla="*/ 1208422 h 1208437"/>
                      <a:gd name="connsiteX4" fmla="*/ 0 w 1031206"/>
                      <a:gd name="connsiteY4" fmla="*/ 604211 h 12084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31206" h="1208437">
                        <a:moveTo>
                          <a:pt x="0" y="604211"/>
                        </a:moveTo>
                        <a:cubicBezTo>
                          <a:pt x="0" y="270514"/>
                          <a:pt x="230843" y="0"/>
                          <a:pt x="515603" y="0"/>
                        </a:cubicBezTo>
                        <a:cubicBezTo>
                          <a:pt x="800363" y="0"/>
                          <a:pt x="1031206" y="270514"/>
                          <a:pt x="1031206" y="604211"/>
                        </a:cubicBezTo>
                        <a:cubicBezTo>
                          <a:pt x="1031206" y="937908"/>
                          <a:pt x="869419" y="1210803"/>
                          <a:pt x="515603" y="1208422"/>
                        </a:cubicBezTo>
                        <a:cubicBezTo>
                          <a:pt x="161787" y="1206041"/>
                          <a:pt x="0" y="937908"/>
                          <a:pt x="0" y="604211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49" name="四角形: 角を丸くする 148">
                  <a:extLst>
                    <a:ext uri="{FF2B5EF4-FFF2-40B4-BE49-F238E27FC236}">
                      <a16:creationId xmlns:a16="http://schemas.microsoft.com/office/drawing/2014/main" id="{A78101A0-FDF2-4799-AFD6-4143227E2465}"/>
                    </a:ext>
                  </a:extLst>
                </p:cNvPr>
                <p:cNvSpPr/>
                <p:nvPr/>
              </p:nvSpPr>
              <p:spPr>
                <a:xfrm>
                  <a:off x="7494831" y="1266100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0" name="四角形: 角を丸くする 149">
                  <a:extLst>
                    <a:ext uri="{FF2B5EF4-FFF2-40B4-BE49-F238E27FC236}">
                      <a16:creationId xmlns:a16="http://schemas.microsoft.com/office/drawing/2014/main" id="{BB61832C-E11C-42DC-B483-8E519C248287}"/>
                    </a:ext>
                  </a:extLst>
                </p:cNvPr>
                <p:cNvSpPr/>
                <p:nvPr/>
              </p:nvSpPr>
              <p:spPr>
                <a:xfrm>
                  <a:off x="8047281" y="1266100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1" name="月 150">
                  <a:extLst>
                    <a:ext uri="{FF2B5EF4-FFF2-40B4-BE49-F238E27FC236}">
                      <a16:creationId xmlns:a16="http://schemas.microsoft.com/office/drawing/2014/main" id="{B5DF4755-711A-4BAE-B90A-FF48EC12C26A}"/>
                    </a:ext>
                  </a:extLst>
                </p:cNvPr>
                <p:cNvSpPr/>
                <p:nvPr/>
              </p:nvSpPr>
              <p:spPr>
                <a:xfrm rot="4631141">
                  <a:off x="7472148" y="495688"/>
                  <a:ext cx="251388" cy="958021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2" name="月 151">
                  <a:extLst>
                    <a:ext uri="{FF2B5EF4-FFF2-40B4-BE49-F238E27FC236}">
                      <a16:creationId xmlns:a16="http://schemas.microsoft.com/office/drawing/2014/main" id="{7DA433AE-C48E-4CBA-A7E2-E806D17B404F}"/>
                    </a:ext>
                  </a:extLst>
                </p:cNvPr>
                <p:cNvSpPr/>
                <p:nvPr/>
              </p:nvSpPr>
              <p:spPr>
                <a:xfrm rot="3600000">
                  <a:off x="7404159" y="595743"/>
                  <a:ext cx="328742" cy="1048879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3" name="月 152">
                  <a:extLst>
                    <a:ext uri="{FF2B5EF4-FFF2-40B4-BE49-F238E27FC236}">
                      <a16:creationId xmlns:a16="http://schemas.microsoft.com/office/drawing/2014/main" id="{40413587-D12B-44C6-81FE-23244CFF0F5A}"/>
                    </a:ext>
                  </a:extLst>
                </p:cNvPr>
                <p:cNvSpPr/>
                <p:nvPr/>
              </p:nvSpPr>
              <p:spPr>
                <a:xfrm rot="5400000">
                  <a:off x="7555583" y="371653"/>
                  <a:ext cx="251388" cy="989918"/>
                </a:xfrm>
                <a:prstGeom prst="moon">
                  <a:avLst>
                    <a:gd name="adj" fmla="val 5357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4" name="月 153">
                  <a:extLst>
                    <a:ext uri="{FF2B5EF4-FFF2-40B4-BE49-F238E27FC236}">
                      <a16:creationId xmlns:a16="http://schemas.microsoft.com/office/drawing/2014/main" id="{DC5A7716-ECB7-4F30-8D26-3D7E8B8886E3}"/>
                    </a:ext>
                  </a:extLst>
                </p:cNvPr>
                <p:cNvSpPr/>
                <p:nvPr/>
              </p:nvSpPr>
              <p:spPr>
                <a:xfrm rot="8100000">
                  <a:off x="8075788" y="596593"/>
                  <a:ext cx="328742" cy="877848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5" name="月 154">
                  <a:extLst>
                    <a:ext uri="{FF2B5EF4-FFF2-40B4-BE49-F238E27FC236}">
                      <a16:creationId xmlns:a16="http://schemas.microsoft.com/office/drawing/2014/main" id="{F73B6CF5-C0A7-4D29-892C-76A184CB833D}"/>
                    </a:ext>
                  </a:extLst>
                </p:cNvPr>
                <p:cNvSpPr/>
                <p:nvPr/>
              </p:nvSpPr>
              <p:spPr>
                <a:xfrm rot="3472113">
                  <a:off x="7590480" y="702612"/>
                  <a:ext cx="120099" cy="988855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6" name="円/楕円 638">
                  <a:extLst>
                    <a:ext uri="{FF2B5EF4-FFF2-40B4-BE49-F238E27FC236}">
                      <a16:creationId xmlns:a16="http://schemas.microsoft.com/office/drawing/2014/main" id="{9968D87D-01C9-42B7-8797-6B59B78533B1}"/>
                    </a:ext>
                  </a:extLst>
                </p:cNvPr>
                <p:cNvSpPr/>
                <p:nvPr/>
              </p:nvSpPr>
              <p:spPr>
                <a:xfrm>
                  <a:off x="7837736" y="1794495"/>
                  <a:ext cx="160269" cy="41622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2 w 195960"/>
                    <a:gd name="connsiteY0" fmla="*/ 6193 h 54598"/>
                    <a:gd name="connsiteX1" fmla="*/ 100361 w 195960"/>
                    <a:gd name="connsiteY1" fmla="*/ 651 h 54598"/>
                    <a:gd name="connsiteX2" fmla="*/ 195958 w 195960"/>
                    <a:gd name="connsiteY2" fmla="*/ 6193 h 54598"/>
                    <a:gd name="connsiteX3" fmla="*/ 97980 w 195960"/>
                    <a:gd name="connsiteY3" fmla="*/ 54598 h 54598"/>
                    <a:gd name="connsiteX4" fmla="*/ 2 w 195960"/>
                    <a:gd name="connsiteY4" fmla="*/ 6193 h 54598"/>
                    <a:gd name="connsiteX0" fmla="*/ 4 w 195965"/>
                    <a:gd name="connsiteY0" fmla="*/ 1300 h 49705"/>
                    <a:gd name="connsiteX1" fmla="*/ 94541 w 195965"/>
                    <a:gd name="connsiteY1" fmla="*/ 12819 h 49705"/>
                    <a:gd name="connsiteX2" fmla="*/ 195960 w 195965"/>
                    <a:gd name="connsiteY2" fmla="*/ 1300 h 49705"/>
                    <a:gd name="connsiteX3" fmla="*/ 97982 w 195965"/>
                    <a:gd name="connsiteY3" fmla="*/ 49705 h 49705"/>
                    <a:gd name="connsiteX4" fmla="*/ 4 w 195965"/>
                    <a:gd name="connsiteY4" fmla="*/ 1300 h 49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65" h="49705">
                      <a:moveTo>
                        <a:pt x="4" y="1300"/>
                      </a:moveTo>
                      <a:cubicBezTo>
                        <a:pt x="-570" y="-4848"/>
                        <a:pt x="40429" y="12819"/>
                        <a:pt x="94541" y="12819"/>
                      </a:cubicBezTo>
                      <a:cubicBezTo>
                        <a:pt x="148653" y="12819"/>
                        <a:pt x="195386" y="-4848"/>
                        <a:pt x="195960" y="1300"/>
                      </a:cubicBezTo>
                      <a:cubicBezTo>
                        <a:pt x="196534" y="7448"/>
                        <a:pt x="152094" y="49705"/>
                        <a:pt x="97982" y="49705"/>
                      </a:cubicBezTo>
                      <a:cubicBezTo>
                        <a:pt x="43870" y="49705"/>
                        <a:pt x="578" y="7448"/>
                        <a:pt x="4" y="130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7" name="月 156">
                  <a:extLst>
                    <a:ext uri="{FF2B5EF4-FFF2-40B4-BE49-F238E27FC236}">
                      <a16:creationId xmlns:a16="http://schemas.microsoft.com/office/drawing/2014/main" id="{7A49DE90-1AE4-4A0C-AC2E-A94EFFF31173}"/>
                    </a:ext>
                  </a:extLst>
                </p:cNvPr>
                <p:cNvSpPr/>
                <p:nvPr/>
              </p:nvSpPr>
              <p:spPr>
                <a:xfrm rot="3472113">
                  <a:off x="7819962" y="814644"/>
                  <a:ext cx="77128" cy="639004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35A6568D-82E3-41FE-90BF-C8D4676C1802}"/>
                    </a:ext>
                  </a:extLst>
                </p:cNvPr>
                <p:cNvSpPr/>
                <p:nvPr/>
              </p:nvSpPr>
              <p:spPr>
                <a:xfrm rot="16200000">
                  <a:off x="7596825" y="1396062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9" name="フリーフォーム: 図形 158">
                  <a:extLst>
                    <a:ext uri="{FF2B5EF4-FFF2-40B4-BE49-F238E27FC236}">
                      <a16:creationId xmlns:a16="http://schemas.microsoft.com/office/drawing/2014/main" id="{9E5D9F2F-1E04-4CC5-92C6-57711BECACE5}"/>
                    </a:ext>
                  </a:extLst>
                </p:cNvPr>
                <p:cNvSpPr/>
                <p:nvPr/>
              </p:nvSpPr>
              <p:spPr>
                <a:xfrm rot="16200000">
                  <a:off x="8161181" y="1396062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68BA81FA-BA4A-46D9-A037-C27D2D679733}"/>
                    </a:ext>
                  </a:extLst>
                </p:cNvPr>
                <p:cNvSpPr/>
                <p:nvPr/>
              </p:nvSpPr>
              <p:spPr>
                <a:xfrm rot="16200000">
                  <a:off x="7890108" y="1826593"/>
                  <a:ext cx="54353" cy="226874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27" name="グループ化 326">
                <a:extLst>
                  <a:ext uri="{FF2B5EF4-FFF2-40B4-BE49-F238E27FC236}">
                    <a16:creationId xmlns:a16="http://schemas.microsoft.com/office/drawing/2014/main" id="{844C11C1-DF1F-4ACB-97DD-E47BA3ACB0A9}"/>
                  </a:ext>
                </a:extLst>
              </p:cNvPr>
              <p:cNvGrpSpPr/>
              <p:nvPr/>
            </p:nvGrpSpPr>
            <p:grpSpPr>
              <a:xfrm>
                <a:off x="6559550" y="2406168"/>
                <a:ext cx="2705100" cy="1132370"/>
                <a:chOff x="6559550" y="2328862"/>
                <a:chExt cx="2705100" cy="1209676"/>
              </a:xfrm>
            </p:grpSpPr>
            <p:grpSp>
              <p:nvGrpSpPr>
                <p:cNvPr id="328" name="グループ化 327">
                  <a:extLst>
                    <a:ext uri="{FF2B5EF4-FFF2-40B4-BE49-F238E27FC236}">
                      <a16:creationId xmlns:a16="http://schemas.microsoft.com/office/drawing/2014/main" id="{407814E6-BE30-40BE-ABAF-802FAA5D2B0D}"/>
                    </a:ext>
                  </a:extLst>
                </p:cNvPr>
                <p:cNvGrpSpPr/>
                <p:nvPr/>
              </p:nvGrpSpPr>
              <p:grpSpPr>
                <a:xfrm>
                  <a:off x="65595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30" name="フリーフォーム: 図形 329">
                    <a:extLst>
                      <a:ext uri="{FF2B5EF4-FFF2-40B4-BE49-F238E27FC236}">
                        <a16:creationId xmlns:a16="http://schemas.microsoft.com/office/drawing/2014/main" id="{C6F47B80-FEC4-4506-A351-D082BA09C1D2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1" name="四角形: 上の 2 つの角を丸める 181">
                    <a:extLst>
                      <a:ext uri="{FF2B5EF4-FFF2-40B4-BE49-F238E27FC236}">
                        <a16:creationId xmlns:a16="http://schemas.microsoft.com/office/drawing/2014/main" id="{2F622073-2CC6-4A4B-BC42-A0A03D9B9DE3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gradFill>
                    <a:gsLst>
                      <a:gs pos="0">
                        <a:schemeClr val="accent2">
                          <a:lumMod val="0"/>
                          <a:lumOff val="100000"/>
                        </a:schemeClr>
                      </a:gs>
                      <a:gs pos="35000">
                        <a:schemeClr val="accent1">
                          <a:lumMod val="60000"/>
                          <a:lumOff val="40000"/>
                        </a:schemeClr>
                      </a:gs>
                      <a:gs pos="100000">
                        <a:schemeClr val="accent1">
                          <a:lumMod val="75000"/>
                        </a:schemeClr>
                      </a:gs>
                    </a:gsLst>
                    <a:path path="circle">
                      <a:fillToRect l="50000" t="-80000" r="50000" b="180000"/>
                    </a:path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29" name="四角形: 上の 2 つの角を丸める 181">
                  <a:extLst>
                    <a:ext uri="{FF2B5EF4-FFF2-40B4-BE49-F238E27FC236}">
                      <a16:creationId xmlns:a16="http://schemas.microsoft.com/office/drawing/2014/main" id="{7E5026F9-85BC-4192-8B33-EEDF6633ACF1}"/>
                    </a:ext>
                  </a:extLst>
                </p:cNvPr>
                <p:cNvSpPr/>
                <p:nvPr/>
              </p:nvSpPr>
              <p:spPr>
                <a:xfrm>
                  <a:off x="6559550" y="2328862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3A3E8312-62BA-1BD5-45C0-786D94B76349}"/>
                </a:ext>
              </a:extLst>
            </p:cNvPr>
            <p:cNvGrpSpPr/>
            <p:nvPr/>
          </p:nvGrpSpPr>
          <p:grpSpPr>
            <a:xfrm>
              <a:off x="7280485" y="2349400"/>
              <a:ext cx="221455" cy="172195"/>
              <a:chOff x="1314450" y="2280493"/>
              <a:chExt cx="212372" cy="182066"/>
            </a:xfrm>
          </p:grpSpPr>
          <p:sp>
            <p:nvSpPr>
              <p:cNvPr id="62" name="四角形: 上の 2 つの角を丸める 61">
                <a:extLst>
                  <a:ext uri="{FF2B5EF4-FFF2-40B4-BE49-F238E27FC236}">
                    <a16:creationId xmlns:a16="http://schemas.microsoft.com/office/drawing/2014/main" id="{3951A9EC-F9F1-0B95-6C06-67A29970B9D4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" name="四角形: 上の 2 つの角を丸める 62">
                <a:extLst>
                  <a:ext uri="{FF2B5EF4-FFF2-40B4-BE49-F238E27FC236}">
                    <a16:creationId xmlns:a16="http://schemas.microsoft.com/office/drawing/2014/main" id="{1B429860-3FD1-04E9-9868-565D9463033C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" name="四角形: 上の 2 つの角を丸める 63">
                <a:extLst>
                  <a:ext uri="{FF2B5EF4-FFF2-40B4-BE49-F238E27FC236}">
                    <a16:creationId xmlns:a16="http://schemas.microsoft.com/office/drawing/2014/main" id="{5D2B3B76-B7EC-8CBD-5F69-FF2BFCE72751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" name="四角形: 上の 2 つの角を丸める 64">
                <a:extLst>
                  <a:ext uri="{FF2B5EF4-FFF2-40B4-BE49-F238E27FC236}">
                    <a16:creationId xmlns:a16="http://schemas.microsoft.com/office/drawing/2014/main" id="{CD8CF105-D1C9-72F5-4680-E43E77771538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DC39BE5F-7BE0-6A16-4ADF-0DA814DF9D63}"/>
                </a:ext>
              </a:extLst>
            </p:cNvPr>
            <p:cNvGrpSpPr/>
            <p:nvPr/>
          </p:nvGrpSpPr>
          <p:grpSpPr>
            <a:xfrm flipH="1">
              <a:off x="8373049" y="2349400"/>
              <a:ext cx="221455" cy="172195"/>
              <a:chOff x="1314450" y="2280493"/>
              <a:chExt cx="212372" cy="182066"/>
            </a:xfrm>
          </p:grpSpPr>
          <p:sp>
            <p:nvSpPr>
              <p:cNvPr id="67" name="四角形: 上の 2 つの角を丸める 66">
                <a:extLst>
                  <a:ext uri="{FF2B5EF4-FFF2-40B4-BE49-F238E27FC236}">
                    <a16:creationId xmlns:a16="http://schemas.microsoft.com/office/drawing/2014/main" id="{214ABAAB-98B4-ED51-FBF9-E3107A38BEAD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" name="四角形: 上の 2 つの角を丸める 67">
                <a:extLst>
                  <a:ext uri="{FF2B5EF4-FFF2-40B4-BE49-F238E27FC236}">
                    <a16:creationId xmlns:a16="http://schemas.microsoft.com/office/drawing/2014/main" id="{53378D2C-C279-0D5D-9D77-BA6FABA1BCB8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" name="四角形: 上の 2 つの角を丸める 68">
                <a:extLst>
                  <a:ext uri="{FF2B5EF4-FFF2-40B4-BE49-F238E27FC236}">
                    <a16:creationId xmlns:a16="http://schemas.microsoft.com/office/drawing/2014/main" id="{3F00986D-922F-0BD2-58BB-ED3AB8B2059E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" name="四角形: 上の 2 つの角を丸める 69">
                <a:extLst>
                  <a:ext uri="{FF2B5EF4-FFF2-40B4-BE49-F238E27FC236}">
                    <a16:creationId xmlns:a16="http://schemas.microsoft.com/office/drawing/2014/main" id="{C09D8140-36AE-E90A-9D01-FD82257D684A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75" name="グループ化 374">
              <a:extLst>
                <a:ext uri="{FF2B5EF4-FFF2-40B4-BE49-F238E27FC236}">
                  <a16:creationId xmlns:a16="http://schemas.microsoft.com/office/drawing/2014/main" id="{C8E6EDAA-9DA6-FE0E-0575-3D29380591CA}"/>
                </a:ext>
              </a:extLst>
            </p:cNvPr>
            <p:cNvGrpSpPr/>
            <p:nvPr/>
          </p:nvGrpSpPr>
          <p:grpSpPr>
            <a:xfrm>
              <a:off x="8408971" y="870357"/>
              <a:ext cx="962025" cy="1026463"/>
              <a:chOff x="4008147" y="1069149"/>
              <a:chExt cx="962025" cy="1026463"/>
            </a:xfrm>
          </p:grpSpPr>
          <p:sp>
            <p:nvSpPr>
              <p:cNvPr id="376" name="楕円 375">
                <a:extLst>
                  <a:ext uri="{FF2B5EF4-FFF2-40B4-BE49-F238E27FC236}">
                    <a16:creationId xmlns:a16="http://schemas.microsoft.com/office/drawing/2014/main" id="{DBFD29A7-FAC7-707F-90FA-81E37D1DA472}"/>
                  </a:ext>
                </a:extLst>
              </p:cNvPr>
              <p:cNvSpPr/>
              <p:nvPr/>
            </p:nvSpPr>
            <p:spPr>
              <a:xfrm>
                <a:off x="4008147" y="1069149"/>
                <a:ext cx="962025" cy="8549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B0F0"/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楕円 376">
                <a:extLst>
                  <a:ext uri="{FF2B5EF4-FFF2-40B4-BE49-F238E27FC236}">
                    <a16:creationId xmlns:a16="http://schemas.microsoft.com/office/drawing/2014/main" id="{18BC90F3-8161-5F49-6E51-95BF01CBBA38}"/>
                  </a:ext>
                </a:extLst>
              </p:cNvPr>
              <p:cNvSpPr/>
              <p:nvPr/>
            </p:nvSpPr>
            <p:spPr>
              <a:xfrm>
                <a:off x="4208966" y="1813647"/>
                <a:ext cx="172783" cy="146078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78" name="楕円 377">
                <a:extLst>
                  <a:ext uri="{FF2B5EF4-FFF2-40B4-BE49-F238E27FC236}">
                    <a16:creationId xmlns:a16="http://schemas.microsoft.com/office/drawing/2014/main" id="{2DAF5662-4A12-307C-7E73-111E64D9850A}"/>
                  </a:ext>
                </a:extLst>
              </p:cNvPr>
              <p:cNvSpPr/>
              <p:nvPr/>
            </p:nvSpPr>
            <p:spPr>
              <a:xfrm>
                <a:off x="4121738" y="1956989"/>
                <a:ext cx="109193" cy="970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楕円 378">
                <a:extLst>
                  <a:ext uri="{FF2B5EF4-FFF2-40B4-BE49-F238E27FC236}">
                    <a16:creationId xmlns:a16="http://schemas.microsoft.com/office/drawing/2014/main" id="{DD3054A8-8045-9081-2369-986BE1E75942}"/>
                  </a:ext>
                </a:extLst>
              </p:cNvPr>
              <p:cNvSpPr/>
              <p:nvPr/>
            </p:nvSpPr>
            <p:spPr>
              <a:xfrm>
                <a:off x="4016501" y="2026461"/>
                <a:ext cx="79527" cy="6915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80" name="グループ化 379">
                <a:extLst>
                  <a:ext uri="{FF2B5EF4-FFF2-40B4-BE49-F238E27FC236}">
                    <a16:creationId xmlns:a16="http://schemas.microsoft.com/office/drawing/2014/main" id="{04130490-3EFB-2EBC-2D53-654E57B95D18}"/>
                  </a:ext>
                </a:extLst>
              </p:cNvPr>
              <p:cNvGrpSpPr/>
              <p:nvPr/>
            </p:nvGrpSpPr>
            <p:grpSpPr>
              <a:xfrm>
                <a:off x="4096028" y="1125027"/>
                <a:ext cx="737412" cy="694480"/>
                <a:chOff x="3206014" y="1144929"/>
                <a:chExt cx="631318" cy="594562"/>
              </a:xfrm>
            </p:grpSpPr>
            <p:grpSp>
              <p:nvGrpSpPr>
                <p:cNvPr id="381" name="グループ化 380">
                  <a:extLst>
                    <a:ext uri="{FF2B5EF4-FFF2-40B4-BE49-F238E27FC236}">
                      <a16:creationId xmlns:a16="http://schemas.microsoft.com/office/drawing/2014/main" id="{51A2C1EB-25B6-8650-FA57-A74AC07BFE1E}"/>
                    </a:ext>
                  </a:extLst>
                </p:cNvPr>
                <p:cNvGrpSpPr/>
                <p:nvPr/>
              </p:nvGrpSpPr>
              <p:grpSpPr>
                <a:xfrm>
                  <a:off x="3206014" y="1381362"/>
                  <a:ext cx="342307" cy="246336"/>
                  <a:chOff x="3127388" y="1303758"/>
                  <a:chExt cx="586398" cy="421992"/>
                </a:xfrm>
              </p:grpSpPr>
              <p:sp>
                <p:nvSpPr>
                  <p:cNvPr id="196" name="フリーフォーム: 図形 195">
                    <a:extLst>
                      <a:ext uri="{FF2B5EF4-FFF2-40B4-BE49-F238E27FC236}">
                        <a16:creationId xmlns:a16="http://schemas.microsoft.com/office/drawing/2014/main" id="{F74D4A2A-79AB-A415-0033-CE3FFAE6996C}"/>
                      </a:ext>
                    </a:extLst>
                  </p:cNvPr>
                  <p:cNvSpPr/>
                  <p:nvPr/>
                </p:nvSpPr>
                <p:spPr>
                  <a:xfrm>
                    <a:off x="3127388" y="1303758"/>
                    <a:ext cx="586398" cy="421992"/>
                  </a:xfrm>
                  <a:custGeom>
                    <a:avLst/>
                    <a:gdLst>
                      <a:gd name="connsiteX0" fmla="*/ 360604 w 586398"/>
                      <a:gd name="connsiteY0" fmla="*/ 0 h 421992"/>
                      <a:gd name="connsiteX1" fmla="*/ 586398 w 586398"/>
                      <a:gd name="connsiteY1" fmla="*/ 389300 h 421992"/>
                      <a:gd name="connsiteX2" fmla="*/ 573688 w 586398"/>
                      <a:gd name="connsiteY2" fmla="*/ 392826 h 421992"/>
                      <a:gd name="connsiteX3" fmla="*/ 290986 w 586398"/>
                      <a:gd name="connsiteY3" fmla="*/ 421992 h 421992"/>
                      <a:gd name="connsiteX4" fmla="*/ 8285 w 586398"/>
                      <a:gd name="connsiteY4" fmla="*/ 392826 h 421992"/>
                      <a:gd name="connsiteX5" fmla="*/ 0 w 586398"/>
                      <a:gd name="connsiteY5" fmla="*/ 390527 h 421992"/>
                      <a:gd name="connsiteX6" fmla="*/ 610 w 586398"/>
                      <a:gd name="connsiteY6" fmla="*/ 390240 h 421992"/>
                      <a:gd name="connsiteX7" fmla="*/ 226950 w 586398"/>
                      <a:gd name="connsiteY7" fmla="*/ 1 h 421992"/>
                      <a:gd name="connsiteX8" fmla="*/ 236641 w 586398"/>
                      <a:gd name="connsiteY8" fmla="*/ 4718 h 421992"/>
                      <a:gd name="connsiteX9" fmla="*/ 293776 w 586398"/>
                      <a:gd name="connsiteY9" fmla="*/ 13045 h 421992"/>
                      <a:gd name="connsiteX10" fmla="*/ 350912 w 586398"/>
                      <a:gd name="connsiteY10" fmla="*/ 4718 h 4219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86398" h="421992">
                        <a:moveTo>
                          <a:pt x="360604" y="0"/>
                        </a:moveTo>
                        <a:lnTo>
                          <a:pt x="586398" y="389300"/>
                        </a:lnTo>
                        <a:lnTo>
                          <a:pt x="573688" y="392826"/>
                        </a:lnTo>
                        <a:cubicBezTo>
                          <a:pt x="486797" y="411607"/>
                          <a:pt x="391265" y="421992"/>
                          <a:pt x="290986" y="421992"/>
                        </a:cubicBezTo>
                        <a:cubicBezTo>
                          <a:pt x="190708" y="421992"/>
                          <a:pt x="95176" y="411607"/>
                          <a:pt x="8285" y="392826"/>
                        </a:cubicBezTo>
                        <a:lnTo>
                          <a:pt x="0" y="390527"/>
                        </a:lnTo>
                        <a:lnTo>
                          <a:pt x="610" y="390240"/>
                        </a:lnTo>
                        <a:lnTo>
                          <a:pt x="226950" y="1"/>
                        </a:lnTo>
                        <a:lnTo>
                          <a:pt x="236641" y="4718"/>
                        </a:lnTo>
                        <a:cubicBezTo>
                          <a:pt x="254202" y="10080"/>
                          <a:pt x="273510" y="13045"/>
                          <a:pt x="293776" y="13045"/>
                        </a:cubicBezTo>
                        <a:cubicBezTo>
                          <a:pt x="314043" y="13045"/>
                          <a:pt x="333350" y="10080"/>
                          <a:pt x="350912" y="4718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8" name="フリーフォーム: 図形 207">
                    <a:extLst>
                      <a:ext uri="{FF2B5EF4-FFF2-40B4-BE49-F238E27FC236}">
                        <a16:creationId xmlns:a16="http://schemas.microsoft.com/office/drawing/2014/main" id="{499DD651-CDAE-5A4F-CA95-08D17C925B89}"/>
                      </a:ext>
                    </a:extLst>
                  </p:cNvPr>
                  <p:cNvSpPr/>
                  <p:nvPr/>
                </p:nvSpPr>
                <p:spPr>
                  <a:xfrm>
                    <a:off x="3285232" y="1303758"/>
                    <a:ext cx="271951" cy="181054"/>
                  </a:xfrm>
                  <a:custGeom>
                    <a:avLst/>
                    <a:gdLst>
                      <a:gd name="connsiteX0" fmla="*/ 202761 w 271951"/>
                      <a:gd name="connsiteY0" fmla="*/ 0 h 181054"/>
                      <a:gd name="connsiteX1" fmla="*/ 271951 w 271951"/>
                      <a:gd name="connsiteY1" fmla="*/ 119293 h 181054"/>
                      <a:gd name="connsiteX2" fmla="*/ 244369 w 271951"/>
                      <a:gd name="connsiteY2" fmla="*/ 116110 h 181054"/>
                      <a:gd name="connsiteX3" fmla="*/ 238862 w 271951"/>
                      <a:gd name="connsiteY3" fmla="*/ 153320 h 181054"/>
                      <a:gd name="connsiteX4" fmla="*/ 203884 w 271951"/>
                      <a:gd name="connsiteY4" fmla="*/ 139485 h 181054"/>
                      <a:gd name="connsiteX5" fmla="*/ 188935 w 271951"/>
                      <a:gd name="connsiteY5" fmla="*/ 174000 h 181054"/>
                      <a:gd name="connsiteX6" fmla="*/ 158730 w 271951"/>
                      <a:gd name="connsiteY6" fmla="*/ 151583 h 181054"/>
                      <a:gd name="connsiteX7" fmla="*/ 135356 w 271951"/>
                      <a:gd name="connsiteY7" fmla="*/ 181054 h 181054"/>
                      <a:gd name="connsiteX8" fmla="*/ 111982 w 271951"/>
                      <a:gd name="connsiteY8" fmla="*/ 151583 h 181054"/>
                      <a:gd name="connsiteX9" fmla="*/ 81777 w 271951"/>
                      <a:gd name="connsiteY9" fmla="*/ 174000 h 181054"/>
                      <a:gd name="connsiteX10" fmla="*/ 66828 w 271951"/>
                      <a:gd name="connsiteY10" fmla="*/ 139485 h 181054"/>
                      <a:gd name="connsiteX11" fmla="*/ 31850 w 271951"/>
                      <a:gd name="connsiteY11" fmla="*/ 153320 h 181054"/>
                      <a:gd name="connsiteX12" fmla="*/ 26343 w 271951"/>
                      <a:gd name="connsiteY12" fmla="*/ 116110 h 181054"/>
                      <a:gd name="connsiteX13" fmla="*/ 0 w 271951"/>
                      <a:gd name="connsiteY13" fmla="*/ 119150 h 181054"/>
                      <a:gd name="connsiteX14" fmla="*/ 69107 w 271951"/>
                      <a:gd name="connsiteY14" fmla="*/ 1 h 181054"/>
                      <a:gd name="connsiteX15" fmla="*/ 78798 w 271951"/>
                      <a:gd name="connsiteY15" fmla="*/ 4718 h 181054"/>
                      <a:gd name="connsiteX16" fmla="*/ 135933 w 271951"/>
                      <a:gd name="connsiteY16" fmla="*/ 13045 h 181054"/>
                      <a:gd name="connsiteX17" fmla="*/ 193069 w 271951"/>
                      <a:gd name="connsiteY17" fmla="*/ 4718 h 1810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71951" h="181054">
                        <a:moveTo>
                          <a:pt x="202761" y="0"/>
                        </a:moveTo>
                        <a:lnTo>
                          <a:pt x="271951" y="119293"/>
                        </a:lnTo>
                        <a:lnTo>
                          <a:pt x="244369" y="116110"/>
                        </a:lnTo>
                        <a:lnTo>
                          <a:pt x="238862" y="153320"/>
                        </a:lnTo>
                        <a:lnTo>
                          <a:pt x="203884" y="139485"/>
                        </a:lnTo>
                        <a:lnTo>
                          <a:pt x="188935" y="174000"/>
                        </a:lnTo>
                        <a:lnTo>
                          <a:pt x="158730" y="151583"/>
                        </a:lnTo>
                        <a:lnTo>
                          <a:pt x="135356" y="181054"/>
                        </a:lnTo>
                        <a:lnTo>
                          <a:pt x="111982" y="151583"/>
                        </a:lnTo>
                        <a:lnTo>
                          <a:pt x="81777" y="174000"/>
                        </a:lnTo>
                        <a:lnTo>
                          <a:pt x="66828" y="139485"/>
                        </a:lnTo>
                        <a:lnTo>
                          <a:pt x="31850" y="153320"/>
                        </a:lnTo>
                        <a:lnTo>
                          <a:pt x="26343" y="116110"/>
                        </a:lnTo>
                        <a:lnTo>
                          <a:pt x="0" y="119150"/>
                        </a:lnTo>
                        <a:lnTo>
                          <a:pt x="69107" y="1"/>
                        </a:lnTo>
                        <a:lnTo>
                          <a:pt x="78798" y="4718"/>
                        </a:lnTo>
                        <a:cubicBezTo>
                          <a:pt x="96359" y="10080"/>
                          <a:pt x="115667" y="13045"/>
                          <a:pt x="135933" y="13045"/>
                        </a:cubicBezTo>
                        <a:cubicBezTo>
                          <a:pt x="156200" y="13045"/>
                          <a:pt x="175507" y="10080"/>
                          <a:pt x="193069" y="4718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82" name="グループ化 381">
                  <a:extLst>
                    <a:ext uri="{FF2B5EF4-FFF2-40B4-BE49-F238E27FC236}">
                      <a16:creationId xmlns:a16="http://schemas.microsoft.com/office/drawing/2014/main" id="{994D43A8-7FF7-0D94-9294-BC9913AD11D9}"/>
                    </a:ext>
                  </a:extLst>
                </p:cNvPr>
                <p:cNvGrpSpPr/>
                <p:nvPr/>
              </p:nvGrpSpPr>
              <p:grpSpPr>
                <a:xfrm>
                  <a:off x="3556679" y="1412859"/>
                  <a:ext cx="280653" cy="326632"/>
                  <a:chOff x="3934604" y="1330151"/>
                  <a:chExt cx="480780" cy="559545"/>
                </a:xfrm>
              </p:grpSpPr>
              <p:sp>
                <p:nvSpPr>
                  <p:cNvPr id="144" name="フリーフォーム: 図形 143">
                    <a:extLst>
                      <a:ext uri="{FF2B5EF4-FFF2-40B4-BE49-F238E27FC236}">
                        <a16:creationId xmlns:a16="http://schemas.microsoft.com/office/drawing/2014/main" id="{FBEE9420-38B9-EB81-99AC-82BBFD607DD1}"/>
                      </a:ext>
                    </a:extLst>
                  </p:cNvPr>
                  <p:cNvSpPr/>
                  <p:nvPr/>
                </p:nvSpPr>
                <p:spPr>
                  <a:xfrm>
                    <a:off x="3934604" y="1416846"/>
                    <a:ext cx="454649" cy="472850"/>
                  </a:xfrm>
                  <a:custGeom>
                    <a:avLst/>
                    <a:gdLst>
                      <a:gd name="connsiteX0" fmla="*/ 312309 w 458395"/>
                      <a:gd name="connsiteY0" fmla="*/ 0 h 472659"/>
                      <a:gd name="connsiteX1" fmla="*/ 411581 w 458395"/>
                      <a:gd name="connsiteY1" fmla="*/ 0 h 472659"/>
                      <a:gd name="connsiteX2" fmla="*/ 412557 w 458395"/>
                      <a:gd name="connsiteY2" fmla="*/ 1609 h 472659"/>
                      <a:gd name="connsiteX3" fmla="*/ 378730 w 458395"/>
                      <a:gd name="connsiteY3" fmla="*/ 390769 h 472659"/>
                      <a:gd name="connsiteX4" fmla="*/ 200717 w 458395"/>
                      <a:gd name="connsiteY4" fmla="*/ 469420 h 472659"/>
                      <a:gd name="connsiteX5" fmla="*/ 132159 w 458395"/>
                      <a:gd name="connsiteY5" fmla="*/ 472659 h 472659"/>
                      <a:gd name="connsiteX6" fmla="*/ 0 w 458395"/>
                      <a:gd name="connsiteY6" fmla="*/ 378583 h 472659"/>
                      <a:gd name="connsiteX7" fmla="*/ 80717 w 458395"/>
                      <a:gd name="connsiteY7" fmla="*/ 291900 h 472659"/>
                      <a:gd name="connsiteX8" fmla="*/ 134832 w 458395"/>
                      <a:gd name="connsiteY8" fmla="*/ 270174 h 472659"/>
                      <a:gd name="connsiteX9" fmla="*/ 279375 w 458395"/>
                      <a:gd name="connsiteY9" fmla="*/ 107524 h 472659"/>
                      <a:gd name="connsiteX0" fmla="*/ 312309 w 445091"/>
                      <a:gd name="connsiteY0" fmla="*/ 0 h 472980"/>
                      <a:gd name="connsiteX1" fmla="*/ 411581 w 445091"/>
                      <a:gd name="connsiteY1" fmla="*/ 0 h 472980"/>
                      <a:gd name="connsiteX2" fmla="*/ 412557 w 445091"/>
                      <a:gd name="connsiteY2" fmla="*/ 1609 h 472980"/>
                      <a:gd name="connsiteX3" fmla="*/ 378730 w 445091"/>
                      <a:gd name="connsiteY3" fmla="*/ 390769 h 472980"/>
                      <a:gd name="connsiteX4" fmla="*/ 132159 w 445091"/>
                      <a:gd name="connsiteY4" fmla="*/ 472659 h 472980"/>
                      <a:gd name="connsiteX5" fmla="*/ 0 w 445091"/>
                      <a:gd name="connsiteY5" fmla="*/ 378583 h 472980"/>
                      <a:gd name="connsiteX6" fmla="*/ 80717 w 445091"/>
                      <a:gd name="connsiteY6" fmla="*/ 291900 h 472980"/>
                      <a:gd name="connsiteX7" fmla="*/ 134832 w 445091"/>
                      <a:gd name="connsiteY7" fmla="*/ 270174 h 472980"/>
                      <a:gd name="connsiteX8" fmla="*/ 279375 w 445091"/>
                      <a:gd name="connsiteY8" fmla="*/ 107524 h 472980"/>
                      <a:gd name="connsiteX9" fmla="*/ 312309 w 445091"/>
                      <a:gd name="connsiteY9" fmla="*/ 0 h 472980"/>
                      <a:gd name="connsiteX0" fmla="*/ 312309 w 453478"/>
                      <a:gd name="connsiteY0" fmla="*/ 0 h 472739"/>
                      <a:gd name="connsiteX1" fmla="*/ 411581 w 453478"/>
                      <a:gd name="connsiteY1" fmla="*/ 0 h 472739"/>
                      <a:gd name="connsiteX2" fmla="*/ 412557 w 453478"/>
                      <a:gd name="connsiteY2" fmla="*/ 1609 h 472739"/>
                      <a:gd name="connsiteX3" fmla="*/ 404923 w 453478"/>
                      <a:gd name="connsiteY3" fmla="*/ 359813 h 472739"/>
                      <a:gd name="connsiteX4" fmla="*/ 132159 w 453478"/>
                      <a:gd name="connsiteY4" fmla="*/ 472659 h 472739"/>
                      <a:gd name="connsiteX5" fmla="*/ 0 w 453478"/>
                      <a:gd name="connsiteY5" fmla="*/ 378583 h 472739"/>
                      <a:gd name="connsiteX6" fmla="*/ 80717 w 453478"/>
                      <a:gd name="connsiteY6" fmla="*/ 291900 h 472739"/>
                      <a:gd name="connsiteX7" fmla="*/ 134832 w 453478"/>
                      <a:gd name="connsiteY7" fmla="*/ 270174 h 472739"/>
                      <a:gd name="connsiteX8" fmla="*/ 279375 w 453478"/>
                      <a:gd name="connsiteY8" fmla="*/ 107524 h 472739"/>
                      <a:gd name="connsiteX9" fmla="*/ 312309 w 453478"/>
                      <a:gd name="connsiteY9" fmla="*/ 0 h 472739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134832 w 458923"/>
                      <a:gd name="connsiteY7" fmla="*/ 270174 h 472850"/>
                      <a:gd name="connsiteX8" fmla="*/ 279375 w 458923"/>
                      <a:gd name="connsiteY8" fmla="*/ 107524 h 472850"/>
                      <a:gd name="connsiteX9" fmla="*/ 312309 w 458923"/>
                      <a:gd name="connsiteY9" fmla="*/ 0 h 472850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134832 w 458923"/>
                      <a:gd name="connsiteY7" fmla="*/ 270174 h 472850"/>
                      <a:gd name="connsiteX8" fmla="*/ 298425 w 458923"/>
                      <a:gd name="connsiteY8" fmla="*/ 114668 h 472850"/>
                      <a:gd name="connsiteX9" fmla="*/ 312309 w 458923"/>
                      <a:gd name="connsiteY9" fmla="*/ 0 h 472850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298425 w 458923"/>
                      <a:gd name="connsiteY7" fmla="*/ 114668 h 472850"/>
                      <a:gd name="connsiteX8" fmla="*/ 312309 w 458923"/>
                      <a:gd name="connsiteY8" fmla="*/ 0 h 472850"/>
                      <a:gd name="connsiteX0" fmla="*/ 313578 w 460192"/>
                      <a:gd name="connsiteY0" fmla="*/ 0 h 472850"/>
                      <a:gd name="connsiteX1" fmla="*/ 412850 w 460192"/>
                      <a:gd name="connsiteY1" fmla="*/ 0 h 472850"/>
                      <a:gd name="connsiteX2" fmla="*/ 413826 w 460192"/>
                      <a:gd name="connsiteY2" fmla="*/ 1609 h 472850"/>
                      <a:gd name="connsiteX3" fmla="*/ 406192 w 460192"/>
                      <a:gd name="connsiteY3" fmla="*/ 359813 h 472850"/>
                      <a:gd name="connsiteX4" fmla="*/ 133428 w 460192"/>
                      <a:gd name="connsiteY4" fmla="*/ 472659 h 472850"/>
                      <a:gd name="connsiteX5" fmla="*/ 1269 w 460192"/>
                      <a:gd name="connsiteY5" fmla="*/ 378583 h 472850"/>
                      <a:gd name="connsiteX6" fmla="*/ 79605 w 460192"/>
                      <a:gd name="connsiteY6" fmla="*/ 265707 h 472850"/>
                      <a:gd name="connsiteX7" fmla="*/ 299694 w 460192"/>
                      <a:gd name="connsiteY7" fmla="*/ 114668 h 472850"/>
                      <a:gd name="connsiteX8" fmla="*/ 313578 w 460192"/>
                      <a:gd name="connsiteY8" fmla="*/ 0 h 472850"/>
                      <a:gd name="connsiteX0" fmla="*/ 313578 w 460192"/>
                      <a:gd name="connsiteY0" fmla="*/ 0 h 472850"/>
                      <a:gd name="connsiteX1" fmla="*/ 412850 w 460192"/>
                      <a:gd name="connsiteY1" fmla="*/ 0 h 472850"/>
                      <a:gd name="connsiteX2" fmla="*/ 413826 w 460192"/>
                      <a:gd name="connsiteY2" fmla="*/ 1609 h 472850"/>
                      <a:gd name="connsiteX3" fmla="*/ 406192 w 460192"/>
                      <a:gd name="connsiteY3" fmla="*/ 359813 h 472850"/>
                      <a:gd name="connsiteX4" fmla="*/ 133428 w 460192"/>
                      <a:gd name="connsiteY4" fmla="*/ 472659 h 472850"/>
                      <a:gd name="connsiteX5" fmla="*/ 1269 w 460192"/>
                      <a:gd name="connsiteY5" fmla="*/ 378583 h 472850"/>
                      <a:gd name="connsiteX6" fmla="*/ 79605 w 460192"/>
                      <a:gd name="connsiteY6" fmla="*/ 265707 h 472850"/>
                      <a:gd name="connsiteX7" fmla="*/ 299694 w 460192"/>
                      <a:gd name="connsiteY7" fmla="*/ 114668 h 472850"/>
                      <a:gd name="connsiteX8" fmla="*/ 313578 w 460192"/>
                      <a:gd name="connsiteY8" fmla="*/ 0 h 472850"/>
                      <a:gd name="connsiteX0" fmla="*/ 306648 w 453262"/>
                      <a:gd name="connsiteY0" fmla="*/ 0 h 472850"/>
                      <a:gd name="connsiteX1" fmla="*/ 405920 w 453262"/>
                      <a:gd name="connsiteY1" fmla="*/ 0 h 472850"/>
                      <a:gd name="connsiteX2" fmla="*/ 406896 w 453262"/>
                      <a:gd name="connsiteY2" fmla="*/ 1609 h 472850"/>
                      <a:gd name="connsiteX3" fmla="*/ 399262 w 453262"/>
                      <a:gd name="connsiteY3" fmla="*/ 359813 h 472850"/>
                      <a:gd name="connsiteX4" fmla="*/ 126498 w 453262"/>
                      <a:gd name="connsiteY4" fmla="*/ 472659 h 472850"/>
                      <a:gd name="connsiteX5" fmla="*/ 1483 w 453262"/>
                      <a:gd name="connsiteY5" fmla="*/ 400014 h 472850"/>
                      <a:gd name="connsiteX6" fmla="*/ 72675 w 453262"/>
                      <a:gd name="connsiteY6" fmla="*/ 265707 h 472850"/>
                      <a:gd name="connsiteX7" fmla="*/ 292764 w 453262"/>
                      <a:gd name="connsiteY7" fmla="*/ 114668 h 472850"/>
                      <a:gd name="connsiteX8" fmla="*/ 306648 w 453262"/>
                      <a:gd name="connsiteY8" fmla="*/ 0 h 472850"/>
                      <a:gd name="connsiteX0" fmla="*/ 311301 w 457915"/>
                      <a:gd name="connsiteY0" fmla="*/ 0 h 472850"/>
                      <a:gd name="connsiteX1" fmla="*/ 410573 w 457915"/>
                      <a:gd name="connsiteY1" fmla="*/ 0 h 472850"/>
                      <a:gd name="connsiteX2" fmla="*/ 411549 w 457915"/>
                      <a:gd name="connsiteY2" fmla="*/ 1609 h 472850"/>
                      <a:gd name="connsiteX3" fmla="*/ 403915 w 457915"/>
                      <a:gd name="connsiteY3" fmla="*/ 359813 h 472850"/>
                      <a:gd name="connsiteX4" fmla="*/ 131151 w 457915"/>
                      <a:gd name="connsiteY4" fmla="*/ 472659 h 472850"/>
                      <a:gd name="connsiteX5" fmla="*/ 6136 w 457915"/>
                      <a:gd name="connsiteY5" fmla="*/ 400014 h 472850"/>
                      <a:gd name="connsiteX6" fmla="*/ 77328 w 457915"/>
                      <a:gd name="connsiteY6" fmla="*/ 265707 h 472850"/>
                      <a:gd name="connsiteX7" fmla="*/ 297417 w 457915"/>
                      <a:gd name="connsiteY7" fmla="*/ 114668 h 472850"/>
                      <a:gd name="connsiteX8" fmla="*/ 311301 w 457915"/>
                      <a:gd name="connsiteY8" fmla="*/ 0 h 472850"/>
                      <a:gd name="connsiteX0" fmla="*/ 308035 w 454649"/>
                      <a:gd name="connsiteY0" fmla="*/ 0 h 472850"/>
                      <a:gd name="connsiteX1" fmla="*/ 407307 w 454649"/>
                      <a:gd name="connsiteY1" fmla="*/ 0 h 472850"/>
                      <a:gd name="connsiteX2" fmla="*/ 408283 w 454649"/>
                      <a:gd name="connsiteY2" fmla="*/ 1609 h 472850"/>
                      <a:gd name="connsiteX3" fmla="*/ 400649 w 454649"/>
                      <a:gd name="connsiteY3" fmla="*/ 359813 h 472850"/>
                      <a:gd name="connsiteX4" fmla="*/ 127885 w 454649"/>
                      <a:gd name="connsiteY4" fmla="*/ 472659 h 472850"/>
                      <a:gd name="connsiteX5" fmla="*/ 2870 w 454649"/>
                      <a:gd name="connsiteY5" fmla="*/ 400014 h 472850"/>
                      <a:gd name="connsiteX6" fmla="*/ 74062 w 454649"/>
                      <a:gd name="connsiteY6" fmla="*/ 265707 h 472850"/>
                      <a:gd name="connsiteX7" fmla="*/ 294151 w 454649"/>
                      <a:gd name="connsiteY7" fmla="*/ 114668 h 472850"/>
                      <a:gd name="connsiteX8" fmla="*/ 308035 w 454649"/>
                      <a:gd name="connsiteY8" fmla="*/ 0 h 472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4649" h="472850">
                        <a:moveTo>
                          <a:pt x="308035" y="0"/>
                        </a:moveTo>
                        <a:lnTo>
                          <a:pt x="407307" y="0"/>
                        </a:lnTo>
                        <a:lnTo>
                          <a:pt x="408283" y="1609"/>
                        </a:lnTo>
                        <a:cubicBezTo>
                          <a:pt x="477845" y="140861"/>
                          <a:pt x="464051" y="257493"/>
                          <a:pt x="400649" y="359813"/>
                        </a:cubicBezTo>
                        <a:cubicBezTo>
                          <a:pt x="337247" y="462133"/>
                          <a:pt x="191007" y="474690"/>
                          <a:pt x="127885" y="472659"/>
                        </a:cubicBezTo>
                        <a:cubicBezTo>
                          <a:pt x="54896" y="472659"/>
                          <a:pt x="16603" y="451175"/>
                          <a:pt x="2870" y="400014"/>
                        </a:cubicBezTo>
                        <a:cubicBezTo>
                          <a:pt x="-10863" y="348853"/>
                          <a:pt x="26628" y="279988"/>
                          <a:pt x="74062" y="265707"/>
                        </a:cubicBezTo>
                        <a:cubicBezTo>
                          <a:pt x="147425" y="215361"/>
                          <a:pt x="275557" y="181683"/>
                          <a:pt x="294151" y="114668"/>
                        </a:cubicBezTo>
                        <a:cubicBezTo>
                          <a:pt x="312745" y="47653"/>
                          <a:pt x="303407" y="38223"/>
                          <a:pt x="308035" y="0"/>
                        </a:cubicBezTo>
                        <a:close/>
                      </a:path>
                    </a:pathLst>
                  </a:custGeom>
                  <a:solidFill>
                    <a:srgbClr val="7030A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5" name="フリーフォーム: 図形 144">
                    <a:extLst>
                      <a:ext uri="{FF2B5EF4-FFF2-40B4-BE49-F238E27FC236}">
                        <a16:creationId xmlns:a16="http://schemas.microsoft.com/office/drawing/2014/main" id="{195BFD08-188A-C08D-BCFB-6BF16759358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194860" y="1330151"/>
                    <a:ext cx="220524" cy="182222"/>
                  </a:xfrm>
                  <a:custGeom>
                    <a:avLst/>
                    <a:gdLst>
                      <a:gd name="connsiteX0" fmla="*/ 133122 w 220524"/>
                      <a:gd name="connsiteY0" fmla="*/ 182222 h 182222"/>
                      <a:gd name="connsiteX1" fmla="*/ 87403 w 220524"/>
                      <a:gd name="connsiteY1" fmla="*/ 182222 h 182222"/>
                      <a:gd name="connsiteX2" fmla="*/ 98836 w 220524"/>
                      <a:gd name="connsiteY2" fmla="*/ 127172 h 182222"/>
                      <a:gd name="connsiteX3" fmla="*/ 57358 w 220524"/>
                      <a:gd name="connsiteY3" fmla="*/ 119474 h 182222"/>
                      <a:gd name="connsiteX4" fmla="*/ 24420 w 220524"/>
                      <a:gd name="connsiteY4" fmla="*/ 99060 h 182222"/>
                      <a:gd name="connsiteX5" fmla="*/ 343 w 220524"/>
                      <a:gd name="connsiteY5" fmla="*/ 76685 h 182222"/>
                      <a:gd name="connsiteX6" fmla="*/ 0 w 220524"/>
                      <a:gd name="connsiteY6" fmla="*/ 76218 h 182222"/>
                      <a:gd name="connsiteX7" fmla="*/ 50612 w 220524"/>
                      <a:gd name="connsiteY7" fmla="*/ 69162 h 182222"/>
                      <a:gd name="connsiteX8" fmla="*/ 42003 w 220524"/>
                      <a:gd name="connsiteY8" fmla="*/ 21071 h 182222"/>
                      <a:gd name="connsiteX9" fmla="*/ 87435 w 220524"/>
                      <a:gd name="connsiteY9" fmla="*/ 43719 h 182222"/>
                      <a:gd name="connsiteX10" fmla="*/ 110192 w 220524"/>
                      <a:gd name="connsiteY10" fmla="*/ 0 h 182222"/>
                      <a:gd name="connsiteX11" fmla="*/ 132950 w 220524"/>
                      <a:gd name="connsiteY11" fmla="*/ 43719 h 182222"/>
                      <a:gd name="connsiteX12" fmla="*/ 178382 w 220524"/>
                      <a:gd name="connsiteY12" fmla="*/ 21071 h 182222"/>
                      <a:gd name="connsiteX13" fmla="*/ 169773 w 220524"/>
                      <a:gd name="connsiteY13" fmla="*/ 69162 h 182222"/>
                      <a:gd name="connsiteX14" fmla="*/ 220524 w 220524"/>
                      <a:gd name="connsiteY14" fmla="*/ 76237 h 182222"/>
                      <a:gd name="connsiteX15" fmla="*/ 183837 w 220524"/>
                      <a:gd name="connsiteY15" fmla="*/ 110331 h 182222"/>
                      <a:gd name="connsiteX16" fmla="*/ 185183 w 220524"/>
                      <a:gd name="connsiteY16" fmla="*/ 111582 h 182222"/>
                      <a:gd name="connsiteX17" fmla="*/ 172450 w 220524"/>
                      <a:gd name="connsiteY17" fmla="*/ 119474 h 182222"/>
                      <a:gd name="connsiteX18" fmla="*/ 122034 w 220524"/>
                      <a:gd name="connsiteY18" fmla="*/ 128831 h 182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220524" h="182222">
                        <a:moveTo>
                          <a:pt x="133122" y="182222"/>
                        </a:moveTo>
                        <a:lnTo>
                          <a:pt x="87403" y="182222"/>
                        </a:lnTo>
                        <a:lnTo>
                          <a:pt x="98836" y="127172"/>
                        </a:lnTo>
                        <a:lnTo>
                          <a:pt x="57358" y="119474"/>
                        </a:lnTo>
                        <a:lnTo>
                          <a:pt x="24420" y="99060"/>
                        </a:lnTo>
                        <a:lnTo>
                          <a:pt x="343" y="76685"/>
                        </a:lnTo>
                        <a:lnTo>
                          <a:pt x="0" y="76218"/>
                        </a:lnTo>
                        <a:lnTo>
                          <a:pt x="50612" y="69162"/>
                        </a:lnTo>
                        <a:lnTo>
                          <a:pt x="42003" y="21071"/>
                        </a:lnTo>
                        <a:lnTo>
                          <a:pt x="87435" y="43719"/>
                        </a:lnTo>
                        <a:lnTo>
                          <a:pt x="110192" y="0"/>
                        </a:lnTo>
                        <a:lnTo>
                          <a:pt x="132950" y="43719"/>
                        </a:lnTo>
                        <a:lnTo>
                          <a:pt x="178382" y="21071"/>
                        </a:lnTo>
                        <a:lnTo>
                          <a:pt x="169773" y="69162"/>
                        </a:lnTo>
                        <a:lnTo>
                          <a:pt x="220524" y="76237"/>
                        </a:lnTo>
                        <a:lnTo>
                          <a:pt x="183837" y="110331"/>
                        </a:lnTo>
                        <a:lnTo>
                          <a:pt x="185183" y="111582"/>
                        </a:lnTo>
                        <a:lnTo>
                          <a:pt x="172450" y="119474"/>
                        </a:lnTo>
                        <a:lnTo>
                          <a:pt x="122034" y="128831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83" name="グループ化 382">
                  <a:extLst>
                    <a:ext uri="{FF2B5EF4-FFF2-40B4-BE49-F238E27FC236}">
                      <a16:creationId xmlns:a16="http://schemas.microsoft.com/office/drawing/2014/main" id="{D09C2524-F455-0638-D61A-D54E1C657858}"/>
                    </a:ext>
                  </a:extLst>
                </p:cNvPr>
                <p:cNvGrpSpPr/>
                <p:nvPr/>
              </p:nvGrpSpPr>
              <p:grpSpPr>
                <a:xfrm>
                  <a:off x="3462337" y="1144929"/>
                  <a:ext cx="311066" cy="303963"/>
                  <a:chOff x="3724964" y="958099"/>
                  <a:chExt cx="1218929" cy="1191098"/>
                </a:xfrm>
              </p:grpSpPr>
              <p:sp>
                <p:nvSpPr>
                  <p:cNvPr id="134" name="月 258">
                    <a:extLst>
                      <a:ext uri="{FF2B5EF4-FFF2-40B4-BE49-F238E27FC236}">
                        <a16:creationId xmlns:a16="http://schemas.microsoft.com/office/drawing/2014/main" id="{7029938F-127F-4BF5-FCC9-DC98D9A924C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110092" y="977141"/>
                    <a:ext cx="135092" cy="294896"/>
                  </a:xfrm>
                  <a:custGeom>
                    <a:avLst/>
                    <a:gdLst>
                      <a:gd name="connsiteX0" fmla="*/ 134541 w 134541"/>
                      <a:gd name="connsiteY0" fmla="*/ 416047 h 416047"/>
                      <a:gd name="connsiteX1" fmla="*/ 0 w 134541"/>
                      <a:gd name="connsiteY1" fmla="*/ 208023 h 416047"/>
                      <a:gd name="connsiteX2" fmla="*/ 134541 w 134541"/>
                      <a:gd name="connsiteY2" fmla="*/ -1 h 416047"/>
                      <a:gd name="connsiteX3" fmla="*/ 88703 w 134541"/>
                      <a:gd name="connsiteY3" fmla="*/ 208022 h 416047"/>
                      <a:gd name="connsiteX4" fmla="*/ 134541 w 134541"/>
                      <a:gd name="connsiteY4" fmla="*/ 416045 h 416047"/>
                      <a:gd name="connsiteX5" fmla="*/ 134541 w 134541"/>
                      <a:gd name="connsiteY5" fmla="*/ 416047 h 416047"/>
                      <a:gd name="connsiteX0" fmla="*/ 134541 w 134541"/>
                      <a:gd name="connsiteY0" fmla="*/ 416048 h 416048"/>
                      <a:gd name="connsiteX1" fmla="*/ 0 w 134541"/>
                      <a:gd name="connsiteY1" fmla="*/ 208024 h 416048"/>
                      <a:gd name="connsiteX2" fmla="*/ 134541 w 134541"/>
                      <a:gd name="connsiteY2" fmla="*/ 0 h 416048"/>
                      <a:gd name="connsiteX3" fmla="*/ 88703 w 134541"/>
                      <a:gd name="connsiteY3" fmla="*/ 208023 h 416048"/>
                      <a:gd name="connsiteX4" fmla="*/ 134541 w 134541"/>
                      <a:gd name="connsiteY4" fmla="*/ 416046 h 416048"/>
                      <a:gd name="connsiteX5" fmla="*/ 134541 w 134541"/>
                      <a:gd name="connsiteY5" fmla="*/ 416048 h 416048"/>
                      <a:gd name="connsiteX0" fmla="*/ 135092 w 135092"/>
                      <a:gd name="connsiteY0" fmla="*/ 234028 h 234028"/>
                      <a:gd name="connsiteX1" fmla="*/ 551 w 135092"/>
                      <a:gd name="connsiteY1" fmla="*/ 26004 h 234028"/>
                      <a:gd name="connsiteX2" fmla="*/ 89254 w 135092"/>
                      <a:gd name="connsiteY2" fmla="*/ 26003 h 234028"/>
                      <a:gd name="connsiteX3" fmla="*/ 135092 w 135092"/>
                      <a:gd name="connsiteY3" fmla="*/ 234026 h 234028"/>
                      <a:gd name="connsiteX4" fmla="*/ 135092 w 135092"/>
                      <a:gd name="connsiteY4" fmla="*/ 234028 h 234028"/>
                      <a:gd name="connsiteX0" fmla="*/ 135092 w 135092"/>
                      <a:gd name="connsiteY0" fmla="*/ 234028 h 234121"/>
                      <a:gd name="connsiteX1" fmla="*/ 551 w 135092"/>
                      <a:gd name="connsiteY1" fmla="*/ 26004 h 234121"/>
                      <a:gd name="connsiteX2" fmla="*/ 89254 w 135092"/>
                      <a:gd name="connsiteY2" fmla="*/ 26003 h 234121"/>
                      <a:gd name="connsiteX3" fmla="*/ 135092 w 135092"/>
                      <a:gd name="connsiteY3" fmla="*/ 234026 h 234121"/>
                      <a:gd name="connsiteX4" fmla="*/ 135092 w 135092"/>
                      <a:gd name="connsiteY4" fmla="*/ 234028 h 2341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5092" h="234121">
                        <a:moveTo>
                          <a:pt x="135092" y="234028"/>
                        </a:moveTo>
                        <a:cubicBezTo>
                          <a:pt x="-24938" y="238791"/>
                          <a:pt x="8191" y="60675"/>
                          <a:pt x="551" y="26004"/>
                        </a:cubicBezTo>
                        <a:cubicBezTo>
                          <a:pt x="-7089" y="-8667"/>
                          <a:pt x="66830" y="-8667"/>
                          <a:pt x="89254" y="26003"/>
                        </a:cubicBezTo>
                        <a:cubicBezTo>
                          <a:pt x="89254" y="101269"/>
                          <a:pt x="105372" y="174417"/>
                          <a:pt x="135092" y="234026"/>
                        </a:cubicBezTo>
                        <a:lnTo>
                          <a:pt x="135092" y="234028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35" name="グループ化 134">
                    <a:extLst>
                      <a:ext uri="{FF2B5EF4-FFF2-40B4-BE49-F238E27FC236}">
                        <a16:creationId xmlns:a16="http://schemas.microsoft.com/office/drawing/2014/main" id="{312E2E1B-0283-773F-CEC2-E5CB5596FA15}"/>
                      </a:ext>
                    </a:extLst>
                  </p:cNvPr>
                  <p:cNvGrpSpPr/>
                  <p:nvPr/>
                </p:nvGrpSpPr>
                <p:grpSpPr>
                  <a:xfrm>
                    <a:off x="3724964" y="1167667"/>
                    <a:ext cx="1218929" cy="981530"/>
                    <a:chOff x="4051918" y="1370632"/>
                    <a:chExt cx="565029" cy="454984"/>
                  </a:xfrm>
                </p:grpSpPr>
                <p:sp>
                  <p:nvSpPr>
                    <p:cNvPr id="140" name="月 139">
                      <a:extLst>
                        <a:ext uri="{FF2B5EF4-FFF2-40B4-BE49-F238E27FC236}">
                          <a16:creationId xmlns:a16="http://schemas.microsoft.com/office/drawing/2014/main" id="{4AD05454-2578-5BEC-79E0-52EBA0F4F5E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180666" y="1266671"/>
                      <a:ext cx="307533" cy="565029"/>
                    </a:xfrm>
                    <a:prstGeom prst="moon">
                      <a:avLst>
                        <a:gd name="adj" fmla="val 78409"/>
                      </a:avLst>
                    </a:prstGeom>
                    <a:solidFill>
                      <a:schemeClr val="accent2">
                        <a:lumMod val="75000"/>
                      </a:scheme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141" name="フリーフォーム: 図形 140">
                      <a:extLst>
                        <a:ext uri="{FF2B5EF4-FFF2-40B4-BE49-F238E27FC236}">
                          <a16:creationId xmlns:a16="http://schemas.microsoft.com/office/drawing/2014/main" id="{320FD0BB-7A2B-CD5B-A039-10FE3A3F17E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8463" y="1739398"/>
                      <a:ext cx="67421" cy="77673"/>
                    </a:xfrm>
                    <a:custGeom>
                      <a:avLst/>
                      <a:gdLst>
                        <a:gd name="connsiteX0" fmla="*/ 69315 w 165966"/>
                        <a:gd name="connsiteY0" fmla="*/ 0 h 251609"/>
                        <a:gd name="connsiteX1" fmla="*/ 97984 w 165966"/>
                        <a:gd name="connsiteY1" fmla="*/ 0 h 251609"/>
                        <a:gd name="connsiteX2" fmla="*/ 111660 w 165966"/>
                        <a:gd name="connsiteY2" fmla="*/ 125979 h 251609"/>
                        <a:gd name="connsiteX3" fmla="*/ 115284 w 165966"/>
                        <a:gd name="connsiteY3" fmla="*/ 126730 h 251609"/>
                        <a:gd name="connsiteX4" fmla="*/ 165966 w 165966"/>
                        <a:gd name="connsiteY4" fmla="*/ 205179 h 251609"/>
                        <a:gd name="connsiteX5" fmla="*/ 82983 w 165966"/>
                        <a:gd name="connsiteY5" fmla="*/ 162983 h 251609"/>
                        <a:gd name="connsiteX6" fmla="*/ 81261 w 165966"/>
                        <a:gd name="connsiteY6" fmla="*/ 163397 h 251609"/>
                        <a:gd name="connsiteX7" fmla="*/ 63876 w 165966"/>
                        <a:gd name="connsiteY7" fmla="*/ 205047 h 251609"/>
                        <a:gd name="connsiteX8" fmla="*/ 58743 w 165966"/>
                        <a:gd name="connsiteY8" fmla="*/ 251609 h 251609"/>
                        <a:gd name="connsiteX9" fmla="*/ 41343 w 165966"/>
                        <a:gd name="connsiteY9" fmla="*/ 174910 h 251609"/>
                        <a:gd name="connsiteX10" fmla="*/ 42249 w 165966"/>
                        <a:gd name="connsiteY10" fmla="*/ 172771 h 251609"/>
                        <a:gd name="connsiteX11" fmla="*/ 36675 w 165966"/>
                        <a:gd name="connsiteY11" fmla="*/ 174111 h 251609"/>
                        <a:gd name="connsiteX12" fmla="*/ 0 w 165966"/>
                        <a:gd name="connsiteY12" fmla="*/ 205179 h 251609"/>
                        <a:gd name="connsiteX13" fmla="*/ 50682 w 165966"/>
                        <a:gd name="connsiteY13" fmla="*/ 126730 h 251609"/>
                        <a:gd name="connsiteX14" fmla="*/ 55670 w 165966"/>
                        <a:gd name="connsiteY14" fmla="*/ 125697 h 2516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65966" h="251609">
                          <a:moveTo>
                            <a:pt x="69315" y="0"/>
                          </a:moveTo>
                          <a:lnTo>
                            <a:pt x="97984" y="0"/>
                          </a:lnTo>
                          <a:lnTo>
                            <a:pt x="111660" y="125979"/>
                          </a:lnTo>
                          <a:lnTo>
                            <a:pt x="115284" y="126730"/>
                          </a:lnTo>
                          <a:cubicBezTo>
                            <a:pt x="145068" y="139655"/>
                            <a:pt x="165966" y="169913"/>
                            <a:pt x="165966" y="205179"/>
                          </a:cubicBezTo>
                          <a:cubicBezTo>
                            <a:pt x="146244" y="178592"/>
                            <a:pt x="115548" y="162983"/>
                            <a:pt x="82983" y="162983"/>
                          </a:cubicBezTo>
                          <a:lnTo>
                            <a:pt x="81261" y="163397"/>
                          </a:lnTo>
                          <a:lnTo>
                            <a:pt x="63876" y="205047"/>
                          </a:lnTo>
                          <a:cubicBezTo>
                            <a:pt x="59586" y="221160"/>
                            <a:pt x="57782" y="237029"/>
                            <a:pt x="58743" y="251609"/>
                          </a:cubicBezTo>
                          <a:cubicBezTo>
                            <a:pt x="37946" y="239602"/>
                            <a:pt x="32004" y="208687"/>
                            <a:pt x="41343" y="174910"/>
                          </a:cubicBezTo>
                          <a:lnTo>
                            <a:pt x="42249" y="172771"/>
                          </a:lnTo>
                          <a:lnTo>
                            <a:pt x="36675" y="174111"/>
                          </a:lnTo>
                          <a:cubicBezTo>
                            <a:pt x="22465" y="181336"/>
                            <a:pt x="9861" y="191885"/>
                            <a:pt x="0" y="205179"/>
                          </a:cubicBezTo>
                          <a:cubicBezTo>
                            <a:pt x="0" y="169913"/>
                            <a:pt x="20898" y="139655"/>
                            <a:pt x="50682" y="126730"/>
                          </a:cubicBezTo>
                          <a:lnTo>
                            <a:pt x="55670" y="125697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2" name="フリーフォーム: 図形 141">
                      <a:extLst>
                        <a:ext uri="{FF2B5EF4-FFF2-40B4-BE49-F238E27FC236}">
                          <a16:creationId xmlns:a16="http://schemas.microsoft.com/office/drawing/2014/main" id="{C36F0117-D7A0-347C-E13C-F8F145AD7903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4362786" y="1747943"/>
                      <a:ext cx="67420" cy="77673"/>
                    </a:xfrm>
                    <a:custGeom>
                      <a:avLst/>
                      <a:gdLst>
                        <a:gd name="connsiteX0" fmla="*/ 69315 w 165966"/>
                        <a:gd name="connsiteY0" fmla="*/ 0 h 251609"/>
                        <a:gd name="connsiteX1" fmla="*/ 97984 w 165966"/>
                        <a:gd name="connsiteY1" fmla="*/ 0 h 251609"/>
                        <a:gd name="connsiteX2" fmla="*/ 111660 w 165966"/>
                        <a:gd name="connsiteY2" fmla="*/ 125979 h 251609"/>
                        <a:gd name="connsiteX3" fmla="*/ 115284 w 165966"/>
                        <a:gd name="connsiteY3" fmla="*/ 126730 h 251609"/>
                        <a:gd name="connsiteX4" fmla="*/ 165966 w 165966"/>
                        <a:gd name="connsiteY4" fmla="*/ 205179 h 251609"/>
                        <a:gd name="connsiteX5" fmla="*/ 82983 w 165966"/>
                        <a:gd name="connsiteY5" fmla="*/ 162983 h 251609"/>
                        <a:gd name="connsiteX6" fmla="*/ 81261 w 165966"/>
                        <a:gd name="connsiteY6" fmla="*/ 163397 h 251609"/>
                        <a:gd name="connsiteX7" fmla="*/ 63876 w 165966"/>
                        <a:gd name="connsiteY7" fmla="*/ 205047 h 251609"/>
                        <a:gd name="connsiteX8" fmla="*/ 58743 w 165966"/>
                        <a:gd name="connsiteY8" fmla="*/ 251609 h 251609"/>
                        <a:gd name="connsiteX9" fmla="*/ 41343 w 165966"/>
                        <a:gd name="connsiteY9" fmla="*/ 174910 h 251609"/>
                        <a:gd name="connsiteX10" fmla="*/ 42249 w 165966"/>
                        <a:gd name="connsiteY10" fmla="*/ 172771 h 251609"/>
                        <a:gd name="connsiteX11" fmla="*/ 36675 w 165966"/>
                        <a:gd name="connsiteY11" fmla="*/ 174111 h 251609"/>
                        <a:gd name="connsiteX12" fmla="*/ 0 w 165966"/>
                        <a:gd name="connsiteY12" fmla="*/ 205179 h 251609"/>
                        <a:gd name="connsiteX13" fmla="*/ 50682 w 165966"/>
                        <a:gd name="connsiteY13" fmla="*/ 126730 h 251609"/>
                        <a:gd name="connsiteX14" fmla="*/ 55670 w 165966"/>
                        <a:gd name="connsiteY14" fmla="*/ 125697 h 2516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65966" h="251609">
                          <a:moveTo>
                            <a:pt x="69315" y="0"/>
                          </a:moveTo>
                          <a:lnTo>
                            <a:pt x="97984" y="0"/>
                          </a:lnTo>
                          <a:lnTo>
                            <a:pt x="111660" y="125979"/>
                          </a:lnTo>
                          <a:lnTo>
                            <a:pt x="115284" y="126730"/>
                          </a:lnTo>
                          <a:cubicBezTo>
                            <a:pt x="145068" y="139655"/>
                            <a:pt x="165966" y="169913"/>
                            <a:pt x="165966" y="205179"/>
                          </a:cubicBezTo>
                          <a:cubicBezTo>
                            <a:pt x="146244" y="178592"/>
                            <a:pt x="115548" y="162983"/>
                            <a:pt x="82983" y="162983"/>
                          </a:cubicBezTo>
                          <a:lnTo>
                            <a:pt x="81261" y="163397"/>
                          </a:lnTo>
                          <a:lnTo>
                            <a:pt x="63876" y="205047"/>
                          </a:lnTo>
                          <a:cubicBezTo>
                            <a:pt x="59586" y="221160"/>
                            <a:pt x="57782" y="237029"/>
                            <a:pt x="58743" y="251609"/>
                          </a:cubicBezTo>
                          <a:cubicBezTo>
                            <a:pt x="37946" y="239602"/>
                            <a:pt x="32004" y="208687"/>
                            <a:pt x="41343" y="174910"/>
                          </a:cubicBezTo>
                          <a:lnTo>
                            <a:pt x="42249" y="172771"/>
                          </a:lnTo>
                          <a:lnTo>
                            <a:pt x="36675" y="174111"/>
                          </a:lnTo>
                          <a:cubicBezTo>
                            <a:pt x="22465" y="181336"/>
                            <a:pt x="9861" y="191885"/>
                            <a:pt x="0" y="205179"/>
                          </a:cubicBezTo>
                          <a:cubicBezTo>
                            <a:pt x="0" y="169913"/>
                            <a:pt x="20898" y="139655"/>
                            <a:pt x="50682" y="126730"/>
                          </a:cubicBezTo>
                          <a:lnTo>
                            <a:pt x="55670" y="125697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3" name="フリーフォーム: 図形 142">
                      <a:extLst>
                        <a:ext uri="{FF2B5EF4-FFF2-40B4-BE49-F238E27FC236}">
                          <a16:creationId xmlns:a16="http://schemas.microsoft.com/office/drawing/2014/main" id="{C3E2533C-AB8D-D211-4BCA-B0001C7921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23283" y="1370632"/>
                      <a:ext cx="222104" cy="379588"/>
                    </a:xfrm>
                    <a:custGeom>
                      <a:avLst/>
                      <a:gdLst>
                        <a:gd name="connsiteX0" fmla="*/ 111052 w 222104"/>
                        <a:gd name="connsiteY0" fmla="*/ 0 h 379588"/>
                        <a:gd name="connsiteX1" fmla="*/ 222104 w 222104"/>
                        <a:gd name="connsiteY1" fmla="*/ 179861 h 379588"/>
                        <a:gd name="connsiteX2" fmla="*/ 189578 w 222104"/>
                        <a:gd name="connsiteY2" fmla="*/ 307042 h 379588"/>
                        <a:gd name="connsiteX3" fmla="*/ 188229 w 222104"/>
                        <a:gd name="connsiteY3" fmla="*/ 308514 h 379588"/>
                        <a:gd name="connsiteX4" fmla="*/ 195036 w 222104"/>
                        <a:gd name="connsiteY4" fmla="*/ 333331 h 379588"/>
                        <a:gd name="connsiteX5" fmla="*/ 164406 w 222104"/>
                        <a:gd name="connsiteY5" fmla="*/ 379588 h 379588"/>
                        <a:gd name="connsiteX6" fmla="*/ 142748 w 222104"/>
                        <a:gd name="connsiteY6" fmla="*/ 366040 h 379588"/>
                        <a:gd name="connsiteX7" fmla="*/ 138549 w 222104"/>
                        <a:gd name="connsiteY7" fmla="*/ 350731 h 379588"/>
                        <a:gd name="connsiteX8" fmla="*/ 111052 w 222104"/>
                        <a:gd name="connsiteY8" fmla="*/ 359722 h 379588"/>
                        <a:gd name="connsiteX9" fmla="*/ 83144 w 222104"/>
                        <a:gd name="connsiteY9" fmla="*/ 350596 h 379588"/>
                        <a:gd name="connsiteX10" fmla="*/ 78908 w 222104"/>
                        <a:gd name="connsiteY10" fmla="*/ 366040 h 379588"/>
                        <a:gd name="connsiteX11" fmla="*/ 57249 w 222104"/>
                        <a:gd name="connsiteY11" fmla="*/ 379588 h 379588"/>
                        <a:gd name="connsiteX12" fmla="*/ 26619 w 222104"/>
                        <a:gd name="connsiteY12" fmla="*/ 333331 h 379588"/>
                        <a:gd name="connsiteX13" fmla="*/ 33530 w 222104"/>
                        <a:gd name="connsiteY13" fmla="*/ 308137 h 379588"/>
                        <a:gd name="connsiteX14" fmla="*/ 32527 w 222104"/>
                        <a:gd name="connsiteY14" fmla="*/ 307042 h 379588"/>
                        <a:gd name="connsiteX15" fmla="*/ 0 w 222104"/>
                        <a:gd name="connsiteY15" fmla="*/ 179861 h 379588"/>
                        <a:gd name="connsiteX16" fmla="*/ 111052 w 222104"/>
                        <a:gd name="connsiteY16" fmla="*/ 0 h 3795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222104" h="379588">
                          <a:moveTo>
                            <a:pt x="111052" y="0"/>
                          </a:moveTo>
                          <a:cubicBezTo>
                            <a:pt x="172384" y="0"/>
                            <a:pt x="222104" y="80527"/>
                            <a:pt x="222104" y="179861"/>
                          </a:cubicBezTo>
                          <a:cubicBezTo>
                            <a:pt x="222104" y="229528"/>
                            <a:pt x="209674" y="274493"/>
                            <a:pt x="189578" y="307042"/>
                          </a:cubicBezTo>
                          <a:lnTo>
                            <a:pt x="188229" y="308514"/>
                          </a:lnTo>
                          <a:lnTo>
                            <a:pt x="195036" y="333331"/>
                          </a:lnTo>
                          <a:cubicBezTo>
                            <a:pt x="195036" y="358878"/>
                            <a:pt x="181322" y="379588"/>
                            <a:pt x="164406" y="379588"/>
                          </a:cubicBezTo>
                          <a:cubicBezTo>
                            <a:pt x="155948" y="379588"/>
                            <a:pt x="148291" y="374411"/>
                            <a:pt x="142748" y="366040"/>
                          </a:cubicBezTo>
                          <a:lnTo>
                            <a:pt x="138549" y="350731"/>
                          </a:lnTo>
                          <a:lnTo>
                            <a:pt x="111052" y="359722"/>
                          </a:lnTo>
                          <a:lnTo>
                            <a:pt x="83144" y="350596"/>
                          </a:lnTo>
                          <a:lnTo>
                            <a:pt x="78908" y="366040"/>
                          </a:lnTo>
                          <a:cubicBezTo>
                            <a:pt x="73365" y="374411"/>
                            <a:pt x="65707" y="379588"/>
                            <a:pt x="57249" y="379588"/>
                          </a:cubicBezTo>
                          <a:cubicBezTo>
                            <a:pt x="40333" y="379588"/>
                            <a:pt x="26619" y="358878"/>
                            <a:pt x="26619" y="333331"/>
                          </a:cubicBezTo>
                          <a:lnTo>
                            <a:pt x="33530" y="308137"/>
                          </a:lnTo>
                          <a:lnTo>
                            <a:pt x="32527" y="307042"/>
                          </a:lnTo>
                          <a:cubicBezTo>
                            <a:pt x="12430" y="274493"/>
                            <a:pt x="0" y="229528"/>
                            <a:pt x="0" y="179861"/>
                          </a:cubicBezTo>
                          <a:cubicBezTo>
                            <a:pt x="0" y="80527"/>
                            <a:pt x="49720" y="0"/>
                            <a:pt x="111052" y="0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60000"/>
                        <a:lumOff val="40000"/>
                      </a:scheme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36" name="フリーフォーム: 図形 135">
                    <a:extLst>
                      <a:ext uri="{FF2B5EF4-FFF2-40B4-BE49-F238E27FC236}">
                        <a16:creationId xmlns:a16="http://schemas.microsoft.com/office/drawing/2014/main" id="{8F5057B0-6577-B57A-3CCC-4B69FABA9AAF}"/>
                      </a:ext>
                    </a:extLst>
                  </p:cNvPr>
                  <p:cNvSpPr/>
                  <p:nvPr/>
                </p:nvSpPr>
                <p:spPr>
                  <a:xfrm>
                    <a:off x="4167445" y="958099"/>
                    <a:ext cx="347172" cy="386727"/>
                  </a:xfrm>
                  <a:custGeom>
                    <a:avLst/>
                    <a:gdLst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183364 w 362672"/>
                      <a:gd name="connsiteY3" fmla="*/ 0 h 422364"/>
                      <a:gd name="connsiteX4" fmla="*/ 362672 w 362672"/>
                      <a:gd name="connsiteY4" fmla="*/ 201900 h 422364"/>
                      <a:gd name="connsiteX5" fmla="*/ 348581 w 362672"/>
                      <a:gd name="connsiteY5" fmla="*/ 280488 h 422364"/>
                      <a:gd name="connsiteX6" fmla="*/ 338168 w 362672"/>
                      <a:gd name="connsiteY6" fmla="*/ 297880 h 422364"/>
                      <a:gd name="connsiteX7" fmla="*/ 354700 w 362672"/>
                      <a:gd name="connsiteY7" fmla="*/ 297876 h 422364"/>
                      <a:gd name="connsiteX8" fmla="*/ 360292 w 362672"/>
                      <a:gd name="connsiteY8" fmla="*/ 316410 h 422364"/>
                      <a:gd name="connsiteX9" fmla="*/ 355295 w 362672"/>
                      <a:gd name="connsiteY9" fmla="*/ 345878 h 422364"/>
                      <a:gd name="connsiteX10" fmla="*/ 314450 w 362672"/>
                      <a:gd name="connsiteY10" fmla="*/ 335252 h 422364"/>
                      <a:gd name="connsiteX11" fmla="*/ 315110 w 362672"/>
                      <a:gd name="connsiteY11" fmla="*/ 389172 h 422364"/>
                      <a:gd name="connsiteX12" fmla="*/ 265153 w 362672"/>
                      <a:gd name="connsiteY12" fmla="*/ 361682 h 422364"/>
                      <a:gd name="connsiteX13" fmla="*/ 250762 w 362672"/>
                      <a:gd name="connsiteY13" fmla="*/ 413922 h 422364"/>
                      <a:gd name="connsiteX14" fmla="*/ 210171 w 362672"/>
                      <a:gd name="connsiteY14" fmla="*/ 375362 h 422364"/>
                      <a:gd name="connsiteX15" fmla="*/ 181708 w 362672"/>
                      <a:gd name="connsiteY15" fmla="*/ 422364 h 422364"/>
                      <a:gd name="connsiteX16" fmla="*/ 153246 w 362672"/>
                      <a:gd name="connsiteY16" fmla="*/ 375362 h 422364"/>
                      <a:gd name="connsiteX17" fmla="*/ 112654 w 362672"/>
                      <a:gd name="connsiteY17" fmla="*/ 413922 h 422364"/>
                      <a:gd name="connsiteX18" fmla="*/ 98264 w 362672"/>
                      <a:gd name="connsiteY18" fmla="*/ 361682 h 422364"/>
                      <a:gd name="connsiteX19" fmla="*/ 48308 w 362672"/>
                      <a:gd name="connsiteY19" fmla="*/ 389172 h 422364"/>
                      <a:gd name="connsiteX20" fmla="*/ 48967 w 362672"/>
                      <a:gd name="connsiteY20" fmla="*/ 335252 h 422364"/>
                      <a:gd name="connsiteX21" fmla="*/ 8123 w 362672"/>
                      <a:gd name="connsiteY21" fmla="*/ 345878 h 422364"/>
                      <a:gd name="connsiteX22" fmla="*/ 3126 w 362672"/>
                      <a:gd name="connsiteY22" fmla="*/ 316405 h 422364"/>
                      <a:gd name="connsiteX23" fmla="*/ 8690 w 362672"/>
                      <a:gd name="connsiteY23" fmla="*/ 297966 h 422364"/>
                      <a:gd name="connsiteX24" fmla="*/ 28609 w 362672"/>
                      <a:gd name="connsiteY24" fmla="*/ 297961 h 422364"/>
                      <a:gd name="connsiteX25" fmla="*/ 18147 w 362672"/>
                      <a:gd name="connsiteY25" fmla="*/ 280488 h 422364"/>
                      <a:gd name="connsiteX26" fmla="*/ 4056 w 362672"/>
                      <a:gd name="connsiteY26" fmla="*/ 201900 h 422364"/>
                      <a:gd name="connsiteX27" fmla="*/ 183364 w 362672"/>
                      <a:gd name="connsiteY27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60292 w 362672"/>
                      <a:gd name="connsiteY9" fmla="*/ 316410 h 422364"/>
                      <a:gd name="connsiteX10" fmla="*/ 355295 w 362672"/>
                      <a:gd name="connsiteY10" fmla="*/ 345878 h 422364"/>
                      <a:gd name="connsiteX11" fmla="*/ 314450 w 362672"/>
                      <a:gd name="connsiteY11" fmla="*/ 335252 h 422364"/>
                      <a:gd name="connsiteX12" fmla="*/ 315110 w 362672"/>
                      <a:gd name="connsiteY12" fmla="*/ 389172 h 422364"/>
                      <a:gd name="connsiteX13" fmla="*/ 265153 w 362672"/>
                      <a:gd name="connsiteY13" fmla="*/ 361682 h 422364"/>
                      <a:gd name="connsiteX14" fmla="*/ 250762 w 362672"/>
                      <a:gd name="connsiteY14" fmla="*/ 413922 h 422364"/>
                      <a:gd name="connsiteX15" fmla="*/ 210171 w 362672"/>
                      <a:gd name="connsiteY15" fmla="*/ 375362 h 422364"/>
                      <a:gd name="connsiteX16" fmla="*/ 181708 w 362672"/>
                      <a:gd name="connsiteY16" fmla="*/ 422364 h 422364"/>
                      <a:gd name="connsiteX17" fmla="*/ 153246 w 362672"/>
                      <a:gd name="connsiteY17" fmla="*/ 375362 h 422364"/>
                      <a:gd name="connsiteX18" fmla="*/ 112654 w 362672"/>
                      <a:gd name="connsiteY18" fmla="*/ 413922 h 422364"/>
                      <a:gd name="connsiteX19" fmla="*/ 98264 w 362672"/>
                      <a:gd name="connsiteY19" fmla="*/ 361682 h 422364"/>
                      <a:gd name="connsiteX20" fmla="*/ 48308 w 362672"/>
                      <a:gd name="connsiteY20" fmla="*/ 389172 h 422364"/>
                      <a:gd name="connsiteX21" fmla="*/ 48967 w 362672"/>
                      <a:gd name="connsiteY21" fmla="*/ 335252 h 422364"/>
                      <a:gd name="connsiteX22" fmla="*/ 8123 w 362672"/>
                      <a:gd name="connsiteY22" fmla="*/ 345878 h 422364"/>
                      <a:gd name="connsiteX23" fmla="*/ 8690 w 362672"/>
                      <a:gd name="connsiteY23" fmla="*/ 297966 h 422364"/>
                      <a:gd name="connsiteX24" fmla="*/ 28609 w 362672"/>
                      <a:gd name="connsiteY24" fmla="*/ 297961 h 422364"/>
                      <a:gd name="connsiteX25" fmla="*/ 18147 w 362672"/>
                      <a:gd name="connsiteY25" fmla="*/ 280488 h 422364"/>
                      <a:gd name="connsiteX26" fmla="*/ 4056 w 362672"/>
                      <a:gd name="connsiteY26" fmla="*/ 201900 h 422364"/>
                      <a:gd name="connsiteX27" fmla="*/ 183364 w 362672"/>
                      <a:gd name="connsiteY27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60292 w 362672"/>
                      <a:gd name="connsiteY9" fmla="*/ 316410 h 422364"/>
                      <a:gd name="connsiteX10" fmla="*/ 355295 w 362672"/>
                      <a:gd name="connsiteY10" fmla="*/ 345878 h 422364"/>
                      <a:gd name="connsiteX11" fmla="*/ 314450 w 362672"/>
                      <a:gd name="connsiteY11" fmla="*/ 335252 h 422364"/>
                      <a:gd name="connsiteX12" fmla="*/ 315110 w 362672"/>
                      <a:gd name="connsiteY12" fmla="*/ 389172 h 422364"/>
                      <a:gd name="connsiteX13" fmla="*/ 265153 w 362672"/>
                      <a:gd name="connsiteY13" fmla="*/ 361682 h 422364"/>
                      <a:gd name="connsiteX14" fmla="*/ 250762 w 362672"/>
                      <a:gd name="connsiteY14" fmla="*/ 413922 h 422364"/>
                      <a:gd name="connsiteX15" fmla="*/ 210171 w 362672"/>
                      <a:gd name="connsiteY15" fmla="*/ 375362 h 422364"/>
                      <a:gd name="connsiteX16" fmla="*/ 181708 w 362672"/>
                      <a:gd name="connsiteY16" fmla="*/ 422364 h 422364"/>
                      <a:gd name="connsiteX17" fmla="*/ 153246 w 362672"/>
                      <a:gd name="connsiteY17" fmla="*/ 375362 h 422364"/>
                      <a:gd name="connsiteX18" fmla="*/ 112654 w 362672"/>
                      <a:gd name="connsiteY18" fmla="*/ 413922 h 422364"/>
                      <a:gd name="connsiteX19" fmla="*/ 98264 w 362672"/>
                      <a:gd name="connsiteY19" fmla="*/ 361682 h 422364"/>
                      <a:gd name="connsiteX20" fmla="*/ 48308 w 362672"/>
                      <a:gd name="connsiteY20" fmla="*/ 389172 h 422364"/>
                      <a:gd name="connsiteX21" fmla="*/ 48967 w 362672"/>
                      <a:gd name="connsiteY21" fmla="*/ 335252 h 422364"/>
                      <a:gd name="connsiteX22" fmla="*/ 8123 w 362672"/>
                      <a:gd name="connsiteY22" fmla="*/ 345878 h 422364"/>
                      <a:gd name="connsiteX23" fmla="*/ 28609 w 362672"/>
                      <a:gd name="connsiteY23" fmla="*/ 297961 h 422364"/>
                      <a:gd name="connsiteX24" fmla="*/ 18147 w 362672"/>
                      <a:gd name="connsiteY24" fmla="*/ 280488 h 422364"/>
                      <a:gd name="connsiteX25" fmla="*/ 4056 w 362672"/>
                      <a:gd name="connsiteY25" fmla="*/ 201900 h 422364"/>
                      <a:gd name="connsiteX26" fmla="*/ 183364 w 362672"/>
                      <a:gd name="connsiteY26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55295 w 362672"/>
                      <a:gd name="connsiteY9" fmla="*/ 345878 h 422364"/>
                      <a:gd name="connsiteX10" fmla="*/ 314450 w 362672"/>
                      <a:gd name="connsiteY10" fmla="*/ 335252 h 422364"/>
                      <a:gd name="connsiteX11" fmla="*/ 315110 w 362672"/>
                      <a:gd name="connsiteY11" fmla="*/ 389172 h 422364"/>
                      <a:gd name="connsiteX12" fmla="*/ 265153 w 362672"/>
                      <a:gd name="connsiteY12" fmla="*/ 361682 h 422364"/>
                      <a:gd name="connsiteX13" fmla="*/ 250762 w 362672"/>
                      <a:gd name="connsiteY13" fmla="*/ 413922 h 422364"/>
                      <a:gd name="connsiteX14" fmla="*/ 210171 w 362672"/>
                      <a:gd name="connsiteY14" fmla="*/ 375362 h 422364"/>
                      <a:gd name="connsiteX15" fmla="*/ 181708 w 362672"/>
                      <a:gd name="connsiteY15" fmla="*/ 422364 h 422364"/>
                      <a:gd name="connsiteX16" fmla="*/ 153246 w 362672"/>
                      <a:gd name="connsiteY16" fmla="*/ 375362 h 422364"/>
                      <a:gd name="connsiteX17" fmla="*/ 112654 w 362672"/>
                      <a:gd name="connsiteY17" fmla="*/ 413922 h 422364"/>
                      <a:gd name="connsiteX18" fmla="*/ 98264 w 362672"/>
                      <a:gd name="connsiteY18" fmla="*/ 361682 h 422364"/>
                      <a:gd name="connsiteX19" fmla="*/ 48308 w 362672"/>
                      <a:gd name="connsiteY19" fmla="*/ 389172 h 422364"/>
                      <a:gd name="connsiteX20" fmla="*/ 48967 w 362672"/>
                      <a:gd name="connsiteY20" fmla="*/ 335252 h 422364"/>
                      <a:gd name="connsiteX21" fmla="*/ 8123 w 362672"/>
                      <a:gd name="connsiteY21" fmla="*/ 345878 h 422364"/>
                      <a:gd name="connsiteX22" fmla="*/ 28609 w 362672"/>
                      <a:gd name="connsiteY22" fmla="*/ 297961 h 422364"/>
                      <a:gd name="connsiteX23" fmla="*/ 18147 w 362672"/>
                      <a:gd name="connsiteY23" fmla="*/ 280488 h 422364"/>
                      <a:gd name="connsiteX24" fmla="*/ 4056 w 362672"/>
                      <a:gd name="connsiteY24" fmla="*/ 201900 h 422364"/>
                      <a:gd name="connsiteX25" fmla="*/ 183364 w 362672"/>
                      <a:gd name="connsiteY25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5295 w 362672"/>
                      <a:gd name="connsiteY8" fmla="*/ 345878 h 422364"/>
                      <a:gd name="connsiteX9" fmla="*/ 314450 w 362672"/>
                      <a:gd name="connsiteY9" fmla="*/ 335252 h 422364"/>
                      <a:gd name="connsiteX10" fmla="*/ 315110 w 362672"/>
                      <a:gd name="connsiteY10" fmla="*/ 389172 h 422364"/>
                      <a:gd name="connsiteX11" fmla="*/ 265153 w 362672"/>
                      <a:gd name="connsiteY11" fmla="*/ 361682 h 422364"/>
                      <a:gd name="connsiteX12" fmla="*/ 250762 w 362672"/>
                      <a:gd name="connsiteY12" fmla="*/ 413922 h 422364"/>
                      <a:gd name="connsiteX13" fmla="*/ 210171 w 362672"/>
                      <a:gd name="connsiteY13" fmla="*/ 375362 h 422364"/>
                      <a:gd name="connsiteX14" fmla="*/ 181708 w 362672"/>
                      <a:gd name="connsiteY14" fmla="*/ 422364 h 422364"/>
                      <a:gd name="connsiteX15" fmla="*/ 153246 w 362672"/>
                      <a:gd name="connsiteY15" fmla="*/ 375362 h 422364"/>
                      <a:gd name="connsiteX16" fmla="*/ 112654 w 362672"/>
                      <a:gd name="connsiteY16" fmla="*/ 413922 h 422364"/>
                      <a:gd name="connsiteX17" fmla="*/ 98264 w 362672"/>
                      <a:gd name="connsiteY17" fmla="*/ 361682 h 422364"/>
                      <a:gd name="connsiteX18" fmla="*/ 48308 w 362672"/>
                      <a:gd name="connsiteY18" fmla="*/ 389172 h 422364"/>
                      <a:gd name="connsiteX19" fmla="*/ 48967 w 362672"/>
                      <a:gd name="connsiteY19" fmla="*/ 335252 h 422364"/>
                      <a:gd name="connsiteX20" fmla="*/ 8123 w 362672"/>
                      <a:gd name="connsiteY20" fmla="*/ 345878 h 422364"/>
                      <a:gd name="connsiteX21" fmla="*/ 28609 w 362672"/>
                      <a:gd name="connsiteY21" fmla="*/ 297961 h 422364"/>
                      <a:gd name="connsiteX22" fmla="*/ 18147 w 362672"/>
                      <a:gd name="connsiteY22" fmla="*/ 280488 h 422364"/>
                      <a:gd name="connsiteX23" fmla="*/ 4056 w 362672"/>
                      <a:gd name="connsiteY23" fmla="*/ 201900 h 422364"/>
                      <a:gd name="connsiteX24" fmla="*/ 183364 w 362672"/>
                      <a:gd name="connsiteY24" fmla="*/ 0 h 422364"/>
                      <a:gd name="connsiteX0" fmla="*/ 0 w 362672"/>
                      <a:gd name="connsiteY0" fmla="*/ 297968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183364 w 362672"/>
                      <a:gd name="connsiteY3" fmla="*/ 0 h 422364"/>
                      <a:gd name="connsiteX4" fmla="*/ 362672 w 362672"/>
                      <a:gd name="connsiteY4" fmla="*/ 201900 h 422364"/>
                      <a:gd name="connsiteX5" fmla="*/ 348581 w 362672"/>
                      <a:gd name="connsiteY5" fmla="*/ 280488 h 422364"/>
                      <a:gd name="connsiteX6" fmla="*/ 338168 w 362672"/>
                      <a:gd name="connsiteY6" fmla="*/ 297880 h 422364"/>
                      <a:gd name="connsiteX7" fmla="*/ 355295 w 362672"/>
                      <a:gd name="connsiteY7" fmla="*/ 345878 h 422364"/>
                      <a:gd name="connsiteX8" fmla="*/ 314450 w 362672"/>
                      <a:gd name="connsiteY8" fmla="*/ 335252 h 422364"/>
                      <a:gd name="connsiteX9" fmla="*/ 315110 w 362672"/>
                      <a:gd name="connsiteY9" fmla="*/ 389172 h 422364"/>
                      <a:gd name="connsiteX10" fmla="*/ 265153 w 362672"/>
                      <a:gd name="connsiteY10" fmla="*/ 361682 h 422364"/>
                      <a:gd name="connsiteX11" fmla="*/ 250762 w 362672"/>
                      <a:gd name="connsiteY11" fmla="*/ 413922 h 422364"/>
                      <a:gd name="connsiteX12" fmla="*/ 210171 w 362672"/>
                      <a:gd name="connsiteY12" fmla="*/ 375362 h 422364"/>
                      <a:gd name="connsiteX13" fmla="*/ 181708 w 362672"/>
                      <a:gd name="connsiteY13" fmla="*/ 422364 h 422364"/>
                      <a:gd name="connsiteX14" fmla="*/ 153246 w 362672"/>
                      <a:gd name="connsiteY14" fmla="*/ 375362 h 422364"/>
                      <a:gd name="connsiteX15" fmla="*/ 112654 w 362672"/>
                      <a:gd name="connsiteY15" fmla="*/ 413922 h 422364"/>
                      <a:gd name="connsiteX16" fmla="*/ 98264 w 362672"/>
                      <a:gd name="connsiteY16" fmla="*/ 361682 h 422364"/>
                      <a:gd name="connsiteX17" fmla="*/ 48308 w 362672"/>
                      <a:gd name="connsiteY17" fmla="*/ 389172 h 422364"/>
                      <a:gd name="connsiteX18" fmla="*/ 48967 w 362672"/>
                      <a:gd name="connsiteY18" fmla="*/ 335252 h 422364"/>
                      <a:gd name="connsiteX19" fmla="*/ 8123 w 362672"/>
                      <a:gd name="connsiteY19" fmla="*/ 345878 h 422364"/>
                      <a:gd name="connsiteX20" fmla="*/ 28609 w 362672"/>
                      <a:gd name="connsiteY20" fmla="*/ 297961 h 422364"/>
                      <a:gd name="connsiteX21" fmla="*/ 18147 w 362672"/>
                      <a:gd name="connsiteY21" fmla="*/ 280488 h 422364"/>
                      <a:gd name="connsiteX22" fmla="*/ 4056 w 362672"/>
                      <a:gd name="connsiteY22" fmla="*/ 201900 h 422364"/>
                      <a:gd name="connsiteX23" fmla="*/ 183364 w 362672"/>
                      <a:gd name="connsiteY23" fmla="*/ 0 h 422364"/>
                      <a:gd name="connsiteX0" fmla="*/ 179308 w 358616"/>
                      <a:gd name="connsiteY0" fmla="*/ 0 h 422364"/>
                      <a:gd name="connsiteX1" fmla="*/ 358616 w 358616"/>
                      <a:gd name="connsiteY1" fmla="*/ 201900 h 422364"/>
                      <a:gd name="connsiteX2" fmla="*/ 344525 w 358616"/>
                      <a:gd name="connsiteY2" fmla="*/ 280488 h 422364"/>
                      <a:gd name="connsiteX3" fmla="*/ 334112 w 358616"/>
                      <a:gd name="connsiteY3" fmla="*/ 297880 h 422364"/>
                      <a:gd name="connsiteX4" fmla="*/ 351239 w 358616"/>
                      <a:gd name="connsiteY4" fmla="*/ 345878 h 422364"/>
                      <a:gd name="connsiteX5" fmla="*/ 310394 w 358616"/>
                      <a:gd name="connsiteY5" fmla="*/ 335252 h 422364"/>
                      <a:gd name="connsiteX6" fmla="*/ 311054 w 358616"/>
                      <a:gd name="connsiteY6" fmla="*/ 389172 h 422364"/>
                      <a:gd name="connsiteX7" fmla="*/ 261097 w 358616"/>
                      <a:gd name="connsiteY7" fmla="*/ 361682 h 422364"/>
                      <a:gd name="connsiteX8" fmla="*/ 246706 w 358616"/>
                      <a:gd name="connsiteY8" fmla="*/ 413922 h 422364"/>
                      <a:gd name="connsiteX9" fmla="*/ 206115 w 358616"/>
                      <a:gd name="connsiteY9" fmla="*/ 375362 h 422364"/>
                      <a:gd name="connsiteX10" fmla="*/ 177652 w 358616"/>
                      <a:gd name="connsiteY10" fmla="*/ 422364 h 422364"/>
                      <a:gd name="connsiteX11" fmla="*/ 149190 w 358616"/>
                      <a:gd name="connsiteY11" fmla="*/ 375362 h 422364"/>
                      <a:gd name="connsiteX12" fmla="*/ 108598 w 358616"/>
                      <a:gd name="connsiteY12" fmla="*/ 413922 h 422364"/>
                      <a:gd name="connsiteX13" fmla="*/ 94208 w 358616"/>
                      <a:gd name="connsiteY13" fmla="*/ 361682 h 422364"/>
                      <a:gd name="connsiteX14" fmla="*/ 44252 w 358616"/>
                      <a:gd name="connsiteY14" fmla="*/ 389172 h 422364"/>
                      <a:gd name="connsiteX15" fmla="*/ 44911 w 358616"/>
                      <a:gd name="connsiteY15" fmla="*/ 335252 h 422364"/>
                      <a:gd name="connsiteX16" fmla="*/ 4067 w 358616"/>
                      <a:gd name="connsiteY16" fmla="*/ 345878 h 422364"/>
                      <a:gd name="connsiteX17" fmla="*/ 24553 w 358616"/>
                      <a:gd name="connsiteY17" fmla="*/ 297961 h 422364"/>
                      <a:gd name="connsiteX18" fmla="*/ 14091 w 358616"/>
                      <a:gd name="connsiteY18" fmla="*/ 280488 h 422364"/>
                      <a:gd name="connsiteX19" fmla="*/ 0 w 358616"/>
                      <a:gd name="connsiteY19" fmla="*/ 201900 h 422364"/>
                      <a:gd name="connsiteX20" fmla="*/ 179308 w 358616"/>
                      <a:gd name="connsiteY20" fmla="*/ 0 h 422364"/>
                      <a:gd name="connsiteX0" fmla="*/ 184071 w 369104"/>
                      <a:gd name="connsiteY0" fmla="*/ 0 h 389026"/>
                      <a:gd name="connsiteX1" fmla="*/ 358616 w 369104"/>
                      <a:gd name="connsiteY1" fmla="*/ 168562 h 389026"/>
                      <a:gd name="connsiteX2" fmla="*/ 344525 w 369104"/>
                      <a:gd name="connsiteY2" fmla="*/ 247150 h 389026"/>
                      <a:gd name="connsiteX3" fmla="*/ 334112 w 369104"/>
                      <a:gd name="connsiteY3" fmla="*/ 264542 h 389026"/>
                      <a:gd name="connsiteX4" fmla="*/ 351239 w 369104"/>
                      <a:gd name="connsiteY4" fmla="*/ 312540 h 389026"/>
                      <a:gd name="connsiteX5" fmla="*/ 310394 w 369104"/>
                      <a:gd name="connsiteY5" fmla="*/ 301914 h 389026"/>
                      <a:gd name="connsiteX6" fmla="*/ 311054 w 369104"/>
                      <a:gd name="connsiteY6" fmla="*/ 355834 h 389026"/>
                      <a:gd name="connsiteX7" fmla="*/ 261097 w 369104"/>
                      <a:gd name="connsiteY7" fmla="*/ 328344 h 389026"/>
                      <a:gd name="connsiteX8" fmla="*/ 246706 w 369104"/>
                      <a:gd name="connsiteY8" fmla="*/ 380584 h 389026"/>
                      <a:gd name="connsiteX9" fmla="*/ 206115 w 369104"/>
                      <a:gd name="connsiteY9" fmla="*/ 342024 h 389026"/>
                      <a:gd name="connsiteX10" fmla="*/ 177652 w 369104"/>
                      <a:gd name="connsiteY10" fmla="*/ 389026 h 389026"/>
                      <a:gd name="connsiteX11" fmla="*/ 149190 w 369104"/>
                      <a:gd name="connsiteY11" fmla="*/ 342024 h 389026"/>
                      <a:gd name="connsiteX12" fmla="*/ 108598 w 369104"/>
                      <a:gd name="connsiteY12" fmla="*/ 380584 h 389026"/>
                      <a:gd name="connsiteX13" fmla="*/ 94208 w 369104"/>
                      <a:gd name="connsiteY13" fmla="*/ 328344 h 389026"/>
                      <a:gd name="connsiteX14" fmla="*/ 44252 w 369104"/>
                      <a:gd name="connsiteY14" fmla="*/ 355834 h 389026"/>
                      <a:gd name="connsiteX15" fmla="*/ 44911 w 369104"/>
                      <a:gd name="connsiteY15" fmla="*/ 301914 h 389026"/>
                      <a:gd name="connsiteX16" fmla="*/ 4067 w 369104"/>
                      <a:gd name="connsiteY16" fmla="*/ 312540 h 389026"/>
                      <a:gd name="connsiteX17" fmla="*/ 24553 w 369104"/>
                      <a:gd name="connsiteY17" fmla="*/ 264623 h 389026"/>
                      <a:gd name="connsiteX18" fmla="*/ 14091 w 369104"/>
                      <a:gd name="connsiteY18" fmla="*/ 247150 h 389026"/>
                      <a:gd name="connsiteX19" fmla="*/ 0 w 369104"/>
                      <a:gd name="connsiteY19" fmla="*/ 168562 h 389026"/>
                      <a:gd name="connsiteX20" fmla="*/ 184071 w 369104"/>
                      <a:gd name="connsiteY20" fmla="*/ 0 h 389026"/>
                      <a:gd name="connsiteX0" fmla="*/ 184071 w 369104"/>
                      <a:gd name="connsiteY0" fmla="*/ 0 h 389026"/>
                      <a:gd name="connsiteX1" fmla="*/ 358616 w 369104"/>
                      <a:gd name="connsiteY1" fmla="*/ 168562 h 389026"/>
                      <a:gd name="connsiteX2" fmla="*/ 344525 w 369104"/>
                      <a:gd name="connsiteY2" fmla="*/ 247150 h 389026"/>
                      <a:gd name="connsiteX3" fmla="*/ 334112 w 369104"/>
                      <a:gd name="connsiteY3" fmla="*/ 264542 h 389026"/>
                      <a:gd name="connsiteX4" fmla="*/ 351239 w 369104"/>
                      <a:gd name="connsiteY4" fmla="*/ 312540 h 389026"/>
                      <a:gd name="connsiteX5" fmla="*/ 310394 w 369104"/>
                      <a:gd name="connsiteY5" fmla="*/ 301914 h 389026"/>
                      <a:gd name="connsiteX6" fmla="*/ 311054 w 369104"/>
                      <a:gd name="connsiteY6" fmla="*/ 355834 h 389026"/>
                      <a:gd name="connsiteX7" fmla="*/ 261097 w 369104"/>
                      <a:gd name="connsiteY7" fmla="*/ 328344 h 389026"/>
                      <a:gd name="connsiteX8" fmla="*/ 246706 w 369104"/>
                      <a:gd name="connsiteY8" fmla="*/ 380584 h 389026"/>
                      <a:gd name="connsiteX9" fmla="*/ 206115 w 369104"/>
                      <a:gd name="connsiteY9" fmla="*/ 342024 h 389026"/>
                      <a:gd name="connsiteX10" fmla="*/ 177652 w 369104"/>
                      <a:gd name="connsiteY10" fmla="*/ 389026 h 389026"/>
                      <a:gd name="connsiteX11" fmla="*/ 149190 w 369104"/>
                      <a:gd name="connsiteY11" fmla="*/ 342024 h 389026"/>
                      <a:gd name="connsiteX12" fmla="*/ 108598 w 369104"/>
                      <a:gd name="connsiteY12" fmla="*/ 380584 h 389026"/>
                      <a:gd name="connsiteX13" fmla="*/ 94208 w 369104"/>
                      <a:gd name="connsiteY13" fmla="*/ 328344 h 389026"/>
                      <a:gd name="connsiteX14" fmla="*/ 44252 w 369104"/>
                      <a:gd name="connsiteY14" fmla="*/ 355834 h 389026"/>
                      <a:gd name="connsiteX15" fmla="*/ 44911 w 369104"/>
                      <a:gd name="connsiteY15" fmla="*/ 301914 h 389026"/>
                      <a:gd name="connsiteX16" fmla="*/ 4067 w 369104"/>
                      <a:gd name="connsiteY16" fmla="*/ 312540 h 389026"/>
                      <a:gd name="connsiteX17" fmla="*/ 24553 w 369104"/>
                      <a:gd name="connsiteY17" fmla="*/ 264623 h 389026"/>
                      <a:gd name="connsiteX18" fmla="*/ 14091 w 369104"/>
                      <a:gd name="connsiteY18" fmla="*/ 247150 h 389026"/>
                      <a:gd name="connsiteX19" fmla="*/ 0 w 369104"/>
                      <a:gd name="connsiteY19" fmla="*/ 168562 h 389026"/>
                      <a:gd name="connsiteX20" fmla="*/ 184071 w 369104"/>
                      <a:gd name="connsiteY20" fmla="*/ 0 h 389026"/>
                      <a:gd name="connsiteX0" fmla="*/ 184071 w 351239"/>
                      <a:gd name="connsiteY0" fmla="*/ 0 h 389026"/>
                      <a:gd name="connsiteX1" fmla="*/ 344525 w 351239"/>
                      <a:gd name="connsiteY1" fmla="*/ 247150 h 389026"/>
                      <a:gd name="connsiteX2" fmla="*/ 334112 w 351239"/>
                      <a:gd name="connsiteY2" fmla="*/ 264542 h 389026"/>
                      <a:gd name="connsiteX3" fmla="*/ 351239 w 351239"/>
                      <a:gd name="connsiteY3" fmla="*/ 312540 h 389026"/>
                      <a:gd name="connsiteX4" fmla="*/ 310394 w 351239"/>
                      <a:gd name="connsiteY4" fmla="*/ 301914 h 389026"/>
                      <a:gd name="connsiteX5" fmla="*/ 311054 w 351239"/>
                      <a:gd name="connsiteY5" fmla="*/ 355834 h 389026"/>
                      <a:gd name="connsiteX6" fmla="*/ 261097 w 351239"/>
                      <a:gd name="connsiteY6" fmla="*/ 328344 h 389026"/>
                      <a:gd name="connsiteX7" fmla="*/ 246706 w 351239"/>
                      <a:gd name="connsiteY7" fmla="*/ 380584 h 389026"/>
                      <a:gd name="connsiteX8" fmla="*/ 206115 w 351239"/>
                      <a:gd name="connsiteY8" fmla="*/ 342024 h 389026"/>
                      <a:gd name="connsiteX9" fmla="*/ 177652 w 351239"/>
                      <a:gd name="connsiteY9" fmla="*/ 389026 h 389026"/>
                      <a:gd name="connsiteX10" fmla="*/ 149190 w 351239"/>
                      <a:gd name="connsiteY10" fmla="*/ 342024 h 389026"/>
                      <a:gd name="connsiteX11" fmla="*/ 108598 w 351239"/>
                      <a:gd name="connsiteY11" fmla="*/ 380584 h 389026"/>
                      <a:gd name="connsiteX12" fmla="*/ 94208 w 351239"/>
                      <a:gd name="connsiteY12" fmla="*/ 328344 h 389026"/>
                      <a:gd name="connsiteX13" fmla="*/ 44252 w 351239"/>
                      <a:gd name="connsiteY13" fmla="*/ 355834 h 389026"/>
                      <a:gd name="connsiteX14" fmla="*/ 44911 w 351239"/>
                      <a:gd name="connsiteY14" fmla="*/ 301914 h 389026"/>
                      <a:gd name="connsiteX15" fmla="*/ 4067 w 351239"/>
                      <a:gd name="connsiteY15" fmla="*/ 312540 h 389026"/>
                      <a:gd name="connsiteX16" fmla="*/ 24553 w 351239"/>
                      <a:gd name="connsiteY16" fmla="*/ 264623 h 389026"/>
                      <a:gd name="connsiteX17" fmla="*/ 14091 w 351239"/>
                      <a:gd name="connsiteY17" fmla="*/ 247150 h 389026"/>
                      <a:gd name="connsiteX18" fmla="*/ 0 w 351239"/>
                      <a:gd name="connsiteY18" fmla="*/ 168562 h 389026"/>
                      <a:gd name="connsiteX19" fmla="*/ 184071 w 351239"/>
                      <a:gd name="connsiteY19" fmla="*/ 0 h 389026"/>
                      <a:gd name="connsiteX0" fmla="*/ 184071 w 351239"/>
                      <a:gd name="connsiteY0" fmla="*/ 5 h 389031"/>
                      <a:gd name="connsiteX1" fmla="*/ 344525 w 351239"/>
                      <a:gd name="connsiteY1" fmla="*/ 247155 h 389031"/>
                      <a:gd name="connsiteX2" fmla="*/ 334112 w 351239"/>
                      <a:gd name="connsiteY2" fmla="*/ 264547 h 389031"/>
                      <a:gd name="connsiteX3" fmla="*/ 351239 w 351239"/>
                      <a:gd name="connsiteY3" fmla="*/ 312545 h 389031"/>
                      <a:gd name="connsiteX4" fmla="*/ 310394 w 351239"/>
                      <a:gd name="connsiteY4" fmla="*/ 301919 h 389031"/>
                      <a:gd name="connsiteX5" fmla="*/ 311054 w 351239"/>
                      <a:gd name="connsiteY5" fmla="*/ 355839 h 389031"/>
                      <a:gd name="connsiteX6" fmla="*/ 261097 w 351239"/>
                      <a:gd name="connsiteY6" fmla="*/ 328349 h 389031"/>
                      <a:gd name="connsiteX7" fmla="*/ 246706 w 351239"/>
                      <a:gd name="connsiteY7" fmla="*/ 380589 h 389031"/>
                      <a:gd name="connsiteX8" fmla="*/ 206115 w 351239"/>
                      <a:gd name="connsiteY8" fmla="*/ 342029 h 389031"/>
                      <a:gd name="connsiteX9" fmla="*/ 177652 w 351239"/>
                      <a:gd name="connsiteY9" fmla="*/ 389031 h 389031"/>
                      <a:gd name="connsiteX10" fmla="*/ 149190 w 351239"/>
                      <a:gd name="connsiteY10" fmla="*/ 342029 h 389031"/>
                      <a:gd name="connsiteX11" fmla="*/ 108598 w 351239"/>
                      <a:gd name="connsiteY11" fmla="*/ 380589 h 389031"/>
                      <a:gd name="connsiteX12" fmla="*/ 94208 w 351239"/>
                      <a:gd name="connsiteY12" fmla="*/ 328349 h 389031"/>
                      <a:gd name="connsiteX13" fmla="*/ 44252 w 351239"/>
                      <a:gd name="connsiteY13" fmla="*/ 355839 h 389031"/>
                      <a:gd name="connsiteX14" fmla="*/ 44911 w 351239"/>
                      <a:gd name="connsiteY14" fmla="*/ 301919 h 389031"/>
                      <a:gd name="connsiteX15" fmla="*/ 4067 w 351239"/>
                      <a:gd name="connsiteY15" fmla="*/ 312545 h 389031"/>
                      <a:gd name="connsiteX16" fmla="*/ 24553 w 351239"/>
                      <a:gd name="connsiteY16" fmla="*/ 264628 h 389031"/>
                      <a:gd name="connsiteX17" fmla="*/ 14091 w 351239"/>
                      <a:gd name="connsiteY17" fmla="*/ 247155 h 389031"/>
                      <a:gd name="connsiteX18" fmla="*/ 0 w 351239"/>
                      <a:gd name="connsiteY18" fmla="*/ 168567 h 389031"/>
                      <a:gd name="connsiteX19" fmla="*/ 184071 w 351239"/>
                      <a:gd name="connsiteY19" fmla="*/ 5 h 389031"/>
                      <a:gd name="connsiteX0" fmla="*/ 180004 w 347172"/>
                      <a:gd name="connsiteY0" fmla="*/ 5 h 389031"/>
                      <a:gd name="connsiteX1" fmla="*/ 340458 w 347172"/>
                      <a:gd name="connsiteY1" fmla="*/ 247155 h 389031"/>
                      <a:gd name="connsiteX2" fmla="*/ 330045 w 347172"/>
                      <a:gd name="connsiteY2" fmla="*/ 264547 h 389031"/>
                      <a:gd name="connsiteX3" fmla="*/ 347172 w 347172"/>
                      <a:gd name="connsiteY3" fmla="*/ 312545 h 389031"/>
                      <a:gd name="connsiteX4" fmla="*/ 306327 w 347172"/>
                      <a:gd name="connsiteY4" fmla="*/ 301919 h 389031"/>
                      <a:gd name="connsiteX5" fmla="*/ 306987 w 347172"/>
                      <a:gd name="connsiteY5" fmla="*/ 355839 h 389031"/>
                      <a:gd name="connsiteX6" fmla="*/ 257030 w 347172"/>
                      <a:gd name="connsiteY6" fmla="*/ 328349 h 389031"/>
                      <a:gd name="connsiteX7" fmla="*/ 242639 w 347172"/>
                      <a:gd name="connsiteY7" fmla="*/ 380589 h 389031"/>
                      <a:gd name="connsiteX8" fmla="*/ 202048 w 347172"/>
                      <a:gd name="connsiteY8" fmla="*/ 342029 h 389031"/>
                      <a:gd name="connsiteX9" fmla="*/ 173585 w 347172"/>
                      <a:gd name="connsiteY9" fmla="*/ 389031 h 389031"/>
                      <a:gd name="connsiteX10" fmla="*/ 145123 w 347172"/>
                      <a:gd name="connsiteY10" fmla="*/ 342029 h 389031"/>
                      <a:gd name="connsiteX11" fmla="*/ 104531 w 347172"/>
                      <a:gd name="connsiteY11" fmla="*/ 380589 h 389031"/>
                      <a:gd name="connsiteX12" fmla="*/ 90141 w 347172"/>
                      <a:gd name="connsiteY12" fmla="*/ 328349 h 389031"/>
                      <a:gd name="connsiteX13" fmla="*/ 40185 w 347172"/>
                      <a:gd name="connsiteY13" fmla="*/ 355839 h 389031"/>
                      <a:gd name="connsiteX14" fmla="*/ 40844 w 347172"/>
                      <a:gd name="connsiteY14" fmla="*/ 301919 h 389031"/>
                      <a:gd name="connsiteX15" fmla="*/ 0 w 347172"/>
                      <a:gd name="connsiteY15" fmla="*/ 312545 h 389031"/>
                      <a:gd name="connsiteX16" fmla="*/ 20486 w 347172"/>
                      <a:gd name="connsiteY16" fmla="*/ 264628 h 389031"/>
                      <a:gd name="connsiteX17" fmla="*/ 10024 w 347172"/>
                      <a:gd name="connsiteY17" fmla="*/ 247155 h 389031"/>
                      <a:gd name="connsiteX18" fmla="*/ 180004 w 347172"/>
                      <a:gd name="connsiteY18" fmla="*/ 5 h 389031"/>
                      <a:gd name="connsiteX0" fmla="*/ 180004 w 347172"/>
                      <a:gd name="connsiteY0" fmla="*/ 80 h 389106"/>
                      <a:gd name="connsiteX1" fmla="*/ 340458 w 347172"/>
                      <a:gd name="connsiteY1" fmla="*/ 247230 h 389106"/>
                      <a:gd name="connsiteX2" fmla="*/ 330045 w 347172"/>
                      <a:gd name="connsiteY2" fmla="*/ 264622 h 389106"/>
                      <a:gd name="connsiteX3" fmla="*/ 347172 w 347172"/>
                      <a:gd name="connsiteY3" fmla="*/ 312620 h 389106"/>
                      <a:gd name="connsiteX4" fmla="*/ 306327 w 347172"/>
                      <a:gd name="connsiteY4" fmla="*/ 301994 h 389106"/>
                      <a:gd name="connsiteX5" fmla="*/ 306987 w 347172"/>
                      <a:gd name="connsiteY5" fmla="*/ 355914 h 389106"/>
                      <a:gd name="connsiteX6" fmla="*/ 257030 w 347172"/>
                      <a:gd name="connsiteY6" fmla="*/ 328424 h 389106"/>
                      <a:gd name="connsiteX7" fmla="*/ 242639 w 347172"/>
                      <a:gd name="connsiteY7" fmla="*/ 380664 h 389106"/>
                      <a:gd name="connsiteX8" fmla="*/ 202048 w 347172"/>
                      <a:gd name="connsiteY8" fmla="*/ 342104 h 389106"/>
                      <a:gd name="connsiteX9" fmla="*/ 173585 w 347172"/>
                      <a:gd name="connsiteY9" fmla="*/ 389106 h 389106"/>
                      <a:gd name="connsiteX10" fmla="*/ 145123 w 347172"/>
                      <a:gd name="connsiteY10" fmla="*/ 342104 h 389106"/>
                      <a:gd name="connsiteX11" fmla="*/ 104531 w 347172"/>
                      <a:gd name="connsiteY11" fmla="*/ 380664 h 389106"/>
                      <a:gd name="connsiteX12" fmla="*/ 90141 w 347172"/>
                      <a:gd name="connsiteY12" fmla="*/ 328424 h 389106"/>
                      <a:gd name="connsiteX13" fmla="*/ 40185 w 347172"/>
                      <a:gd name="connsiteY13" fmla="*/ 355914 h 389106"/>
                      <a:gd name="connsiteX14" fmla="*/ 40844 w 347172"/>
                      <a:gd name="connsiteY14" fmla="*/ 301994 h 389106"/>
                      <a:gd name="connsiteX15" fmla="*/ 0 w 347172"/>
                      <a:gd name="connsiteY15" fmla="*/ 312620 h 389106"/>
                      <a:gd name="connsiteX16" fmla="*/ 20486 w 347172"/>
                      <a:gd name="connsiteY16" fmla="*/ 264703 h 389106"/>
                      <a:gd name="connsiteX17" fmla="*/ 10024 w 347172"/>
                      <a:gd name="connsiteY17" fmla="*/ 247230 h 389106"/>
                      <a:gd name="connsiteX18" fmla="*/ 180004 w 347172"/>
                      <a:gd name="connsiteY18" fmla="*/ 80 h 389106"/>
                      <a:gd name="connsiteX0" fmla="*/ 163335 w 347172"/>
                      <a:gd name="connsiteY0" fmla="*/ 82 h 386727"/>
                      <a:gd name="connsiteX1" fmla="*/ 340458 w 347172"/>
                      <a:gd name="connsiteY1" fmla="*/ 244851 h 386727"/>
                      <a:gd name="connsiteX2" fmla="*/ 330045 w 347172"/>
                      <a:gd name="connsiteY2" fmla="*/ 262243 h 386727"/>
                      <a:gd name="connsiteX3" fmla="*/ 347172 w 347172"/>
                      <a:gd name="connsiteY3" fmla="*/ 310241 h 386727"/>
                      <a:gd name="connsiteX4" fmla="*/ 306327 w 347172"/>
                      <a:gd name="connsiteY4" fmla="*/ 299615 h 386727"/>
                      <a:gd name="connsiteX5" fmla="*/ 306987 w 347172"/>
                      <a:gd name="connsiteY5" fmla="*/ 353535 h 386727"/>
                      <a:gd name="connsiteX6" fmla="*/ 257030 w 347172"/>
                      <a:gd name="connsiteY6" fmla="*/ 326045 h 386727"/>
                      <a:gd name="connsiteX7" fmla="*/ 242639 w 347172"/>
                      <a:gd name="connsiteY7" fmla="*/ 378285 h 386727"/>
                      <a:gd name="connsiteX8" fmla="*/ 202048 w 347172"/>
                      <a:gd name="connsiteY8" fmla="*/ 339725 h 386727"/>
                      <a:gd name="connsiteX9" fmla="*/ 173585 w 347172"/>
                      <a:gd name="connsiteY9" fmla="*/ 386727 h 386727"/>
                      <a:gd name="connsiteX10" fmla="*/ 145123 w 347172"/>
                      <a:gd name="connsiteY10" fmla="*/ 339725 h 386727"/>
                      <a:gd name="connsiteX11" fmla="*/ 104531 w 347172"/>
                      <a:gd name="connsiteY11" fmla="*/ 378285 h 386727"/>
                      <a:gd name="connsiteX12" fmla="*/ 90141 w 347172"/>
                      <a:gd name="connsiteY12" fmla="*/ 326045 h 386727"/>
                      <a:gd name="connsiteX13" fmla="*/ 40185 w 347172"/>
                      <a:gd name="connsiteY13" fmla="*/ 353535 h 386727"/>
                      <a:gd name="connsiteX14" fmla="*/ 40844 w 347172"/>
                      <a:gd name="connsiteY14" fmla="*/ 299615 h 386727"/>
                      <a:gd name="connsiteX15" fmla="*/ 0 w 347172"/>
                      <a:gd name="connsiteY15" fmla="*/ 310241 h 386727"/>
                      <a:gd name="connsiteX16" fmla="*/ 20486 w 347172"/>
                      <a:gd name="connsiteY16" fmla="*/ 262324 h 386727"/>
                      <a:gd name="connsiteX17" fmla="*/ 10024 w 347172"/>
                      <a:gd name="connsiteY17" fmla="*/ 244851 h 386727"/>
                      <a:gd name="connsiteX18" fmla="*/ 163335 w 347172"/>
                      <a:gd name="connsiteY18" fmla="*/ 82 h 386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347172" h="386727">
                        <a:moveTo>
                          <a:pt x="163335" y="82"/>
                        </a:moveTo>
                        <a:cubicBezTo>
                          <a:pt x="368426" y="4845"/>
                          <a:pt x="315451" y="200761"/>
                          <a:pt x="340458" y="244851"/>
                        </a:cubicBezTo>
                        <a:lnTo>
                          <a:pt x="330045" y="262243"/>
                        </a:lnTo>
                        <a:lnTo>
                          <a:pt x="347172" y="310241"/>
                        </a:lnTo>
                        <a:lnTo>
                          <a:pt x="306327" y="299615"/>
                        </a:lnTo>
                        <a:cubicBezTo>
                          <a:pt x="306546" y="317588"/>
                          <a:pt x="306767" y="335562"/>
                          <a:pt x="306987" y="353535"/>
                        </a:cubicBezTo>
                        <a:lnTo>
                          <a:pt x="257030" y="326045"/>
                        </a:lnTo>
                        <a:lnTo>
                          <a:pt x="242639" y="378285"/>
                        </a:lnTo>
                        <a:lnTo>
                          <a:pt x="202048" y="339725"/>
                        </a:lnTo>
                        <a:lnTo>
                          <a:pt x="173585" y="386727"/>
                        </a:lnTo>
                        <a:lnTo>
                          <a:pt x="145123" y="339725"/>
                        </a:lnTo>
                        <a:lnTo>
                          <a:pt x="104531" y="378285"/>
                        </a:lnTo>
                        <a:lnTo>
                          <a:pt x="90141" y="326045"/>
                        </a:lnTo>
                        <a:lnTo>
                          <a:pt x="40185" y="353535"/>
                        </a:lnTo>
                        <a:cubicBezTo>
                          <a:pt x="40405" y="335562"/>
                          <a:pt x="40624" y="317588"/>
                          <a:pt x="40844" y="299615"/>
                        </a:cubicBezTo>
                        <a:lnTo>
                          <a:pt x="0" y="310241"/>
                        </a:lnTo>
                        <a:lnTo>
                          <a:pt x="20486" y="262324"/>
                        </a:lnTo>
                        <a:lnTo>
                          <a:pt x="10024" y="244851"/>
                        </a:lnTo>
                        <a:cubicBezTo>
                          <a:pt x="36610" y="200747"/>
                          <a:pt x="-41756" y="-4681"/>
                          <a:pt x="163335" y="8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37" name="グループ化 136">
                    <a:extLst>
                      <a:ext uri="{FF2B5EF4-FFF2-40B4-BE49-F238E27FC236}">
                        <a16:creationId xmlns:a16="http://schemas.microsoft.com/office/drawing/2014/main" id="{B504FF49-3E92-CCB8-3C2A-28B774FF9559}"/>
                      </a:ext>
                    </a:extLst>
                  </p:cNvPr>
                  <p:cNvGrpSpPr/>
                  <p:nvPr/>
                </p:nvGrpSpPr>
                <p:grpSpPr>
                  <a:xfrm>
                    <a:off x="4231331" y="1052537"/>
                    <a:ext cx="103212" cy="51085"/>
                    <a:chOff x="4231331" y="1052537"/>
                    <a:chExt cx="150418" cy="74450"/>
                  </a:xfrm>
                </p:grpSpPr>
                <p:sp>
                  <p:nvSpPr>
                    <p:cNvPr id="138" name="フリーフォーム: 図形 137">
                      <a:extLst>
                        <a:ext uri="{FF2B5EF4-FFF2-40B4-BE49-F238E27FC236}">
                          <a16:creationId xmlns:a16="http://schemas.microsoft.com/office/drawing/2014/main" id="{2680B407-2F5E-636C-45B9-4E765987B60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1331" y="1052537"/>
                      <a:ext cx="150418" cy="74450"/>
                    </a:xfrm>
                    <a:custGeom>
                      <a:avLst/>
                      <a:gdLst>
                        <a:gd name="connsiteX0" fmla="*/ 0 w 111743"/>
                        <a:gd name="connsiteY0" fmla="*/ 0 h 55308"/>
                        <a:gd name="connsiteX1" fmla="*/ 111743 w 111743"/>
                        <a:gd name="connsiteY1" fmla="*/ 0 h 55308"/>
                        <a:gd name="connsiteX2" fmla="*/ 95660 w 111743"/>
                        <a:gd name="connsiteY2" fmla="*/ 38827 h 55308"/>
                        <a:gd name="connsiteX3" fmla="*/ 55871 w 111743"/>
                        <a:gd name="connsiteY3" fmla="*/ 55308 h 55308"/>
                        <a:gd name="connsiteX4" fmla="*/ 16082 w 111743"/>
                        <a:gd name="connsiteY4" fmla="*/ 38827 h 553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1743" h="55308">
                          <a:moveTo>
                            <a:pt x="0" y="0"/>
                          </a:moveTo>
                          <a:lnTo>
                            <a:pt x="111743" y="0"/>
                          </a:lnTo>
                          <a:lnTo>
                            <a:pt x="95660" y="38827"/>
                          </a:lnTo>
                          <a:cubicBezTo>
                            <a:pt x="85477" y="49010"/>
                            <a:pt x="71410" y="55308"/>
                            <a:pt x="55871" y="55308"/>
                          </a:cubicBezTo>
                          <a:cubicBezTo>
                            <a:pt x="40333" y="55308"/>
                            <a:pt x="26265" y="49010"/>
                            <a:pt x="16082" y="38827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9" name="フリーフォーム: 図形 138">
                      <a:extLst>
                        <a:ext uri="{FF2B5EF4-FFF2-40B4-BE49-F238E27FC236}">
                          <a16:creationId xmlns:a16="http://schemas.microsoft.com/office/drawing/2014/main" id="{77D731A1-6979-ECE6-F373-3D696354D75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75599" y="1052537"/>
                      <a:ext cx="92370" cy="45719"/>
                    </a:xfrm>
                    <a:custGeom>
                      <a:avLst/>
                      <a:gdLst>
                        <a:gd name="connsiteX0" fmla="*/ 0 w 111743"/>
                        <a:gd name="connsiteY0" fmla="*/ 0 h 55308"/>
                        <a:gd name="connsiteX1" fmla="*/ 111743 w 111743"/>
                        <a:gd name="connsiteY1" fmla="*/ 0 h 55308"/>
                        <a:gd name="connsiteX2" fmla="*/ 95660 w 111743"/>
                        <a:gd name="connsiteY2" fmla="*/ 38827 h 55308"/>
                        <a:gd name="connsiteX3" fmla="*/ 55871 w 111743"/>
                        <a:gd name="connsiteY3" fmla="*/ 55308 h 55308"/>
                        <a:gd name="connsiteX4" fmla="*/ 16082 w 111743"/>
                        <a:gd name="connsiteY4" fmla="*/ 38827 h 553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1743" h="55308">
                          <a:moveTo>
                            <a:pt x="0" y="0"/>
                          </a:moveTo>
                          <a:lnTo>
                            <a:pt x="111743" y="0"/>
                          </a:lnTo>
                          <a:lnTo>
                            <a:pt x="95660" y="38827"/>
                          </a:lnTo>
                          <a:cubicBezTo>
                            <a:pt x="85477" y="49010"/>
                            <a:pt x="71410" y="55308"/>
                            <a:pt x="55871" y="55308"/>
                          </a:cubicBezTo>
                          <a:cubicBezTo>
                            <a:pt x="40333" y="55308"/>
                            <a:pt x="26265" y="49010"/>
                            <a:pt x="16082" y="38827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  <p:grpSp>
          <p:nvGrpSpPr>
            <p:cNvPr id="467" name="グループ化 466">
              <a:extLst>
                <a:ext uri="{FF2B5EF4-FFF2-40B4-BE49-F238E27FC236}">
                  <a16:creationId xmlns:a16="http://schemas.microsoft.com/office/drawing/2014/main" id="{20F51E4D-7BD7-7E47-FFC9-46B32FC346BC}"/>
                </a:ext>
              </a:extLst>
            </p:cNvPr>
            <p:cNvGrpSpPr/>
            <p:nvPr/>
          </p:nvGrpSpPr>
          <p:grpSpPr>
            <a:xfrm rot="2700000">
              <a:off x="6789821" y="1939355"/>
              <a:ext cx="599745" cy="134737"/>
              <a:chOff x="1826411" y="4507735"/>
              <a:chExt cx="712236" cy="179779"/>
            </a:xfrm>
          </p:grpSpPr>
          <p:sp>
            <p:nvSpPr>
              <p:cNvPr id="468" name="テキスト ボックス 467">
                <a:extLst>
                  <a:ext uri="{FF2B5EF4-FFF2-40B4-BE49-F238E27FC236}">
                    <a16:creationId xmlns:a16="http://schemas.microsoft.com/office/drawing/2014/main" id="{3B7D3042-4E14-680A-F31F-89F923A09D0E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zzzzzzz</a:t>
                </a:r>
                <a:endParaRPr kumimoji="1" lang="ja-JP" altLang="en-US" b="1" dirty="0">
                  <a:ln w="28575">
                    <a:solidFill>
                      <a:schemeClr val="tx1"/>
                    </a:solidFill>
                  </a:ln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9" name="テキスト ボックス 468">
                <a:extLst>
                  <a:ext uri="{FF2B5EF4-FFF2-40B4-BE49-F238E27FC236}">
                    <a16:creationId xmlns:a16="http://schemas.microsoft.com/office/drawing/2014/main" id="{364A8716-0DAB-CF93-08C6-BB8077E9DAF7}"/>
                  </a:ext>
                </a:extLst>
              </p:cNvPr>
              <p:cNvSpPr txBox="1"/>
              <p:nvPr/>
            </p:nvSpPr>
            <p:spPr>
              <a:xfrm rot="20382159">
                <a:off x="1826411" y="4507736"/>
                <a:ext cx="708896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FF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zzzzzzz</a:t>
                </a:r>
                <a:endParaRPr kumimoji="1" lang="ja-JP" altLang="en-US" b="1" dirty="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sp>
        <p:nvSpPr>
          <p:cNvPr id="476" name="テキスト ボックス 475">
            <a:extLst>
              <a:ext uri="{FF2B5EF4-FFF2-40B4-BE49-F238E27FC236}">
                <a16:creationId xmlns:a16="http://schemas.microsoft.com/office/drawing/2014/main" id="{D6FF782B-AAC3-10FD-E136-7E10E8859319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初夢を見る男の子のイラスト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36826410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1391</TotalTime>
  <Words>38</Words>
  <Application>Microsoft Office PowerPoint</Application>
  <PresentationFormat>A4 210 x 297 mm</PresentationFormat>
  <Paragraphs>26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pptx281_初夢を見る男性、男の子のイラスト</dc:title>
  <dc:subject>pptx281_初夢を見る男性、男の子のイラスト</dc:subject>
  <dc:creator>でじけろお</dc:creator>
  <cp:revision>1</cp:revision>
  <dcterms:created xsi:type="dcterms:W3CDTF">2018-05-20T00:31:01Z</dcterms:created>
  <dcterms:modified xsi:type="dcterms:W3CDTF">2025-03-24T13:53:05Z</dcterms:modified>
  <cp:version>1</cp:version>
</cp:coreProperties>
</file>