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4" r:id="rId2"/>
    <p:sldId id="4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E59B4-D496-9779-CB85-A4B48C737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24BC39BE-DA10-6555-1B5A-666BF60C56C7}"/>
              </a:ext>
            </a:extLst>
          </p:cNvPr>
          <p:cNvGrpSpPr>
            <a:grpSpLocks noChangeAspect="1"/>
          </p:cNvGrpSpPr>
          <p:nvPr/>
        </p:nvGrpSpPr>
        <p:grpSpPr>
          <a:xfrm>
            <a:off x="849863" y="902988"/>
            <a:ext cx="2236856" cy="2449830"/>
            <a:chOff x="656432" y="586465"/>
            <a:chExt cx="2705100" cy="296265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3B73BF3-7ACA-1FCD-8754-321BC90F10E0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66D939D-B907-F90A-B6C2-76700B02DBB6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76C6075A-6020-891E-1194-1C26A11CDC2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0C5D1013-ED0E-3D73-2E87-ADC784DDB58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4AEDD3D4-53BA-DA08-3582-29C5735F8708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9813D542-60CB-F0F9-D5FD-1168B196AE6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1295147F-121F-097D-B3DC-21050EB8B87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09E4B4AE-088A-3F07-AFE8-12DB9899533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C5552EF-C845-19B7-8CCD-8330002325A4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ECA23399-B33B-F9F1-E5EC-2847439FD633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3F8F5029-0E8B-6AB7-B2EF-AD671E201184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C11FD8B9-A37F-9C88-28C1-4E4747F90F2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8691C2C4-A34C-E1A4-887F-D6D817601A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E089E505-36BC-3F3E-1D8A-6D9AE81E7F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0D0B76C9-3BEB-745E-EEAE-FBBDC9987F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0A8BF193-6E5A-A016-548C-5498D06FDE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647D3D74-2406-A3E9-633F-1408994DB92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50D68B5A-C6DD-BE2C-E75F-11A39AA5C84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7D46E8D9-9427-06BD-963C-865E2D760D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012ED504-FCE3-F725-833B-67E2C330C0D4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401C6EC6-A557-3957-2999-83578CA12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8BB305C0-2BC3-B61C-ABB9-B3445B48E7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7A7DF20F-5986-4274-63DF-88DC6CD394E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78873350-5CC2-9853-E5A2-4DE17FAFBA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DC7EBF33-D32E-B031-6B65-70BB996A90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30FD2231-363E-8C38-C9E0-1F904574FF1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A9315CF0-6D0E-76B0-52BC-770AF99FE7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1CEACD91-DDCE-7BF1-B8CB-E020155AC5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02699690-5928-A29B-AF88-769C31A4B5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844A84BF-65A1-6FD1-96F8-6D3767B383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F10FBEF5-9E07-A9E1-5849-D20B3C992AD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32AB3F43-EC3E-EC22-80B7-9D492806FB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4216EC8D-971D-0242-C2DE-6515723E404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412A17C5-1070-1953-A5A6-6451B28890B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52F8E2E6-CCD6-33D1-8E20-DD68C7D0BC8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DADA5DB3-B5F9-CBFE-73A6-3D7887D8D00A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0FEAE305-9D21-D7AC-AF28-E0961082CA03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6ECE2811-AFD8-8E5E-6BD8-4DCFC3B3A497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644162" y="1166281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75CB783D-86D5-81F4-86BE-AB46FD4814E1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001349" y="1166282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51A846FE-05FD-43FB-0286-A45A6D72FE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993552"/>
                      <a:ext cx="198700" cy="168405"/>
                      <a:chOff x="7084627" y="30406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BEC1C92A-94CC-57A2-AB22-5122480D21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102163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41FEF5D2-80A7-769D-A4E8-4CD747496B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406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F1561C3-965D-ED15-05E7-3551831A395B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A671C4E-9F5F-651B-AC93-714C45884A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6EB8978E-C687-920F-4C8A-0CB2E5E003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2FF6FB7C-9524-0BF3-92B1-F933578A9571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1E076926-3A87-7055-E8EB-D977C1BA9457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C07CAD40-2EC3-C28F-4DDE-240A0238C52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B7FEF3E3-53B5-BD40-D67B-CC8408B58F6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D8A57523-28E8-2076-9F6D-5FC334ED3F6E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F0FC6895-2A95-936E-4534-76466309B89E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CCE3FBD-5F37-F9EA-D945-AB80B1DF9547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17540124-1153-5EC8-5A54-F25BCDD55FB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6596DB71-3BE5-C09C-7171-D29F98B6DCD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520DA8AF-7727-CC26-1C7D-4F63F0FEA7B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FC78EADB-9FFB-DAEE-387F-53B402C76BE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C461961-02AD-50C4-4B9E-FB69D16EC31F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72E3A4F8-1FD5-4A6A-6316-7E3760C2BB7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E9DE237D-E6E9-700B-245E-A6AE9323FBF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3CDCD101-E3B1-A978-DFCE-68D5EEB8152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6C41ABB4-D980-EBB0-C647-A7A0C54B0AA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579B9A68-C5CB-7A60-2CA6-DD31431440DD}"/>
                </a:ext>
              </a:extLst>
            </p:cNvPr>
            <p:cNvSpPr/>
            <p:nvPr/>
          </p:nvSpPr>
          <p:spPr>
            <a:xfrm rot="16200000">
              <a:off x="1956496" y="1921068"/>
              <a:ext cx="45720" cy="194194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909FD216-772A-D9A5-EAA7-83DA33F27AE7}"/>
                </a:ext>
              </a:extLst>
            </p:cNvPr>
            <p:cNvGrpSpPr/>
            <p:nvPr/>
          </p:nvGrpSpPr>
          <p:grpSpPr>
            <a:xfrm>
              <a:off x="829827" y="586465"/>
              <a:ext cx="2372598" cy="1246124"/>
              <a:chOff x="829827" y="586465"/>
              <a:chExt cx="2372598" cy="1246124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F5264659-B417-39C3-3B82-8CABEEDB75AA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21BA8559-C62D-AAAA-3E8F-A40F48A0A548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EF418231-910C-6F98-0552-98D73728659D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F46C246A-FFFA-7D8D-46C6-9C7B4EC21B29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108A2A20-0988-00B5-F67D-2E9E33C416BF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4F03F079-0CB2-6095-9D3C-DA2765964FAD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E7979FE3-98A0-F9E7-BFC7-6CCFD238759D}"/>
                </a:ext>
              </a:extLst>
            </p:cNvPr>
            <p:cNvGrpSpPr/>
            <p:nvPr/>
          </p:nvGrpSpPr>
          <p:grpSpPr>
            <a:xfrm>
              <a:off x="891540" y="1971689"/>
              <a:ext cx="583035" cy="161911"/>
              <a:chOff x="1826412" y="4507735"/>
              <a:chExt cx="712235" cy="179779"/>
            </a:xfrm>
          </p:grpSpPr>
          <p:sp>
            <p:nvSpPr>
              <p:cNvPr id="413" name="テキスト ボックス 412">
                <a:extLst>
                  <a:ext uri="{FF2B5EF4-FFF2-40B4-BE49-F238E27FC236}">
                    <a16:creationId xmlns:a16="http://schemas.microsoft.com/office/drawing/2014/main" id="{AC2840AA-7B36-BC61-B094-98B986C4712E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14" name="テキスト ボックス 413">
                <a:extLst>
                  <a:ext uri="{FF2B5EF4-FFF2-40B4-BE49-F238E27FC236}">
                    <a16:creationId xmlns:a16="http://schemas.microsoft.com/office/drawing/2014/main" id="{81B2788E-9A51-AB1B-9B98-2853A425F9A7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2D708622-F895-BC18-EBFC-D37514FCA23A}"/>
              </a:ext>
            </a:extLst>
          </p:cNvPr>
          <p:cNvGrpSpPr>
            <a:grpSpLocks noChangeAspect="1"/>
          </p:cNvGrpSpPr>
          <p:nvPr/>
        </p:nvGrpSpPr>
        <p:grpSpPr>
          <a:xfrm>
            <a:off x="3806581" y="926800"/>
            <a:ext cx="2236856" cy="2424681"/>
            <a:chOff x="3613150" y="610277"/>
            <a:chExt cx="2705100" cy="293224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2B6AF84-B8D4-739F-74D1-5EF7B6972CFE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5481363-E1B6-6470-AE3B-FC70717BD9B4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BB7BCF4A-6C79-AA20-C6D8-75956A06CF6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9C20F730-0D07-90BA-7816-BBBEA883FD7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51DD615-543E-7DC3-184C-B5CF8234A32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5BF8D99D-1FB9-B9F3-5EC8-71BB84A087F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B2D724C5-47A6-5199-E665-770850D3C52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B438A352-A644-B5A3-DF80-FFF22EE1164E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5D61F7BE-958C-D105-8DF6-0BCBF647510A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D82EF839-D4E8-E5A8-A010-DA5D8FE301F2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14598997-A330-25C0-A81F-05659D90B62C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E1338313-6856-E6F0-7018-EB79DEEF39D5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EF67D847-F10F-42B8-F0AD-DC1A356AA6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702F1C80-DCCF-EB5C-8FE3-0D6286C9C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5F707B4B-2F60-7138-BEB1-BE61548A59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EA6F817E-6A22-7D0C-BE9D-5EFAA034923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826B3DEE-DD19-CB5D-97C3-1A843BFF4A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35B565EA-96BD-1764-02B7-B2686358ED07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A2767A9C-8CB0-9C33-959D-B13BF469B76D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73DDF2D0-450F-A416-3901-90F0187BE3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AEE50E54-92F7-BEB6-81D3-7DE42CE3BE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DCBE3CF1-C530-8FC7-EA93-10F30D202F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9D4763DF-9658-5F96-489D-CA46FED6EF7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D262BA1F-6C5A-E801-83A7-9954BA6C94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B29B1167-DF8C-7919-4DD0-49C9F56386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279F31C7-75E8-439D-2303-63FEDCA954A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63B675C2-A9C3-4689-A422-75572EBD1A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765E67C6-F668-D6D7-C4B5-7675C74AA6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07564AD3-BF02-E3AA-7643-2BC3F41AD845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1C6FA6A9-3542-C2FD-F32D-0D8E69B3801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AF907E48-72A1-3F89-229D-6257BA6CF6F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41DCEFD4-224D-3832-C00D-5A0A180A9FA4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6AC43FF-D8E6-B5DF-5E61-1609B4B7A54B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1ECB2C0-823A-BBE5-F9AE-D988FA6A9FAC}"/>
                    </a:ext>
                  </a:extLst>
                </p:cNvPr>
                <p:cNvSpPr/>
                <p:nvPr/>
              </p:nvSpPr>
              <p:spPr>
                <a:xfrm rot="16200000">
                  <a:off x="4987714" y="1864882"/>
                  <a:ext cx="53747" cy="22082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880D3139-1719-4ABD-2BB0-A6C7DED55F88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BD333756-EBBA-F7AA-C146-41A5DCAFFE5D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2C2B8351-CF03-0B55-4A59-4DC2449DFA2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B77457FA-DC0B-FCF7-E10C-98C4A9FD7F4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90F732FE-991F-2D0F-7EB8-D758DB1911C2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E255A84-5994-B1B3-BB65-1E61E328EC00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4E78472-9227-3234-B644-9D4264C49E3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A70D4B9E-8A5F-DF0B-1C87-64EEB65CB4F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30114FBD-74AB-3A23-523A-E377BA1665D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8BCF2C9-2627-A473-49ED-6613F35813C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44AC9CF-D532-D4A1-CAF6-D7F1CC39FF8B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64CC4AF3-1514-4BD9-CB91-262BF235A4E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DDD1CBB7-B465-0492-175B-374FCC5B69D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3DE21344-4FFA-4F69-FCF1-D0094868E56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E7CB1BC0-4D65-48DE-F48B-17168297C4E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34B0ECC0-6229-3A74-DDC7-EBB953BBB2A1}"/>
                </a:ext>
              </a:extLst>
            </p:cNvPr>
            <p:cNvGrpSpPr/>
            <p:nvPr/>
          </p:nvGrpSpPr>
          <p:grpSpPr>
            <a:xfrm>
              <a:off x="3782577" y="610277"/>
              <a:ext cx="2372598" cy="1246124"/>
              <a:chOff x="829827" y="586465"/>
              <a:chExt cx="2372598" cy="1246124"/>
            </a:xfrm>
          </p:grpSpPr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A52C4F44-82F7-18CD-057B-DB1A088967FF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月 329">
                <a:extLst>
                  <a:ext uri="{FF2B5EF4-FFF2-40B4-BE49-F238E27FC236}">
                    <a16:creationId xmlns:a16="http://schemas.microsoft.com/office/drawing/2014/main" id="{B2513B23-8231-9CA1-ECC5-0AB5674C52B1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BC50F442-B63A-466D-FB51-52E0E7FCB162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0FD50539-4B86-F544-E835-9BBB2CA3975E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6F7557FD-5EF2-3B59-112F-60ED4B94203C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332388FA-04DD-B935-CD45-E469C6E29116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530E5216-FBD5-B262-1A38-99E5C16C2B07}"/>
                </a:ext>
              </a:extLst>
            </p:cNvPr>
            <p:cNvGrpSpPr/>
            <p:nvPr/>
          </p:nvGrpSpPr>
          <p:grpSpPr>
            <a:xfrm>
              <a:off x="3817620" y="1956449"/>
              <a:ext cx="583035" cy="161911"/>
              <a:chOff x="1826412" y="4507735"/>
              <a:chExt cx="712235" cy="179779"/>
            </a:xfrm>
          </p:grpSpPr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337B32AF-7E8E-1385-B2D7-EE812C54061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208" name="テキスト ボックス 207">
                <a:extLst>
                  <a:ext uri="{FF2B5EF4-FFF2-40B4-BE49-F238E27FC236}">
                    <a16:creationId xmlns:a16="http://schemas.microsoft.com/office/drawing/2014/main" id="{A726D86A-4E3E-D221-A831-DEE725E58396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9CBB0298-24B5-30F5-C940-C31F87B02D56}"/>
              </a:ext>
            </a:extLst>
          </p:cNvPr>
          <p:cNvGrpSpPr>
            <a:grpSpLocks noChangeAspect="1"/>
          </p:cNvGrpSpPr>
          <p:nvPr/>
        </p:nvGrpSpPr>
        <p:grpSpPr>
          <a:xfrm>
            <a:off x="6752981" y="934420"/>
            <a:ext cx="2236856" cy="2415087"/>
            <a:chOff x="6559550" y="617897"/>
            <a:chExt cx="2705100" cy="292064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FFBD215-7E4A-5D87-4D21-949F036D87D9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9B3BA46-7BCF-A1D3-28E2-635749A95001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F97CC66D-707F-5AA9-3A0D-5E015A90F122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7FF0ADFB-CFED-2834-FE2E-A12F8FF3DEF2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5B386C9B-6AD0-2907-AC35-40417D308F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DF793779-9125-479F-F214-D455BD6E97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99D07E35-282A-A429-6074-30CD6EDA8B4A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CD23E5BD-C0C7-6AF8-B988-1A2106ED9FDD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DE713689-EB0C-8F6B-8CD9-ED6994EECFC9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0BB1A844-F15A-CCBB-4D87-87CDB05509CC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39F8BF85-B336-5D1F-AF43-A955FCB38E77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DCE834AF-87A9-FC4F-52CC-39556E5EBDDD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31C78A55-7214-A290-023A-DE6E95C6AE0B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D83B955A-F614-D3B3-AE22-23C3B2F8A2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D743B3B7-5808-E274-C4F5-1110691D1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82F2E614-C15D-E8C0-F182-533CEBC5B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5F7B15C2-773C-4241-9AE5-FB6AE3EE485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A2BD9F42-C6C9-AD2F-3A8A-1B9F31F660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065DBA0B-E2D2-53CF-B7D2-1D3CA570E2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7F98E28F-16C3-6678-C664-C612BE6D87B0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1D8D7471-8A84-C7F9-F5A4-B1EBCDCB88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B80B765-6E6D-9BBF-0C17-65C09AE89E17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603884"/>
                    <a:ext cx="203618" cy="216409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4FCA4BFC-D773-F198-4D54-A67EFF723C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0BD7CB82-E2AA-576B-B641-76F4E9E8B1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F9851754-05EE-A415-E7E8-F71089BB20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C28448DC-80F7-0DF3-D287-27C5D7C477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FA21E8C5-7324-6E3E-E90A-748475DA7B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F056EB2F-3BDC-D7BA-CC13-AA51B6048A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72804" y="1813556"/>
                    <a:ext cx="53746" cy="271534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83FA2E36-E8BE-D7A4-F8CF-6858A6AE5967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30C349D3-6971-CCEC-42B5-6486AF7794F9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B8901560-8A64-D8F7-279B-7F52A6F56DA7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7C3E6EEC-39F6-464B-0A7B-9487A310674B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7228F609-656A-35BE-A1A6-F62455998BD0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1688A7AF-E165-C2E1-DF86-C4DBBDB98F3A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93224BFD-0009-5811-4276-5EAFD14D7A1E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B291979A-63B7-1BBC-AB47-EFE4A21C2130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DAEB3D96-BF47-0736-301D-EE95E3E0102D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A60E7117-A8F4-F460-127C-449DDBDA5739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C95FDB76-73BA-635A-B17B-A2B106206993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1EF56B6B-44E2-8AA4-C49A-A39660A26498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0EE9AE05-4655-FFD4-7732-E03FF160EB4C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6FF25740-1C14-E3B0-0B1D-83EFBED4C17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CFF13E74-26AF-8F13-F7AC-72607D1661E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C552CFDD-0A16-2BEA-1AD2-5C07AE15FE10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98A27AEC-F84A-7287-0F6E-603316644CD1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B49215EC-133E-2FF3-DADA-C03D3F23851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0D429F62-2BF2-6C1C-A852-D3B16780813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9B413AA3-9426-CAEC-C9C8-A4777F2DAB1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E9248FDE-C3C4-3069-9F69-E25161D536F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4B31641A-B474-8A13-FA2B-BE9E00570FF5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80B558A4-4DB9-AEE1-1823-4C1AA4E141B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9B345455-0108-9A56-EAA5-FA8F342CC78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A25F99A3-BD22-9053-3EEA-7E66F8A9BDA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F70DF126-B150-DE25-3A73-89CBCC68786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7AA8C719-7999-62C4-189D-FA969F9CE245}"/>
                </a:ext>
              </a:extLst>
            </p:cNvPr>
            <p:cNvGrpSpPr/>
            <p:nvPr/>
          </p:nvGrpSpPr>
          <p:grpSpPr>
            <a:xfrm>
              <a:off x="6754377" y="617897"/>
              <a:ext cx="2372598" cy="1246124"/>
              <a:chOff x="829827" y="586465"/>
              <a:chExt cx="2372598" cy="1246124"/>
            </a:xfrm>
          </p:grpSpPr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C2F6F0F2-47E6-E819-BDE9-F2D08A6652E6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月 342">
                <a:extLst>
                  <a:ext uri="{FF2B5EF4-FFF2-40B4-BE49-F238E27FC236}">
                    <a16:creationId xmlns:a16="http://schemas.microsoft.com/office/drawing/2014/main" id="{AC50B928-795A-D2C1-40DE-92C9981E4F68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2F338AC0-1E67-40C6-7589-8980E0CA2AB0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A23E50B8-4626-A58F-14E2-A626D655891B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月 384">
                <a:extLst>
                  <a:ext uri="{FF2B5EF4-FFF2-40B4-BE49-F238E27FC236}">
                    <a16:creationId xmlns:a16="http://schemas.microsoft.com/office/drawing/2014/main" id="{24D7DAC7-63EA-FB24-7E32-0B4FFB73072D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249CB24D-1A78-1A7B-3299-A667553C5461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118427C0-7867-DA17-524E-7416A6EF0BBD}"/>
                </a:ext>
              </a:extLst>
            </p:cNvPr>
            <p:cNvGrpSpPr/>
            <p:nvPr/>
          </p:nvGrpSpPr>
          <p:grpSpPr>
            <a:xfrm>
              <a:off x="6736080" y="1956449"/>
              <a:ext cx="583035" cy="161911"/>
              <a:chOff x="1826412" y="4507735"/>
              <a:chExt cx="712235" cy="179779"/>
            </a:xfrm>
          </p:grpSpPr>
          <p:sp>
            <p:nvSpPr>
              <p:cNvPr id="416" name="テキスト ボックス 415">
                <a:extLst>
                  <a:ext uri="{FF2B5EF4-FFF2-40B4-BE49-F238E27FC236}">
                    <a16:creationId xmlns:a16="http://schemas.microsoft.com/office/drawing/2014/main" id="{B244BED1-8425-3092-0869-96D65AF892B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17" name="テキスト ボックス 416">
                <a:extLst>
                  <a:ext uri="{FF2B5EF4-FFF2-40B4-BE49-F238E27FC236}">
                    <a16:creationId xmlns:a16="http://schemas.microsoft.com/office/drawing/2014/main" id="{97698E11-0CC8-850C-46B1-C97EB4032421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4F2A464C-CF08-7376-587C-DC7E87F8041C}"/>
              </a:ext>
            </a:extLst>
          </p:cNvPr>
          <p:cNvGrpSpPr>
            <a:grpSpLocks noChangeAspect="1"/>
          </p:cNvGrpSpPr>
          <p:nvPr/>
        </p:nvGrpSpPr>
        <p:grpSpPr>
          <a:xfrm>
            <a:off x="847481" y="3897648"/>
            <a:ext cx="2236856" cy="2370494"/>
            <a:chOff x="654050" y="3581125"/>
            <a:chExt cx="2705100" cy="2866713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8A3BF8A-2C5F-F055-7EDD-19DEDEF832C1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9B508175-D2A9-0B9B-1ABB-C97C5262CED4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A0ECA9A-8967-8B26-79EF-1446397D1E3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BF4C7F90-FA6B-928D-27F3-33A314A9C1C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0FDA19FA-4E67-F69A-268F-E553F07E25D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66B92A4F-6232-C82A-662B-746802CD95B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C610B35A-4AD2-6872-85AD-80E46E556DA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DE95975E-B05C-6A4D-129A-B17FB07280F2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F209F8E3-5C76-3DAF-48EA-B399565327CF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17646E81-3702-5CBA-8228-5683E016CDA6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2C2F3918-94C6-8DFF-E480-75F2BC77E6DC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D49CA548-CEBC-0012-4F4D-B954C8F3C23A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E58A35E-81DF-53F4-6634-49375AB566C2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6F8E07B3-C041-0435-E38B-FED49C488582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7D160C46-E545-C346-32C5-E8C4DA1F876B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6154CF8C-59F4-359F-7202-1A0DE080ED24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759A01F0-3536-2764-B6E7-0137B6C9527A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F359ECA6-B2E4-4E1F-8079-BF30DA099FAE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7386F558-8AD1-068F-1602-A854127AE4F6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33EB7BCB-88A1-FC7F-43F3-603388D3AD3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98A7D2E7-8DA2-37FC-FADD-0E8FFDCE2D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42560A27-E7C6-DBAC-19F9-496346FB82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8CAB348D-5AF9-645A-9275-03DFC67F9B0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1E07DBEE-8CD3-2028-F91F-086E9A1C37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F7FCF764-5426-037C-3851-34F1275EEA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54ED9BCC-77F6-3FB9-1977-6D90164EDD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36DAD6EF-4863-0647-A7DC-2329DDCA61C5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749DBC8E-E8ED-CACC-F779-C0FB96CF5568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5A27F303-86D1-0DCF-A7AC-6109EA447AA8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FD70B022-45B9-5CF4-D097-D3F1045B87D2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D9B7B4B-21CD-54F0-5F96-A3DF181F8121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D5DB30E-E5F5-406C-1521-862EE9E2DFC9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CC15CB29-FF91-52E8-5CB5-142792BED78F}"/>
                    </a:ext>
                  </a:extLst>
                </p:cNvPr>
                <p:cNvSpPr/>
                <p:nvPr/>
              </p:nvSpPr>
              <p:spPr>
                <a:xfrm rot="16200000">
                  <a:off x="1951810" y="4744648"/>
                  <a:ext cx="53746" cy="25194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2062B607-0AD8-BDDE-4686-B220A3B7D585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8EA979BD-72E1-2859-B93A-353905FBECC8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C4742918-7F67-4F20-4E36-CB8FAB2206C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27DDCC7C-4C12-DA2D-BFB7-637F760FB37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D6CAACA6-2F7C-9309-F857-6E6336572DFA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D2D08F21-F5BB-D098-2298-A0F4E5C49AFE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48A1FFC-AE15-2A2A-C853-ED83E0D27FE4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4B94CD7C-4441-76F6-122E-89CB9345EB6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2F1D202C-C205-C8C6-4868-D6364A8A0AC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87C96589-E04D-0D2A-481F-E95A752892B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683436A-6FCC-C943-16D8-64CE78416EA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A7A9F6A-1DDD-2B8A-AEC2-A668624E4640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B1878087-7046-152B-D858-21F4EF5D1AE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B833785-A96A-56ED-4C5B-0787FAE03B6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DEEAF370-852E-F65E-80DC-0CA2C08AD64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056D6D7F-7221-4874-E548-7D5436043F0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A1890D9A-43E3-4C86-9D5F-690FE720056F}"/>
                </a:ext>
              </a:extLst>
            </p:cNvPr>
            <p:cNvGrpSpPr/>
            <p:nvPr/>
          </p:nvGrpSpPr>
          <p:grpSpPr>
            <a:xfrm>
              <a:off x="829827" y="3581125"/>
              <a:ext cx="2372598" cy="1246124"/>
              <a:chOff x="829827" y="586465"/>
              <a:chExt cx="2372598" cy="1246124"/>
            </a:xfrm>
          </p:grpSpPr>
          <p:sp>
            <p:nvSpPr>
              <p:cNvPr id="392" name="月 391">
                <a:extLst>
                  <a:ext uri="{FF2B5EF4-FFF2-40B4-BE49-F238E27FC236}">
                    <a16:creationId xmlns:a16="http://schemas.microsoft.com/office/drawing/2014/main" id="{EFB3C508-4985-199C-8E61-4B35F92195FC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401159FE-BEDE-AEF9-DD86-61E05ED6B308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月 393">
                <a:extLst>
                  <a:ext uri="{FF2B5EF4-FFF2-40B4-BE49-F238E27FC236}">
                    <a16:creationId xmlns:a16="http://schemas.microsoft.com/office/drawing/2014/main" id="{FEDCCE62-CD67-C5F6-5FA2-3F04B398ED7F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月 394">
                <a:extLst>
                  <a:ext uri="{FF2B5EF4-FFF2-40B4-BE49-F238E27FC236}">
                    <a16:creationId xmlns:a16="http://schemas.microsoft.com/office/drawing/2014/main" id="{EEF51305-F6D1-89A6-A20E-87F74664F551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2BCC4CB5-CC56-5911-2530-9E60E2BE5161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0EE5DA0C-193A-F745-E178-9937B5A31716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953FC9A7-AD1F-6E9C-9E52-721F38157B58}"/>
                </a:ext>
              </a:extLst>
            </p:cNvPr>
            <p:cNvGrpSpPr/>
            <p:nvPr/>
          </p:nvGrpSpPr>
          <p:grpSpPr>
            <a:xfrm>
              <a:off x="891540" y="4951109"/>
              <a:ext cx="583035" cy="161911"/>
              <a:chOff x="1826412" y="4507735"/>
              <a:chExt cx="712235" cy="179779"/>
            </a:xfrm>
          </p:grpSpPr>
          <p:sp>
            <p:nvSpPr>
              <p:cNvPr id="419" name="テキスト ボックス 418">
                <a:extLst>
                  <a:ext uri="{FF2B5EF4-FFF2-40B4-BE49-F238E27FC236}">
                    <a16:creationId xmlns:a16="http://schemas.microsoft.com/office/drawing/2014/main" id="{5EA74675-D7B0-C74D-B564-091002DF12C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A9D8DECC-97E4-8558-BEDB-EFF4B75A5F6E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A361841B-955D-F071-5583-BD32AB0AE2B4}"/>
              </a:ext>
            </a:extLst>
          </p:cNvPr>
          <p:cNvGrpSpPr>
            <a:grpSpLocks noChangeAspect="1"/>
          </p:cNvGrpSpPr>
          <p:nvPr/>
        </p:nvGrpSpPr>
        <p:grpSpPr>
          <a:xfrm>
            <a:off x="3806581" y="3897648"/>
            <a:ext cx="2236856" cy="2369666"/>
            <a:chOff x="3613150" y="3581125"/>
            <a:chExt cx="2705100" cy="2865712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6489CF0-A521-9DB4-D734-5755F63B2315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A356E9C-A641-1374-15E2-1511C44EACB2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093F7523-84F1-F05D-F3B2-07C6EB85B15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D4B24039-3D2A-E954-0D93-94AC43E3CA03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540E726F-EF61-AF08-1D0B-3B1EA6C09B35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8DF9585B-2897-E9AA-4384-D874DDBF630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A940FF9B-A9A3-C69C-9998-2EAE905CEBBD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C99378C7-B118-B70F-2A87-E778BD6BE7EA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CB838EFE-1E10-B948-0CC9-CF821744C855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51F87606-A460-87F6-6F74-CFC94F7F0DB6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5966EA84-1823-2C71-BAD6-A2A361D425E9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494CD8C-C359-43EA-7C55-0B9DA28C34E5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FFC123A-BAD2-0DDF-2D99-23D8EE602F0A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A95109DB-4EB1-2BB9-1D78-182604FC281A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990E4D6-B28A-544C-391A-38BE15B9D110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D6D7087D-D318-F0E1-2233-4F2F790CFDA6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C229FE38-2770-E28F-0FEE-B469CED3E8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FB3A5FAE-8B93-0BF7-BF31-2BD4BBDE83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6249EF27-2713-016B-03F9-075E6F907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97E03AE3-09ED-4DC6-B118-7C84D440ABB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AFD6AF47-5C67-7819-41A4-82E771A15E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65CD2F07-4D02-0E59-3548-F6BB5AECBF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DA04F9AF-FB77-C870-E4BB-9EB862DF86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5C07E692-25E6-4AAA-8D68-BC281E4854F1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85B94893-5D7F-C679-B775-64E84C21589B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6143DF38-DE5E-7D8B-665C-E4C4543B8518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FCDD2B61-DD69-AD95-08CD-43D4A4AD01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FFB7D86F-B3A5-3C8F-4D82-039946D79F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C191F41-8737-92A2-518C-194110341FA4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30A3B3E6-BFD0-84BF-1F90-B72982C1119C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6A86E305-5249-2888-B4AA-999850F8E79E}"/>
                    </a:ext>
                  </a:extLst>
                </p:cNvPr>
                <p:cNvSpPr/>
                <p:nvPr/>
              </p:nvSpPr>
              <p:spPr>
                <a:xfrm rot="16200000">
                  <a:off x="5018194" y="4764870"/>
                  <a:ext cx="53747" cy="25734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37310F51-2E03-0CA0-863F-AC9224356B8E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41EEB2A8-8DA0-DB72-26DA-BDC15DA0DC7C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C6F3C29A-2E15-E52B-D16D-40D39A761EA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9CFB521E-A188-A760-0B97-E2454A1E52A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7EA7FCB1-42E3-23D8-9741-76266041CD2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8ECDBFB8-9267-44CC-A21D-4C1645EBA620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A54E888-D742-328F-20BE-D840B9A46089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9E032C66-0DA8-DB99-7511-F1F02D96C62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1B4370A3-BCC1-1715-DDE5-FC3F961267E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5AA2ECB6-722C-5F30-626E-19B27071568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FE88FC46-B3BE-1277-0D80-7E2BBFD98C7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1FAB319-BFBA-AF22-4590-F19A89E38AB2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FF08006E-4388-0B44-B358-917EEFE4DC3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BA219D0B-EADF-B156-F6B7-3A290677C65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B04AAD69-6B67-5C4A-2721-B77CFAA1B5E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AA9B8E41-A71D-FA7F-27A4-5963BB778FF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F5C267C2-E154-BA93-90FA-9FBB3F9C6C7D}"/>
                </a:ext>
              </a:extLst>
            </p:cNvPr>
            <p:cNvGrpSpPr/>
            <p:nvPr/>
          </p:nvGrpSpPr>
          <p:grpSpPr>
            <a:xfrm>
              <a:off x="3794007" y="3581125"/>
              <a:ext cx="2372598" cy="1246124"/>
              <a:chOff x="829827" y="586465"/>
              <a:chExt cx="2372598" cy="1246124"/>
            </a:xfrm>
          </p:grpSpPr>
          <p:sp>
            <p:nvSpPr>
              <p:cNvPr id="399" name="月 398">
                <a:extLst>
                  <a:ext uri="{FF2B5EF4-FFF2-40B4-BE49-F238E27FC236}">
                    <a16:creationId xmlns:a16="http://schemas.microsoft.com/office/drawing/2014/main" id="{95D06499-39B7-9E47-9800-41EEC3577A74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5C65FB16-ECDC-DBF5-6A8C-F33EE0732193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61466F86-2BB8-8078-25C6-B5B1AA2C45FF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月 401">
                <a:extLst>
                  <a:ext uri="{FF2B5EF4-FFF2-40B4-BE49-F238E27FC236}">
                    <a16:creationId xmlns:a16="http://schemas.microsoft.com/office/drawing/2014/main" id="{4D93018F-16AD-3FB9-8554-55CE86750679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953371A8-2359-8333-2ECE-BFDC5981FC40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3C372D45-6C69-A87F-B369-3B4F9D4925E3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3829C337-4CD5-FC57-656E-B976FB9630F2}"/>
                </a:ext>
              </a:extLst>
            </p:cNvPr>
            <p:cNvGrpSpPr/>
            <p:nvPr/>
          </p:nvGrpSpPr>
          <p:grpSpPr>
            <a:xfrm>
              <a:off x="3817620" y="4935869"/>
              <a:ext cx="583035" cy="161911"/>
              <a:chOff x="1826412" y="4507735"/>
              <a:chExt cx="712235" cy="179779"/>
            </a:xfrm>
          </p:grpSpPr>
          <p:sp>
            <p:nvSpPr>
              <p:cNvPr id="422" name="テキスト ボックス 421">
                <a:extLst>
                  <a:ext uri="{FF2B5EF4-FFF2-40B4-BE49-F238E27FC236}">
                    <a16:creationId xmlns:a16="http://schemas.microsoft.com/office/drawing/2014/main" id="{50862291-F096-5AD8-447F-4E3768C0EE2C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5A427D26-441C-85B2-B04A-56C8A625EE0A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30" name="グループ化 429">
            <a:extLst>
              <a:ext uri="{FF2B5EF4-FFF2-40B4-BE49-F238E27FC236}">
                <a16:creationId xmlns:a16="http://schemas.microsoft.com/office/drawing/2014/main" id="{700186F6-0938-BF69-3BF1-F20A7C011F7B}"/>
              </a:ext>
            </a:extLst>
          </p:cNvPr>
          <p:cNvGrpSpPr>
            <a:grpSpLocks noChangeAspect="1"/>
          </p:cNvGrpSpPr>
          <p:nvPr/>
        </p:nvGrpSpPr>
        <p:grpSpPr>
          <a:xfrm>
            <a:off x="6752981" y="3897648"/>
            <a:ext cx="2236856" cy="2369666"/>
            <a:chOff x="6559550" y="3581125"/>
            <a:chExt cx="2705100" cy="286571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4F39B64-9794-BBD3-9172-BC4113340D21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1EBAEE5-9333-919E-C419-53C11E19BD4E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D3664E2A-FDC6-69A2-3072-161F2059DDB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1E9D905B-99E7-80FB-F974-BC370408D4B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515479A0-E13A-F58F-C76B-0735F9B5D74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9EAE717D-C70B-AECC-FB6E-163F0044D9AA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20443E37-1A8D-5759-1F1A-46B47ED226C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4E09D51F-5C76-F436-15EC-E60524E2ACDB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871E5C5-F1F1-6EC7-DD0A-25C26EC0A816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360129F-3B8F-244F-9CF0-67693477BEF0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90014DEE-5E6A-2E69-BBED-E5FA7F541344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93A2229C-4DA2-94BA-5A80-023369114C1F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56CD4A32-8456-FE3B-1ECA-5EE1A104F10F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486BA04B-A26F-05CE-2DAE-209BBD290ACC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E7AF713A-6E38-6B11-9DCC-57CA58CB4211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03239D49-CB63-D4FF-5B42-7175AF700395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B5251CA2-17B6-045C-C912-BC8F23D655BC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38AFB155-7DE7-CDC5-61FA-C8623EFCB03C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43B8B8BF-7273-3D29-4969-4EC2DBA3310F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DF6C2039-FC27-A581-FE2C-7EB24684E44A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61315624-F0C1-C289-6CEF-1D32A826538D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F446CAC0-531F-B415-0C15-32BB3C81FFCC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E03FC9FC-A99F-11DD-5A8B-93A91B8C957E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59025AEC-8F42-D9A2-1F73-0F5BC2DD5584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1AB62121-888F-9F9D-BD0D-DA2D3EBD48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B4B9D904-1FAF-6903-73BE-06B91F80A5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8DA49B9A-A26C-F6E6-6EAA-AC7BB9B691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11D34B3E-0209-F87A-D304-DF5A71E72A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DB8375C5-80DC-A014-9899-9632C756BA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16FE0CF1-9856-E82C-89C5-95C5D2FB9E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72603FED-979E-27F2-D406-DD0E2F6374B2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5E1BAAD0-529F-F5CE-2510-785D2F71FF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0641F0D4-0E75-5F2D-D2AD-7C71298A9F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5FC6ED91-AD6B-1C09-A012-C4DFA8DEED0C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B0CFC7CA-F737-4615-C6BD-A5B1D13D26E0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C2FED33-885A-0112-8B63-9A4B9DA842A9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FF2ABBCF-C6AB-59C6-55A8-9F258A7B84C9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BAFEEB5-5EBE-9359-E110-CBB31386047B}"/>
                    </a:ext>
                  </a:extLst>
                </p:cNvPr>
                <p:cNvSpPr/>
                <p:nvPr/>
              </p:nvSpPr>
              <p:spPr>
                <a:xfrm rot="16200000">
                  <a:off x="7869473" y="4753387"/>
                  <a:ext cx="53747" cy="24460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CABB7543-F3C8-5CB5-6C25-55047238FC7D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E9A02223-7286-A285-E820-59698480F946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A843159E-2E2E-5368-DE1A-C4FB0E3F47B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451B2EA9-0016-B3CA-0F9E-CD27BBFF3ED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DBA3B111-DBBE-9591-C242-75AF3B8D750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56E96961-EB19-1E69-26AA-573C5BF57E7D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7FA6C17-7A45-F481-7E81-3C73E9658B2F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01C915C5-828B-CF76-7E5C-253D65C24A6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6F6B7193-7707-8081-89A0-3649BFDD87C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B3DB71AC-6A95-39AD-284C-3D1E882EDEB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C9706614-E0DD-F4B8-6B12-F9D5DDA9B2D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DFDFB5A4-ADB0-FD3B-7076-2F6F5A5DD751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2D3516CF-4B54-63C8-7941-0527226A1BE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6ED99E45-5BF9-5867-2DEE-7D93E6F6096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EB7387A3-FD36-E697-F6A5-D02F359B694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22AF5F94-AECF-4233-6626-4327FA0460C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D0B58C07-A529-A9EC-C450-A0BEA67046DC}"/>
                </a:ext>
              </a:extLst>
            </p:cNvPr>
            <p:cNvGrpSpPr/>
            <p:nvPr/>
          </p:nvGrpSpPr>
          <p:grpSpPr>
            <a:xfrm>
              <a:off x="6727707" y="3581125"/>
              <a:ext cx="2372598" cy="1246124"/>
              <a:chOff x="829827" y="586465"/>
              <a:chExt cx="2372598" cy="1246124"/>
            </a:xfrm>
          </p:grpSpPr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A607F764-FC1A-2BD0-F7CD-2B8D5D491D07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3192C1E3-C650-BC82-1F9D-3171EA63FBA9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F6633612-F7C7-1A42-F681-52537976E655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6460D0B5-25A6-9516-6755-B2E86C62A21A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FC8D86A3-5E4C-7090-F66F-D101449705CE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86F6145B-9F9D-7E41-BD61-ED3E1FEAC5E8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E6593FF0-A545-6225-ACF4-9F25FEBD2790}"/>
                </a:ext>
              </a:extLst>
            </p:cNvPr>
            <p:cNvGrpSpPr/>
            <p:nvPr/>
          </p:nvGrpSpPr>
          <p:grpSpPr>
            <a:xfrm>
              <a:off x="6736080" y="4935869"/>
              <a:ext cx="583035" cy="161911"/>
              <a:chOff x="1826412" y="4507735"/>
              <a:chExt cx="712235" cy="179779"/>
            </a:xfrm>
          </p:grpSpPr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27050771-2642-4CB4-9740-02D84A94A19B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923A60B8-B2DA-E89A-A38A-CCAF5F7D73F3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4DD3FB9-DDC3-BEB0-F0C7-23BEDB0D530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楽しい夢を見る男性のイラスト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782268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694D5-8AE0-2426-4F1A-95E754693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0889DEE7-B63E-5E1A-946E-4D0079503C26}"/>
              </a:ext>
            </a:extLst>
          </p:cNvPr>
          <p:cNvGrpSpPr>
            <a:grpSpLocks noChangeAspect="1"/>
          </p:cNvGrpSpPr>
          <p:nvPr/>
        </p:nvGrpSpPr>
        <p:grpSpPr>
          <a:xfrm>
            <a:off x="902616" y="911780"/>
            <a:ext cx="2236856" cy="2449830"/>
            <a:chOff x="656432" y="586465"/>
            <a:chExt cx="2705100" cy="296265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94F1C72-7AC8-0EE1-F006-CF540660AF17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955CA103-ECE8-DE99-4856-B2208752C855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429FB35F-DB3A-039B-864F-2A14C5AB614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CA47CF8E-C2B5-EC27-E493-6AFF14563A64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AD5D9D24-0C25-FB26-E6B5-2AE654BBCBD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D2588CB1-D2A2-95C9-A9E2-134C6EE6CAB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7DC0CBED-3DDD-14AA-9E19-990988DA87AD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B7CB20C1-9DE5-7536-90F2-21B0C166899A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E50671FC-D986-2AE4-A646-E6EA82559788}"/>
                  </a:ext>
                </a:extLst>
              </p:cNvPr>
              <p:cNvGrpSpPr/>
              <p:nvPr/>
            </p:nvGrpSpPr>
            <p:grpSpPr>
              <a:xfrm>
                <a:off x="1364971" y="1084434"/>
                <a:ext cx="1236412" cy="2278500"/>
                <a:chOff x="1248226" y="830100"/>
                <a:chExt cx="1469902" cy="2708783"/>
              </a:xfrm>
            </p:grpSpPr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55CEF31C-81CC-5DC0-DBCE-3077C43CC1B4}"/>
                    </a:ext>
                  </a:extLst>
                </p:cNvPr>
                <p:cNvGrpSpPr/>
                <p:nvPr/>
              </p:nvGrpSpPr>
              <p:grpSpPr>
                <a:xfrm>
                  <a:off x="1248226" y="1917123"/>
                  <a:ext cx="1469902" cy="1621760"/>
                  <a:chOff x="1248226" y="1949130"/>
                  <a:chExt cx="1469902" cy="1621760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759CD628-AE97-E38A-F73E-C6DB347CEF12}"/>
                      </a:ext>
                    </a:extLst>
                  </p:cNvPr>
                  <p:cNvSpPr/>
                  <p:nvPr/>
                </p:nvSpPr>
                <p:spPr>
                  <a:xfrm>
                    <a:off x="2480085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96CF99F2-28D8-03E8-B5C2-4AB2552D5B77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C53F85D0-1E18-7CE0-8C34-6BD8C29BDACB}"/>
                      </a:ext>
                    </a:extLst>
                  </p:cNvPr>
                  <p:cNvSpPr/>
                  <p:nvPr/>
                </p:nvSpPr>
                <p:spPr>
                  <a:xfrm>
                    <a:off x="1278351" y="3049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04AB21B5-E6A4-0450-D33B-D7CA95095C26}"/>
                      </a:ext>
                    </a:extLst>
                  </p:cNvPr>
                  <p:cNvSpPr/>
                  <p:nvPr/>
                </p:nvSpPr>
                <p:spPr>
                  <a:xfrm>
                    <a:off x="1248226" y="2380590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144">
                    <a:extLst>
                      <a:ext uri="{FF2B5EF4-FFF2-40B4-BE49-F238E27FC236}">
                        <a16:creationId xmlns:a16="http://schemas.microsoft.com/office/drawing/2014/main" id="{52C43AD0-CA1B-0AB9-DAE2-12EE75C671D1}"/>
                      </a:ext>
                    </a:extLst>
                  </p:cNvPr>
                  <p:cNvSpPr/>
                  <p:nvPr/>
                </p:nvSpPr>
                <p:spPr>
                  <a:xfrm>
                    <a:off x="1375526" y="2249903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tHorz">
                    <a:fgClr>
                      <a:srgbClr val="00B0F0"/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7DFE5D14-EF00-6697-FEC5-03F5B8F917EC}"/>
                      </a:ext>
                    </a:extLst>
                  </p:cNvPr>
                  <p:cNvSpPr/>
                  <p:nvPr/>
                </p:nvSpPr>
                <p:spPr>
                  <a:xfrm>
                    <a:off x="1678410" y="1949130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BAA0686E-C906-DAAC-0E38-A0A007AAE6DF}"/>
                    </a:ext>
                  </a:extLst>
                </p:cNvPr>
                <p:cNvGrpSpPr/>
                <p:nvPr/>
              </p:nvGrpSpPr>
              <p:grpSpPr>
                <a:xfrm>
                  <a:off x="1344348" y="830100"/>
                  <a:ext cx="1277659" cy="1274510"/>
                  <a:chOff x="1377419" y="830100"/>
                  <a:chExt cx="1277659" cy="1274510"/>
                </a:xfrm>
              </p:grpSpPr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9233494F-B8A3-FCD8-8265-016007478E1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12982" y="869438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1F39DD8A-BC0F-252C-80F7-2642A5EEC27F}"/>
                      </a:ext>
                    </a:extLst>
                  </p:cNvPr>
                  <p:cNvSpPr/>
                  <p:nvPr/>
                </p:nvSpPr>
                <p:spPr>
                  <a:xfrm>
                    <a:off x="1410592" y="830769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2F2ECDC2-06F8-A0BC-9F34-86F7291160C7}"/>
                      </a:ext>
                    </a:extLst>
                  </p:cNvPr>
                  <p:cNvGrpSpPr/>
                  <p:nvPr/>
                </p:nvGrpSpPr>
                <p:grpSpPr>
                  <a:xfrm>
                    <a:off x="1377419" y="944504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484B1C43-E1E9-BA6E-7BEE-3AE16CF2DEE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9" name="円/楕円 536">
                        <a:extLst>
                          <a:ext uri="{FF2B5EF4-FFF2-40B4-BE49-F238E27FC236}">
                            <a16:creationId xmlns:a16="http://schemas.microsoft.com/office/drawing/2014/main" id="{8D79606C-A434-A50E-3DB2-2679CA1BB7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20" name="円/楕円 537">
                        <a:extLst>
                          <a:ext uri="{FF2B5EF4-FFF2-40B4-BE49-F238E27FC236}">
                            <a16:creationId xmlns:a16="http://schemas.microsoft.com/office/drawing/2014/main" id="{AB88E97C-F9A8-79EE-2D25-77A7756F0D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15" name="グループ化 314">
                      <a:extLst>
                        <a:ext uri="{FF2B5EF4-FFF2-40B4-BE49-F238E27FC236}">
                          <a16:creationId xmlns:a16="http://schemas.microsoft.com/office/drawing/2014/main" id="{439B72DD-CDEB-DD20-344B-445477CDCE7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17" name="円/楕円 534">
                        <a:extLst>
                          <a:ext uri="{FF2B5EF4-FFF2-40B4-BE49-F238E27FC236}">
                            <a16:creationId xmlns:a16="http://schemas.microsoft.com/office/drawing/2014/main" id="{810B8C9A-FD95-98B8-4F1D-86675CB640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8" name="円/楕円 535">
                        <a:extLst>
                          <a:ext uri="{FF2B5EF4-FFF2-40B4-BE49-F238E27FC236}">
                            <a16:creationId xmlns:a16="http://schemas.microsoft.com/office/drawing/2014/main" id="{6004BF87-C835-2367-18C1-214EDD0600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6" name="円/楕円 533">
                      <a:extLst>
                        <a:ext uri="{FF2B5EF4-FFF2-40B4-BE49-F238E27FC236}">
                          <a16:creationId xmlns:a16="http://schemas.microsoft.com/office/drawing/2014/main" id="{F48A0FB9-85BA-4AE0-7B36-1EA6B98BD0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月 300">
                    <a:extLst>
                      <a:ext uri="{FF2B5EF4-FFF2-40B4-BE49-F238E27FC236}">
                        <a16:creationId xmlns:a16="http://schemas.microsoft.com/office/drawing/2014/main" id="{85417EAF-903D-94E5-B722-041F708F9F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701799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月 301">
                    <a:extLst>
                      <a:ext uri="{FF2B5EF4-FFF2-40B4-BE49-F238E27FC236}">
                        <a16:creationId xmlns:a16="http://schemas.microsoft.com/office/drawing/2014/main" id="{229131B4-706C-0B38-AFF6-ED87EEA7C4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85774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21F7077F-42A6-1CCC-598E-EB5FA9B5BCB1}"/>
                      </a:ext>
                    </a:extLst>
                  </p:cNvPr>
                  <p:cNvSpPr/>
                  <p:nvPr/>
                </p:nvSpPr>
                <p:spPr>
                  <a:xfrm>
                    <a:off x="1943109" y="1664701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月 303">
                    <a:extLst>
                      <a:ext uri="{FF2B5EF4-FFF2-40B4-BE49-F238E27FC236}">
                        <a16:creationId xmlns:a16="http://schemas.microsoft.com/office/drawing/2014/main" id="{DFC17015-472A-4C79-1A2F-D09883D04365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1667973" y="678182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AB9C79C9-D874-1541-C0DC-9776ACFFC607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875073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月 305">
                    <a:extLst>
                      <a:ext uri="{FF2B5EF4-FFF2-40B4-BE49-F238E27FC236}">
                        <a16:creationId xmlns:a16="http://schemas.microsoft.com/office/drawing/2014/main" id="{9DB4D946-CEF1-CFAB-64DB-F6C2CCF471A7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770298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月 306">
                    <a:extLst>
                      <a:ext uri="{FF2B5EF4-FFF2-40B4-BE49-F238E27FC236}">
                        <a16:creationId xmlns:a16="http://schemas.microsoft.com/office/drawing/2014/main" id="{874881E4-0E08-C75B-73C6-907142B8B85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2087" y="830100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026B73F7-5DF6-3C6C-F922-D97B6B9478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702943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BE9B24A1-8928-D3F7-2ED2-798CF186842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67299" y="1416337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3D2C5169-C20D-0E0B-F88D-2479C2AF77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989554" y="1813607"/>
                    <a:ext cx="54353" cy="24912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月 310">
                    <a:extLst>
                      <a:ext uri="{FF2B5EF4-FFF2-40B4-BE49-F238E27FC236}">
                        <a16:creationId xmlns:a16="http://schemas.microsoft.com/office/drawing/2014/main" id="{C478A87A-FAAF-1B78-44CC-C90897B40F14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2111189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月 311">
                    <a:extLst>
                      <a:ext uri="{FF2B5EF4-FFF2-40B4-BE49-F238E27FC236}">
                        <a16:creationId xmlns:a16="http://schemas.microsoft.com/office/drawing/2014/main" id="{B146F7E4-3D7F-3B74-306C-AB125551395E}"/>
                      </a:ext>
                    </a:extLst>
                  </p:cNvPr>
                  <p:cNvSpPr/>
                  <p:nvPr/>
                </p:nvSpPr>
                <p:spPr>
                  <a:xfrm rot="8829977">
                    <a:off x="1982601" y="890135"/>
                    <a:ext cx="122858" cy="421085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月 312">
                    <a:extLst>
                      <a:ext uri="{FF2B5EF4-FFF2-40B4-BE49-F238E27FC236}">
                        <a16:creationId xmlns:a16="http://schemas.microsoft.com/office/drawing/2014/main" id="{025340E6-5979-B81F-5A13-8CF2CE33D069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1982061" y="83010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5D835655-63CD-4573-D649-97D04711016C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54CC4495-0085-1250-3C7C-EF632C53A91C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C864D7AF-D0A7-C3C4-D908-2F590BDE559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88153D22-1A56-06E6-F906-B2504EEF257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四角形: 上の 2 つの角を丸める 181">
                    <a:extLst>
                      <a:ext uri="{FF2B5EF4-FFF2-40B4-BE49-F238E27FC236}">
                        <a16:creationId xmlns:a16="http://schemas.microsoft.com/office/drawing/2014/main" id="{B47EE301-0DE9-6CA0-87EF-4D7956F93F0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68E4CC7C-0803-FD20-8AF5-55131853B68E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8EB55246-2721-E135-CFC1-25524F70DBD7}"/>
                </a:ext>
              </a:extLst>
            </p:cNvPr>
            <p:cNvGrpSpPr/>
            <p:nvPr/>
          </p:nvGrpSpPr>
          <p:grpSpPr>
            <a:xfrm>
              <a:off x="1294022" y="234940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2CE7D2F6-F6DC-959F-D822-72BD8BFE193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9C45BAA2-030D-8A10-07AD-D7F5DCF4EA4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D47BA2BD-701D-6396-42F4-9FFA917C4BE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826CDE99-54EB-2917-94C6-9E9CC4651FA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B0DF36E-09B3-8A87-597B-BF591C71DE67}"/>
                </a:ext>
              </a:extLst>
            </p:cNvPr>
            <p:cNvGrpSpPr/>
            <p:nvPr/>
          </p:nvGrpSpPr>
          <p:grpSpPr>
            <a:xfrm flipH="1">
              <a:off x="2450086" y="2349400"/>
              <a:ext cx="221455" cy="172195"/>
              <a:chOff x="1314450" y="2280493"/>
              <a:chExt cx="212372" cy="182066"/>
            </a:xfrm>
          </p:grpSpPr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556D1F99-B1E6-2D7E-97CD-26EDAEA18BE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C99A13B8-DED9-8F0E-9A00-67439CA3559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709ED796-FD28-FA8A-AD19-CAE9C2119C4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CCEAAF70-992F-92F1-842A-B760635CA78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883F5326-2681-3238-92DC-1151EAC7B7B5}"/>
                </a:ext>
              </a:extLst>
            </p:cNvPr>
            <p:cNvGrpSpPr/>
            <p:nvPr/>
          </p:nvGrpSpPr>
          <p:grpSpPr>
            <a:xfrm>
              <a:off x="829827" y="586465"/>
              <a:ext cx="2372598" cy="1246124"/>
              <a:chOff x="829827" y="586465"/>
              <a:chExt cx="2372598" cy="1246124"/>
            </a:xfrm>
          </p:grpSpPr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BB6C542F-11DE-F0CC-11C1-B16DCE2B1C07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D5488C96-7489-4593-312A-0E16CA77EA2A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03C14B44-FCF1-5717-49C2-6B730224145A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D10796D3-08B7-9FC8-115F-5800B96E1DB7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556B6695-7DD1-C24E-18BB-85E05D78A3A7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40BBAAA1-B734-886B-BF7C-447DC11542B9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8BDF5F45-4036-893F-5D2C-33ADCDA9104D}"/>
                </a:ext>
              </a:extLst>
            </p:cNvPr>
            <p:cNvGrpSpPr/>
            <p:nvPr/>
          </p:nvGrpSpPr>
          <p:grpSpPr>
            <a:xfrm>
              <a:off x="891540" y="1971689"/>
              <a:ext cx="583035" cy="161911"/>
              <a:chOff x="1826412" y="4507735"/>
              <a:chExt cx="712235" cy="179779"/>
            </a:xfrm>
          </p:grpSpPr>
          <p:sp>
            <p:nvSpPr>
              <p:cNvPr id="378" name="テキスト ボックス 377">
                <a:extLst>
                  <a:ext uri="{FF2B5EF4-FFF2-40B4-BE49-F238E27FC236}">
                    <a16:creationId xmlns:a16="http://schemas.microsoft.com/office/drawing/2014/main" id="{7B282B1E-0E35-85FB-F771-4E71966A088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79" name="テキスト ボックス 378">
                <a:extLst>
                  <a:ext uri="{FF2B5EF4-FFF2-40B4-BE49-F238E27FC236}">
                    <a16:creationId xmlns:a16="http://schemas.microsoft.com/office/drawing/2014/main" id="{983EB029-A8EF-7103-2525-ADDCA3C95B9E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14EF5BDE-126A-9C39-8239-649CF912EECF}"/>
              </a:ext>
            </a:extLst>
          </p:cNvPr>
          <p:cNvGrpSpPr>
            <a:grpSpLocks noChangeAspect="1"/>
          </p:cNvGrpSpPr>
          <p:nvPr/>
        </p:nvGrpSpPr>
        <p:grpSpPr>
          <a:xfrm>
            <a:off x="3861716" y="935592"/>
            <a:ext cx="2236856" cy="2430051"/>
            <a:chOff x="3615532" y="610277"/>
            <a:chExt cx="2705100" cy="293873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EB1D95B-F895-1D83-DF6A-93C896D9B23A}"/>
                </a:ext>
              </a:extLst>
            </p:cNvPr>
            <p:cNvGrpSpPr/>
            <p:nvPr/>
          </p:nvGrpSpPr>
          <p:grpSpPr>
            <a:xfrm>
              <a:off x="3615532" y="1053464"/>
              <a:ext cx="2705100" cy="2495550"/>
              <a:chOff x="3615532" y="1053464"/>
              <a:chExt cx="2705100" cy="249555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B578710-E8F2-0DF7-FEF3-008712268363}"/>
                  </a:ext>
                </a:extLst>
              </p:cNvPr>
              <p:cNvGrpSpPr/>
              <p:nvPr/>
            </p:nvGrpSpPr>
            <p:grpSpPr>
              <a:xfrm>
                <a:off x="36679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DCFE981D-C6A7-E40A-F9F3-2CC0F9E98768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32" name="四角形: 上の 2 つの角を丸める 131">
                    <a:extLst>
                      <a:ext uri="{FF2B5EF4-FFF2-40B4-BE49-F238E27FC236}">
                        <a16:creationId xmlns:a16="http://schemas.microsoft.com/office/drawing/2014/main" id="{088F9CCB-CF6F-BDE0-0426-C48926AE932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797EAD2E-3FC5-FFB9-7D6F-A5CE10EFED9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4B078D9E-E765-FC3B-2849-2985F1773FBF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B7A796F8-EFE8-07A8-C981-E4E1948D1E2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93BB80F5-1C45-1399-3D20-72F9C68F95F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07E0B522-4C55-C597-DF70-90E81CACB529}"/>
                  </a:ext>
                </a:extLst>
              </p:cNvPr>
              <p:cNvGrpSpPr/>
              <p:nvPr/>
            </p:nvGrpSpPr>
            <p:grpSpPr>
              <a:xfrm>
                <a:off x="4258469" y="1135557"/>
                <a:ext cx="1339198" cy="2222416"/>
                <a:chOff x="4200116" y="896280"/>
                <a:chExt cx="1592100" cy="2642110"/>
              </a:xfrm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B8406A3D-2507-F17B-045B-A2A7A6C25F98}"/>
                    </a:ext>
                  </a:extLst>
                </p:cNvPr>
                <p:cNvGrpSpPr/>
                <p:nvPr/>
              </p:nvGrpSpPr>
              <p:grpSpPr>
                <a:xfrm>
                  <a:off x="4314065" y="1953353"/>
                  <a:ext cx="1380210" cy="1585037"/>
                  <a:chOff x="1447746" y="5146878"/>
                  <a:chExt cx="1139046" cy="1308084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F79B82C9-5058-21FF-EB68-4E2CE30C320A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BF548362-450D-031E-6D1E-BE779FDC9D59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0BA303B4-8940-A106-DAA3-3DAD92B24AB0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D0C5BAB4-93EF-0CF3-6359-0054A4245918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6">
                        <a:lumMod val="75000"/>
                      </a:schemeClr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正方形/長方形 292">
                    <a:extLst>
                      <a:ext uri="{FF2B5EF4-FFF2-40B4-BE49-F238E27FC236}">
                        <a16:creationId xmlns:a16="http://schemas.microsoft.com/office/drawing/2014/main" id="{DAF9D4D7-66ED-725C-449C-CE2C5F8748F5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DAF8C893-5A82-63E2-1914-423D07655E5E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BEDA06C6-FCDE-FFAD-BA89-5427CC2C9310}"/>
                    </a:ext>
                  </a:extLst>
                </p:cNvPr>
                <p:cNvGrpSpPr/>
                <p:nvPr/>
              </p:nvGrpSpPr>
              <p:grpSpPr>
                <a:xfrm>
                  <a:off x="4200116" y="896280"/>
                  <a:ext cx="1592100" cy="1308666"/>
                  <a:chOff x="4200116" y="772799"/>
                  <a:chExt cx="1592100" cy="1308666"/>
                </a:xfrm>
              </p:grpSpPr>
              <p:sp>
                <p:nvSpPr>
                  <p:cNvPr id="264" name="月 263">
                    <a:extLst>
                      <a:ext uri="{FF2B5EF4-FFF2-40B4-BE49-F238E27FC236}">
                        <a16:creationId xmlns:a16="http://schemas.microsoft.com/office/drawing/2014/main" id="{EDAF5C09-2749-BC21-BE07-008100C39D3F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4347035" y="1390843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15DDEE43-37DE-FB76-D368-26DD9C394BF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1347" y="1390845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ABC43390-310D-2D0D-E4A3-F3E81AEDAFE9}"/>
                      </a:ext>
                    </a:extLst>
                  </p:cNvPr>
                  <p:cNvSpPr/>
                  <p:nvPr/>
                </p:nvSpPr>
                <p:spPr>
                  <a:xfrm rot="3600000" flipH="1">
                    <a:off x="4347035" y="1476568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E30EC055-B0DC-2855-9030-360886DF24D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5471347" y="1476570"/>
                    <a:ext cx="173949" cy="467788"/>
                  </a:xfrm>
                  <a:prstGeom prst="moon">
                    <a:avLst>
                      <a:gd name="adj" fmla="val 7474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8BDE4A50-2671-395F-E893-C78D8B33ECD8}"/>
                      </a:ext>
                    </a:extLst>
                  </p:cNvPr>
                  <p:cNvSpPr/>
                  <p:nvPr/>
                </p:nvSpPr>
                <p:spPr>
                  <a:xfrm>
                    <a:off x="4360053" y="772799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1E60E9DD-DDBC-A855-C58D-97D68BE09472}"/>
                      </a:ext>
                    </a:extLst>
                  </p:cNvPr>
                  <p:cNvGrpSpPr/>
                  <p:nvPr/>
                </p:nvGrpSpPr>
                <p:grpSpPr>
                  <a:xfrm>
                    <a:off x="4372974" y="1378826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63ABCC77-1703-341E-4EED-F07A258F7C1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7" name="円/楕円 536">
                        <a:extLst>
                          <a:ext uri="{FF2B5EF4-FFF2-40B4-BE49-F238E27FC236}">
                            <a16:creationId xmlns:a16="http://schemas.microsoft.com/office/drawing/2014/main" id="{F8614BD6-2E8F-3D12-22CC-E53DC32C50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8" name="円/楕円 537">
                        <a:extLst>
                          <a:ext uri="{FF2B5EF4-FFF2-40B4-BE49-F238E27FC236}">
                            <a16:creationId xmlns:a16="http://schemas.microsoft.com/office/drawing/2014/main" id="{8F9EA2F1-8FCD-3D37-BFBA-3250EFF7AB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84" name="グループ化 283">
                      <a:extLst>
                        <a:ext uri="{FF2B5EF4-FFF2-40B4-BE49-F238E27FC236}">
                          <a16:creationId xmlns:a16="http://schemas.microsoft.com/office/drawing/2014/main" id="{980BAAFA-B86B-1193-DF5E-10574B6593B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85" name="円/楕円 534">
                        <a:extLst>
                          <a:ext uri="{FF2B5EF4-FFF2-40B4-BE49-F238E27FC236}">
                            <a16:creationId xmlns:a16="http://schemas.microsoft.com/office/drawing/2014/main" id="{01B91753-01B5-3F93-5ECE-A9BFA6FD57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86" name="円/楕円 535">
                        <a:extLst>
                          <a:ext uri="{FF2B5EF4-FFF2-40B4-BE49-F238E27FC236}">
                            <a16:creationId xmlns:a16="http://schemas.microsoft.com/office/drawing/2014/main" id="{DBE0C303-13F6-29C7-A45E-2CA10B963C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3EC5DE16-E135-6BE7-49C5-ADC5DB36337F}"/>
                      </a:ext>
                    </a:extLst>
                  </p:cNvPr>
                  <p:cNvSpPr/>
                  <p:nvPr/>
                </p:nvSpPr>
                <p:spPr>
                  <a:xfrm>
                    <a:off x="4496537" y="894241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月 270">
                    <a:extLst>
                      <a:ext uri="{FF2B5EF4-FFF2-40B4-BE49-F238E27FC236}">
                        <a16:creationId xmlns:a16="http://schemas.microsoft.com/office/drawing/2014/main" id="{07D00CE8-42A3-3B5D-BD72-028E3C3319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77354" y="1068672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月 271">
                    <a:extLst>
                      <a:ext uri="{FF2B5EF4-FFF2-40B4-BE49-F238E27FC236}">
                        <a16:creationId xmlns:a16="http://schemas.microsoft.com/office/drawing/2014/main" id="{7E46A4D4-DED0-4792-5257-65DCFB8AF3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61329" y="1068672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D1A723AA-0DC7-6CF5-CC92-3309AA0465D5}"/>
                      </a:ext>
                    </a:extLst>
                  </p:cNvPr>
                  <p:cNvGrpSpPr/>
                  <p:nvPr/>
                </p:nvGrpSpPr>
                <p:grpSpPr>
                  <a:xfrm>
                    <a:off x="4920124" y="1596807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281" name="円/楕円 662">
                      <a:extLst>
                        <a:ext uri="{FF2B5EF4-FFF2-40B4-BE49-F238E27FC236}">
                          <a16:creationId xmlns:a16="http://schemas.microsoft.com/office/drawing/2014/main" id="{F0531C2B-129A-E301-B95D-02DBCD7C8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4CF35776-4D53-A84A-0ADE-EE10BBA10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FC324349-E5A5-2864-C289-8B9DE54A182A}"/>
                      </a:ext>
                    </a:extLst>
                  </p:cNvPr>
                  <p:cNvSpPr/>
                  <p:nvPr/>
                </p:nvSpPr>
                <p:spPr>
                  <a:xfrm flipH="1">
                    <a:off x="4644470" y="784492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5408B04D-0B8F-9AD1-A5A9-90016C0880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708401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5E09D559-8867-B269-B44B-CEF44A8ED68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72757" y="133616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050DD5F6-764B-E35D-F56B-499417092B5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77625" y="1801044"/>
                    <a:ext cx="54353" cy="201450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月 277">
                    <a:extLst>
                      <a:ext uri="{FF2B5EF4-FFF2-40B4-BE49-F238E27FC236}">
                        <a16:creationId xmlns:a16="http://schemas.microsoft.com/office/drawing/2014/main" id="{48449941-CDCD-B60F-CC3E-FEA9525FCC8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92968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9" name="月 278">
                    <a:extLst>
                      <a:ext uri="{FF2B5EF4-FFF2-40B4-BE49-F238E27FC236}">
                        <a16:creationId xmlns:a16="http://schemas.microsoft.com/office/drawing/2014/main" id="{3CADD00B-416C-6876-8928-058BD2E57402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85800" y="858322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月 279">
                    <a:extLst>
                      <a:ext uri="{FF2B5EF4-FFF2-40B4-BE49-F238E27FC236}">
                        <a16:creationId xmlns:a16="http://schemas.microsoft.com/office/drawing/2014/main" id="{ABFF0C40-98C2-4813-AAC9-2F4AFF88E7B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63727" y="819430"/>
                    <a:ext cx="52650" cy="309397"/>
                  </a:xfrm>
                  <a:prstGeom prst="moon">
                    <a:avLst>
                      <a:gd name="adj" fmla="val 6284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8CAEE303-1998-5A16-5E84-1DE231F4368B}"/>
                  </a:ext>
                </a:extLst>
              </p:cNvPr>
              <p:cNvGrpSpPr/>
              <p:nvPr/>
            </p:nvGrpSpPr>
            <p:grpSpPr>
              <a:xfrm>
                <a:off x="3615532" y="2416645"/>
                <a:ext cx="2705100" cy="1132369"/>
                <a:chOff x="3613150" y="5237163"/>
                <a:chExt cx="2705100" cy="1209675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C4DA65E7-5004-376D-C648-A3B21A2E500D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658EA269-96E6-F234-1FB6-B706E4D07FA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上の 2 つの角を丸める 181">
                    <a:extLst>
                      <a:ext uri="{FF2B5EF4-FFF2-40B4-BE49-F238E27FC236}">
                        <a16:creationId xmlns:a16="http://schemas.microsoft.com/office/drawing/2014/main" id="{A6AB3BE5-FCA2-BFAF-FBFC-9DD2305F4D9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上の 2 つの角を丸める 181">
                    <a:extLst>
                      <a:ext uri="{FF2B5EF4-FFF2-40B4-BE49-F238E27FC236}">
                        <a16:creationId xmlns:a16="http://schemas.microsoft.com/office/drawing/2014/main" id="{58939A39-D4E3-22DE-0267-BD04905DE821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四角形: 上の 2 つの角を丸める 181">
                  <a:extLst>
                    <a:ext uri="{FF2B5EF4-FFF2-40B4-BE49-F238E27FC236}">
                      <a16:creationId xmlns:a16="http://schemas.microsoft.com/office/drawing/2014/main" id="{88A41893-9BE7-1BE3-B627-D920E2569AE4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93BC3DE-EE84-7386-697D-2D25809AF70B}"/>
                </a:ext>
              </a:extLst>
            </p:cNvPr>
            <p:cNvGrpSpPr/>
            <p:nvPr/>
          </p:nvGrpSpPr>
          <p:grpSpPr>
            <a:xfrm>
              <a:off x="4281697" y="2349400"/>
              <a:ext cx="221455" cy="172195"/>
              <a:chOff x="1314450" y="2280493"/>
              <a:chExt cx="212372" cy="182066"/>
            </a:xfrm>
          </p:grpSpPr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4E168107-D6F2-F33D-6263-3FF6023EC61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7540A8B-B40F-B7E6-C25E-E70FDCC1697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6D41191B-4555-5B8D-A846-C00ED4308DE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5AEDA42-B84D-5C03-082A-8E6A0683D9C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E984941-E705-20F4-C8F6-6A3B034411C2}"/>
                </a:ext>
              </a:extLst>
            </p:cNvPr>
            <p:cNvGrpSpPr/>
            <p:nvPr/>
          </p:nvGrpSpPr>
          <p:grpSpPr>
            <a:xfrm flipH="1">
              <a:off x="5374261" y="2349400"/>
              <a:ext cx="221455" cy="172195"/>
              <a:chOff x="1314450" y="2280493"/>
              <a:chExt cx="212372" cy="182066"/>
            </a:xfrm>
          </p:grpSpPr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96E145E0-8D4E-19E2-C423-EBC27AF3380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E9D2BD00-D258-4BCA-D4A9-C83ACFE8B30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6911E034-F3B9-A2CC-898F-40E36DA5566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2E3CB073-FCDE-E96E-6FB4-6E561CE94B5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ADF633B6-1CD4-94DC-550F-229F8C5A64F9}"/>
                </a:ext>
              </a:extLst>
            </p:cNvPr>
            <p:cNvGrpSpPr/>
            <p:nvPr/>
          </p:nvGrpSpPr>
          <p:grpSpPr>
            <a:xfrm>
              <a:off x="3782577" y="610277"/>
              <a:ext cx="2372598" cy="1246124"/>
              <a:chOff x="829827" y="586465"/>
              <a:chExt cx="2372598" cy="1246124"/>
            </a:xfrm>
          </p:grpSpPr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0A5D9F26-4A4D-FAE8-B8E8-B7FD05604AEE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C5A760B9-EF39-7773-99F1-B57D758D824F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A4F1BDDC-1602-6ACE-554E-C5F3EDBE433B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83038078-1796-702A-5462-8A72059A5B70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4B558D55-9643-06CA-DE21-9698A7B03C49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758B601B-4C47-D101-F573-7A0B3DA5B72C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D64174ED-CCB6-A33C-A217-8C3A5FA9A191}"/>
                </a:ext>
              </a:extLst>
            </p:cNvPr>
            <p:cNvGrpSpPr/>
            <p:nvPr/>
          </p:nvGrpSpPr>
          <p:grpSpPr>
            <a:xfrm>
              <a:off x="3817620" y="1956449"/>
              <a:ext cx="583035" cy="161911"/>
              <a:chOff x="1826412" y="4507735"/>
              <a:chExt cx="712235" cy="179779"/>
            </a:xfrm>
          </p:grpSpPr>
          <p:sp>
            <p:nvSpPr>
              <p:cNvPr id="381" name="テキスト ボックス 380">
                <a:extLst>
                  <a:ext uri="{FF2B5EF4-FFF2-40B4-BE49-F238E27FC236}">
                    <a16:creationId xmlns:a16="http://schemas.microsoft.com/office/drawing/2014/main" id="{8FB5651C-83F8-D10D-D205-827D0E4BDE2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82" name="テキスト ボックス 381">
                <a:extLst>
                  <a:ext uri="{FF2B5EF4-FFF2-40B4-BE49-F238E27FC236}">
                    <a16:creationId xmlns:a16="http://schemas.microsoft.com/office/drawing/2014/main" id="{A06B7A4B-5855-C9B9-92B5-9C299384F05C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0096D413-0F72-6E01-721B-6AD472B534E0}"/>
              </a:ext>
            </a:extLst>
          </p:cNvPr>
          <p:cNvGrpSpPr>
            <a:grpSpLocks noChangeAspect="1"/>
          </p:cNvGrpSpPr>
          <p:nvPr/>
        </p:nvGrpSpPr>
        <p:grpSpPr>
          <a:xfrm>
            <a:off x="6805734" y="943212"/>
            <a:ext cx="2236856" cy="2415087"/>
            <a:chOff x="6559550" y="617897"/>
            <a:chExt cx="2705100" cy="292064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A800D90-45CE-35D4-09A2-850AFC5D5CA1}"/>
                </a:ext>
              </a:extLst>
            </p:cNvPr>
            <p:cNvGrpSpPr/>
            <p:nvPr/>
          </p:nvGrpSpPr>
          <p:grpSpPr>
            <a:xfrm>
              <a:off x="6559550" y="962557"/>
              <a:ext cx="2705100" cy="2575981"/>
              <a:chOff x="6559550" y="962557"/>
              <a:chExt cx="2705100" cy="2575981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F890F69-5A02-3D60-00AC-8D268831F79C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40C71580-31A7-002C-9AEA-7D2D7F21962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9A138A64-E860-DFB0-CED3-B6E42D33158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8A60DD1D-0675-5536-6BA0-C3678087AC0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E463D235-6A36-3399-1AFC-F3FCB2B8ED0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B15BBA27-B8AB-0820-5060-14B6016F04BD}"/>
                  </a:ext>
                </a:extLst>
              </p:cNvPr>
              <p:cNvSpPr/>
              <p:nvPr/>
            </p:nvSpPr>
            <p:spPr>
              <a:xfrm>
                <a:off x="7202487" y="130661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069BBE4A-BCA2-1EDB-FEE2-8B7E0692EFE9}"/>
                  </a:ext>
                </a:extLst>
              </p:cNvPr>
              <p:cNvGrpSpPr/>
              <p:nvPr/>
            </p:nvGrpSpPr>
            <p:grpSpPr>
              <a:xfrm>
                <a:off x="7192860" y="962557"/>
                <a:ext cx="1335622" cy="2470842"/>
                <a:chOff x="7044090" y="596593"/>
                <a:chExt cx="1587848" cy="2937449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5A6794B2-2519-A114-DAA2-E64FAF46371C}"/>
                    </a:ext>
                  </a:extLst>
                </p:cNvPr>
                <p:cNvGrpSpPr/>
                <p:nvPr/>
              </p:nvGrpSpPr>
              <p:grpSpPr>
                <a:xfrm>
                  <a:off x="7186318" y="1912280"/>
                  <a:ext cx="1445620" cy="1621762"/>
                  <a:chOff x="7931254" y="1911536"/>
                  <a:chExt cx="1445620" cy="1621762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AB4DD22F-3BFE-F9AE-CD78-9DB8FD7334DA}"/>
                      </a:ext>
                    </a:extLst>
                  </p:cNvPr>
                  <p:cNvSpPr/>
                  <p:nvPr/>
                </p:nvSpPr>
                <p:spPr>
                  <a:xfrm>
                    <a:off x="8521897" y="1911536"/>
                    <a:ext cx="287605" cy="342701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54426 w 519777"/>
                      <a:gd name="connsiteY0" fmla="*/ 0 h 380846"/>
                      <a:gd name="connsiteX1" fmla="*/ 355870 w 519777"/>
                      <a:gd name="connsiteY1" fmla="*/ 0 h 380846"/>
                      <a:gd name="connsiteX2" fmla="*/ 380100 w 519777"/>
                      <a:gd name="connsiteY2" fmla="*/ 240006 h 380846"/>
                      <a:gd name="connsiteX3" fmla="*/ 513563 w 519777"/>
                      <a:gd name="connsiteY3" fmla="*/ 240006 h 380846"/>
                      <a:gd name="connsiteX4" fmla="*/ 519777 w 519777"/>
                      <a:gd name="connsiteY4" fmla="*/ 254756 h 380846"/>
                      <a:gd name="connsiteX5" fmla="*/ 256781 w 519777"/>
                      <a:gd name="connsiteY5" fmla="*/ 380772 h 380846"/>
                      <a:gd name="connsiteX6" fmla="*/ 0 w 519777"/>
                      <a:gd name="connsiteY6" fmla="*/ 240006 h 380846"/>
                      <a:gd name="connsiteX7" fmla="*/ 130196 w 519777"/>
                      <a:gd name="connsiteY7" fmla="*/ 240006 h 380846"/>
                      <a:gd name="connsiteX8" fmla="*/ 154426 w 519777"/>
                      <a:gd name="connsiteY8" fmla="*/ 0 h 380846"/>
                      <a:gd name="connsiteX0" fmla="*/ 24230 w 389581"/>
                      <a:gd name="connsiteY0" fmla="*/ 0 h 380846"/>
                      <a:gd name="connsiteX1" fmla="*/ 225674 w 389581"/>
                      <a:gd name="connsiteY1" fmla="*/ 0 h 380846"/>
                      <a:gd name="connsiteX2" fmla="*/ 249904 w 389581"/>
                      <a:gd name="connsiteY2" fmla="*/ 240006 h 380846"/>
                      <a:gd name="connsiteX3" fmla="*/ 383367 w 389581"/>
                      <a:gd name="connsiteY3" fmla="*/ 240006 h 380846"/>
                      <a:gd name="connsiteX4" fmla="*/ 389581 w 389581"/>
                      <a:gd name="connsiteY4" fmla="*/ 254756 h 380846"/>
                      <a:gd name="connsiteX5" fmla="*/ 126585 w 389581"/>
                      <a:gd name="connsiteY5" fmla="*/ 380772 h 380846"/>
                      <a:gd name="connsiteX6" fmla="*/ 0 w 389581"/>
                      <a:gd name="connsiteY6" fmla="*/ 240006 h 380846"/>
                      <a:gd name="connsiteX7" fmla="*/ 24230 w 389581"/>
                      <a:gd name="connsiteY7" fmla="*/ 0 h 380846"/>
                      <a:gd name="connsiteX0" fmla="*/ 24230 w 383367"/>
                      <a:gd name="connsiteY0" fmla="*/ 0 h 380772"/>
                      <a:gd name="connsiteX1" fmla="*/ 225674 w 383367"/>
                      <a:gd name="connsiteY1" fmla="*/ 0 h 380772"/>
                      <a:gd name="connsiteX2" fmla="*/ 249904 w 383367"/>
                      <a:gd name="connsiteY2" fmla="*/ 240006 h 380772"/>
                      <a:gd name="connsiteX3" fmla="*/ 383367 w 383367"/>
                      <a:gd name="connsiteY3" fmla="*/ 240006 h 380772"/>
                      <a:gd name="connsiteX4" fmla="*/ 126585 w 383367"/>
                      <a:gd name="connsiteY4" fmla="*/ 380772 h 380772"/>
                      <a:gd name="connsiteX5" fmla="*/ 0 w 383367"/>
                      <a:gd name="connsiteY5" fmla="*/ 240006 h 380772"/>
                      <a:gd name="connsiteX6" fmla="*/ 24230 w 383367"/>
                      <a:gd name="connsiteY6" fmla="*/ 0 h 380772"/>
                      <a:gd name="connsiteX0" fmla="*/ 24230 w 249904"/>
                      <a:gd name="connsiteY0" fmla="*/ 0 h 380772"/>
                      <a:gd name="connsiteX1" fmla="*/ 225674 w 249904"/>
                      <a:gd name="connsiteY1" fmla="*/ 0 h 380772"/>
                      <a:gd name="connsiteX2" fmla="*/ 249904 w 249904"/>
                      <a:gd name="connsiteY2" fmla="*/ 240006 h 380772"/>
                      <a:gd name="connsiteX3" fmla="*/ 126585 w 249904"/>
                      <a:gd name="connsiteY3" fmla="*/ 380772 h 380772"/>
                      <a:gd name="connsiteX4" fmla="*/ 0 w 249904"/>
                      <a:gd name="connsiteY4" fmla="*/ 240006 h 380772"/>
                      <a:gd name="connsiteX5" fmla="*/ 24230 w 249904"/>
                      <a:gd name="connsiteY5" fmla="*/ 0 h 380772"/>
                      <a:gd name="connsiteX0" fmla="*/ 24230 w 249904"/>
                      <a:gd name="connsiteY0" fmla="*/ 0 h 240006"/>
                      <a:gd name="connsiteX1" fmla="*/ 225674 w 249904"/>
                      <a:gd name="connsiteY1" fmla="*/ 0 h 240006"/>
                      <a:gd name="connsiteX2" fmla="*/ 249904 w 249904"/>
                      <a:gd name="connsiteY2" fmla="*/ 240006 h 240006"/>
                      <a:gd name="connsiteX3" fmla="*/ 0 w 249904"/>
                      <a:gd name="connsiteY3" fmla="*/ 240006 h 240006"/>
                      <a:gd name="connsiteX4" fmla="*/ 24230 w 249904"/>
                      <a:gd name="connsiteY4" fmla="*/ 0 h 240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9904" h="240006">
                        <a:moveTo>
                          <a:pt x="24230" y="0"/>
                        </a:moveTo>
                        <a:lnTo>
                          <a:pt x="225674" y="0"/>
                        </a:lnTo>
                        <a:lnTo>
                          <a:pt x="249904" y="240006"/>
                        </a:lnTo>
                        <a:lnTo>
                          <a:pt x="0" y="240006"/>
                        </a:lnTo>
                        <a:lnTo>
                          <a:pt x="2423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9" name="片側の 2 つの角を丸めた四角形 144">
                    <a:extLst>
                      <a:ext uri="{FF2B5EF4-FFF2-40B4-BE49-F238E27FC236}">
                        <a16:creationId xmlns:a16="http://schemas.microsoft.com/office/drawing/2014/main" id="{1207B9F8-62D5-ECA2-1B63-C8CFA5721092}"/>
                      </a:ext>
                    </a:extLst>
                  </p:cNvPr>
                  <p:cNvSpPr/>
                  <p:nvPr/>
                </p:nvSpPr>
                <p:spPr>
                  <a:xfrm>
                    <a:off x="7931254" y="2234866"/>
                    <a:ext cx="1445620" cy="1298432"/>
                  </a:xfrm>
                  <a:prstGeom prst="round2SameRect">
                    <a:avLst>
                      <a:gd name="adj1" fmla="val 34484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144">
                    <a:extLst>
                      <a:ext uri="{FF2B5EF4-FFF2-40B4-BE49-F238E27FC236}">
                        <a16:creationId xmlns:a16="http://schemas.microsoft.com/office/drawing/2014/main" id="{F452792D-9EC7-A7BB-6D7C-5163B494D027}"/>
                      </a:ext>
                    </a:extLst>
                  </p:cNvPr>
                  <p:cNvSpPr/>
                  <p:nvPr/>
                </p:nvSpPr>
                <p:spPr>
                  <a:xfrm>
                    <a:off x="8047281" y="221231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plaid">
                    <a:fgClr>
                      <a:srgbClr val="0070C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DAF1E952-94F8-728A-4AB3-89A00E298512}"/>
                      </a:ext>
                    </a:extLst>
                  </p:cNvPr>
                  <p:cNvSpPr/>
                  <p:nvPr/>
                </p:nvSpPr>
                <p:spPr>
                  <a:xfrm>
                    <a:off x="8609238" y="2217394"/>
                    <a:ext cx="94536" cy="1313309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58923969-4603-545E-5E82-6C2CA49D234B}"/>
                      </a:ext>
                    </a:extLst>
                  </p:cNvPr>
                  <p:cNvGrpSpPr/>
                  <p:nvPr/>
                </p:nvGrpSpPr>
                <p:grpSpPr>
                  <a:xfrm>
                    <a:off x="8259740" y="2198290"/>
                    <a:ext cx="793533" cy="191636"/>
                    <a:chOff x="7504242" y="2198290"/>
                    <a:chExt cx="793533" cy="191636"/>
                  </a:xfrm>
                </p:grpSpPr>
                <p:sp>
                  <p:nvSpPr>
                    <p:cNvPr id="179" name="平行四辺形 178">
                      <a:extLst>
                        <a:ext uri="{FF2B5EF4-FFF2-40B4-BE49-F238E27FC236}">
                          <a16:creationId xmlns:a16="http://schemas.microsoft.com/office/drawing/2014/main" id="{9A77D484-5A61-E6C8-3817-859E8DB8F8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4242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平行四辺形 179">
                      <a:extLst>
                        <a:ext uri="{FF2B5EF4-FFF2-40B4-BE49-F238E27FC236}">
                          <a16:creationId xmlns:a16="http://schemas.microsoft.com/office/drawing/2014/main" id="{319A6339-5214-3F8A-B137-1C3BB6341DD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898566" y="2198290"/>
                      <a:ext cx="399209" cy="191636"/>
                    </a:xfrm>
                    <a:prstGeom prst="parallelogram">
                      <a:avLst>
                        <a:gd name="adj" fmla="val 56367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77107FD9-A3FE-F7F5-6ACC-58989782F251}"/>
                      </a:ext>
                    </a:extLst>
                  </p:cNvPr>
                  <p:cNvSpPr/>
                  <p:nvPr/>
                </p:nvSpPr>
                <p:spPr>
                  <a:xfrm>
                    <a:off x="8622841" y="2493489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A5D8E8F2-15CC-628E-5FE9-31D9CCCA954F}"/>
                      </a:ext>
                    </a:extLst>
                  </p:cNvPr>
                  <p:cNvSpPr/>
                  <p:nvPr/>
                </p:nvSpPr>
                <p:spPr>
                  <a:xfrm>
                    <a:off x="8622841" y="271911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332B6A39-BFEC-4A14-9CBE-B324C6046B1B}"/>
                      </a:ext>
                    </a:extLst>
                  </p:cNvPr>
                  <p:cNvSpPr/>
                  <p:nvPr/>
                </p:nvSpPr>
                <p:spPr>
                  <a:xfrm>
                    <a:off x="8622841" y="2944735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45BB8B15-C36C-11DF-FB4B-17DF5DEE3A6C}"/>
                      </a:ext>
                    </a:extLst>
                  </p:cNvPr>
                  <p:cNvSpPr/>
                  <p:nvPr/>
                </p:nvSpPr>
                <p:spPr>
                  <a:xfrm>
                    <a:off x="8622841" y="3170358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D612626E-3103-0F25-01D4-2A0F06DA2F30}"/>
                      </a:ext>
                    </a:extLst>
                  </p:cNvPr>
                  <p:cNvSpPr/>
                  <p:nvPr/>
                </p:nvSpPr>
                <p:spPr>
                  <a:xfrm>
                    <a:off x="8622841" y="3395982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3BA2C863-8EFD-3DA8-E2FB-B5A415A0F81E}"/>
                      </a:ext>
                    </a:extLst>
                  </p:cNvPr>
                  <p:cNvSpPr/>
                  <p:nvPr/>
                </p:nvSpPr>
                <p:spPr>
                  <a:xfrm>
                    <a:off x="8622841" y="2274414"/>
                    <a:ext cx="62446" cy="6244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44930454-E106-0403-323E-DDD7F8FFF732}"/>
                    </a:ext>
                  </a:extLst>
                </p:cNvPr>
                <p:cNvGrpSpPr/>
                <p:nvPr/>
              </p:nvGrpSpPr>
              <p:grpSpPr>
                <a:xfrm>
                  <a:off x="7279042" y="927011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705BB270-9092-9C10-7559-76CDC61F6A5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6" name="円/楕円 536">
                      <a:extLst>
                        <a:ext uri="{FF2B5EF4-FFF2-40B4-BE49-F238E27FC236}">
                          <a16:creationId xmlns:a16="http://schemas.microsoft.com/office/drawing/2014/main" id="{BC0051D6-1ADC-7039-C94D-B4F5D4CAF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537">
                      <a:extLst>
                        <a:ext uri="{FF2B5EF4-FFF2-40B4-BE49-F238E27FC236}">
                          <a16:creationId xmlns:a16="http://schemas.microsoft.com/office/drawing/2014/main" id="{9359E64C-9A4B-C8BC-B39C-2B95C6919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" name="グループ化 161">
                    <a:extLst>
                      <a:ext uri="{FF2B5EF4-FFF2-40B4-BE49-F238E27FC236}">
                        <a16:creationId xmlns:a16="http://schemas.microsoft.com/office/drawing/2014/main" id="{45627C37-05EE-7CFB-C64A-DFB40D763D3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164" name="円/楕円 534">
                      <a:extLst>
                        <a:ext uri="{FF2B5EF4-FFF2-40B4-BE49-F238E27FC236}">
                          <a16:creationId xmlns:a16="http://schemas.microsoft.com/office/drawing/2014/main" id="{565AB000-40C8-F06D-071E-3EDCFCC123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535">
                      <a:extLst>
                        <a:ext uri="{FF2B5EF4-FFF2-40B4-BE49-F238E27FC236}">
                          <a16:creationId xmlns:a16="http://schemas.microsoft.com/office/drawing/2014/main" id="{12AEB989-0A29-07B0-2793-05F6D5B71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" name="円/楕円 533">
                    <a:extLst>
                      <a:ext uri="{FF2B5EF4-FFF2-40B4-BE49-F238E27FC236}">
                        <a16:creationId xmlns:a16="http://schemas.microsoft.com/office/drawing/2014/main" id="{6EBBF631-3D0B-B1DA-B9C1-BC62E6583260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5E0743EE-766D-0CF0-9457-7A0804B15C70}"/>
                    </a:ext>
                  </a:extLst>
                </p:cNvPr>
                <p:cNvSpPr/>
                <p:nvPr/>
              </p:nvSpPr>
              <p:spPr>
                <a:xfrm>
                  <a:off x="749483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62477E00-2DDC-C904-F3DD-554D79189FC1}"/>
                    </a:ext>
                  </a:extLst>
                </p:cNvPr>
                <p:cNvSpPr/>
                <p:nvPr/>
              </p:nvSpPr>
              <p:spPr>
                <a:xfrm>
                  <a:off x="804728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41DB7651-CE5E-7191-95FE-3366456DE9CB}"/>
                    </a:ext>
                  </a:extLst>
                </p:cNvPr>
                <p:cNvSpPr/>
                <p:nvPr/>
              </p:nvSpPr>
              <p:spPr>
                <a:xfrm rot="4631141">
                  <a:off x="7472148" y="4956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7A649B92-A1CE-9DCF-67E8-9B8D805DEA5B}"/>
                    </a:ext>
                  </a:extLst>
                </p:cNvPr>
                <p:cNvSpPr/>
                <p:nvPr/>
              </p:nvSpPr>
              <p:spPr>
                <a:xfrm rot="3600000">
                  <a:off x="7404159" y="595743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03EB2205-5EA3-25B8-654D-C6F293D6DFB1}"/>
                    </a:ext>
                  </a:extLst>
                </p:cNvPr>
                <p:cNvSpPr/>
                <p:nvPr/>
              </p:nvSpPr>
              <p:spPr>
                <a:xfrm rot="5400000">
                  <a:off x="7555583" y="3716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9AA4AF84-BB67-0852-4A1B-633C74837B02}"/>
                    </a:ext>
                  </a:extLst>
                </p:cNvPr>
                <p:cNvSpPr/>
                <p:nvPr/>
              </p:nvSpPr>
              <p:spPr>
                <a:xfrm rot="8100000">
                  <a:off x="8075788" y="596593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5FDFBD13-BB51-C367-D3E2-5189B1172E37}"/>
                    </a:ext>
                  </a:extLst>
                </p:cNvPr>
                <p:cNvSpPr/>
                <p:nvPr/>
              </p:nvSpPr>
              <p:spPr>
                <a:xfrm rot="3472113">
                  <a:off x="7590480" y="702612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638">
                  <a:extLst>
                    <a:ext uri="{FF2B5EF4-FFF2-40B4-BE49-F238E27FC236}">
                      <a16:creationId xmlns:a16="http://schemas.microsoft.com/office/drawing/2014/main" id="{21F4C373-BFAE-813B-E18C-33CCE5A4BDDD}"/>
                    </a:ext>
                  </a:extLst>
                </p:cNvPr>
                <p:cNvSpPr/>
                <p:nvPr/>
              </p:nvSpPr>
              <p:spPr>
                <a:xfrm>
                  <a:off x="7837736" y="17944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97047A9A-5508-4B2D-4A51-53F071B46BE3}"/>
                    </a:ext>
                  </a:extLst>
                </p:cNvPr>
                <p:cNvSpPr/>
                <p:nvPr/>
              </p:nvSpPr>
              <p:spPr>
                <a:xfrm rot="3472113">
                  <a:off x="7819962" y="814644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6636DF0-37D4-A7FE-A9B3-E3364C786EB8}"/>
                    </a:ext>
                  </a:extLst>
                </p:cNvPr>
                <p:cNvSpPr/>
                <p:nvPr/>
              </p:nvSpPr>
              <p:spPr>
                <a:xfrm rot="16200000">
                  <a:off x="7596825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8343CCB9-5C44-D69C-6246-D977855552BF}"/>
                    </a:ext>
                  </a:extLst>
                </p:cNvPr>
                <p:cNvSpPr/>
                <p:nvPr/>
              </p:nvSpPr>
              <p:spPr>
                <a:xfrm rot="16200000">
                  <a:off x="8161181" y="139606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DD8078B-F689-20F9-B342-7161047FB2AF}"/>
                    </a:ext>
                  </a:extLst>
                </p:cNvPr>
                <p:cNvSpPr/>
                <p:nvPr/>
              </p:nvSpPr>
              <p:spPr>
                <a:xfrm rot="16200000">
                  <a:off x="7890108" y="1826593"/>
                  <a:ext cx="54353" cy="226874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D1469261-16A7-C860-0485-CBB4915693F6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E99458E6-7A4C-DA94-398B-E72754CE4499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FBDEFE2E-C97E-0D48-8B75-30E4F5C6030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7D7554BE-4C5F-9BFE-5116-E6A2AC15920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A475A1A4-0C30-6EBF-CAA4-40D1A0A606A8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D737760-498C-E378-2C77-91790C10A0D3}"/>
                </a:ext>
              </a:extLst>
            </p:cNvPr>
            <p:cNvGrpSpPr/>
            <p:nvPr/>
          </p:nvGrpSpPr>
          <p:grpSpPr>
            <a:xfrm>
              <a:off x="7280485" y="2349400"/>
              <a:ext cx="221455" cy="172195"/>
              <a:chOff x="1314450" y="2280493"/>
              <a:chExt cx="212372" cy="182066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CC418D33-48FF-9292-DD87-5DECE3D57CF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957982E-080B-17DB-3373-C8B2E076616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BAD5553C-FA88-FA7D-5B22-2726001FA9B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AC910BED-A8A6-9853-F3FF-8FBC2B464C1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F7BA5BF-4E85-89E1-4656-7122C225DC1B}"/>
                </a:ext>
              </a:extLst>
            </p:cNvPr>
            <p:cNvGrpSpPr/>
            <p:nvPr/>
          </p:nvGrpSpPr>
          <p:grpSpPr>
            <a:xfrm flipH="1">
              <a:off x="8373049" y="2349400"/>
              <a:ext cx="221455" cy="172195"/>
              <a:chOff x="1314450" y="2280493"/>
              <a:chExt cx="212372" cy="182066"/>
            </a:xfrm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9A4BFA4E-25E1-D86D-70FB-6B396525707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C0EB40B0-AA5B-AC45-D7F7-0FB7B0E249C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F7246505-86C4-46EE-8154-88E3059CFC0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2895ED6F-2CA7-2CF6-C3B3-614C793BDF1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793525F-BBA2-B6A5-03AA-2D2A0FFBC528}"/>
                </a:ext>
              </a:extLst>
            </p:cNvPr>
            <p:cNvGrpSpPr/>
            <p:nvPr/>
          </p:nvGrpSpPr>
          <p:grpSpPr>
            <a:xfrm>
              <a:off x="6754377" y="617897"/>
              <a:ext cx="2372598" cy="1246124"/>
              <a:chOff x="829827" y="586465"/>
              <a:chExt cx="2372598" cy="1246124"/>
            </a:xfrm>
          </p:grpSpPr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64A4CADF-2A50-83B4-37EB-2958A3CA92DC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016D39E1-9ED4-E661-DF8D-FDBA7DDEAA93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6E793FAE-7622-B630-FA8C-4CCD5E309EA3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58EAD008-C5E5-C879-AA71-ED0AD66BEA10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DB7A2302-7E57-179F-9296-44BF15FE69AF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C4E1F884-9D9B-CCA1-4578-9877D161D53F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BA18CF6E-D321-0DBC-C807-C971E0912E04}"/>
                </a:ext>
              </a:extLst>
            </p:cNvPr>
            <p:cNvGrpSpPr/>
            <p:nvPr/>
          </p:nvGrpSpPr>
          <p:grpSpPr>
            <a:xfrm>
              <a:off x="6736080" y="1956449"/>
              <a:ext cx="583035" cy="161911"/>
              <a:chOff x="1826412" y="4507735"/>
              <a:chExt cx="712235" cy="179779"/>
            </a:xfrm>
          </p:grpSpPr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ACDBF176-3675-F2EF-EC9F-5A382A20C142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208" name="テキスト ボックス 207">
                <a:extLst>
                  <a:ext uri="{FF2B5EF4-FFF2-40B4-BE49-F238E27FC236}">
                    <a16:creationId xmlns:a16="http://schemas.microsoft.com/office/drawing/2014/main" id="{6560AA03-6CDE-462F-5866-EDA758C38B4A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C2EFD0A0-3164-C317-C617-0D8CFDFF2BFE}"/>
              </a:ext>
            </a:extLst>
          </p:cNvPr>
          <p:cNvGrpSpPr>
            <a:grpSpLocks noChangeAspect="1"/>
          </p:cNvGrpSpPr>
          <p:nvPr/>
        </p:nvGrpSpPr>
        <p:grpSpPr>
          <a:xfrm>
            <a:off x="900234" y="3906440"/>
            <a:ext cx="2236856" cy="2371767"/>
            <a:chOff x="654050" y="3581125"/>
            <a:chExt cx="2705100" cy="286825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48BF47D-01CD-2F65-EF1C-4BC95C35138F}"/>
                </a:ext>
              </a:extLst>
            </p:cNvPr>
            <p:cNvGrpSpPr/>
            <p:nvPr/>
          </p:nvGrpSpPr>
          <p:grpSpPr>
            <a:xfrm>
              <a:off x="654050" y="3953828"/>
              <a:ext cx="2705100" cy="2495550"/>
              <a:chOff x="654050" y="395382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9229C4FB-0638-9F11-0510-DFAF55DEA544}"/>
                  </a:ext>
                </a:extLst>
              </p:cNvPr>
              <p:cNvGrpSpPr/>
              <p:nvPr/>
            </p:nvGrpSpPr>
            <p:grpSpPr>
              <a:xfrm>
                <a:off x="7064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B24C7E79-E2C0-877C-42F8-EF948EDAA94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E5808B6C-7677-63B1-498F-D113D749ABA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F499FF0A-9AC4-6BAC-9C65-426ACD85D54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E565E77A-01B3-1FA9-B2EB-65119A577E2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0697E5B0-08FE-DB9B-6349-C91EC5BA688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5A2D0741-35A2-7F9B-3C84-3C2CDC251C54}"/>
                  </a:ext>
                </a:extLst>
              </p:cNvPr>
              <p:cNvGrpSpPr/>
              <p:nvPr/>
            </p:nvGrpSpPr>
            <p:grpSpPr>
              <a:xfrm>
                <a:off x="1427754" y="4062469"/>
                <a:ext cx="1170426" cy="2189722"/>
                <a:chOff x="1317239" y="3846327"/>
                <a:chExt cx="1391456" cy="2603242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1A8B38A4-5E39-CE1C-1952-CF1B19BE6B39}"/>
                    </a:ext>
                  </a:extLst>
                </p:cNvPr>
                <p:cNvGrpSpPr/>
                <p:nvPr/>
              </p:nvGrpSpPr>
              <p:grpSpPr>
                <a:xfrm>
                  <a:off x="1364598" y="4984109"/>
                  <a:ext cx="1296738" cy="1465460"/>
                  <a:chOff x="1531401" y="5107714"/>
                  <a:chExt cx="999127" cy="1286462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BF932B60-F4C9-9FC2-F53E-EAD22EEDB80D}"/>
                      </a:ext>
                    </a:extLst>
                  </p:cNvPr>
                  <p:cNvSpPr/>
                  <p:nvPr/>
                </p:nvSpPr>
                <p:spPr>
                  <a:xfrm flipH="1">
                    <a:off x="2383030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656ECA1D-E541-A1EE-1B73-64C76E9CE95F}"/>
                      </a:ext>
                    </a:extLst>
                  </p:cNvPr>
                  <p:cNvSpPr/>
                  <p:nvPr/>
                </p:nvSpPr>
                <p:spPr>
                  <a:xfrm>
                    <a:off x="1788471" y="5107714"/>
                    <a:ext cx="456610" cy="440816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11329539-FE10-2AD4-4602-B6838D958327}"/>
                      </a:ext>
                    </a:extLst>
                  </p:cNvPr>
                  <p:cNvSpPr/>
                  <p:nvPr/>
                </p:nvSpPr>
                <p:spPr>
                  <a:xfrm>
                    <a:off x="1531401" y="5453445"/>
                    <a:ext cx="147498" cy="940730"/>
                  </a:xfrm>
                  <a:custGeom>
                    <a:avLst/>
                    <a:gdLst>
                      <a:gd name="connsiteX0" fmla="*/ 147498 w 147498"/>
                      <a:gd name="connsiteY0" fmla="*/ 0 h 940730"/>
                      <a:gd name="connsiteX1" fmla="*/ 147498 w 147498"/>
                      <a:gd name="connsiteY1" fmla="*/ 940730 h 940730"/>
                      <a:gd name="connsiteX2" fmla="*/ 0 w 147498"/>
                      <a:gd name="connsiteY2" fmla="*/ 940730 h 940730"/>
                      <a:gd name="connsiteX3" fmla="*/ 0 w 147498"/>
                      <a:gd name="connsiteY3" fmla="*/ 321357 h 940730"/>
                      <a:gd name="connsiteX4" fmla="*/ 118335 w 147498"/>
                      <a:gd name="connsiteY4" fmla="*/ 24388 h 940730"/>
                      <a:gd name="connsiteX5" fmla="*/ 147498 w 147498"/>
                      <a:gd name="connsiteY5" fmla="*/ 0 h 94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7498" h="940730">
                        <a:moveTo>
                          <a:pt x="147498" y="0"/>
                        </a:moveTo>
                        <a:lnTo>
                          <a:pt x="147498" y="940730"/>
                        </a:lnTo>
                        <a:lnTo>
                          <a:pt x="0" y="940730"/>
                        </a:lnTo>
                        <a:lnTo>
                          <a:pt x="0" y="321357"/>
                        </a:lnTo>
                        <a:cubicBezTo>
                          <a:pt x="0" y="202738"/>
                          <a:pt x="45851" y="96401"/>
                          <a:pt x="118335" y="24388"/>
                        </a:cubicBezTo>
                        <a:lnTo>
                          <a:pt x="147498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1AE80B5A-FD9A-10FD-AF8A-E8F57A2FFCE3}"/>
                      </a:ext>
                    </a:extLst>
                  </p:cNvPr>
                  <p:cNvSpPr/>
                  <p:nvPr/>
                </p:nvSpPr>
                <p:spPr>
                  <a:xfrm>
                    <a:off x="1607603" y="5377994"/>
                    <a:ext cx="840208" cy="1016182"/>
                  </a:xfrm>
                  <a:custGeom>
                    <a:avLst/>
                    <a:gdLst>
                      <a:gd name="connsiteX0" fmla="*/ 743127 w 974009"/>
                      <a:gd name="connsiteY0" fmla="*/ 0 h 1016182"/>
                      <a:gd name="connsiteX1" fmla="*/ 752081 w 974009"/>
                      <a:gd name="connsiteY1" fmla="*/ 903 h 1016182"/>
                      <a:gd name="connsiteX2" fmla="*/ 974009 w 974009"/>
                      <a:gd name="connsiteY2" fmla="*/ 273199 h 1016182"/>
                      <a:gd name="connsiteX3" fmla="*/ 974009 w 974009"/>
                      <a:gd name="connsiteY3" fmla="*/ 1016182 h 1016182"/>
                      <a:gd name="connsiteX4" fmla="*/ 0 w 974009"/>
                      <a:gd name="connsiteY4" fmla="*/ 1016182 h 1016182"/>
                      <a:gd name="connsiteX5" fmla="*/ 0 w 974009"/>
                      <a:gd name="connsiteY5" fmla="*/ 273199 h 1016182"/>
                      <a:gd name="connsiteX6" fmla="*/ 221928 w 974009"/>
                      <a:gd name="connsiteY6" fmla="*/ 903 h 1016182"/>
                      <a:gd name="connsiteX7" fmla="*/ 230881 w 974009"/>
                      <a:gd name="connsiteY7" fmla="*/ 0 h 1016182"/>
                      <a:gd name="connsiteX8" fmla="*/ 235401 w 974009"/>
                      <a:gd name="connsiteY8" fmla="*/ 7436 h 1016182"/>
                      <a:gd name="connsiteX9" fmla="*/ 487004 w 974009"/>
                      <a:gd name="connsiteY9" fmla="*/ 126882 h 1016182"/>
                      <a:gd name="connsiteX10" fmla="*/ 738607 w 974009"/>
                      <a:gd name="connsiteY10" fmla="*/ 7436 h 1016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74009" h="1016182">
                        <a:moveTo>
                          <a:pt x="743127" y="0"/>
                        </a:moveTo>
                        <a:lnTo>
                          <a:pt x="752081" y="903"/>
                        </a:lnTo>
                        <a:cubicBezTo>
                          <a:pt x="878735" y="26820"/>
                          <a:pt x="974009" y="138883"/>
                          <a:pt x="974009" y="273199"/>
                        </a:cubicBezTo>
                        <a:lnTo>
                          <a:pt x="974009" y="1016182"/>
                        </a:lnTo>
                        <a:lnTo>
                          <a:pt x="0" y="1016182"/>
                        </a:lnTo>
                        <a:lnTo>
                          <a:pt x="0" y="273199"/>
                        </a:lnTo>
                        <a:cubicBezTo>
                          <a:pt x="0" y="138883"/>
                          <a:pt x="95274" y="26820"/>
                          <a:pt x="221928" y="903"/>
                        </a:cubicBezTo>
                        <a:lnTo>
                          <a:pt x="230881" y="0"/>
                        </a:lnTo>
                        <a:lnTo>
                          <a:pt x="235401" y="7436"/>
                        </a:lnTo>
                        <a:cubicBezTo>
                          <a:pt x="289928" y="79501"/>
                          <a:pt x="382269" y="126882"/>
                          <a:pt x="487004" y="126882"/>
                        </a:cubicBezTo>
                        <a:cubicBezTo>
                          <a:pt x="591739" y="126882"/>
                          <a:pt x="684080" y="79501"/>
                          <a:pt x="738607" y="7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190FCE01-5BD4-9706-E292-CD2AC2223583}"/>
                    </a:ext>
                  </a:extLst>
                </p:cNvPr>
                <p:cNvGrpSpPr/>
                <p:nvPr/>
              </p:nvGrpSpPr>
              <p:grpSpPr>
                <a:xfrm>
                  <a:off x="1317239" y="3846327"/>
                  <a:ext cx="1391456" cy="1340222"/>
                  <a:chOff x="1317239" y="3791943"/>
                  <a:chExt cx="1391456" cy="1340222"/>
                </a:xfrm>
              </p:grpSpPr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E546FE04-CBBF-4652-1C78-9DE8C91EE7D7}"/>
                      </a:ext>
                    </a:extLst>
                  </p:cNvPr>
                  <p:cNvGrpSpPr/>
                  <p:nvPr/>
                </p:nvGrpSpPr>
                <p:grpSpPr>
                  <a:xfrm>
                    <a:off x="1317239" y="3791943"/>
                    <a:ext cx="1391456" cy="1340222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222" name="円/楕円 668">
                      <a:extLst>
                        <a:ext uri="{FF2B5EF4-FFF2-40B4-BE49-F238E27FC236}">
                          <a16:creationId xmlns:a16="http://schemas.microsoft.com/office/drawing/2014/main" id="{FEFE6AFF-4818-568F-0AFB-7051845B3E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82A8346B-F4AB-172E-2023-F7453F76613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0" name="円/楕円 671">
                        <a:extLst>
                          <a:ext uri="{FF2B5EF4-FFF2-40B4-BE49-F238E27FC236}">
                            <a16:creationId xmlns:a16="http://schemas.microsoft.com/office/drawing/2014/main" id="{AC233EC7-EC14-68D2-19A8-F3B57D21B4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円/楕円 672">
                        <a:extLst>
                          <a:ext uri="{FF2B5EF4-FFF2-40B4-BE49-F238E27FC236}">
                            <a16:creationId xmlns:a16="http://schemas.microsoft.com/office/drawing/2014/main" id="{0A28F495-4617-C666-2197-F145C33BFC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CA23979D-3B12-9932-6C3A-4776AA1F10F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8" name="円/楕円 669">
                        <a:extLst>
                          <a:ext uri="{FF2B5EF4-FFF2-40B4-BE49-F238E27FC236}">
                            <a16:creationId xmlns:a16="http://schemas.microsoft.com/office/drawing/2014/main" id="{CDBE0F03-434E-ED6C-9F17-A95551D32F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円/楕円 670">
                        <a:extLst>
                          <a:ext uri="{FF2B5EF4-FFF2-40B4-BE49-F238E27FC236}">
                            <a16:creationId xmlns:a16="http://schemas.microsoft.com/office/drawing/2014/main" id="{3BE34FDA-BC58-331F-E814-7EEC0CAF11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6" name="円/楕円 668">
                      <a:extLst>
                        <a:ext uri="{FF2B5EF4-FFF2-40B4-BE49-F238E27FC236}">
                          <a16:creationId xmlns:a16="http://schemas.microsoft.com/office/drawing/2014/main" id="{3F06EE65-5C86-18F2-DC4D-C3C6839A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499A9A6B-5DED-AAAF-629B-922AB1253F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671451" y="4142343"/>
                    <a:ext cx="49791" cy="18731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073AC049-0FD8-1AA3-9B22-D1AF31A8B7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312330" y="4142343"/>
                    <a:ext cx="49791" cy="18731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655">
                    <a:extLst>
                      <a:ext uri="{FF2B5EF4-FFF2-40B4-BE49-F238E27FC236}">
                        <a16:creationId xmlns:a16="http://schemas.microsoft.com/office/drawing/2014/main" id="{408A5E67-E45E-7270-5F84-EBCBEE6992EE}"/>
                      </a:ext>
                    </a:extLst>
                  </p:cNvPr>
                  <p:cNvSpPr/>
                  <p:nvPr/>
                </p:nvSpPr>
                <p:spPr>
                  <a:xfrm>
                    <a:off x="1571305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656">
                    <a:extLst>
                      <a:ext uri="{FF2B5EF4-FFF2-40B4-BE49-F238E27FC236}">
                        <a16:creationId xmlns:a16="http://schemas.microsoft.com/office/drawing/2014/main" id="{CC214343-948F-16D0-5633-C166595AF505}"/>
                      </a:ext>
                    </a:extLst>
                  </p:cNvPr>
                  <p:cNvSpPr/>
                  <p:nvPr/>
                </p:nvSpPr>
                <p:spPr>
                  <a:xfrm>
                    <a:off x="2316484" y="4740319"/>
                    <a:ext cx="141377" cy="76715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33441C5C-67A4-CD2A-EBD3-3F7D3B9E8FEE}"/>
                      </a:ext>
                    </a:extLst>
                  </p:cNvPr>
                  <p:cNvGrpSpPr/>
                  <p:nvPr/>
                </p:nvGrpSpPr>
                <p:grpSpPr>
                  <a:xfrm>
                    <a:off x="1880097" y="4641946"/>
                    <a:ext cx="261404" cy="221549"/>
                    <a:chOff x="7084627" y="3040652"/>
                    <a:chExt cx="240026" cy="203430"/>
                  </a:xfrm>
                </p:grpSpPr>
                <p:sp>
                  <p:nvSpPr>
                    <p:cNvPr id="220" name="円/楕円 662">
                      <a:extLst>
                        <a:ext uri="{FF2B5EF4-FFF2-40B4-BE49-F238E27FC236}">
                          <a16:creationId xmlns:a16="http://schemas.microsoft.com/office/drawing/2014/main" id="{2AF9B972-EA6F-89BE-37DD-670454BD42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3EAE781F-57EF-9241-074B-272DBF8F73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75DC3E7D-49F5-9EAD-A77F-B9C6531FF3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4628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371FE5A5-9C4D-E102-5761-655A1F30B3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83241" y="4376472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18C14EB3-492A-EBF5-9D7F-0C508C7850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968546" y="4864589"/>
                    <a:ext cx="54353" cy="22788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26A6CD91-053E-C0A0-DEF3-E0C2D7C0C49C}"/>
                  </a:ext>
                </a:extLst>
              </p:cNvPr>
              <p:cNvGrpSpPr/>
              <p:nvPr/>
            </p:nvGrpSpPr>
            <p:grpSpPr>
              <a:xfrm>
                <a:off x="654050" y="5317007"/>
                <a:ext cx="2705100" cy="1132371"/>
                <a:chOff x="654050" y="2328861"/>
                <a:chExt cx="2705100" cy="1209677"/>
              </a:xfrm>
            </p:grpSpPr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44A5EAED-2FA3-F90C-DA6E-F30AC9DC16D1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221D7C21-32FA-1BE3-B244-1FF0C7C42EA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上の 2 つの角を丸める 181">
                    <a:extLst>
                      <a:ext uri="{FF2B5EF4-FFF2-40B4-BE49-F238E27FC236}">
                        <a16:creationId xmlns:a16="http://schemas.microsoft.com/office/drawing/2014/main" id="{A1EA0DAD-58E4-6EC6-7E2F-7E6737498F2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5">
                        <a:lumMod val="50000"/>
                      </a:schemeClr>
                    </a:fgClr>
                    <a:bgClr>
                      <a:srgbClr val="0070C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4" name="四角形: 上の 2 つの角を丸める 181">
                  <a:extLst>
                    <a:ext uri="{FF2B5EF4-FFF2-40B4-BE49-F238E27FC236}">
                      <a16:creationId xmlns:a16="http://schemas.microsoft.com/office/drawing/2014/main" id="{B99886B6-7161-D4F7-E21A-DF6B07D745D4}"/>
                    </a:ext>
                  </a:extLst>
                </p:cNvPr>
                <p:cNvSpPr/>
                <p:nvPr/>
              </p:nvSpPr>
              <p:spPr>
                <a:xfrm>
                  <a:off x="654050" y="2328861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51DDEE4-CD01-94C7-D786-2A144BF81CD2}"/>
                </a:ext>
              </a:extLst>
            </p:cNvPr>
            <p:cNvGrpSpPr/>
            <p:nvPr/>
          </p:nvGrpSpPr>
          <p:grpSpPr>
            <a:xfrm>
              <a:off x="1338472" y="5251350"/>
              <a:ext cx="221455" cy="172195"/>
              <a:chOff x="1314450" y="2280493"/>
              <a:chExt cx="212372" cy="182066"/>
            </a:xfrm>
          </p:grpSpPr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ED6E69CB-919F-D2EB-9CB7-1F343DF0CA6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7BFDA1EB-EDA1-5E5E-F29B-218BA6E8C7F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95066CEA-4CCC-9CB8-7D1E-FAF44BB51CF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43AD01D6-ACE9-45D5-DB31-E04DCF5B9AA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6887E06-7478-48DA-57FB-83FB8F5E86DA}"/>
                </a:ext>
              </a:extLst>
            </p:cNvPr>
            <p:cNvGrpSpPr/>
            <p:nvPr/>
          </p:nvGrpSpPr>
          <p:grpSpPr>
            <a:xfrm flipH="1">
              <a:off x="2431036" y="5251350"/>
              <a:ext cx="221455" cy="172195"/>
              <a:chOff x="1314450" y="2280493"/>
              <a:chExt cx="212372" cy="182066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7983E2C3-876C-F024-0787-23C577B99F7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823E3A15-15D2-836A-6AE9-2487185254C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B61B5CD6-9D35-F591-41FA-F0A0C8479BA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7C9B0736-52F2-8BDB-FCD7-2FF8A43F0D4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E55DFBB-7FD5-DDBA-2415-4867D7EA5FA6}"/>
                </a:ext>
              </a:extLst>
            </p:cNvPr>
            <p:cNvGrpSpPr/>
            <p:nvPr/>
          </p:nvGrpSpPr>
          <p:grpSpPr>
            <a:xfrm>
              <a:off x="829827" y="3581125"/>
              <a:ext cx="2372598" cy="1246124"/>
              <a:chOff x="829827" y="586465"/>
              <a:chExt cx="2372598" cy="1246124"/>
            </a:xfrm>
          </p:grpSpPr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7CC29447-B15E-F31C-B450-17F09E4779AC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DE7819B6-932D-7EF6-436B-AA72EC5D6DC5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444DDDC6-B6F0-36EB-85B4-D096ED337E9C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7AB0BB48-6E0A-12FF-339F-03EE78DA4C30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4C3431A9-04D7-91C7-7D41-E4E1D7C99931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C6F069DB-1541-AF63-8C19-27513F710CA6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8EA31001-DD0A-492A-EA8A-B8B7C69767C5}"/>
                </a:ext>
              </a:extLst>
            </p:cNvPr>
            <p:cNvGrpSpPr/>
            <p:nvPr/>
          </p:nvGrpSpPr>
          <p:grpSpPr>
            <a:xfrm>
              <a:off x="891540" y="4951109"/>
              <a:ext cx="583035" cy="161911"/>
              <a:chOff x="1826412" y="4507735"/>
              <a:chExt cx="712235" cy="179779"/>
            </a:xfrm>
          </p:grpSpPr>
          <p:sp>
            <p:nvSpPr>
              <p:cNvPr id="384" name="テキスト ボックス 383">
                <a:extLst>
                  <a:ext uri="{FF2B5EF4-FFF2-40B4-BE49-F238E27FC236}">
                    <a16:creationId xmlns:a16="http://schemas.microsoft.com/office/drawing/2014/main" id="{CB6C3565-E02E-7F04-05EF-92FBB196A46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85" name="テキスト ボックス 384">
                <a:extLst>
                  <a:ext uri="{FF2B5EF4-FFF2-40B4-BE49-F238E27FC236}">
                    <a16:creationId xmlns:a16="http://schemas.microsoft.com/office/drawing/2014/main" id="{FA8EFF08-B32E-294A-5B85-3B3CACD65EE0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87D77F2A-A988-CF1A-4173-57FEB809F33A}"/>
              </a:ext>
            </a:extLst>
          </p:cNvPr>
          <p:cNvGrpSpPr>
            <a:grpSpLocks noChangeAspect="1"/>
          </p:cNvGrpSpPr>
          <p:nvPr/>
        </p:nvGrpSpPr>
        <p:grpSpPr>
          <a:xfrm>
            <a:off x="3859334" y="3906440"/>
            <a:ext cx="2236856" cy="2371767"/>
            <a:chOff x="3613150" y="3581125"/>
            <a:chExt cx="2705100" cy="2868253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42F58B9-67D1-0313-84D0-96F993928E94}"/>
                </a:ext>
              </a:extLst>
            </p:cNvPr>
            <p:cNvGrpSpPr/>
            <p:nvPr/>
          </p:nvGrpSpPr>
          <p:grpSpPr>
            <a:xfrm>
              <a:off x="3613150" y="3953828"/>
              <a:ext cx="2705100" cy="2495550"/>
              <a:chOff x="3613150" y="3953828"/>
              <a:chExt cx="2705100" cy="2495550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A80E633-F4ED-1420-67CC-BD73D39F6408}"/>
                  </a:ext>
                </a:extLst>
              </p:cNvPr>
              <p:cNvGrpSpPr/>
              <p:nvPr/>
            </p:nvGrpSpPr>
            <p:grpSpPr>
              <a:xfrm>
                <a:off x="36655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6B97595E-A2F7-D53C-5BFC-0E9F3484910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2A85F65B-4B11-4C80-CFCE-8475B65637A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95">
                    <a:extLst>
                      <a:ext uri="{FF2B5EF4-FFF2-40B4-BE49-F238E27FC236}">
                        <a16:creationId xmlns:a16="http://schemas.microsoft.com/office/drawing/2014/main" id="{4C5FAC33-4389-A514-C0F1-108019B5E9F2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58E01843-6930-28A8-12BC-40837924581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D5610827-93E9-90F2-BCF7-10E3E85F4E92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352826A-32E8-42C8-805A-6E07238942E1}"/>
                  </a:ext>
                </a:extLst>
              </p:cNvPr>
              <p:cNvGrpSpPr/>
              <p:nvPr/>
            </p:nvGrpSpPr>
            <p:grpSpPr>
              <a:xfrm>
                <a:off x="4384024" y="4050182"/>
                <a:ext cx="1128426" cy="2141886"/>
                <a:chOff x="4277475" y="3902474"/>
                <a:chExt cx="1341524" cy="2546373"/>
              </a:xfrm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13565498-9ECC-8E06-55E3-1921019C8C0B}"/>
                    </a:ext>
                  </a:extLst>
                </p:cNvPr>
                <p:cNvGrpSpPr/>
                <p:nvPr/>
              </p:nvGrpSpPr>
              <p:grpSpPr>
                <a:xfrm>
                  <a:off x="4314065" y="4999690"/>
                  <a:ext cx="1261889" cy="1449157"/>
                  <a:chOff x="1447746" y="5146878"/>
                  <a:chExt cx="1139046" cy="1308084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33C41861-0876-9EDE-3DCA-6184621B3C3F}"/>
                      </a:ext>
                    </a:extLst>
                  </p:cNvPr>
                  <p:cNvSpPr/>
                  <p:nvPr/>
                </p:nvSpPr>
                <p:spPr>
                  <a:xfrm>
                    <a:off x="1755523" y="5146878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3C6B9B27-818A-20D5-C9ED-DA20E98C934E}"/>
                      </a:ext>
                    </a:extLst>
                  </p:cNvPr>
                  <p:cNvSpPr/>
                  <p:nvPr/>
                </p:nvSpPr>
                <p:spPr>
                  <a:xfrm flipH="1">
                    <a:off x="2438311" y="5541886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035E8E42-4CF2-3EBA-0F78-BF91D7FEFF9C}"/>
                      </a:ext>
                    </a:extLst>
                  </p:cNvPr>
                  <p:cNvSpPr/>
                  <p:nvPr/>
                </p:nvSpPr>
                <p:spPr>
                  <a:xfrm>
                    <a:off x="1447746" y="5538054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97B12A62-6530-7E9F-1418-D984A7D61FB2}"/>
                      </a:ext>
                    </a:extLst>
                  </p:cNvPr>
                  <p:cNvSpPr/>
                  <p:nvPr/>
                </p:nvSpPr>
                <p:spPr>
                  <a:xfrm>
                    <a:off x="1531690" y="5437869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BF6FA9C7-F552-1676-5894-9E9B45ED6326}"/>
                      </a:ext>
                    </a:extLst>
                  </p:cNvPr>
                  <p:cNvSpPr/>
                  <p:nvPr/>
                </p:nvSpPr>
                <p:spPr>
                  <a:xfrm>
                    <a:off x="1997330" y="5682515"/>
                    <a:ext cx="45719" cy="772447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8EF0B616-FA2A-8603-F12E-9A830CB51435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701728" y="5399878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00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9BBFD666-8ADF-B3B6-2D23-FF55646CB4B8}"/>
                    </a:ext>
                  </a:extLst>
                </p:cNvPr>
                <p:cNvGrpSpPr/>
                <p:nvPr/>
              </p:nvGrpSpPr>
              <p:grpSpPr>
                <a:xfrm>
                  <a:off x="4277475" y="3902474"/>
                  <a:ext cx="1341524" cy="1316229"/>
                  <a:chOff x="4265647" y="3835565"/>
                  <a:chExt cx="1341524" cy="1316229"/>
                </a:xfrm>
              </p:grpSpPr>
              <p:sp>
                <p:nvSpPr>
                  <p:cNvPr id="240" name="円/楕円 608">
                    <a:extLst>
                      <a:ext uri="{FF2B5EF4-FFF2-40B4-BE49-F238E27FC236}">
                        <a16:creationId xmlns:a16="http://schemas.microsoft.com/office/drawing/2014/main" id="{F0535536-466B-4256-2D35-3DAE97C61845}"/>
                      </a:ext>
                    </a:extLst>
                  </p:cNvPr>
                  <p:cNvSpPr/>
                  <p:nvPr/>
                </p:nvSpPr>
                <p:spPr>
                  <a:xfrm>
                    <a:off x="4305271" y="3835565"/>
                    <a:ext cx="1262270" cy="10534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646">
                    <a:extLst>
                      <a:ext uri="{FF2B5EF4-FFF2-40B4-BE49-F238E27FC236}">
                        <a16:creationId xmlns:a16="http://schemas.microsoft.com/office/drawing/2014/main" id="{CE11705A-6F77-1551-DC00-29E8CC7BD34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65647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2" name="円/楕円 647">
                    <a:extLst>
                      <a:ext uri="{FF2B5EF4-FFF2-40B4-BE49-F238E27FC236}">
                        <a16:creationId xmlns:a16="http://schemas.microsoft.com/office/drawing/2014/main" id="{1FB39E76-BDCE-A5F5-2CB2-0DE2E275C27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312493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644">
                    <a:extLst>
                      <a:ext uri="{FF2B5EF4-FFF2-40B4-BE49-F238E27FC236}">
                        <a16:creationId xmlns:a16="http://schemas.microsoft.com/office/drawing/2014/main" id="{ACE839EF-3363-A244-CF89-43C9D30B147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48399" y="4448682"/>
                    <a:ext cx="258772" cy="38815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645">
                    <a:extLst>
                      <a:ext uri="{FF2B5EF4-FFF2-40B4-BE49-F238E27FC236}">
                        <a16:creationId xmlns:a16="http://schemas.microsoft.com/office/drawing/2014/main" id="{8EF3EFB2-B436-356D-3AEC-2FF3938A2FF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395244" y="4516350"/>
                    <a:ext cx="165081" cy="25282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643">
                    <a:extLst>
                      <a:ext uri="{FF2B5EF4-FFF2-40B4-BE49-F238E27FC236}">
                        <a16:creationId xmlns:a16="http://schemas.microsoft.com/office/drawing/2014/main" id="{442F2A50-638F-A749-3260-C12735AC905A}"/>
                      </a:ext>
                    </a:extLst>
                  </p:cNvPr>
                  <p:cNvSpPr/>
                  <p:nvPr/>
                </p:nvSpPr>
                <p:spPr>
                  <a:xfrm>
                    <a:off x="4395033" y="3933701"/>
                    <a:ext cx="1082753" cy="12180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638">
                    <a:extLst>
                      <a:ext uri="{FF2B5EF4-FFF2-40B4-BE49-F238E27FC236}">
                        <a16:creationId xmlns:a16="http://schemas.microsoft.com/office/drawing/2014/main" id="{3C03FE6B-8647-F760-F73F-42BECF58F881}"/>
                      </a:ext>
                    </a:extLst>
                  </p:cNvPr>
                  <p:cNvSpPr/>
                  <p:nvPr/>
                </p:nvSpPr>
                <p:spPr>
                  <a:xfrm>
                    <a:off x="4828906" y="4762065"/>
                    <a:ext cx="205751" cy="101649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0">
                    <a:extLst>
                      <a:ext uri="{FF2B5EF4-FFF2-40B4-BE49-F238E27FC236}">
                        <a16:creationId xmlns:a16="http://schemas.microsoft.com/office/drawing/2014/main" id="{22F2CDDB-B3EF-FCC7-62C1-28E55A84CBF4}"/>
                      </a:ext>
                    </a:extLst>
                  </p:cNvPr>
                  <p:cNvSpPr/>
                  <p:nvPr/>
                </p:nvSpPr>
                <p:spPr>
                  <a:xfrm>
                    <a:off x="4479601" y="3923172"/>
                    <a:ext cx="928540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8" name="円/楕円 631">
                    <a:extLst>
                      <a:ext uri="{FF2B5EF4-FFF2-40B4-BE49-F238E27FC236}">
                        <a16:creationId xmlns:a16="http://schemas.microsoft.com/office/drawing/2014/main" id="{16D434AC-C202-9105-696C-1C9108A0DE34}"/>
                      </a:ext>
                    </a:extLst>
                  </p:cNvPr>
                  <p:cNvSpPr/>
                  <p:nvPr/>
                </p:nvSpPr>
                <p:spPr>
                  <a:xfrm>
                    <a:off x="5247615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632">
                    <a:extLst>
                      <a:ext uri="{FF2B5EF4-FFF2-40B4-BE49-F238E27FC236}">
                        <a16:creationId xmlns:a16="http://schemas.microsoft.com/office/drawing/2014/main" id="{FE1D1240-7055-BD5B-2090-709D160D4686}"/>
                      </a:ext>
                    </a:extLst>
                  </p:cNvPr>
                  <p:cNvSpPr/>
                  <p:nvPr/>
                </p:nvSpPr>
                <p:spPr>
                  <a:xfrm>
                    <a:off x="4504489" y="4733869"/>
                    <a:ext cx="136304" cy="73962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04D6FCCD-15E8-7F31-E308-8D3B62AB464D}"/>
                      </a:ext>
                    </a:extLst>
                  </p:cNvPr>
                  <p:cNvSpPr/>
                  <p:nvPr/>
                </p:nvSpPr>
                <p:spPr>
                  <a:xfrm>
                    <a:off x="4537425" y="4334754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D537FE39-E0B8-74A5-8D00-4092881813B0}"/>
                      </a:ext>
                    </a:extLst>
                  </p:cNvPr>
                  <p:cNvSpPr/>
                  <p:nvPr/>
                </p:nvSpPr>
                <p:spPr>
                  <a:xfrm>
                    <a:off x="5139993" y="433475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0E8EA138-7B50-9911-55E2-B9D0D2EF04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17853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8C41CE3D-E9D7-06DF-C73D-17D905B3DE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26466" y="4457434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006DD79B-C8F7-9486-DFBD-CD0BDB01A76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14896" y="4873270"/>
                    <a:ext cx="54353" cy="207427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1647B008-3382-422E-7075-C071D117F575}"/>
                    </a:ext>
                  </a:extLst>
                </p:cNvPr>
                <p:cNvSpPr/>
                <p:nvPr/>
              </p:nvSpPr>
              <p:spPr>
                <a:xfrm>
                  <a:off x="5100556" y="5677858"/>
                  <a:ext cx="283353" cy="277437"/>
                </a:xfrm>
                <a:prstGeom prst="round2SameRect">
                  <a:avLst>
                    <a:gd name="adj1" fmla="val 0"/>
                    <a:gd name="adj2" fmla="val 29182"/>
                  </a:avLst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12DC2988-E6D7-0DD0-760E-FAAEAE30280D}"/>
                  </a:ext>
                </a:extLst>
              </p:cNvPr>
              <p:cNvGrpSpPr/>
              <p:nvPr/>
            </p:nvGrpSpPr>
            <p:grpSpPr>
              <a:xfrm>
                <a:off x="3613150" y="5317006"/>
                <a:ext cx="2705100" cy="1132372"/>
                <a:chOff x="3613150" y="2328860"/>
                <a:chExt cx="2705100" cy="1209678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C7AEF935-8F2F-7D90-18CA-219EE89816D2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9170F01B-1A16-3D0B-DD6E-DDB87C9885F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四角形: 上の 2 つの角を丸める 181">
                    <a:extLst>
                      <a:ext uri="{FF2B5EF4-FFF2-40B4-BE49-F238E27FC236}">
                        <a16:creationId xmlns:a16="http://schemas.microsoft.com/office/drawing/2014/main" id="{31049BCF-6896-BFDC-EB7E-3E4DF94C544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5">
                        <a:lumMod val="75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9" name="四角形: 上の 2 つの角を丸める 181">
                  <a:extLst>
                    <a:ext uri="{FF2B5EF4-FFF2-40B4-BE49-F238E27FC236}">
                      <a16:creationId xmlns:a16="http://schemas.microsoft.com/office/drawing/2014/main" id="{17F67660-2B0D-428A-79C9-33BF5081886E}"/>
                    </a:ext>
                  </a:extLst>
                </p:cNvPr>
                <p:cNvSpPr/>
                <p:nvPr/>
              </p:nvSpPr>
              <p:spPr>
                <a:xfrm>
                  <a:off x="36131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23B91ED-5F87-0C17-54FD-DDA52A9FBF6C}"/>
                </a:ext>
              </a:extLst>
            </p:cNvPr>
            <p:cNvGrpSpPr/>
            <p:nvPr/>
          </p:nvGrpSpPr>
          <p:grpSpPr>
            <a:xfrm>
              <a:off x="4300747" y="5251350"/>
              <a:ext cx="221455" cy="172195"/>
              <a:chOff x="1314450" y="2280493"/>
              <a:chExt cx="212372" cy="182066"/>
            </a:xfrm>
          </p:grpSpPr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ABB9C1E9-8EBE-9A0F-C234-04EBE569B4B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4DE76C48-05DC-5EBF-4451-FFCB15FD1E5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468AB83D-D534-5270-C71D-B3F34371BF2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13FE102E-FAC4-6187-3C0C-5A0DFA70D31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3384CC9-0AA3-BA69-E9DC-8E7DFD665505}"/>
                </a:ext>
              </a:extLst>
            </p:cNvPr>
            <p:cNvGrpSpPr/>
            <p:nvPr/>
          </p:nvGrpSpPr>
          <p:grpSpPr>
            <a:xfrm flipH="1">
              <a:off x="5393311" y="5251350"/>
              <a:ext cx="221455" cy="172195"/>
              <a:chOff x="1314450" y="2280493"/>
              <a:chExt cx="212372" cy="182066"/>
            </a:xfrm>
          </p:grpSpPr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92501F0B-735F-07F5-04AA-686877EF917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66D5303-B5D1-0978-8394-70307C06C3C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C1425C30-E8E4-C832-DA7C-DC2922C0282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73ABEEE1-438B-4068-7F10-B9C701AD39E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8FE0B8C2-E1B5-EA5B-A232-E7202AB7805F}"/>
                </a:ext>
              </a:extLst>
            </p:cNvPr>
            <p:cNvGrpSpPr/>
            <p:nvPr/>
          </p:nvGrpSpPr>
          <p:grpSpPr>
            <a:xfrm>
              <a:off x="3794007" y="3581125"/>
              <a:ext cx="2372598" cy="1246124"/>
              <a:chOff x="829827" y="586465"/>
              <a:chExt cx="2372598" cy="1246124"/>
            </a:xfrm>
          </p:grpSpPr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9ADFD538-753E-542A-EB7C-CC1BDBA193B3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9C145665-3BF2-2C9D-CB51-5620D844BF04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CD62B1B-6770-F964-A059-14AD92FA5332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4DBED156-6704-AC74-631B-B1BDE0F1A4A5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CB31F840-1DC0-E013-05D5-CCFD6944D949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A36BC0C8-C90D-2C69-A18D-1C3BB61F6E7A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0FF05D86-2DCD-3F49-8016-9C03E461599F}"/>
                </a:ext>
              </a:extLst>
            </p:cNvPr>
            <p:cNvGrpSpPr/>
            <p:nvPr/>
          </p:nvGrpSpPr>
          <p:grpSpPr>
            <a:xfrm>
              <a:off x="3817620" y="4935869"/>
              <a:ext cx="583035" cy="161911"/>
              <a:chOff x="1826412" y="4507735"/>
              <a:chExt cx="712235" cy="179779"/>
            </a:xfrm>
          </p:grpSpPr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548C4A3E-9A9A-6151-F739-BC8F38D3B028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88" name="テキスト ボックス 387">
                <a:extLst>
                  <a:ext uri="{FF2B5EF4-FFF2-40B4-BE49-F238E27FC236}">
                    <a16:creationId xmlns:a16="http://schemas.microsoft.com/office/drawing/2014/main" id="{D1CD5055-553C-4343-3F73-8C2A024EC329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37E8D5DD-9BC1-E7E3-3F9E-8C2A7A4AF9DD}"/>
              </a:ext>
            </a:extLst>
          </p:cNvPr>
          <p:cNvGrpSpPr>
            <a:grpSpLocks noChangeAspect="1"/>
          </p:cNvGrpSpPr>
          <p:nvPr/>
        </p:nvGrpSpPr>
        <p:grpSpPr>
          <a:xfrm>
            <a:off x="6805734" y="3906440"/>
            <a:ext cx="2236856" cy="2371767"/>
            <a:chOff x="6559550" y="3581125"/>
            <a:chExt cx="2705100" cy="2868253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5C80DF3-206D-E328-42CC-F737C1E222F6}"/>
                </a:ext>
              </a:extLst>
            </p:cNvPr>
            <p:cNvGrpSpPr/>
            <p:nvPr/>
          </p:nvGrpSpPr>
          <p:grpSpPr>
            <a:xfrm>
              <a:off x="6559550" y="3953828"/>
              <a:ext cx="2705100" cy="2495550"/>
              <a:chOff x="6559550" y="3953828"/>
              <a:chExt cx="2705100" cy="249555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A31EEB0E-0AD9-FD95-E700-7948CCFFF561}"/>
                  </a:ext>
                </a:extLst>
              </p:cNvPr>
              <p:cNvGrpSpPr/>
              <p:nvPr/>
            </p:nvGrpSpPr>
            <p:grpSpPr>
              <a:xfrm>
                <a:off x="6611937" y="395382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07EEAD51-9C43-B0AB-0D06-0A95D5D9DD7A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1E947D15-BB1D-A490-3D3C-3D0A41D1A53F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654DBC2F-595A-7A9A-69E4-66911D7A8BE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78779090-211A-B618-FDC4-02CB21BA9CA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4D15D4AA-57B5-7323-E768-DC0B15A8FA40}"/>
                  </a:ext>
                </a:extLst>
              </p:cNvPr>
              <p:cNvSpPr/>
              <p:nvPr/>
            </p:nvSpPr>
            <p:spPr>
              <a:xfrm>
                <a:off x="7202487" y="4217450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9B3C097F-7A6E-46F5-DEF1-14DA09482AA9}"/>
                  </a:ext>
                </a:extLst>
              </p:cNvPr>
              <p:cNvGrpSpPr/>
              <p:nvPr/>
            </p:nvGrpSpPr>
            <p:grpSpPr>
              <a:xfrm>
                <a:off x="7388759" y="3997415"/>
                <a:ext cx="1074706" cy="2198728"/>
                <a:chOff x="7339193" y="3836972"/>
                <a:chExt cx="1277659" cy="2613948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924318F1-5491-8F2E-55C0-EF77B0BB6FF0}"/>
                    </a:ext>
                  </a:extLst>
                </p:cNvPr>
                <p:cNvGrpSpPr/>
                <p:nvPr/>
              </p:nvGrpSpPr>
              <p:grpSpPr>
                <a:xfrm>
                  <a:off x="7352346" y="4957009"/>
                  <a:ext cx="1213577" cy="1493911"/>
                  <a:chOff x="7352346" y="4957009"/>
                  <a:chExt cx="1213577" cy="1493911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FAC4CA74-0B8F-E196-1EC4-3ADD34C4DB18}"/>
                      </a:ext>
                    </a:extLst>
                  </p:cNvPr>
                  <p:cNvSpPr/>
                  <p:nvPr/>
                </p:nvSpPr>
                <p:spPr>
                  <a:xfrm flipH="1">
                    <a:off x="8385763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D968106D-04E2-81DA-8343-1C8187374281}"/>
                      </a:ext>
                    </a:extLst>
                  </p:cNvPr>
                  <p:cNvSpPr/>
                  <p:nvPr/>
                </p:nvSpPr>
                <p:spPr>
                  <a:xfrm flipH="1">
                    <a:off x="8393355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D4F7CB85-18F9-7E42-61A2-881EB35D9C1A}"/>
                      </a:ext>
                    </a:extLst>
                  </p:cNvPr>
                  <p:cNvSpPr/>
                  <p:nvPr/>
                </p:nvSpPr>
                <p:spPr>
                  <a:xfrm>
                    <a:off x="7369799" y="5945981"/>
                    <a:ext cx="172568" cy="504938"/>
                  </a:xfrm>
                  <a:custGeom>
                    <a:avLst/>
                    <a:gdLst>
                      <a:gd name="connsiteX0" fmla="*/ 0 w 172568"/>
                      <a:gd name="connsiteY0" fmla="*/ 0 h 504938"/>
                      <a:gd name="connsiteX1" fmla="*/ 172568 w 172568"/>
                      <a:gd name="connsiteY1" fmla="*/ 0 h 504938"/>
                      <a:gd name="connsiteX2" fmla="*/ 172568 w 172568"/>
                      <a:gd name="connsiteY2" fmla="*/ 504938 h 504938"/>
                      <a:gd name="connsiteX3" fmla="*/ 0 w 172568"/>
                      <a:gd name="connsiteY3" fmla="*/ 504938 h 504938"/>
                      <a:gd name="connsiteX4" fmla="*/ 0 w 172568"/>
                      <a:gd name="connsiteY4" fmla="*/ 0 h 504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2568" h="504938">
                        <a:moveTo>
                          <a:pt x="0" y="0"/>
                        </a:moveTo>
                        <a:lnTo>
                          <a:pt x="172568" y="0"/>
                        </a:lnTo>
                        <a:lnTo>
                          <a:pt x="172568" y="504938"/>
                        </a:lnTo>
                        <a:lnTo>
                          <a:pt x="0" y="5049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F21883CE-A0E1-12AB-E9D9-F7AE52CD4AED}"/>
                      </a:ext>
                    </a:extLst>
                  </p:cNvPr>
                  <p:cNvSpPr/>
                  <p:nvPr/>
                </p:nvSpPr>
                <p:spPr>
                  <a:xfrm>
                    <a:off x="7352346" y="5348525"/>
                    <a:ext cx="172568" cy="597456"/>
                  </a:xfrm>
                  <a:custGeom>
                    <a:avLst/>
                    <a:gdLst>
                      <a:gd name="connsiteX0" fmla="*/ 172568 w 172568"/>
                      <a:gd name="connsiteY0" fmla="*/ 0 h 597456"/>
                      <a:gd name="connsiteX1" fmla="*/ 172568 w 172568"/>
                      <a:gd name="connsiteY1" fmla="*/ 597456 h 597456"/>
                      <a:gd name="connsiteX2" fmla="*/ 0 w 172568"/>
                      <a:gd name="connsiteY2" fmla="*/ 597456 h 597456"/>
                      <a:gd name="connsiteX3" fmla="*/ 0 w 172568"/>
                      <a:gd name="connsiteY3" fmla="*/ 357725 h 597456"/>
                      <a:gd name="connsiteX4" fmla="*/ 142749 w 172568"/>
                      <a:gd name="connsiteY4" fmla="*/ 23837 h 597456"/>
                      <a:gd name="connsiteX5" fmla="*/ 172568 w 172568"/>
                      <a:gd name="connsiteY5" fmla="*/ 0 h 597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2568" h="597456">
                        <a:moveTo>
                          <a:pt x="172568" y="0"/>
                        </a:moveTo>
                        <a:lnTo>
                          <a:pt x="172568" y="597456"/>
                        </a:lnTo>
                        <a:lnTo>
                          <a:pt x="0" y="597456"/>
                        </a:lnTo>
                        <a:lnTo>
                          <a:pt x="0" y="357725"/>
                        </a:lnTo>
                        <a:cubicBezTo>
                          <a:pt x="0" y="227334"/>
                          <a:pt x="54552" y="109286"/>
                          <a:pt x="142749" y="23837"/>
                        </a:cubicBezTo>
                        <a:lnTo>
                          <a:pt x="172568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4" name="片側の 2 つの角を丸めた四角形 144">
                    <a:extLst>
                      <a:ext uri="{FF2B5EF4-FFF2-40B4-BE49-F238E27FC236}">
                        <a16:creationId xmlns:a16="http://schemas.microsoft.com/office/drawing/2014/main" id="{AF69E4BB-0DE4-61D7-900D-FD9A35A8BC63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pattFill prst="dkVert">
                    <a:fgClr>
                      <a:srgbClr val="0070C0"/>
                    </a:fgClr>
                    <a:bgClr>
                      <a:schemeClr val="accent5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3CDDD033-71FC-A49C-9C6A-5C143188445F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BB776F38-4DCF-FF5D-4060-B63EB44BE3E8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54B1EBF5-4D40-D3AC-C7DE-865C60111A76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07C83660-5672-BC3F-7352-843E5B712A5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8F50F5D7-91D0-2A7A-416B-94350EB452B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8" name="円/楕円 514">
                        <a:extLst>
                          <a:ext uri="{FF2B5EF4-FFF2-40B4-BE49-F238E27FC236}">
                            <a16:creationId xmlns:a16="http://schemas.microsoft.com/office/drawing/2014/main" id="{BE0F5730-ACCD-5968-93A7-91D32015C4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9" name="円/楕円 515">
                        <a:extLst>
                          <a:ext uri="{FF2B5EF4-FFF2-40B4-BE49-F238E27FC236}">
                            <a16:creationId xmlns:a16="http://schemas.microsoft.com/office/drawing/2014/main" id="{15AD8F35-E3BA-868B-0D40-55D967CD46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3" name="グループ化 192">
                      <a:extLst>
                        <a:ext uri="{FF2B5EF4-FFF2-40B4-BE49-F238E27FC236}">
                          <a16:creationId xmlns:a16="http://schemas.microsoft.com/office/drawing/2014/main" id="{C7CF9D45-8C7B-2FF2-EFB2-51DF9E05598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5" name="円/楕円 512">
                        <a:extLst>
                          <a:ext uri="{FF2B5EF4-FFF2-40B4-BE49-F238E27FC236}">
                            <a16:creationId xmlns:a16="http://schemas.microsoft.com/office/drawing/2014/main" id="{E5A380CD-FE9E-5940-FC30-27E3341044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7" name="円/楕円 513">
                        <a:extLst>
                          <a:ext uri="{FF2B5EF4-FFF2-40B4-BE49-F238E27FC236}">
                            <a16:creationId xmlns:a16="http://schemas.microsoft.com/office/drawing/2014/main" id="{5EE131B5-03E7-23C1-B31C-84AEBCBD4B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4" name="円/楕円 511">
                      <a:extLst>
                        <a:ext uri="{FF2B5EF4-FFF2-40B4-BE49-F238E27FC236}">
                          <a16:creationId xmlns:a16="http://schemas.microsoft.com/office/drawing/2014/main" id="{5CCBFBDE-ACC2-EA19-6FD1-9B2E460A54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9" name="円/楕円 505">
                    <a:extLst>
                      <a:ext uri="{FF2B5EF4-FFF2-40B4-BE49-F238E27FC236}">
                        <a16:creationId xmlns:a16="http://schemas.microsoft.com/office/drawing/2014/main" id="{78C830A0-962C-69FD-D8B2-800C921C29BA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" name="月 189">
                    <a:extLst>
                      <a:ext uri="{FF2B5EF4-FFF2-40B4-BE49-F238E27FC236}">
                        <a16:creationId xmlns:a16="http://schemas.microsoft.com/office/drawing/2014/main" id="{0B7EC849-BE7B-5562-6E42-5BAE34C26E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2FB9AD5E-140A-670A-7F65-9D736C5775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39002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4AF5F64-75B4-7B8B-18BE-4277EEEE3F91}"/>
                    </a:ext>
                  </a:extLst>
                </p:cNvPr>
                <p:cNvSpPr/>
                <p:nvPr/>
              </p:nvSpPr>
              <p:spPr>
                <a:xfrm rot="16200000">
                  <a:off x="7650339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3453F27-A009-A6E5-0F5B-EAA9FB907EC2}"/>
                    </a:ext>
                  </a:extLst>
                </p:cNvPr>
                <p:cNvSpPr/>
                <p:nvPr/>
              </p:nvSpPr>
              <p:spPr>
                <a:xfrm rot="16200000">
                  <a:off x="8258952" y="4457434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BF7302DB-C48B-4F98-ED26-858951987E5C}"/>
                    </a:ext>
                  </a:extLst>
                </p:cNvPr>
                <p:cNvSpPr/>
                <p:nvPr/>
              </p:nvSpPr>
              <p:spPr>
                <a:xfrm rot="16200000">
                  <a:off x="7943626" y="4832905"/>
                  <a:ext cx="54353" cy="220817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5B325763-9FC0-329C-BD6D-EBB19525751D}"/>
                  </a:ext>
                </a:extLst>
              </p:cNvPr>
              <p:cNvGrpSpPr/>
              <p:nvPr/>
            </p:nvGrpSpPr>
            <p:grpSpPr>
              <a:xfrm>
                <a:off x="6559550" y="5317006"/>
                <a:ext cx="2705100" cy="1132372"/>
                <a:chOff x="6559550" y="2328860"/>
                <a:chExt cx="2705100" cy="1209678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C2599F52-BC64-DE4C-6E8D-B7A532DF71E1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4F2061BF-D99D-DA45-29DA-17F535A116E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上の 2 つの角を丸める 181">
                    <a:extLst>
                      <a:ext uri="{FF2B5EF4-FFF2-40B4-BE49-F238E27FC236}">
                        <a16:creationId xmlns:a16="http://schemas.microsoft.com/office/drawing/2014/main" id="{E0536CF8-04D7-4B52-B8FF-E27BEADF650B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35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CD2AAAB6-CB79-5DBC-8907-D2AD6663DA8B}"/>
                    </a:ext>
                  </a:extLst>
                </p:cNvPr>
                <p:cNvSpPr/>
                <p:nvPr/>
              </p:nvSpPr>
              <p:spPr>
                <a:xfrm>
                  <a:off x="6559550" y="2328860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24ED1B4-B622-1E63-5586-0C034F5CA3F6}"/>
                </a:ext>
              </a:extLst>
            </p:cNvPr>
            <p:cNvGrpSpPr/>
            <p:nvPr/>
          </p:nvGrpSpPr>
          <p:grpSpPr>
            <a:xfrm>
              <a:off x="7267785" y="5251350"/>
              <a:ext cx="221455" cy="172195"/>
              <a:chOff x="1314450" y="2280493"/>
              <a:chExt cx="212372" cy="182066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0CEA1D90-0773-FE4F-73B6-E6C1E2EB123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E6470642-753E-E940-519B-7744D7F1ABD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1FC4A6F6-6B45-96AE-4E13-46A3DE85E20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37FBEAA5-FD44-1A7F-98EB-A2E3DB93882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95974BE8-BA69-A2C9-7FCD-0BDE0FD6CA35}"/>
                </a:ext>
              </a:extLst>
            </p:cNvPr>
            <p:cNvGrpSpPr/>
            <p:nvPr/>
          </p:nvGrpSpPr>
          <p:grpSpPr>
            <a:xfrm flipH="1">
              <a:off x="8360349" y="5251350"/>
              <a:ext cx="221455" cy="172195"/>
              <a:chOff x="1314450" y="2280493"/>
              <a:chExt cx="212372" cy="182066"/>
            </a:xfrm>
          </p:grpSpPr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5999CD66-8C4D-7EBE-4808-9A8E2906A33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AEE23459-6267-5F2B-C594-0AD2B3BB50A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3139F24-3131-05EA-BFFF-CADE955E079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557DE821-0586-FB77-990B-A05A45361ED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BEA98F51-5A0B-5AD9-33E4-7CA7091EC581}"/>
                </a:ext>
              </a:extLst>
            </p:cNvPr>
            <p:cNvGrpSpPr/>
            <p:nvPr/>
          </p:nvGrpSpPr>
          <p:grpSpPr>
            <a:xfrm>
              <a:off x="6727707" y="3581125"/>
              <a:ext cx="2372598" cy="1246124"/>
              <a:chOff x="829827" y="586465"/>
              <a:chExt cx="2372598" cy="1246124"/>
            </a:xfrm>
          </p:grpSpPr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EB09DC54-8746-F55A-032C-1EF70D581C0B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991837EC-8B8F-5212-0937-11035D281012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79D86E51-D86F-D9BE-7E92-BB6835005C1E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86DF692E-3FE3-3343-A691-F43102B153B1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763D49A3-E70F-2BC3-B8C0-5213CDBDB0C2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8D5D248C-A774-5A22-5956-3A56D97AF95E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2E1EBD12-E0C4-7BD9-2956-EBBE552E2160}"/>
                </a:ext>
              </a:extLst>
            </p:cNvPr>
            <p:cNvGrpSpPr/>
            <p:nvPr/>
          </p:nvGrpSpPr>
          <p:grpSpPr>
            <a:xfrm>
              <a:off x="6736080" y="4935869"/>
              <a:ext cx="583035" cy="161911"/>
              <a:chOff x="1826412" y="4507735"/>
              <a:chExt cx="712235" cy="179779"/>
            </a:xfrm>
          </p:grpSpPr>
          <p:sp>
            <p:nvSpPr>
              <p:cNvPr id="390" name="テキスト ボックス 389">
                <a:extLst>
                  <a:ext uri="{FF2B5EF4-FFF2-40B4-BE49-F238E27FC236}">
                    <a16:creationId xmlns:a16="http://schemas.microsoft.com/office/drawing/2014/main" id="{7C60E732-14D1-2C15-E2C4-6260BEB6DFD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91" name="テキスト ボックス 390">
                <a:extLst>
                  <a:ext uri="{FF2B5EF4-FFF2-40B4-BE49-F238E27FC236}">
                    <a16:creationId xmlns:a16="http://schemas.microsoft.com/office/drawing/2014/main" id="{C8F4C7C4-C4A6-ED9A-0F63-CC3412E799AA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9209ABD-AFBB-2375-03BE-32A7704129C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楽しい夢を見る男の子のイラスト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995544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40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pptx282_楽しい夢を見る男性、男の子のイラスト</dc:title>
  <dc:subject>pptx282_楽しい夢を見る男性、男の子のイラスト</dc:subject>
  <dc:creator>でじけろお</dc:creator>
  <cp:revision>1</cp:revision>
  <dcterms:created xsi:type="dcterms:W3CDTF">2018-05-20T00:31:01Z</dcterms:created>
  <dcterms:modified xsi:type="dcterms:W3CDTF">2025-03-24T13:53:03Z</dcterms:modified>
  <cp:version>1</cp:version>
</cp:coreProperties>
</file>