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7" r:id="rId2"/>
    <p:sldId id="48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99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34B64-F059-4F7E-1D46-277465896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552E9EC6-1E94-256E-6DA0-B5DA935D6D78}"/>
              </a:ext>
            </a:extLst>
          </p:cNvPr>
          <p:cNvGrpSpPr/>
          <p:nvPr/>
        </p:nvGrpSpPr>
        <p:grpSpPr>
          <a:xfrm>
            <a:off x="699975" y="825384"/>
            <a:ext cx="2739751" cy="2713154"/>
            <a:chOff x="382475" y="300077"/>
            <a:chExt cx="3270208" cy="3238461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24B2DADF-7AA9-AE0E-B05A-8A3ED390D55D}"/>
                </a:ext>
              </a:extLst>
            </p:cNvPr>
            <p:cNvGrpSpPr/>
            <p:nvPr/>
          </p:nvGrpSpPr>
          <p:grpSpPr>
            <a:xfrm>
              <a:off x="654050" y="1023938"/>
              <a:ext cx="2705100" cy="2514600"/>
              <a:chOff x="654050" y="1023938"/>
              <a:chExt cx="2705100" cy="2514600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B8B3A45B-EB77-05C8-5C39-B4C02E24357D}"/>
                  </a:ext>
                </a:extLst>
              </p:cNvPr>
              <p:cNvGrpSpPr/>
              <p:nvPr/>
            </p:nvGrpSpPr>
            <p:grpSpPr>
              <a:xfrm>
                <a:off x="7064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" name="グループ化 1">
                  <a:extLst>
                    <a:ext uri="{FF2B5EF4-FFF2-40B4-BE49-F238E27FC236}">
                      <a16:creationId xmlns:a16="http://schemas.microsoft.com/office/drawing/2014/main" id="{81BD7D46-B581-E768-EF3B-462577509C6D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196" name="四角形: 上の 2 つの角を丸める 195">
                    <a:extLst>
                      <a:ext uri="{FF2B5EF4-FFF2-40B4-BE49-F238E27FC236}">
                        <a16:creationId xmlns:a16="http://schemas.microsoft.com/office/drawing/2014/main" id="{DE0E7786-EA0A-91FF-4180-2A49CBD1371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207">
                    <a:extLst>
                      <a:ext uri="{FF2B5EF4-FFF2-40B4-BE49-F238E27FC236}">
                        <a16:creationId xmlns:a16="http://schemas.microsoft.com/office/drawing/2014/main" id="{B6B7AD0B-6DCD-F4FB-D5A7-E6AF159E084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rgbClr val="FFCCFF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B71A5708-DA05-8390-30D6-6DA3FA17EB8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F609A924-6A6E-CA87-24BF-B36BF8A5B09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87BA70F7-34D0-6BAA-9ED4-56CDB9A319EF}"/>
                  </a:ext>
                </a:extLst>
              </p:cNvPr>
              <p:cNvGrpSpPr/>
              <p:nvPr/>
            </p:nvGrpSpPr>
            <p:grpSpPr>
              <a:xfrm>
                <a:off x="1540621" y="1059485"/>
                <a:ext cx="952298" cy="2027362"/>
                <a:chOff x="1441287" y="1094138"/>
                <a:chExt cx="1150965" cy="2450310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26148121-606B-FD11-B56B-DF6734245811}"/>
                    </a:ext>
                  </a:extLst>
                </p:cNvPr>
                <p:cNvGrpSpPr/>
                <p:nvPr/>
              </p:nvGrpSpPr>
              <p:grpSpPr>
                <a:xfrm>
                  <a:off x="1447746" y="1152475"/>
                  <a:ext cx="1144506" cy="2391973"/>
                  <a:chOff x="1447746" y="1152475"/>
                  <a:chExt cx="1144506" cy="2391973"/>
                </a:xfrm>
              </p:grpSpPr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2D2364D7-3579-D392-3BAB-F307CE5F02B0}"/>
                      </a:ext>
                    </a:extLst>
                  </p:cNvPr>
                  <p:cNvGrpSpPr/>
                  <p:nvPr/>
                </p:nvGrpSpPr>
                <p:grpSpPr>
                  <a:xfrm>
                    <a:off x="1447746" y="2236364"/>
                    <a:ext cx="1139046" cy="1308084"/>
                    <a:chOff x="123860" y="2236364"/>
                    <a:chExt cx="1139046" cy="1308084"/>
                  </a:xfrm>
                </p:grpSpPr>
                <p:sp>
                  <p:nvSpPr>
                    <p:cNvPr id="169" name="フリーフォーム: 図形 168">
                      <a:extLst>
                        <a:ext uri="{FF2B5EF4-FFF2-40B4-BE49-F238E27FC236}">
                          <a16:creationId xmlns:a16="http://schemas.microsoft.com/office/drawing/2014/main" id="{9C2C1379-E5C5-9A4F-DE15-CD2F9BB744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1637" y="2236364"/>
                      <a:ext cx="529322" cy="640283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11209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43510 w 525992"/>
                        <a:gd name="connsiteY8" fmla="*/ 215324 h 380772"/>
                        <a:gd name="connsiteX9" fmla="*/ 160641 w 525992"/>
                        <a:gd name="connsiteY9" fmla="*/ 0 h 380772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6215 w 525992"/>
                        <a:gd name="connsiteY7" fmla="*/ 240006 h 522674"/>
                        <a:gd name="connsiteX8" fmla="*/ 143510 w 525992"/>
                        <a:gd name="connsiteY8" fmla="*/ 215324 h 522674"/>
                        <a:gd name="connsiteX9" fmla="*/ 160641 w 525992"/>
                        <a:gd name="connsiteY9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19778 w 525992"/>
                        <a:gd name="connsiteY3" fmla="*/ 240006 h 522674"/>
                        <a:gd name="connsiteX4" fmla="*/ 525992 w 525992"/>
                        <a:gd name="connsiteY4" fmla="*/ 254756 h 522674"/>
                        <a:gd name="connsiteX5" fmla="*/ 270095 w 525992"/>
                        <a:gd name="connsiteY5" fmla="*/ 522674 h 522674"/>
                        <a:gd name="connsiteX6" fmla="*/ 0 w 525992"/>
                        <a:gd name="connsiteY6" fmla="*/ 254756 h 522674"/>
                        <a:gd name="connsiteX7" fmla="*/ 143510 w 525992"/>
                        <a:gd name="connsiteY7" fmla="*/ 215324 h 522674"/>
                        <a:gd name="connsiteX8" fmla="*/ 160641 w 525992"/>
                        <a:gd name="connsiteY8" fmla="*/ 0 h 522674"/>
                        <a:gd name="connsiteX0" fmla="*/ 160641 w 525992"/>
                        <a:gd name="connsiteY0" fmla="*/ 0 h 522674"/>
                        <a:gd name="connsiteX1" fmla="*/ 362085 w 525992"/>
                        <a:gd name="connsiteY1" fmla="*/ 0 h 522674"/>
                        <a:gd name="connsiteX2" fmla="*/ 386315 w 525992"/>
                        <a:gd name="connsiteY2" fmla="*/ 211209 h 522674"/>
                        <a:gd name="connsiteX3" fmla="*/ 525992 w 525992"/>
                        <a:gd name="connsiteY3" fmla="*/ 254756 h 522674"/>
                        <a:gd name="connsiteX4" fmla="*/ 270095 w 525992"/>
                        <a:gd name="connsiteY4" fmla="*/ 522674 h 522674"/>
                        <a:gd name="connsiteX5" fmla="*/ 0 w 525992"/>
                        <a:gd name="connsiteY5" fmla="*/ 254756 h 522674"/>
                        <a:gd name="connsiteX6" fmla="*/ 143510 w 525992"/>
                        <a:gd name="connsiteY6" fmla="*/ 215324 h 522674"/>
                        <a:gd name="connsiteX7" fmla="*/ 160641 w 525992"/>
                        <a:gd name="connsiteY7" fmla="*/ 0 h 52267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25992" h="522674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11209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15344" y="522674"/>
                            <a:pt x="270095" y="522674"/>
                          </a:cubicBezTo>
                          <a:cubicBezTo>
                            <a:pt x="124846" y="522674"/>
                            <a:pt x="0" y="324353"/>
                            <a:pt x="0" y="254756"/>
                          </a:cubicBezTo>
                          <a:lnTo>
                            <a:pt x="143510" y="215324"/>
                          </a:lnTo>
                          <a:cubicBezTo>
                            <a:pt x="151587" y="135322"/>
                            <a:pt x="152564" y="80002"/>
                            <a:pt x="160641" y="0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0" name="フリーフォーム: 図形 169">
                      <a:extLst>
                        <a:ext uri="{FF2B5EF4-FFF2-40B4-BE49-F238E27FC236}">
                          <a16:creationId xmlns:a16="http://schemas.microsoft.com/office/drawing/2014/main" id="{C1FA5A6C-B12E-067F-FAEE-C1487F6569A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114425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1" name="フリーフォーム: 図形 170">
                      <a:extLst>
                        <a:ext uri="{FF2B5EF4-FFF2-40B4-BE49-F238E27FC236}">
                          <a16:creationId xmlns:a16="http://schemas.microsoft.com/office/drawing/2014/main" id="{942B530C-14CA-A643-992F-3B080B1ECC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860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2" name="フリーフォーム: 図形 171">
                      <a:extLst>
                        <a:ext uri="{FF2B5EF4-FFF2-40B4-BE49-F238E27FC236}">
                          <a16:creationId xmlns:a16="http://schemas.microsoft.com/office/drawing/2014/main" id="{BEC83E48-8A1D-002D-83A3-1AA103A127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804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88890 w 974009"/>
                        <a:gd name="connsiteY2" fmla="*/ 341486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  <a:gd name="connsiteX0" fmla="*/ 251752 w 974009"/>
                        <a:gd name="connsiteY0" fmla="*/ 0 h 1017093"/>
                        <a:gd name="connsiteX1" fmla="*/ 345788 w 974009"/>
                        <a:gd name="connsiteY1" fmla="*/ 0 h 1017093"/>
                        <a:gd name="connsiteX2" fmla="*/ 491271 w 974009"/>
                        <a:gd name="connsiteY2" fmla="*/ 248617 h 1017093"/>
                        <a:gd name="connsiteX3" fmla="*/ 631992 w 974009"/>
                        <a:gd name="connsiteY3" fmla="*/ 0 h 1017093"/>
                        <a:gd name="connsiteX4" fmla="*/ 722257 w 974009"/>
                        <a:gd name="connsiteY4" fmla="*/ 0 h 1017093"/>
                        <a:gd name="connsiteX5" fmla="*/ 974009 w 974009"/>
                        <a:gd name="connsiteY5" fmla="*/ 251752 h 1017093"/>
                        <a:gd name="connsiteX6" fmla="*/ 974009 w 974009"/>
                        <a:gd name="connsiteY6" fmla="*/ 1017093 h 1017093"/>
                        <a:gd name="connsiteX7" fmla="*/ 0 w 974009"/>
                        <a:gd name="connsiteY7" fmla="*/ 1017093 h 1017093"/>
                        <a:gd name="connsiteX8" fmla="*/ 0 w 974009"/>
                        <a:gd name="connsiteY8" fmla="*/ 251752 h 1017093"/>
                        <a:gd name="connsiteX9" fmla="*/ 251752 w 974009"/>
                        <a:gd name="connsiteY9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345788" y="0"/>
                          </a:lnTo>
                          <a:lnTo>
                            <a:pt x="491271" y="248617"/>
                          </a:lnTo>
                          <a:lnTo>
                            <a:pt x="631992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plaid">
                      <a:fgClr>
                        <a:srgbClr val="FF99CC"/>
                      </a:fgClr>
                      <a:bgClr>
                        <a:srgbClr val="FFCCFF"/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3" name="正方形/長方形 172">
                      <a:extLst>
                        <a:ext uri="{FF2B5EF4-FFF2-40B4-BE49-F238E27FC236}">
                          <a16:creationId xmlns:a16="http://schemas.microsoft.com/office/drawing/2014/main" id="{5C943502-B82E-EF13-DD72-0ABC981B9A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3444" y="2772001"/>
                      <a:ext cx="45719" cy="772447"/>
                    </a:xfrm>
                    <a:prstGeom prst="rect">
                      <a:avLst/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E2B07614-B648-07E1-D9E2-63B96F262A49}"/>
                        </a:ext>
                      </a:extLst>
                    </p:cNvPr>
                    <p:cNvSpPr/>
                    <p:nvPr/>
                  </p:nvSpPr>
                  <p:spPr>
                    <a:xfrm rot="10800000" flipV="1">
                      <a:off x="377842" y="2489364"/>
                      <a:ext cx="638952" cy="303842"/>
                    </a:xfrm>
                    <a:custGeom>
                      <a:avLst/>
                      <a:gdLst>
                        <a:gd name="connsiteX0" fmla="*/ 582625 w 638952"/>
                        <a:gd name="connsiteY0" fmla="*/ 0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56327 w 638952"/>
                        <a:gd name="connsiteY4" fmla="*/ 0 h 398788"/>
                        <a:gd name="connsiteX5" fmla="*/ 0 w 638952"/>
                        <a:gd name="connsiteY5" fmla="*/ 52384 h 398788"/>
                        <a:gd name="connsiteX6" fmla="*/ 98164 w 638952"/>
                        <a:gd name="connsiteY6" fmla="*/ 158822 h 398788"/>
                        <a:gd name="connsiteX7" fmla="*/ 193841 w 638952"/>
                        <a:gd name="connsiteY7" fmla="*/ 182900 h 398788"/>
                        <a:gd name="connsiteX8" fmla="*/ 176526 w 638952"/>
                        <a:gd name="connsiteY8" fmla="*/ 243789 h 398788"/>
                        <a:gd name="connsiteX9" fmla="*/ 319476 w 638952"/>
                        <a:gd name="connsiteY9" fmla="*/ 398788 h 398788"/>
                        <a:gd name="connsiteX10" fmla="*/ 459002 w 638952"/>
                        <a:gd name="connsiteY10" fmla="*/ 247502 h 398788"/>
                        <a:gd name="connsiteX11" fmla="*/ 440631 w 638952"/>
                        <a:gd name="connsiteY11" fmla="*/ 182900 h 398788"/>
                        <a:gd name="connsiteX12" fmla="*/ 542143 w 638952"/>
                        <a:gd name="connsiteY12" fmla="*/ 157353 h 398788"/>
                        <a:gd name="connsiteX13" fmla="*/ 638952 w 638952"/>
                        <a:gd name="connsiteY13" fmla="*/ 52384 h 398788"/>
                        <a:gd name="connsiteX0" fmla="*/ 638952 w 638952"/>
                        <a:gd name="connsiteY0" fmla="*/ 52384 h 398788"/>
                        <a:gd name="connsiteX1" fmla="*/ 460772 w 638952"/>
                        <a:gd name="connsiteY1" fmla="*/ 0 h 398788"/>
                        <a:gd name="connsiteX2" fmla="*/ 320100 w 638952"/>
                        <a:gd name="connsiteY2" fmla="*/ 365560 h 398788"/>
                        <a:gd name="connsiteX3" fmla="*/ 179428 w 638952"/>
                        <a:gd name="connsiteY3" fmla="*/ 0 h 398788"/>
                        <a:gd name="connsiteX4" fmla="*/ 0 w 638952"/>
                        <a:gd name="connsiteY4" fmla="*/ 52384 h 398788"/>
                        <a:gd name="connsiteX5" fmla="*/ 98164 w 638952"/>
                        <a:gd name="connsiteY5" fmla="*/ 158822 h 398788"/>
                        <a:gd name="connsiteX6" fmla="*/ 193841 w 638952"/>
                        <a:gd name="connsiteY6" fmla="*/ 182900 h 398788"/>
                        <a:gd name="connsiteX7" fmla="*/ 176526 w 638952"/>
                        <a:gd name="connsiteY7" fmla="*/ 243789 h 398788"/>
                        <a:gd name="connsiteX8" fmla="*/ 319476 w 638952"/>
                        <a:gd name="connsiteY8" fmla="*/ 398788 h 398788"/>
                        <a:gd name="connsiteX9" fmla="*/ 459002 w 638952"/>
                        <a:gd name="connsiteY9" fmla="*/ 247502 h 398788"/>
                        <a:gd name="connsiteX10" fmla="*/ 440631 w 638952"/>
                        <a:gd name="connsiteY10" fmla="*/ 182900 h 398788"/>
                        <a:gd name="connsiteX11" fmla="*/ 542143 w 638952"/>
                        <a:gd name="connsiteY11" fmla="*/ 157353 h 398788"/>
                        <a:gd name="connsiteX12" fmla="*/ 638952 w 638952"/>
                        <a:gd name="connsiteY12" fmla="*/ 52384 h 3987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38952" h="398788">
                          <a:moveTo>
                            <a:pt x="638952" y="52384"/>
                          </a:moveTo>
                          <a:lnTo>
                            <a:pt x="460772" y="0"/>
                          </a:lnTo>
                          <a:lnTo>
                            <a:pt x="320100" y="365560"/>
                          </a:lnTo>
                          <a:lnTo>
                            <a:pt x="179428" y="0"/>
                          </a:lnTo>
                          <a:lnTo>
                            <a:pt x="0" y="52384"/>
                          </a:lnTo>
                          <a:lnTo>
                            <a:pt x="98164" y="158822"/>
                          </a:lnTo>
                          <a:lnTo>
                            <a:pt x="193841" y="182900"/>
                          </a:lnTo>
                          <a:lnTo>
                            <a:pt x="176526" y="243789"/>
                          </a:lnTo>
                          <a:lnTo>
                            <a:pt x="319476" y="398788"/>
                          </a:lnTo>
                          <a:lnTo>
                            <a:pt x="459002" y="247502"/>
                          </a:lnTo>
                          <a:lnTo>
                            <a:pt x="440631" y="182900"/>
                          </a:lnTo>
                          <a:lnTo>
                            <a:pt x="542143" y="157353"/>
                          </a:lnTo>
                          <a:lnTo>
                            <a:pt x="638952" y="52384"/>
                          </a:lnTo>
                          <a:close/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8" name="グループ化 147">
                    <a:extLst>
                      <a:ext uri="{FF2B5EF4-FFF2-40B4-BE49-F238E27FC236}">
                        <a16:creationId xmlns:a16="http://schemas.microsoft.com/office/drawing/2014/main" id="{7C3F77E8-BE98-DD55-5AAB-9B1A2F9CF86B}"/>
                      </a:ext>
                    </a:extLst>
                  </p:cNvPr>
                  <p:cNvGrpSpPr/>
                  <p:nvPr/>
                </p:nvGrpSpPr>
                <p:grpSpPr>
                  <a:xfrm>
                    <a:off x="1453762" y="1152475"/>
                    <a:ext cx="1138490" cy="1298916"/>
                    <a:chOff x="1461845" y="1152475"/>
                    <a:chExt cx="1138490" cy="1298916"/>
                  </a:xfrm>
                </p:grpSpPr>
                <p:sp>
                  <p:nvSpPr>
                    <p:cNvPr id="149" name="月 148">
                      <a:extLst>
                        <a:ext uri="{FF2B5EF4-FFF2-40B4-BE49-F238E27FC236}">
                          <a16:creationId xmlns:a16="http://schemas.microsoft.com/office/drawing/2014/main" id="{E4957BCD-D8AE-E664-F5F0-928C3D27FBC9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396682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0" name="月 149">
                      <a:extLst>
                        <a:ext uri="{FF2B5EF4-FFF2-40B4-BE49-F238E27FC236}">
                          <a16:creationId xmlns:a16="http://schemas.microsoft.com/office/drawing/2014/main" id="{7AB8F844-D887-5156-7437-568BD5714B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82871" y="1929178"/>
                      <a:ext cx="88900" cy="522213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61FC725B-D431-0276-4DF2-94D74488C4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69680" y="1152475"/>
                      <a:ext cx="1117919" cy="980595"/>
                    </a:xfrm>
                    <a:custGeom>
                      <a:avLst/>
                      <a:gdLst>
                        <a:gd name="connsiteX0" fmla="*/ 564194 w 1117919"/>
                        <a:gd name="connsiteY0" fmla="*/ 0 h 980595"/>
                        <a:gd name="connsiteX1" fmla="*/ 875248 w 1117919"/>
                        <a:gd name="connsiteY1" fmla="*/ 128843 h 980595"/>
                        <a:gd name="connsiteX2" fmla="*/ 906088 w 1117919"/>
                        <a:gd name="connsiteY2" fmla="*/ 166221 h 980595"/>
                        <a:gd name="connsiteX3" fmla="*/ 923972 w 1117919"/>
                        <a:gd name="connsiteY3" fmla="*/ 175929 h 980595"/>
                        <a:gd name="connsiteX4" fmla="*/ 1117919 w 1117919"/>
                        <a:gd name="connsiteY4" fmla="*/ 540698 h 980595"/>
                        <a:gd name="connsiteX5" fmla="*/ 678022 w 1117919"/>
                        <a:gd name="connsiteY5" fmla="*/ 980595 h 980595"/>
                        <a:gd name="connsiteX6" fmla="*/ 589368 w 1117919"/>
                        <a:gd name="connsiteY6" fmla="*/ 971658 h 980595"/>
                        <a:gd name="connsiteX7" fmla="*/ 558960 w 1117919"/>
                        <a:gd name="connsiteY7" fmla="*/ 962219 h 980595"/>
                        <a:gd name="connsiteX8" fmla="*/ 528552 w 1117919"/>
                        <a:gd name="connsiteY8" fmla="*/ 971658 h 980595"/>
                        <a:gd name="connsiteX9" fmla="*/ 439897 w 1117919"/>
                        <a:gd name="connsiteY9" fmla="*/ 980595 h 980595"/>
                        <a:gd name="connsiteX10" fmla="*/ 0 w 1117919"/>
                        <a:gd name="connsiteY10" fmla="*/ 540698 h 980595"/>
                        <a:gd name="connsiteX11" fmla="*/ 193947 w 1117919"/>
                        <a:gd name="connsiteY11" fmla="*/ 175929 h 980595"/>
                        <a:gd name="connsiteX12" fmla="*/ 230791 w 1117919"/>
                        <a:gd name="connsiteY12" fmla="*/ 155930 h 980595"/>
                        <a:gd name="connsiteX13" fmla="*/ 253140 w 1117919"/>
                        <a:gd name="connsiteY13" fmla="*/ 128843 h 980595"/>
                        <a:gd name="connsiteX14" fmla="*/ 564194 w 1117919"/>
                        <a:gd name="connsiteY14" fmla="*/ 0 h 9805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1117919" h="980595">
                          <a:moveTo>
                            <a:pt x="564194" y="0"/>
                          </a:moveTo>
                          <a:cubicBezTo>
                            <a:pt x="685668" y="0"/>
                            <a:pt x="795642" y="49237"/>
                            <a:pt x="875248" y="128843"/>
                          </a:cubicBezTo>
                          <a:lnTo>
                            <a:pt x="906088" y="166221"/>
                          </a:lnTo>
                          <a:lnTo>
                            <a:pt x="923972" y="175929"/>
                          </a:lnTo>
                          <a:cubicBezTo>
                            <a:pt x="1040986" y="254981"/>
                            <a:pt x="1117919" y="388856"/>
                            <a:pt x="1117919" y="540698"/>
                          </a:cubicBezTo>
                          <a:cubicBezTo>
                            <a:pt x="1117919" y="783646"/>
                            <a:pt x="920970" y="980595"/>
                            <a:pt x="678022" y="980595"/>
                          </a:cubicBezTo>
                          <a:cubicBezTo>
                            <a:pt x="647654" y="980595"/>
                            <a:pt x="618004" y="977518"/>
                            <a:pt x="589368" y="971658"/>
                          </a:cubicBezTo>
                          <a:lnTo>
                            <a:pt x="558960" y="962219"/>
                          </a:lnTo>
                          <a:lnTo>
                            <a:pt x="528552" y="971658"/>
                          </a:lnTo>
                          <a:cubicBezTo>
                            <a:pt x="499915" y="977518"/>
                            <a:pt x="470266" y="980595"/>
                            <a:pt x="439897" y="980595"/>
                          </a:cubicBezTo>
                          <a:cubicBezTo>
                            <a:pt x="196949" y="980595"/>
                            <a:pt x="0" y="783646"/>
                            <a:pt x="0" y="540698"/>
                          </a:cubicBezTo>
                          <a:cubicBezTo>
                            <a:pt x="0" y="388856"/>
                            <a:pt x="76933" y="254981"/>
                            <a:pt x="193947" y="175929"/>
                          </a:cubicBezTo>
                          <a:lnTo>
                            <a:pt x="230791" y="155930"/>
                          </a:lnTo>
                          <a:lnTo>
                            <a:pt x="253140" y="128843"/>
                          </a:lnTo>
                          <a:cubicBezTo>
                            <a:pt x="332746" y="49237"/>
                            <a:pt x="442720" y="0"/>
                            <a:pt x="5641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52" name="グループ化 151">
                      <a:extLst>
                        <a:ext uri="{FF2B5EF4-FFF2-40B4-BE49-F238E27FC236}">
                          <a16:creationId xmlns:a16="http://schemas.microsoft.com/office/drawing/2014/main" id="{F408F3D2-9FBD-827A-422D-9FBF00C727D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61845" y="1324951"/>
                      <a:ext cx="1138490" cy="1074143"/>
                      <a:chOff x="4049500" y="3943264"/>
                      <a:chExt cx="834570" cy="787400"/>
                    </a:xfrm>
                  </p:grpSpPr>
                  <p:grpSp>
                    <p:nvGrpSpPr>
                      <p:cNvPr id="156" name="グループ化 155">
                        <a:extLst>
                          <a:ext uri="{FF2B5EF4-FFF2-40B4-BE49-F238E27FC236}">
                            <a16:creationId xmlns:a16="http://schemas.microsoft.com/office/drawing/2014/main" id="{35C8B3DB-F102-98DE-B54D-021CD622C3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049500" y="3943264"/>
                        <a:ext cx="834570" cy="787400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162" name="グループ化 161">
                          <a:extLst>
                            <a:ext uri="{FF2B5EF4-FFF2-40B4-BE49-F238E27FC236}">
                              <a16:creationId xmlns:a16="http://schemas.microsoft.com/office/drawing/2014/main" id="{6FBA3B02-2B14-380D-4F5D-392DBFB55F7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7" name="円/楕円 177">
                            <a:extLst>
                              <a:ext uri="{FF2B5EF4-FFF2-40B4-BE49-F238E27FC236}">
                                <a16:creationId xmlns:a16="http://schemas.microsoft.com/office/drawing/2014/main" id="{D0BE7491-84E0-1FBC-A019-1A624480A90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8" name="円/楕円 178">
                            <a:extLst>
                              <a:ext uri="{FF2B5EF4-FFF2-40B4-BE49-F238E27FC236}">
                                <a16:creationId xmlns:a16="http://schemas.microsoft.com/office/drawing/2014/main" id="{002A12E9-4D6E-85AB-D767-0C7A677A12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3" name="グループ化 162">
                          <a:extLst>
                            <a:ext uri="{FF2B5EF4-FFF2-40B4-BE49-F238E27FC236}">
                              <a16:creationId xmlns:a16="http://schemas.microsoft.com/office/drawing/2014/main" id="{4A588E18-EC32-94EB-C35A-8D72369A734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165" name="円/楕円 175">
                            <a:extLst>
                              <a:ext uri="{FF2B5EF4-FFF2-40B4-BE49-F238E27FC236}">
                                <a16:creationId xmlns:a16="http://schemas.microsoft.com/office/drawing/2014/main" id="{A649EFB1-C3FA-3145-FBC3-38CDEBC70F9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166" name="円/楕円 176">
                            <a:extLst>
                              <a:ext uri="{FF2B5EF4-FFF2-40B4-BE49-F238E27FC236}">
                                <a16:creationId xmlns:a16="http://schemas.microsoft.com/office/drawing/2014/main" id="{37F90B98-272B-4164-8336-8E053F0C55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164" name="円/楕円 174">
                          <a:extLst>
                            <a:ext uri="{FF2B5EF4-FFF2-40B4-BE49-F238E27FC236}">
                              <a16:creationId xmlns:a16="http://schemas.microsoft.com/office/drawing/2014/main" id="{5DA7030F-64C0-14B7-AFD4-405D5B4ED7E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402" y="2017486"/>
                          <a:ext cx="955820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57" name="円/楕円 27">
                        <a:extLst>
                          <a:ext uri="{FF2B5EF4-FFF2-40B4-BE49-F238E27FC236}">
                            <a16:creationId xmlns:a16="http://schemas.microsoft.com/office/drawing/2014/main" id="{93BB4C04-A82F-7851-0AEA-2ABD700D3AD8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1830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58" name="円/楕円 27">
                        <a:extLst>
                          <a:ext uri="{FF2B5EF4-FFF2-40B4-BE49-F238E27FC236}">
                            <a16:creationId xmlns:a16="http://schemas.microsoft.com/office/drawing/2014/main" id="{2CBA6607-AE85-2A2B-8030-74326E4D0A8B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4589490" y="4164138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0" name="円/楕円 27">
                        <a:extLst>
                          <a:ext uri="{FF2B5EF4-FFF2-40B4-BE49-F238E27FC236}">
                            <a16:creationId xmlns:a16="http://schemas.microsoft.com/office/drawing/2014/main" id="{E40A6495-37F7-2023-AE84-095A2CA8F2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83090" y="4312514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61" name="円/楕円 27">
                        <a:extLst>
                          <a:ext uri="{FF2B5EF4-FFF2-40B4-BE49-F238E27FC236}">
                            <a16:creationId xmlns:a16="http://schemas.microsoft.com/office/drawing/2014/main" id="{4E6D2184-EE3A-55C3-6FBD-DCA582A1D8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9490" y="431251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08A39A13-7AC7-EB95-882F-12A921253B9D}"/>
                    </a:ext>
                  </a:extLst>
                </p:cNvPr>
                <p:cNvGrpSpPr/>
                <p:nvPr/>
              </p:nvGrpSpPr>
              <p:grpSpPr>
                <a:xfrm>
                  <a:off x="1441287" y="1094138"/>
                  <a:ext cx="1149514" cy="678459"/>
                  <a:chOff x="1441287" y="1094138"/>
                  <a:chExt cx="1149514" cy="678459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C0F0B23E-1CD8-86A0-3901-A3A99B705D6F}"/>
                      </a:ext>
                    </a:extLst>
                  </p:cNvPr>
                  <p:cNvSpPr/>
                  <p:nvPr/>
                </p:nvSpPr>
                <p:spPr>
                  <a:xfrm>
                    <a:off x="1441287" y="1094138"/>
                    <a:ext cx="1149514" cy="678459"/>
                  </a:xfrm>
                  <a:custGeom>
                    <a:avLst/>
                    <a:gdLst>
                      <a:gd name="connsiteX0" fmla="*/ 535672 w 1183263"/>
                      <a:gd name="connsiteY0" fmla="*/ 0 h 678459"/>
                      <a:gd name="connsiteX1" fmla="*/ 591632 w 1183263"/>
                      <a:gd name="connsiteY1" fmla="*/ 5318 h 678459"/>
                      <a:gd name="connsiteX2" fmla="*/ 647591 w 1183263"/>
                      <a:gd name="connsiteY2" fmla="*/ 0 h 678459"/>
                      <a:gd name="connsiteX3" fmla="*/ 1183263 w 1183263"/>
                      <a:gd name="connsiteY3" fmla="*/ 504931 h 678459"/>
                      <a:gd name="connsiteX4" fmla="*/ 1172380 w 1183263"/>
                      <a:gd name="connsiteY4" fmla="*/ 606692 h 678459"/>
                      <a:gd name="connsiteX5" fmla="*/ 1168681 w 1183263"/>
                      <a:gd name="connsiteY5" fmla="*/ 617927 h 678459"/>
                      <a:gd name="connsiteX6" fmla="*/ 1136940 w 1183263"/>
                      <a:gd name="connsiteY6" fmla="*/ 522765 h 678459"/>
                      <a:gd name="connsiteX7" fmla="*/ 605507 w 1183263"/>
                      <a:gd name="connsiteY7" fmla="*/ 194935 h 678459"/>
                      <a:gd name="connsiteX8" fmla="*/ 40468 w 1183263"/>
                      <a:gd name="connsiteY8" fmla="*/ 623521 h 678459"/>
                      <a:gd name="connsiteX9" fmla="*/ 34517 w 1183263"/>
                      <a:gd name="connsiteY9" fmla="*/ 678459 h 678459"/>
                      <a:gd name="connsiteX10" fmla="*/ 10883 w 1183263"/>
                      <a:gd name="connsiteY10" fmla="*/ 606692 h 678459"/>
                      <a:gd name="connsiteX11" fmla="*/ 0 w 1183263"/>
                      <a:gd name="connsiteY11" fmla="*/ 504931 h 678459"/>
                      <a:gd name="connsiteX12" fmla="*/ 535672 w 1183263"/>
                      <a:gd name="connsiteY12" fmla="*/ 0 h 678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183263" h="678459">
                        <a:moveTo>
                          <a:pt x="535672" y="0"/>
                        </a:moveTo>
                        <a:lnTo>
                          <a:pt x="591632" y="5318"/>
                        </a:lnTo>
                        <a:lnTo>
                          <a:pt x="647591" y="0"/>
                        </a:lnTo>
                        <a:cubicBezTo>
                          <a:pt x="943434" y="0"/>
                          <a:pt x="1183263" y="226065"/>
                          <a:pt x="1183263" y="504931"/>
                        </a:cubicBezTo>
                        <a:cubicBezTo>
                          <a:pt x="1183263" y="539789"/>
                          <a:pt x="1179516" y="573823"/>
                          <a:pt x="1172380" y="606692"/>
                        </a:cubicBezTo>
                        <a:lnTo>
                          <a:pt x="1168681" y="617927"/>
                        </a:lnTo>
                        <a:lnTo>
                          <a:pt x="1136940" y="522765"/>
                        </a:lnTo>
                        <a:cubicBezTo>
                          <a:pt x="1049383" y="330113"/>
                          <a:pt x="844408" y="194935"/>
                          <a:pt x="605507" y="194935"/>
                        </a:cubicBezTo>
                        <a:cubicBezTo>
                          <a:pt x="326790" y="194935"/>
                          <a:pt x="94248" y="378928"/>
                          <a:pt x="40468" y="623521"/>
                        </a:cubicBezTo>
                        <a:lnTo>
                          <a:pt x="34517" y="678459"/>
                        </a:lnTo>
                        <a:lnTo>
                          <a:pt x="10883" y="606692"/>
                        </a:lnTo>
                        <a:cubicBezTo>
                          <a:pt x="3747" y="573823"/>
                          <a:pt x="0" y="539789"/>
                          <a:pt x="0" y="504931"/>
                        </a:cubicBezTo>
                        <a:cubicBezTo>
                          <a:pt x="0" y="226065"/>
                          <a:pt x="239829" y="0"/>
                          <a:pt x="53567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月 144">
                    <a:extLst>
                      <a:ext uri="{FF2B5EF4-FFF2-40B4-BE49-F238E27FC236}">
                        <a16:creationId xmlns:a16="http://schemas.microsoft.com/office/drawing/2014/main" id="{584B90E7-1923-FB94-5D51-37FCDA95360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926214" y="812765"/>
                    <a:ext cx="179660" cy="844712"/>
                  </a:xfrm>
                  <a:prstGeom prst="moon">
                    <a:avLst>
                      <a:gd name="adj" fmla="val 14161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月 145">
                    <a:extLst>
                      <a:ext uri="{FF2B5EF4-FFF2-40B4-BE49-F238E27FC236}">
                        <a16:creationId xmlns:a16="http://schemas.microsoft.com/office/drawing/2014/main" id="{04884F33-B3D3-EAA7-FF17-4B59DE65F8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853341" y="860982"/>
                    <a:ext cx="325406" cy="1025688"/>
                  </a:xfrm>
                  <a:prstGeom prst="moon">
                    <a:avLst>
                      <a:gd name="adj" fmla="val 8102"/>
                    </a:avLst>
                  </a:prstGeom>
                  <a:solidFill>
                    <a:srgbClr val="FF33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FF2E072A-B0F8-0709-1717-F223E83C489B}"/>
                  </a:ext>
                </a:extLst>
              </p:cNvPr>
              <p:cNvGrpSpPr/>
              <p:nvPr/>
            </p:nvGrpSpPr>
            <p:grpSpPr>
              <a:xfrm>
                <a:off x="654050" y="2323355"/>
                <a:ext cx="2705100" cy="1215183"/>
                <a:chOff x="654050" y="2323355"/>
                <a:chExt cx="2705100" cy="1215183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57010F20-FF1A-9C71-4024-C679FC369BB0}"/>
                    </a:ext>
                  </a:extLst>
                </p:cNvPr>
                <p:cNvGrpSpPr/>
                <p:nvPr/>
              </p:nvGrpSpPr>
              <p:grpSpPr>
                <a:xfrm>
                  <a:off x="6540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862F1587-931F-33B9-C5E1-C22B86E28E6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四角形: 上の 2 つの角を丸める 181">
                    <a:extLst>
                      <a:ext uri="{FF2B5EF4-FFF2-40B4-BE49-F238E27FC236}">
                        <a16:creationId xmlns:a16="http://schemas.microsoft.com/office/drawing/2014/main" id="{4037565A-549C-B4D0-63BC-D7A5D48F1AB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rgbClr val="FF99CC"/>
                    </a:fgClr>
                    <a:bgClr>
                      <a:srgbClr val="FFCCFF"/>
                    </a:bgClr>
                  </a:patt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7" name="四角形: 上の 2 つの角を丸める 181">
                  <a:extLst>
                    <a:ext uri="{FF2B5EF4-FFF2-40B4-BE49-F238E27FC236}">
                      <a16:creationId xmlns:a16="http://schemas.microsoft.com/office/drawing/2014/main" id="{F153CF53-B4E4-76B0-E437-209A34F68507}"/>
                    </a:ext>
                  </a:extLst>
                </p:cNvPr>
                <p:cNvSpPr/>
                <p:nvPr/>
              </p:nvSpPr>
              <p:spPr>
                <a:xfrm>
                  <a:off x="6540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3AD4C16-83F8-29E8-4E78-C5C0A6463F47}"/>
                </a:ext>
              </a:extLst>
            </p:cNvPr>
            <p:cNvGrpSpPr/>
            <p:nvPr/>
          </p:nvGrpSpPr>
          <p:grpSpPr>
            <a:xfrm>
              <a:off x="1357522" y="2263920"/>
              <a:ext cx="221455" cy="172195"/>
              <a:chOff x="1314450" y="2280493"/>
              <a:chExt cx="212372" cy="182066"/>
            </a:xfrm>
          </p:grpSpPr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69B5FA76-8B78-C57B-2C68-B999EC89489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7C5FD533-700B-FB52-2B67-B759FABD4DFD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575EFA7F-EBE4-001B-10C9-DC8652718932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A3F46DD9-7B6E-4A09-F53D-2F8AB54829F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4EA77FD-A53F-885E-6246-1060166489E5}"/>
                </a:ext>
              </a:extLst>
            </p:cNvPr>
            <p:cNvGrpSpPr/>
            <p:nvPr/>
          </p:nvGrpSpPr>
          <p:grpSpPr>
            <a:xfrm flipH="1">
              <a:off x="2450086" y="2263920"/>
              <a:ext cx="221455" cy="172195"/>
              <a:chOff x="1314450" y="2280493"/>
              <a:chExt cx="212372" cy="182066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F0F70778-C172-F88A-9B52-60D12021E98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6728DFC3-6C75-92E3-086F-B807BA260C8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0C8A3735-8175-EB81-E0CF-D2EC1088363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440931B2-0D8A-F028-57FD-2D55E58D7D5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03CA46D1-2B0C-B9CD-E3B5-A677B93F139D}"/>
                </a:ext>
              </a:extLst>
            </p:cNvPr>
            <p:cNvGrpSpPr/>
            <p:nvPr/>
          </p:nvGrpSpPr>
          <p:grpSpPr>
            <a:xfrm>
              <a:off x="2285313" y="300077"/>
              <a:ext cx="1367370" cy="2057698"/>
              <a:chOff x="2285313" y="300077"/>
              <a:chExt cx="1367370" cy="2057698"/>
            </a:xfrm>
          </p:grpSpPr>
          <p:sp>
            <p:nvSpPr>
              <p:cNvPr id="375" name="稲妻 374">
                <a:extLst>
                  <a:ext uri="{FF2B5EF4-FFF2-40B4-BE49-F238E27FC236}">
                    <a16:creationId xmlns:a16="http://schemas.microsoft.com/office/drawing/2014/main" id="{ADBBC88D-9301-B752-3131-30623DA3721E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稲妻 375">
                <a:extLst>
                  <a:ext uri="{FF2B5EF4-FFF2-40B4-BE49-F238E27FC236}">
                    <a16:creationId xmlns:a16="http://schemas.microsoft.com/office/drawing/2014/main" id="{D64BD2D8-34F3-0572-5542-B66B0F4805C3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B147C218-B5C2-A90D-60EC-408B8240B59B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382" name="テキスト ボックス 381">
                  <a:extLst>
                    <a:ext uri="{FF2B5EF4-FFF2-40B4-BE49-F238E27FC236}">
                      <a16:creationId xmlns:a16="http://schemas.microsoft.com/office/drawing/2014/main" id="{8E4BE667-72E9-67DD-D0FD-44F4BA70999E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83" name="テキスト ボックス 382">
                  <a:extLst>
                    <a:ext uri="{FF2B5EF4-FFF2-40B4-BE49-F238E27FC236}">
                      <a16:creationId xmlns:a16="http://schemas.microsoft.com/office/drawing/2014/main" id="{695E8861-EA20-6B62-3FA8-31A7121195F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D1486918-81BB-7B3B-5AAF-53D0D9E03AAF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380" name="テキスト ボックス 379">
                  <a:extLst>
                    <a:ext uri="{FF2B5EF4-FFF2-40B4-BE49-F238E27FC236}">
                      <a16:creationId xmlns:a16="http://schemas.microsoft.com/office/drawing/2014/main" id="{89EAEA43-27E1-DB18-6414-BB9CF36150C2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381" name="テキスト ボックス 380">
                  <a:extLst>
                    <a:ext uri="{FF2B5EF4-FFF2-40B4-BE49-F238E27FC236}">
                      <a16:creationId xmlns:a16="http://schemas.microsoft.com/office/drawing/2014/main" id="{1645D1F8-76AB-F98B-B502-5858DB09BBCA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379" name="稲妻 378">
                <a:extLst>
                  <a:ext uri="{FF2B5EF4-FFF2-40B4-BE49-F238E27FC236}">
                    <a16:creationId xmlns:a16="http://schemas.microsoft.com/office/drawing/2014/main" id="{475393F6-4CFC-F303-FBA5-687BFAAF8A03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E24EE957-F83F-60CB-30D6-E1EECC3F5550}"/>
                </a:ext>
              </a:extLst>
            </p:cNvPr>
            <p:cNvGrpSpPr/>
            <p:nvPr/>
          </p:nvGrpSpPr>
          <p:grpSpPr>
            <a:xfrm>
              <a:off x="382475" y="594361"/>
              <a:ext cx="1189037" cy="2127918"/>
              <a:chOff x="382475" y="594361"/>
              <a:chExt cx="1189037" cy="2127918"/>
            </a:xfrm>
          </p:grpSpPr>
          <p:sp>
            <p:nvSpPr>
              <p:cNvPr id="154" name="稲妻 153">
                <a:extLst>
                  <a:ext uri="{FF2B5EF4-FFF2-40B4-BE49-F238E27FC236}">
                    <a16:creationId xmlns:a16="http://schemas.microsoft.com/office/drawing/2014/main" id="{D0F65263-555A-4736-321A-27E0A4CED87E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稲妻 183">
                <a:extLst>
                  <a:ext uri="{FF2B5EF4-FFF2-40B4-BE49-F238E27FC236}">
                    <a16:creationId xmlns:a16="http://schemas.microsoft.com/office/drawing/2014/main" id="{968979CF-AEB9-D390-928F-CAA2ED8D64E7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3F92AF84-FE4F-0C8F-7F50-ED9D9601C757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388" name="テキスト ボックス 387">
                  <a:extLst>
                    <a:ext uri="{FF2B5EF4-FFF2-40B4-BE49-F238E27FC236}">
                      <a16:creationId xmlns:a16="http://schemas.microsoft.com/office/drawing/2014/main" id="{D13025F2-504D-9630-7B7C-254AAA1D6AA0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389" name="テキスト ボックス 388">
                  <a:extLst>
                    <a:ext uri="{FF2B5EF4-FFF2-40B4-BE49-F238E27FC236}">
                      <a16:creationId xmlns:a16="http://schemas.microsoft.com/office/drawing/2014/main" id="{59F96A6E-04C4-53F1-2A53-DFF7DD823D88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D1FF1F04-0B90-00B6-4651-4286FB7F552B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386" name="テキスト ボックス 385">
                  <a:extLst>
                    <a:ext uri="{FF2B5EF4-FFF2-40B4-BE49-F238E27FC236}">
                      <a16:creationId xmlns:a16="http://schemas.microsoft.com/office/drawing/2014/main" id="{0779725B-CE6D-50D5-0AA8-0245914840DA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387" name="テキスト ボックス 386">
                  <a:extLst>
                    <a:ext uri="{FF2B5EF4-FFF2-40B4-BE49-F238E27FC236}">
                      <a16:creationId xmlns:a16="http://schemas.microsoft.com/office/drawing/2014/main" id="{30DDA0E8-DD87-4322-3F3E-8160BE6907A7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385" name="稲妻 384">
                <a:extLst>
                  <a:ext uri="{FF2B5EF4-FFF2-40B4-BE49-F238E27FC236}">
                    <a16:creationId xmlns:a16="http://schemas.microsoft.com/office/drawing/2014/main" id="{36FE0BD6-E1E9-0199-C9D9-B86DE8EBF5DC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DA76C0C6-BF2F-D83E-D515-DD80AF775739}"/>
                </a:ext>
              </a:extLst>
            </p:cNvPr>
            <p:cNvGrpSpPr/>
            <p:nvPr/>
          </p:nvGrpSpPr>
          <p:grpSpPr>
            <a:xfrm>
              <a:off x="1777865" y="1812458"/>
              <a:ext cx="493322" cy="307634"/>
              <a:chOff x="1777865" y="1812458"/>
              <a:chExt cx="493322" cy="307634"/>
            </a:xfrm>
          </p:grpSpPr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F1758130-EC20-92EE-645D-C49B426AFF89}"/>
                  </a:ext>
                </a:extLst>
              </p:cNvPr>
              <p:cNvGrpSpPr/>
              <p:nvPr/>
            </p:nvGrpSpPr>
            <p:grpSpPr>
              <a:xfrm>
                <a:off x="1777865" y="1874254"/>
                <a:ext cx="493322" cy="245838"/>
                <a:chOff x="4426330" y="1206372"/>
                <a:chExt cx="1694856" cy="844604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C891B23D-C257-D6E1-5157-4B0845D265F4}"/>
                    </a:ext>
                  </a:extLst>
                </p:cNvPr>
                <p:cNvSpPr/>
                <p:nvPr/>
              </p:nvSpPr>
              <p:spPr>
                <a:xfrm>
                  <a:off x="4426330" y="1206372"/>
                  <a:ext cx="1694856" cy="844604"/>
                </a:xfrm>
                <a:custGeom>
                  <a:avLst/>
                  <a:gdLst>
                    <a:gd name="connsiteX0" fmla="*/ 383775 w 534727"/>
                    <a:gd name="connsiteY0" fmla="*/ 191 h 242560"/>
                    <a:gd name="connsiteX1" fmla="*/ 532579 w 534727"/>
                    <a:gd name="connsiteY1" fmla="*/ 67890 h 242560"/>
                    <a:gd name="connsiteX2" fmla="*/ 362158 w 534727"/>
                    <a:gd name="connsiteY2" fmla="*/ 230301 h 242560"/>
                    <a:gd name="connsiteX3" fmla="*/ 282168 w 534727"/>
                    <a:gd name="connsiteY3" fmla="*/ 242559 h 242560"/>
                    <a:gd name="connsiteX4" fmla="*/ 267365 w 534727"/>
                    <a:gd name="connsiteY4" fmla="*/ 241212 h 242560"/>
                    <a:gd name="connsiteX5" fmla="*/ 252559 w 534727"/>
                    <a:gd name="connsiteY5" fmla="*/ 242560 h 242560"/>
                    <a:gd name="connsiteX6" fmla="*/ 172569 w 534727"/>
                    <a:gd name="connsiteY6" fmla="*/ 230301 h 242560"/>
                    <a:gd name="connsiteX7" fmla="*/ 2148 w 534727"/>
                    <a:gd name="connsiteY7" fmla="*/ 67890 h 242560"/>
                    <a:gd name="connsiteX8" fmla="*/ 150953 w 534727"/>
                    <a:gd name="connsiteY8" fmla="*/ 191 h 242560"/>
                    <a:gd name="connsiteX9" fmla="*/ 230942 w 534727"/>
                    <a:gd name="connsiteY9" fmla="*/ 12450 h 242560"/>
                    <a:gd name="connsiteX10" fmla="*/ 267363 w 534727"/>
                    <a:gd name="connsiteY10" fmla="*/ 26640 h 242560"/>
                    <a:gd name="connsiteX11" fmla="*/ 303785 w 534727"/>
                    <a:gd name="connsiteY11" fmla="*/ 12449 h 242560"/>
                    <a:gd name="connsiteX12" fmla="*/ 383775 w 534727"/>
                    <a:gd name="connsiteY12" fmla="*/ 191 h 24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4727" h="242560">
                      <a:moveTo>
                        <a:pt x="383775" y="191"/>
                      </a:moveTo>
                      <a:cubicBezTo>
                        <a:pt x="459848" y="-2470"/>
                        <a:pt x="520489" y="22772"/>
                        <a:pt x="532579" y="67890"/>
                      </a:cubicBezTo>
                      <a:cubicBezTo>
                        <a:pt x="548698" y="128048"/>
                        <a:pt x="472398" y="200762"/>
                        <a:pt x="362158" y="230301"/>
                      </a:cubicBezTo>
                      <a:cubicBezTo>
                        <a:pt x="334598" y="237685"/>
                        <a:pt x="307525" y="241672"/>
                        <a:pt x="282168" y="242559"/>
                      </a:cubicBezTo>
                      <a:lnTo>
                        <a:pt x="267365" y="241212"/>
                      </a:lnTo>
                      <a:lnTo>
                        <a:pt x="252559" y="242560"/>
                      </a:lnTo>
                      <a:cubicBezTo>
                        <a:pt x="227202" y="241673"/>
                        <a:pt x="200129" y="237686"/>
                        <a:pt x="172569" y="230301"/>
                      </a:cubicBezTo>
                      <a:cubicBezTo>
                        <a:pt x="62329" y="200762"/>
                        <a:pt x="-13971" y="128048"/>
                        <a:pt x="2148" y="67890"/>
                      </a:cubicBezTo>
                      <a:cubicBezTo>
                        <a:pt x="14238" y="22772"/>
                        <a:pt x="74880" y="-2470"/>
                        <a:pt x="150953" y="191"/>
                      </a:cubicBezTo>
                      <a:cubicBezTo>
                        <a:pt x="176310" y="1078"/>
                        <a:pt x="203382" y="5065"/>
                        <a:pt x="230942" y="12450"/>
                      </a:cubicBezTo>
                      <a:lnTo>
                        <a:pt x="267363" y="26640"/>
                      </a:lnTo>
                      <a:lnTo>
                        <a:pt x="303785" y="12449"/>
                      </a:lnTo>
                      <a:cubicBezTo>
                        <a:pt x="331345" y="5065"/>
                        <a:pt x="358417" y="1077"/>
                        <a:pt x="383775" y="1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5991869B-A34D-BA63-A7B4-CF24FF2FB366}"/>
                    </a:ext>
                  </a:extLst>
                </p:cNvPr>
                <p:cNvSpPr/>
                <p:nvPr/>
              </p:nvSpPr>
              <p:spPr>
                <a:xfrm>
                  <a:off x="4612258" y="1407119"/>
                  <a:ext cx="1323003" cy="641051"/>
                </a:xfrm>
                <a:custGeom>
                  <a:avLst/>
                  <a:gdLst>
                    <a:gd name="connsiteX0" fmla="*/ 661501 w 1323003"/>
                    <a:gd name="connsiteY0" fmla="*/ 0 h 641051"/>
                    <a:gd name="connsiteX1" fmla="*/ 1314299 w 1323003"/>
                    <a:gd name="connsiteY1" fmla="*/ 351656 h 641051"/>
                    <a:gd name="connsiteX2" fmla="*/ 1323003 w 1323003"/>
                    <a:gd name="connsiteY2" fmla="*/ 408726 h 641051"/>
                    <a:gd name="connsiteX3" fmla="*/ 1299892 w 1323003"/>
                    <a:gd name="connsiteY3" fmla="*/ 429462 h 641051"/>
                    <a:gd name="connsiteX4" fmla="*/ 961959 w 1323003"/>
                    <a:gd name="connsiteY4" fmla="*/ 598365 h 641051"/>
                    <a:gd name="connsiteX5" fmla="*/ 708425 w 1323003"/>
                    <a:gd name="connsiteY5" fmla="*/ 641048 h 641051"/>
                    <a:gd name="connsiteX6" fmla="*/ 661506 w 1323003"/>
                    <a:gd name="connsiteY6" fmla="*/ 636357 h 641051"/>
                    <a:gd name="connsiteX7" fmla="*/ 614577 w 1323003"/>
                    <a:gd name="connsiteY7" fmla="*/ 641051 h 641051"/>
                    <a:gd name="connsiteX8" fmla="*/ 361043 w 1323003"/>
                    <a:gd name="connsiteY8" fmla="*/ 598365 h 641051"/>
                    <a:gd name="connsiteX9" fmla="*/ 23111 w 1323003"/>
                    <a:gd name="connsiteY9" fmla="*/ 429462 h 641051"/>
                    <a:gd name="connsiteX10" fmla="*/ 0 w 1323003"/>
                    <a:gd name="connsiteY10" fmla="*/ 408725 h 641051"/>
                    <a:gd name="connsiteX11" fmla="*/ 8704 w 1323003"/>
                    <a:gd name="connsiteY11" fmla="*/ 351656 h 641051"/>
                    <a:gd name="connsiteX12" fmla="*/ 661501 w 1323003"/>
                    <a:gd name="connsiteY12" fmla="*/ 0 h 641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3003" h="641051">
                      <a:moveTo>
                        <a:pt x="661501" y="0"/>
                      </a:moveTo>
                      <a:cubicBezTo>
                        <a:pt x="983507" y="0"/>
                        <a:pt x="1252166" y="150967"/>
                        <a:pt x="1314299" y="351656"/>
                      </a:cubicBezTo>
                      <a:lnTo>
                        <a:pt x="1323003" y="408726"/>
                      </a:lnTo>
                      <a:lnTo>
                        <a:pt x="1299892" y="429462"/>
                      </a:lnTo>
                      <a:cubicBezTo>
                        <a:pt x="1208892" y="500082"/>
                        <a:pt x="1092990" y="559794"/>
                        <a:pt x="961959" y="598365"/>
                      </a:cubicBezTo>
                      <a:cubicBezTo>
                        <a:pt x="874606" y="624076"/>
                        <a:pt x="788796" y="637959"/>
                        <a:pt x="708425" y="641048"/>
                      </a:cubicBezTo>
                      <a:lnTo>
                        <a:pt x="661506" y="636357"/>
                      </a:lnTo>
                      <a:lnTo>
                        <a:pt x="614577" y="641051"/>
                      </a:lnTo>
                      <a:cubicBezTo>
                        <a:pt x="534206" y="637963"/>
                        <a:pt x="448397" y="624080"/>
                        <a:pt x="361043" y="598365"/>
                      </a:cubicBezTo>
                      <a:cubicBezTo>
                        <a:pt x="230013" y="559794"/>
                        <a:pt x="114111" y="500082"/>
                        <a:pt x="23111" y="429462"/>
                      </a:cubicBezTo>
                      <a:lnTo>
                        <a:pt x="0" y="408725"/>
                      </a:lnTo>
                      <a:lnTo>
                        <a:pt x="8704" y="351656"/>
                      </a:lnTo>
                      <a:cubicBezTo>
                        <a:pt x="70837" y="150967"/>
                        <a:pt x="339495" y="0"/>
                        <a:pt x="6615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2F9B5834-15D1-63B2-3E12-C597E0522C58}"/>
                    </a:ext>
                  </a:extLst>
                </p:cNvPr>
                <p:cNvSpPr/>
                <p:nvPr/>
              </p:nvSpPr>
              <p:spPr>
                <a:xfrm>
                  <a:off x="4807748" y="1700998"/>
                  <a:ext cx="932021" cy="332319"/>
                </a:xfrm>
                <a:custGeom>
                  <a:avLst/>
                  <a:gdLst>
                    <a:gd name="connsiteX0" fmla="*/ 383775 w 534727"/>
                    <a:gd name="connsiteY0" fmla="*/ 191 h 242560"/>
                    <a:gd name="connsiteX1" fmla="*/ 532579 w 534727"/>
                    <a:gd name="connsiteY1" fmla="*/ 67890 h 242560"/>
                    <a:gd name="connsiteX2" fmla="*/ 362158 w 534727"/>
                    <a:gd name="connsiteY2" fmla="*/ 230301 h 242560"/>
                    <a:gd name="connsiteX3" fmla="*/ 282168 w 534727"/>
                    <a:gd name="connsiteY3" fmla="*/ 242559 h 242560"/>
                    <a:gd name="connsiteX4" fmla="*/ 267365 w 534727"/>
                    <a:gd name="connsiteY4" fmla="*/ 241212 h 242560"/>
                    <a:gd name="connsiteX5" fmla="*/ 252559 w 534727"/>
                    <a:gd name="connsiteY5" fmla="*/ 242560 h 242560"/>
                    <a:gd name="connsiteX6" fmla="*/ 172569 w 534727"/>
                    <a:gd name="connsiteY6" fmla="*/ 230301 h 242560"/>
                    <a:gd name="connsiteX7" fmla="*/ 2148 w 534727"/>
                    <a:gd name="connsiteY7" fmla="*/ 67890 h 242560"/>
                    <a:gd name="connsiteX8" fmla="*/ 150953 w 534727"/>
                    <a:gd name="connsiteY8" fmla="*/ 191 h 242560"/>
                    <a:gd name="connsiteX9" fmla="*/ 230942 w 534727"/>
                    <a:gd name="connsiteY9" fmla="*/ 12450 h 242560"/>
                    <a:gd name="connsiteX10" fmla="*/ 267363 w 534727"/>
                    <a:gd name="connsiteY10" fmla="*/ 26640 h 242560"/>
                    <a:gd name="connsiteX11" fmla="*/ 303785 w 534727"/>
                    <a:gd name="connsiteY11" fmla="*/ 12449 h 242560"/>
                    <a:gd name="connsiteX12" fmla="*/ 383775 w 534727"/>
                    <a:gd name="connsiteY12" fmla="*/ 191 h 24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4727" h="242560">
                      <a:moveTo>
                        <a:pt x="383775" y="191"/>
                      </a:moveTo>
                      <a:cubicBezTo>
                        <a:pt x="459848" y="-2470"/>
                        <a:pt x="520489" y="22772"/>
                        <a:pt x="532579" y="67890"/>
                      </a:cubicBezTo>
                      <a:cubicBezTo>
                        <a:pt x="548698" y="128048"/>
                        <a:pt x="472398" y="200762"/>
                        <a:pt x="362158" y="230301"/>
                      </a:cubicBezTo>
                      <a:cubicBezTo>
                        <a:pt x="334598" y="237685"/>
                        <a:pt x="307525" y="241672"/>
                        <a:pt x="282168" y="242559"/>
                      </a:cubicBezTo>
                      <a:lnTo>
                        <a:pt x="267365" y="241212"/>
                      </a:lnTo>
                      <a:lnTo>
                        <a:pt x="252559" y="242560"/>
                      </a:lnTo>
                      <a:cubicBezTo>
                        <a:pt x="227202" y="241673"/>
                        <a:pt x="200129" y="237686"/>
                        <a:pt x="172569" y="230301"/>
                      </a:cubicBezTo>
                      <a:cubicBezTo>
                        <a:pt x="62329" y="200762"/>
                        <a:pt x="-13971" y="128048"/>
                        <a:pt x="2148" y="67890"/>
                      </a:cubicBezTo>
                      <a:cubicBezTo>
                        <a:pt x="14238" y="22772"/>
                        <a:pt x="74880" y="-2470"/>
                        <a:pt x="150953" y="191"/>
                      </a:cubicBezTo>
                      <a:cubicBezTo>
                        <a:pt x="176310" y="1078"/>
                        <a:pt x="203382" y="5065"/>
                        <a:pt x="230942" y="12450"/>
                      </a:cubicBezTo>
                      <a:lnTo>
                        <a:pt x="267363" y="26640"/>
                      </a:lnTo>
                      <a:lnTo>
                        <a:pt x="303785" y="12449"/>
                      </a:lnTo>
                      <a:cubicBezTo>
                        <a:pt x="331345" y="5065"/>
                        <a:pt x="358417" y="1077"/>
                        <a:pt x="383775" y="19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2" name="正方形/長方形 67">
                <a:extLst>
                  <a:ext uri="{FF2B5EF4-FFF2-40B4-BE49-F238E27FC236}">
                    <a16:creationId xmlns:a16="http://schemas.microsoft.com/office/drawing/2014/main" id="{0C761ADB-5DE2-B317-A884-87BB09683189}"/>
                  </a:ext>
                </a:extLst>
              </p:cNvPr>
              <p:cNvSpPr/>
              <p:nvPr/>
            </p:nvSpPr>
            <p:spPr>
              <a:xfrm>
                <a:off x="1988893" y="1812458"/>
                <a:ext cx="56580" cy="29002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C5D88AF4-7F6C-59D0-45C9-31252491091A}"/>
              </a:ext>
            </a:extLst>
          </p:cNvPr>
          <p:cNvGrpSpPr/>
          <p:nvPr/>
        </p:nvGrpSpPr>
        <p:grpSpPr>
          <a:xfrm>
            <a:off x="3626918" y="787479"/>
            <a:ext cx="2739751" cy="2751059"/>
            <a:chOff x="3309418" y="254833"/>
            <a:chExt cx="3270208" cy="3283705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B69DAB4-B41F-92BE-E66A-099DCB690D04}"/>
                </a:ext>
              </a:extLst>
            </p:cNvPr>
            <p:cNvGrpSpPr/>
            <p:nvPr/>
          </p:nvGrpSpPr>
          <p:grpSpPr>
            <a:xfrm>
              <a:off x="3613150" y="1023938"/>
              <a:ext cx="2705100" cy="2514600"/>
              <a:chOff x="3613150" y="1023938"/>
              <a:chExt cx="2705100" cy="25146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8D68E50-F8F5-48DC-81E6-0D8F988D26E5}"/>
                  </a:ext>
                </a:extLst>
              </p:cNvPr>
              <p:cNvGrpSpPr/>
              <p:nvPr/>
            </p:nvGrpSpPr>
            <p:grpSpPr>
              <a:xfrm>
                <a:off x="36655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5C5BE546-0C74-2708-0A10-165BCC462829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F901A267-AE90-E87F-C467-28A9B6340BA2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1A327346-A9A7-0D7E-89E4-047B3E4E7A0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FA094724-1771-E715-4653-D738B3ACF83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1B39EB8-933F-D0BC-7F68-F6101E884F0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80EB2192-8CCF-5D24-E768-DD4247C59705}"/>
                  </a:ext>
                </a:extLst>
              </p:cNvPr>
              <p:cNvGrpSpPr/>
              <p:nvPr/>
            </p:nvGrpSpPr>
            <p:grpSpPr>
              <a:xfrm>
                <a:off x="4363640" y="1142604"/>
                <a:ext cx="1171962" cy="1906974"/>
                <a:chOff x="4241392" y="1239640"/>
                <a:chExt cx="1416458" cy="2304808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AA87C77F-1596-6060-D4B7-3F032D24674C}"/>
                    </a:ext>
                  </a:extLst>
                </p:cNvPr>
                <p:cNvSpPr/>
                <p:nvPr/>
              </p:nvSpPr>
              <p:spPr>
                <a:xfrm>
                  <a:off x="5166070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AC507F48-83FF-EA69-614C-4AAA87F1425E}"/>
                    </a:ext>
                  </a:extLst>
                </p:cNvPr>
                <p:cNvSpPr/>
                <p:nvPr/>
              </p:nvSpPr>
              <p:spPr>
                <a:xfrm flipH="1">
                  <a:off x="4241392" y="1973531"/>
                  <a:ext cx="491780" cy="575811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0B5EB0AA-F79F-1E62-6A40-236F3610C511}"/>
                    </a:ext>
                  </a:extLst>
                </p:cNvPr>
                <p:cNvSpPr/>
                <p:nvPr/>
              </p:nvSpPr>
              <p:spPr>
                <a:xfrm flipH="1">
                  <a:off x="4417604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BC7217E0-3E99-1674-5ADF-DF2714360628}"/>
                    </a:ext>
                  </a:extLst>
                </p:cNvPr>
                <p:cNvSpPr/>
                <p:nvPr/>
              </p:nvSpPr>
              <p:spPr>
                <a:xfrm>
                  <a:off x="5018432" y="1900013"/>
                  <a:ext cx="444156" cy="587599"/>
                </a:xfrm>
                <a:custGeom>
                  <a:avLst/>
                  <a:gdLst>
                    <a:gd name="connsiteX0" fmla="*/ 264689 w 593446"/>
                    <a:gd name="connsiteY0" fmla="*/ 0 h 575811"/>
                    <a:gd name="connsiteX1" fmla="*/ 281788 w 593446"/>
                    <a:gd name="connsiteY1" fmla="*/ 136697 h 575811"/>
                    <a:gd name="connsiteX2" fmla="*/ 282927 w 593446"/>
                    <a:gd name="connsiteY2" fmla="*/ 138201 h 575811"/>
                    <a:gd name="connsiteX3" fmla="*/ 593445 w 593446"/>
                    <a:gd name="connsiteY3" fmla="*/ 421568 h 575811"/>
                    <a:gd name="connsiteX4" fmla="*/ 593446 w 593446"/>
                    <a:gd name="connsiteY4" fmla="*/ 421569 h 575811"/>
                    <a:gd name="connsiteX5" fmla="*/ 386260 w 593446"/>
                    <a:gd name="connsiteY5" fmla="*/ 454536 h 575811"/>
                    <a:gd name="connsiteX6" fmla="*/ 370502 w 593446"/>
                    <a:gd name="connsiteY6" fmla="*/ 447747 h 575811"/>
                    <a:gd name="connsiteX7" fmla="*/ 409325 w 593446"/>
                    <a:gd name="connsiteY7" fmla="*/ 539788 h 575811"/>
                    <a:gd name="connsiteX8" fmla="*/ 409325 w 593446"/>
                    <a:gd name="connsiteY8" fmla="*/ 539789 h 575811"/>
                    <a:gd name="connsiteX9" fmla="*/ 248271 w 593446"/>
                    <a:gd name="connsiteY9" fmla="*/ 498217 h 575811"/>
                    <a:gd name="connsiteX10" fmla="*/ 185106 w 593446"/>
                    <a:gd name="connsiteY10" fmla="*/ 426309 h 575811"/>
                    <a:gd name="connsiteX11" fmla="*/ 185589 w 593446"/>
                    <a:gd name="connsiteY11" fmla="*/ 436921 h 575811"/>
                    <a:gd name="connsiteX12" fmla="*/ 204788 w 593446"/>
                    <a:gd name="connsiteY12" fmla="*/ 575810 h 575811"/>
                    <a:gd name="connsiteX13" fmla="*/ 204788 w 593446"/>
                    <a:gd name="connsiteY13" fmla="*/ 575811 h 575811"/>
                    <a:gd name="connsiteX14" fmla="*/ 0 w 593446"/>
                    <a:gd name="connsiteY14" fmla="*/ 296396 h 575811"/>
                    <a:gd name="connsiteX15" fmla="*/ 204788 w 593446"/>
                    <a:gd name="connsiteY15" fmla="*/ 16981 h 575811"/>
                    <a:gd name="connsiteX16" fmla="*/ 202682 w 593446"/>
                    <a:gd name="connsiteY16" fmla="*/ 32214 h 575811"/>
                    <a:gd name="connsiteX17" fmla="*/ 203810 w 593446"/>
                    <a:gd name="connsiteY17" fmla="*/ 33703 h 575811"/>
                    <a:gd name="connsiteX18" fmla="*/ 226293 w 593446"/>
                    <a:gd name="connsiteY18" fmla="*/ 16166 h 575811"/>
                    <a:gd name="connsiteX19" fmla="*/ 264689 w 593446"/>
                    <a:gd name="connsiteY19" fmla="*/ 0 h 57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3446" h="575811">
                      <a:moveTo>
                        <a:pt x="264689" y="0"/>
                      </a:moveTo>
                      <a:lnTo>
                        <a:pt x="281788" y="136697"/>
                      </a:lnTo>
                      <a:lnTo>
                        <a:pt x="282927" y="138201"/>
                      </a:lnTo>
                      <a:cubicBezTo>
                        <a:pt x="372857" y="246232"/>
                        <a:pt x="478100" y="342424"/>
                        <a:pt x="593445" y="421568"/>
                      </a:cubicBezTo>
                      <a:lnTo>
                        <a:pt x="593446" y="421569"/>
                      </a:lnTo>
                      <a:cubicBezTo>
                        <a:pt x="543462" y="471553"/>
                        <a:pt x="464839" y="481068"/>
                        <a:pt x="386260" y="454536"/>
                      </a:cubicBezTo>
                      <a:lnTo>
                        <a:pt x="370502" y="447747"/>
                      </a:lnTo>
                      <a:lnTo>
                        <a:pt x="409325" y="539788"/>
                      </a:lnTo>
                      <a:lnTo>
                        <a:pt x="409325" y="539789"/>
                      </a:lnTo>
                      <a:cubicBezTo>
                        <a:pt x="354701" y="554425"/>
                        <a:pt x="297154" y="537467"/>
                        <a:pt x="248271" y="498217"/>
                      </a:cubicBezTo>
                      <a:lnTo>
                        <a:pt x="185106" y="426309"/>
                      </a:lnTo>
                      <a:lnTo>
                        <a:pt x="185589" y="436921"/>
                      </a:lnTo>
                      <a:cubicBezTo>
                        <a:pt x="189856" y="483581"/>
                        <a:pt x="196255" y="529969"/>
                        <a:pt x="204788" y="575810"/>
                      </a:cubicBezTo>
                      <a:lnTo>
                        <a:pt x="204788" y="575811"/>
                      </a:lnTo>
                      <a:cubicBezTo>
                        <a:pt x="91687" y="575811"/>
                        <a:pt x="0" y="450713"/>
                        <a:pt x="0" y="296396"/>
                      </a:cubicBezTo>
                      <a:cubicBezTo>
                        <a:pt x="0" y="142079"/>
                        <a:pt x="91687" y="16981"/>
                        <a:pt x="204788" y="16981"/>
                      </a:cubicBezTo>
                      <a:lnTo>
                        <a:pt x="202682" y="32214"/>
                      </a:lnTo>
                      <a:lnTo>
                        <a:pt x="203810" y="33703"/>
                      </a:lnTo>
                      <a:lnTo>
                        <a:pt x="226293" y="16166"/>
                      </a:lnTo>
                      <a:cubicBezTo>
                        <a:pt x="238206" y="9120"/>
                        <a:pt x="251033" y="3659"/>
                        <a:pt x="264689" y="0"/>
                      </a:cubicBezTo>
                      <a:close/>
                    </a:path>
                  </a:pathLst>
                </a:custGeom>
                <a:solidFill>
                  <a:srgbClr val="99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91F20AC5-00FE-03B0-E165-5FE02523AF24}"/>
                    </a:ext>
                  </a:extLst>
                </p:cNvPr>
                <p:cNvGrpSpPr/>
                <p:nvPr/>
              </p:nvGrpSpPr>
              <p:grpSpPr>
                <a:xfrm>
                  <a:off x="4376114" y="2247870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631D04AA-30C0-04BA-E43F-7271E6B9154C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23D8A8ED-B65C-6907-A61E-58674BE8D879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78CD2D30-9EE2-7DCD-3639-AE24174F849E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4E8C91D2-8002-32CA-54B0-1E84B502A4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2" name="フリーフォーム: 図形 131">
                      <a:extLst>
                        <a:ext uri="{FF2B5EF4-FFF2-40B4-BE49-F238E27FC236}">
                          <a16:creationId xmlns:a16="http://schemas.microsoft.com/office/drawing/2014/main" id="{CA5077AD-466C-82FC-D607-20836FF1C2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solidFill>
                      <a:srgbClr val="FFCCFF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0DAFECCE-F354-2C64-1258-7FCCEBF851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BC4232E4-23E4-ACF7-4E4D-A90EA9936D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27600" y="2727055"/>
                      <a:ext cx="244238" cy="244238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FF9D6061-BFC4-69D5-743B-C325287BD7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5045" y="2853393"/>
                      <a:ext cx="338576" cy="33857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297E131A-D546-A4B1-8BAE-1C61805C36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04453" y="2663611"/>
                      <a:ext cx="259192" cy="259192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96936777-FB91-DD84-30ED-2BE51950B3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3848" y="3030774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E7CE2FA3-95D8-4FA2-9C01-938E0641C4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70457" y="3211366"/>
                      <a:ext cx="284381" cy="284381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A1B5550A-88D3-89AD-79E1-F68120F5F6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30499" y="3248951"/>
                      <a:ext cx="233049" cy="233049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A6CCB7D4-760D-CFAB-E2E0-FC4D835E97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45032" y="3006560"/>
                      <a:ext cx="158696" cy="158696"/>
                    </a:xfrm>
                    <a:custGeom>
                      <a:avLst/>
                      <a:gdLst>
                        <a:gd name="connsiteX0" fmla="*/ 477514 w 958962"/>
                        <a:gd name="connsiteY0" fmla="*/ 571500 h 958962"/>
                        <a:gd name="connsiteX1" fmla="*/ 527046 w 958962"/>
                        <a:gd name="connsiteY1" fmla="*/ 765231 h 958962"/>
                        <a:gd name="connsiteX2" fmla="*/ 477514 w 958962"/>
                        <a:gd name="connsiteY2" fmla="*/ 958962 h 958962"/>
                        <a:gd name="connsiteX3" fmla="*/ 427982 w 958962"/>
                        <a:gd name="connsiteY3" fmla="*/ 765231 h 958962"/>
                        <a:gd name="connsiteX4" fmla="*/ 477514 w 958962"/>
                        <a:gd name="connsiteY4" fmla="*/ 571500 h 958962"/>
                        <a:gd name="connsiteX5" fmla="*/ 391844 w 958962"/>
                        <a:gd name="connsiteY5" fmla="*/ 541680 h 958962"/>
                        <a:gd name="connsiteX6" fmla="*/ 416243 w 958962"/>
                        <a:gd name="connsiteY6" fmla="*/ 544548 h 958962"/>
                        <a:gd name="connsiteX7" fmla="*/ 314279 w 958962"/>
                        <a:gd name="connsiteY7" fmla="*/ 716561 h 958962"/>
                        <a:gd name="connsiteX8" fmla="*/ 142266 w 958962"/>
                        <a:gd name="connsiteY8" fmla="*/ 818525 h 958962"/>
                        <a:gd name="connsiteX9" fmla="*/ 244230 w 958962"/>
                        <a:gd name="connsiteY9" fmla="*/ 646512 h 958962"/>
                        <a:gd name="connsiteX10" fmla="*/ 391844 w 958962"/>
                        <a:gd name="connsiteY10" fmla="*/ 541680 h 958962"/>
                        <a:gd name="connsiteX11" fmla="*/ 568809 w 958962"/>
                        <a:gd name="connsiteY11" fmla="*/ 541680 h 958962"/>
                        <a:gd name="connsiteX12" fmla="*/ 716423 w 958962"/>
                        <a:gd name="connsiteY12" fmla="*/ 646512 h 958962"/>
                        <a:gd name="connsiteX13" fmla="*/ 818387 w 958962"/>
                        <a:gd name="connsiteY13" fmla="*/ 818525 h 958962"/>
                        <a:gd name="connsiteX14" fmla="*/ 646374 w 958962"/>
                        <a:gd name="connsiteY14" fmla="*/ 716561 h 958962"/>
                        <a:gd name="connsiteX15" fmla="*/ 544410 w 958962"/>
                        <a:gd name="connsiteY15" fmla="*/ 544548 h 958962"/>
                        <a:gd name="connsiteX16" fmla="*/ 568809 w 958962"/>
                        <a:gd name="connsiteY16" fmla="*/ 541680 h 958962"/>
                        <a:gd name="connsiteX17" fmla="*/ 765231 w 958962"/>
                        <a:gd name="connsiteY17" fmla="*/ 429949 h 958962"/>
                        <a:gd name="connsiteX18" fmla="*/ 958962 w 958962"/>
                        <a:gd name="connsiteY18" fmla="*/ 479481 h 958962"/>
                        <a:gd name="connsiteX19" fmla="*/ 765231 w 958962"/>
                        <a:gd name="connsiteY19" fmla="*/ 529013 h 958962"/>
                        <a:gd name="connsiteX20" fmla="*/ 571500 w 958962"/>
                        <a:gd name="connsiteY20" fmla="*/ 479481 h 958962"/>
                        <a:gd name="connsiteX21" fmla="*/ 765231 w 958962"/>
                        <a:gd name="connsiteY21" fmla="*/ 429949 h 958962"/>
                        <a:gd name="connsiteX22" fmla="*/ 477515 w 958962"/>
                        <a:gd name="connsiteY22" fmla="*/ 429949 h 958962"/>
                        <a:gd name="connsiteX23" fmla="*/ 527047 w 958962"/>
                        <a:gd name="connsiteY23" fmla="*/ 479481 h 958962"/>
                        <a:gd name="connsiteX24" fmla="*/ 477515 w 958962"/>
                        <a:gd name="connsiteY24" fmla="*/ 529013 h 958962"/>
                        <a:gd name="connsiteX25" fmla="*/ 427983 w 958962"/>
                        <a:gd name="connsiteY25" fmla="*/ 479481 h 958962"/>
                        <a:gd name="connsiteX26" fmla="*/ 477515 w 958962"/>
                        <a:gd name="connsiteY26" fmla="*/ 429949 h 958962"/>
                        <a:gd name="connsiteX27" fmla="*/ 193731 w 958962"/>
                        <a:gd name="connsiteY27" fmla="*/ 429949 h 958962"/>
                        <a:gd name="connsiteX28" fmla="*/ 387462 w 958962"/>
                        <a:gd name="connsiteY28" fmla="*/ 479481 h 958962"/>
                        <a:gd name="connsiteX29" fmla="*/ 193731 w 958962"/>
                        <a:gd name="connsiteY29" fmla="*/ 529013 h 958962"/>
                        <a:gd name="connsiteX30" fmla="*/ 0 w 958962"/>
                        <a:gd name="connsiteY30" fmla="*/ 479481 h 958962"/>
                        <a:gd name="connsiteX31" fmla="*/ 193731 w 958962"/>
                        <a:gd name="connsiteY31" fmla="*/ 429949 h 958962"/>
                        <a:gd name="connsiteX32" fmla="*/ 795956 w 958962"/>
                        <a:gd name="connsiteY32" fmla="*/ 137569 h 958962"/>
                        <a:gd name="connsiteX33" fmla="*/ 820354 w 958962"/>
                        <a:gd name="connsiteY33" fmla="*/ 140437 h 958962"/>
                        <a:gd name="connsiteX34" fmla="*/ 718390 w 958962"/>
                        <a:gd name="connsiteY34" fmla="*/ 312450 h 958962"/>
                        <a:gd name="connsiteX35" fmla="*/ 546377 w 958962"/>
                        <a:gd name="connsiteY35" fmla="*/ 414414 h 958962"/>
                        <a:gd name="connsiteX36" fmla="*/ 648341 w 958962"/>
                        <a:gd name="connsiteY36" fmla="*/ 242401 h 958962"/>
                        <a:gd name="connsiteX37" fmla="*/ 795956 w 958962"/>
                        <a:gd name="connsiteY37" fmla="*/ 137569 h 958962"/>
                        <a:gd name="connsiteX38" fmla="*/ 164697 w 958962"/>
                        <a:gd name="connsiteY38" fmla="*/ 137569 h 958962"/>
                        <a:gd name="connsiteX39" fmla="*/ 312312 w 958962"/>
                        <a:gd name="connsiteY39" fmla="*/ 242401 h 958962"/>
                        <a:gd name="connsiteX40" fmla="*/ 414276 w 958962"/>
                        <a:gd name="connsiteY40" fmla="*/ 414414 h 958962"/>
                        <a:gd name="connsiteX41" fmla="*/ 242263 w 958962"/>
                        <a:gd name="connsiteY41" fmla="*/ 312450 h 958962"/>
                        <a:gd name="connsiteX42" fmla="*/ 140299 w 958962"/>
                        <a:gd name="connsiteY42" fmla="*/ 140437 h 958962"/>
                        <a:gd name="connsiteX43" fmla="*/ 164697 w 958962"/>
                        <a:gd name="connsiteY43" fmla="*/ 137569 h 958962"/>
                        <a:gd name="connsiteX44" fmla="*/ 477514 w 958962"/>
                        <a:gd name="connsiteY44" fmla="*/ 0 h 958962"/>
                        <a:gd name="connsiteX45" fmla="*/ 527046 w 958962"/>
                        <a:gd name="connsiteY45" fmla="*/ 193731 h 958962"/>
                        <a:gd name="connsiteX46" fmla="*/ 477514 w 958962"/>
                        <a:gd name="connsiteY46" fmla="*/ 387462 h 958962"/>
                        <a:gd name="connsiteX47" fmla="*/ 427982 w 958962"/>
                        <a:gd name="connsiteY47" fmla="*/ 193731 h 958962"/>
                        <a:gd name="connsiteX48" fmla="*/ 477514 w 958962"/>
                        <a:gd name="connsiteY48" fmla="*/ 0 h 9589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958962" h="958962">
                          <a:moveTo>
                            <a:pt x="477514" y="571500"/>
                          </a:moveTo>
                          <a:cubicBezTo>
                            <a:pt x="504870" y="571500"/>
                            <a:pt x="527046" y="658236"/>
                            <a:pt x="527046" y="765231"/>
                          </a:cubicBezTo>
                          <a:cubicBezTo>
                            <a:pt x="527046" y="872226"/>
                            <a:pt x="504870" y="958962"/>
                            <a:pt x="477514" y="958962"/>
                          </a:cubicBezTo>
                          <a:cubicBezTo>
                            <a:pt x="450158" y="958962"/>
                            <a:pt x="427982" y="872226"/>
                            <a:pt x="427982" y="765231"/>
                          </a:cubicBezTo>
                          <a:cubicBezTo>
                            <a:pt x="427982" y="658236"/>
                            <a:pt x="450158" y="571500"/>
                            <a:pt x="477514" y="571500"/>
                          </a:cubicBezTo>
                          <a:close/>
                          <a:moveTo>
                            <a:pt x="391844" y="541680"/>
                          </a:moveTo>
                          <a:cubicBezTo>
                            <a:pt x="402967" y="538939"/>
                            <a:pt x="411407" y="539712"/>
                            <a:pt x="416243" y="544548"/>
                          </a:cubicBezTo>
                          <a:cubicBezTo>
                            <a:pt x="435586" y="563892"/>
                            <a:pt x="389935" y="640904"/>
                            <a:pt x="314279" y="716561"/>
                          </a:cubicBezTo>
                          <a:cubicBezTo>
                            <a:pt x="238622" y="792218"/>
                            <a:pt x="161609" y="837869"/>
                            <a:pt x="142266" y="818525"/>
                          </a:cubicBezTo>
                          <a:cubicBezTo>
                            <a:pt x="122922" y="799182"/>
                            <a:pt x="168573" y="722169"/>
                            <a:pt x="244230" y="646512"/>
                          </a:cubicBezTo>
                          <a:cubicBezTo>
                            <a:pt x="300972" y="589770"/>
                            <a:pt x="358478" y="549906"/>
                            <a:pt x="391844" y="541680"/>
                          </a:cubicBezTo>
                          <a:close/>
                          <a:moveTo>
                            <a:pt x="568809" y="541680"/>
                          </a:moveTo>
                          <a:cubicBezTo>
                            <a:pt x="602175" y="549906"/>
                            <a:pt x="659681" y="589770"/>
                            <a:pt x="716423" y="646512"/>
                          </a:cubicBezTo>
                          <a:cubicBezTo>
                            <a:pt x="792080" y="722169"/>
                            <a:pt x="837731" y="799182"/>
                            <a:pt x="818387" y="818525"/>
                          </a:cubicBezTo>
                          <a:cubicBezTo>
                            <a:pt x="799044" y="837869"/>
                            <a:pt x="722031" y="792218"/>
                            <a:pt x="646374" y="716561"/>
                          </a:cubicBezTo>
                          <a:cubicBezTo>
                            <a:pt x="570718" y="640904"/>
                            <a:pt x="525067" y="563892"/>
                            <a:pt x="544410" y="544548"/>
                          </a:cubicBezTo>
                          <a:cubicBezTo>
                            <a:pt x="549246" y="539712"/>
                            <a:pt x="557686" y="538939"/>
                            <a:pt x="568809" y="541680"/>
                          </a:cubicBezTo>
                          <a:close/>
                          <a:moveTo>
                            <a:pt x="765231" y="429949"/>
                          </a:moveTo>
                          <a:cubicBezTo>
                            <a:pt x="872226" y="429949"/>
                            <a:pt x="958962" y="452125"/>
                            <a:pt x="958962" y="479481"/>
                          </a:cubicBezTo>
                          <a:cubicBezTo>
                            <a:pt x="958962" y="506837"/>
                            <a:pt x="872226" y="529013"/>
                            <a:pt x="765231" y="529013"/>
                          </a:cubicBezTo>
                          <a:cubicBezTo>
                            <a:pt x="658236" y="529013"/>
                            <a:pt x="571500" y="506837"/>
                            <a:pt x="571500" y="479481"/>
                          </a:cubicBezTo>
                          <a:cubicBezTo>
                            <a:pt x="571500" y="452125"/>
                            <a:pt x="658236" y="429949"/>
                            <a:pt x="765231" y="429949"/>
                          </a:cubicBezTo>
                          <a:close/>
                          <a:moveTo>
                            <a:pt x="477515" y="429949"/>
                          </a:moveTo>
                          <a:cubicBezTo>
                            <a:pt x="504871" y="429949"/>
                            <a:pt x="527047" y="452125"/>
                            <a:pt x="527047" y="479481"/>
                          </a:cubicBezTo>
                          <a:cubicBezTo>
                            <a:pt x="527047" y="506837"/>
                            <a:pt x="504871" y="529013"/>
                            <a:pt x="477515" y="529013"/>
                          </a:cubicBezTo>
                          <a:cubicBezTo>
                            <a:pt x="450159" y="529013"/>
                            <a:pt x="427983" y="506837"/>
                            <a:pt x="427983" y="479481"/>
                          </a:cubicBezTo>
                          <a:cubicBezTo>
                            <a:pt x="427983" y="452125"/>
                            <a:pt x="450159" y="429949"/>
                            <a:pt x="477515" y="429949"/>
                          </a:cubicBezTo>
                          <a:close/>
                          <a:moveTo>
                            <a:pt x="193731" y="429949"/>
                          </a:moveTo>
                          <a:cubicBezTo>
                            <a:pt x="300726" y="429949"/>
                            <a:pt x="387462" y="452125"/>
                            <a:pt x="387462" y="479481"/>
                          </a:cubicBezTo>
                          <a:cubicBezTo>
                            <a:pt x="387462" y="506837"/>
                            <a:pt x="300726" y="529013"/>
                            <a:pt x="193731" y="529013"/>
                          </a:cubicBezTo>
                          <a:cubicBezTo>
                            <a:pt x="86736" y="529013"/>
                            <a:pt x="0" y="506837"/>
                            <a:pt x="0" y="479481"/>
                          </a:cubicBezTo>
                          <a:cubicBezTo>
                            <a:pt x="0" y="452125"/>
                            <a:pt x="86736" y="429949"/>
                            <a:pt x="193731" y="429949"/>
                          </a:cubicBezTo>
                          <a:close/>
                          <a:moveTo>
                            <a:pt x="795956" y="137569"/>
                          </a:moveTo>
                          <a:cubicBezTo>
                            <a:pt x="807078" y="134827"/>
                            <a:pt x="815519" y="135601"/>
                            <a:pt x="820354" y="140437"/>
                          </a:cubicBezTo>
                          <a:cubicBezTo>
                            <a:pt x="839698" y="159780"/>
                            <a:pt x="794047" y="236793"/>
                            <a:pt x="718390" y="312450"/>
                          </a:cubicBezTo>
                          <a:cubicBezTo>
                            <a:pt x="642733" y="388107"/>
                            <a:pt x="565721" y="433757"/>
                            <a:pt x="546377" y="414414"/>
                          </a:cubicBezTo>
                          <a:cubicBezTo>
                            <a:pt x="527034" y="395070"/>
                            <a:pt x="572685" y="318058"/>
                            <a:pt x="648341" y="242401"/>
                          </a:cubicBezTo>
                          <a:cubicBezTo>
                            <a:pt x="705084" y="185658"/>
                            <a:pt x="762589" y="145794"/>
                            <a:pt x="795956" y="137569"/>
                          </a:cubicBezTo>
                          <a:close/>
                          <a:moveTo>
                            <a:pt x="164697" y="137569"/>
                          </a:moveTo>
                          <a:cubicBezTo>
                            <a:pt x="198064" y="145794"/>
                            <a:pt x="255569" y="185658"/>
                            <a:pt x="312312" y="242401"/>
                          </a:cubicBezTo>
                          <a:cubicBezTo>
                            <a:pt x="387968" y="318058"/>
                            <a:pt x="433619" y="395070"/>
                            <a:pt x="414276" y="414414"/>
                          </a:cubicBezTo>
                          <a:cubicBezTo>
                            <a:pt x="394932" y="433757"/>
                            <a:pt x="317920" y="388107"/>
                            <a:pt x="242263" y="312450"/>
                          </a:cubicBezTo>
                          <a:cubicBezTo>
                            <a:pt x="166606" y="236793"/>
                            <a:pt x="120955" y="159780"/>
                            <a:pt x="140299" y="140437"/>
                          </a:cubicBezTo>
                          <a:cubicBezTo>
                            <a:pt x="145135" y="135601"/>
                            <a:pt x="153575" y="134827"/>
                            <a:pt x="164697" y="137569"/>
                          </a:cubicBezTo>
                          <a:close/>
                          <a:moveTo>
                            <a:pt x="477514" y="0"/>
                          </a:moveTo>
                          <a:cubicBezTo>
                            <a:pt x="504870" y="0"/>
                            <a:pt x="527046" y="86736"/>
                            <a:pt x="527046" y="193731"/>
                          </a:cubicBezTo>
                          <a:cubicBezTo>
                            <a:pt x="527046" y="300726"/>
                            <a:pt x="504870" y="387462"/>
                            <a:pt x="477514" y="387462"/>
                          </a:cubicBezTo>
                          <a:cubicBezTo>
                            <a:pt x="450158" y="387462"/>
                            <a:pt x="427982" y="300726"/>
                            <a:pt x="427982" y="193731"/>
                          </a:cubicBezTo>
                          <a:cubicBezTo>
                            <a:pt x="427982" y="86736"/>
                            <a:pt x="450158" y="0"/>
                            <a:pt x="477514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AED8A934-E7A8-6788-D88C-74D9D9B5B247}"/>
                    </a:ext>
                  </a:extLst>
                </p:cNvPr>
                <p:cNvGrpSpPr/>
                <p:nvPr/>
              </p:nvGrpSpPr>
              <p:grpSpPr>
                <a:xfrm>
                  <a:off x="4408557" y="1380611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121" name="グループ化 120">
                    <a:extLst>
                      <a:ext uri="{FF2B5EF4-FFF2-40B4-BE49-F238E27FC236}">
                        <a16:creationId xmlns:a16="http://schemas.microsoft.com/office/drawing/2014/main" id="{F471BC67-82B7-67AB-3747-31C04EFF12A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6" name="円/楕円 159">
                      <a:extLst>
                        <a:ext uri="{FF2B5EF4-FFF2-40B4-BE49-F238E27FC236}">
                          <a16:creationId xmlns:a16="http://schemas.microsoft.com/office/drawing/2014/main" id="{32F10D10-29E1-FC6F-0FB8-ECB61B78B8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7" name="円/楕円 160">
                      <a:extLst>
                        <a:ext uri="{FF2B5EF4-FFF2-40B4-BE49-F238E27FC236}">
                          <a16:creationId xmlns:a16="http://schemas.microsoft.com/office/drawing/2014/main" id="{D2F26CA2-2CCA-7DDC-1A69-18F7DAD974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3DE626C8-16D1-A855-1343-A3DD3E13DF2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4" name="円/楕円 157">
                      <a:extLst>
                        <a:ext uri="{FF2B5EF4-FFF2-40B4-BE49-F238E27FC236}">
                          <a16:creationId xmlns:a16="http://schemas.microsoft.com/office/drawing/2014/main" id="{E3F1C783-7A1C-E9BB-3A34-0FBBB91682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5" name="円/楕円 158">
                      <a:extLst>
                        <a:ext uri="{FF2B5EF4-FFF2-40B4-BE49-F238E27FC236}">
                          <a16:creationId xmlns:a16="http://schemas.microsoft.com/office/drawing/2014/main" id="{63A00425-44D7-D7D9-92BA-66A8EBA2D3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3" name="円/楕円 156">
                    <a:extLst>
                      <a:ext uri="{FF2B5EF4-FFF2-40B4-BE49-F238E27FC236}">
                        <a16:creationId xmlns:a16="http://schemas.microsoft.com/office/drawing/2014/main" id="{FAC5229D-0905-5D87-5E98-9677957DA5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0" name="月 109">
                  <a:extLst>
                    <a:ext uri="{FF2B5EF4-FFF2-40B4-BE49-F238E27FC236}">
                      <a16:creationId xmlns:a16="http://schemas.microsoft.com/office/drawing/2014/main" id="{91EA2720-3D86-EAC7-4A19-7678BCEEFE03}"/>
                    </a:ext>
                  </a:extLst>
                </p:cNvPr>
                <p:cNvSpPr/>
                <p:nvPr/>
              </p:nvSpPr>
              <p:spPr>
                <a:xfrm>
                  <a:off x="4511872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808D88B3-64E1-7E71-E05C-076693065F4F}"/>
                    </a:ext>
                  </a:extLst>
                </p:cNvPr>
                <p:cNvSpPr/>
                <p:nvPr/>
              </p:nvSpPr>
              <p:spPr>
                <a:xfrm flipH="1">
                  <a:off x="5287071" y="1553825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ED0CD70F-2152-2441-4FDE-EE4608070A45}"/>
                    </a:ext>
                  </a:extLst>
                </p:cNvPr>
                <p:cNvSpPr/>
                <p:nvPr/>
              </p:nvSpPr>
              <p:spPr>
                <a:xfrm>
                  <a:off x="4446972" y="1239640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E90267FA-FAD6-220C-6721-5A2F31AAB862}"/>
                    </a:ext>
                  </a:extLst>
                </p:cNvPr>
                <p:cNvSpPr/>
                <p:nvPr/>
              </p:nvSpPr>
              <p:spPr>
                <a:xfrm rot="5400000">
                  <a:off x="4683796" y="1622957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B51BBAD7-DE49-6B17-6E1C-04C4F82D4D50}"/>
                    </a:ext>
                  </a:extLst>
                </p:cNvPr>
                <p:cNvSpPr/>
                <p:nvPr/>
              </p:nvSpPr>
              <p:spPr>
                <a:xfrm rot="5400000">
                  <a:off x="5166549" y="1622959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7A34A83-4DF1-FA3B-1DF0-0A5745185C67}"/>
                    </a:ext>
                  </a:extLst>
                </p:cNvPr>
                <p:cNvSpPr/>
                <p:nvPr/>
              </p:nvSpPr>
              <p:spPr>
                <a:xfrm rot="12052275">
                  <a:off x="4616023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8FF77E8-E041-C0F8-004F-CF29080F012B}"/>
                    </a:ext>
                  </a:extLst>
                </p:cNvPr>
                <p:cNvSpPr/>
                <p:nvPr/>
              </p:nvSpPr>
              <p:spPr>
                <a:xfrm rot="9547725" flipH="1">
                  <a:off x="5081206" y="1843447"/>
                  <a:ext cx="209663" cy="157174"/>
                </a:xfrm>
                <a:custGeom>
                  <a:avLst/>
                  <a:gdLst>
                    <a:gd name="connsiteX0" fmla="*/ 9005 w 209663"/>
                    <a:gd name="connsiteY0" fmla="*/ 154191 h 157174"/>
                    <a:gd name="connsiteX1" fmla="*/ 230 w 209663"/>
                    <a:gd name="connsiteY1" fmla="*/ 155889 h 157174"/>
                    <a:gd name="connsiteX2" fmla="*/ 91543 w 209663"/>
                    <a:gd name="connsiteY2" fmla="*/ 80923 h 157174"/>
                    <a:gd name="connsiteX3" fmla="*/ 107724 w 209663"/>
                    <a:gd name="connsiteY3" fmla="*/ 76669 h 157174"/>
                    <a:gd name="connsiteX4" fmla="*/ 129007 w 209663"/>
                    <a:gd name="connsiteY4" fmla="*/ 8596 h 157174"/>
                    <a:gd name="connsiteX5" fmla="*/ 147839 w 209663"/>
                    <a:gd name="connsiteY5" fmla="*/ 68831 h 157174"/>
                    <a:gd name="connsiteX6" fmla="*/ 150130 w 209663"/>
                    <a:gd name="connsiteY6" fmla="*/ 68678 h 157174"/>
                    <a:gd name="connsiteX7" fmla="*/ 171602 w 209663"/>
                    <a:gd name="connsiteY7" fmla="*/ 0 h 157174"/>
                    <a:gd name="connsiteX8" fmla="*/ 193434 w 209663"/>
                    <a:gd name="connsiteY8" fmla="*/ 69829 h 157174"/>
                    <a:gd name="connsiteX9" fmla="*/ 198240 w 209663"/>
                    <a:gd name="connsiteY9" fmla="*/ 70388 h 157174"/>
                    <a:gd name="connsiteX10" fmla="*/ 209585 w 209663"/>
                    <a:gd name="connsiteY10" fmla="*/ 76064 h 157174"/>
                    <a:gd name="connsiteX11" fmla="*/ 98911 w 209663"/>
                    <a:gd name="connsiteY11" fmla="*/ 100249 h 157174"/>
                    <a:gd name="connsiteX12" fmla="*/ 9005 w 209663"/>
                    <a:gd name="connsiteY12" fmla="*/ 154191 h 157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9663" h="157174">
                      <a:moveTo>
                        <a:pt x="9005" y="154191"/>
                      </a:moveTo>
                      <a:cubicBezTo>
                        <a:pt x="4105" y="157253"/>
                        <a:pt x="1111" y="158198"/>
                        <a:pt x="230" y="155889"/>
                      </a:cubicBezTo>
                      <a:cubicBezTo>
                        <a:pt x="-3291" y="146653"/>
                        <a:pt x="33731" y="102966"/>
                        <a:pt x="91543" y="80923"/>
                      </a:cubicBezTo>
                      <a:lnTo>
                        <a:pt x="107724" y="76669"/>
                      </a:lnTo>
                      <a:lnTo>
                        <a:pt x="129007" y="8596"/>
                      </a:lnTo>
                      <a:lnTo>
                        <a:pt x="147839" y="68831"/>
                      </a:lnTo>
                      <a:lnTo>
                        <a:pt x="150130" y="68678"/>
                      </a:lnTo>
                      <a:lnTo>
                        <a:pt x="171602" y="0"/>
                      </a:lnTo>
                      <a:lnTo>
                        <a:pt x="193434" y="69829"/>
                      </a:lnTo>
                      <a:lnTo>
                        <a:pt x="198240" y="70388"/>
                      </a:lnTo>
                      <a:cubicBezTo>
                        <a:pt x="204904" y="72025"/>
                        <a:pt x="208974" y="74087"/>
                        <a:pt x="209585" y="76064"/>
                      </a:cubicBezTo>
                      <a:cubicBezTo>
                        <a:pt x="212029" y="83972"/>
                        <a:pt x="156723" y="78207"/>
                        <a:pt x="98911" y="100249"/>
                      </a:cubicBezTo>
                      <a:cubicBezTo>
                        <a:pt x="55553" y="116782"/>
                        <a:pt x="23705" y="145008"/>
                        <a:pt x="9005" y="15419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A7FE0750-7097-3441-9F3A-CBEF0666888F}"/>
                  </a:ext>
                </a:extLst>
              </p:cNvPr>
              <p:cNvGrpSpPr/>
              <p:nvPr/>
            </p:nvGrpSpPr>
            <p:grpSpPr>
              <a:xfrm>
                <a:off x="3613150" y="2323355"/>
                <a:ext cx="2705100" cy="1215183"/>
                <a:chOff x="3613150" y="2323355"/>
                <a:chExt cx="2705100" cy="1215183"/>
              </a:xfrm>
            </p:grpSpPr>
            <p:grpSp>
              <p:nvGrpSpPr>
                <p:cNvPr id="323" name="グループ化 322">
                  <a:extLst>
                    <a:ext uri="{FF2B5EF4-FFF2-40B4-BE49-F238E27FC236}">
                      <a16:creationId xmlns:a16="http://schemas.microsoft.com/office/drawing/2014/main" id="{66DFBFAA-16CE-957A-188D-DE836DC98EE2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193D1D30-BF58-F7AE-4AD3-5A6CF01BA790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上の 2 つの角を丸める 181">
                    <a:extLst>
                      <a:ext uri="{FF2B5EF4-FFF2-40B4-BE49-F238E27FC236}">
                        <a16:creationId xmlns:a16="http://schemas.microsoft.com/office/drawing/2014/main" id="{C0417D88-561E-7DE9-42FD-ECA2AD1AFCE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四角形: 上の 2 つの角を丸める 181">
                  <a:extLst>
                    <a:ext uri="{FF2B5EF4-FFF2-40B4-BE49-F238E27FC236}">
                      <a16:creationId xmlns:a16="http://schemas.microsoft.com/office/drawing/2014/main" id="{7DAD03EF-5B23-2100-1017-F703283A92FE}"/>
                    </a:ext>
                  </a:extLst>
                </p:cNvPr>
                <p:cNvSpPr/>
                <p:nvPr/>
              </p:nvSpPr>
              <p:spPr>
                <a:xfrm>
                  <a:off x="36131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E787A27-AD7E-BCEA-9B8A-68B2A64ABE09}"/>
                </a:ext>
              </a:extLst>
            </p:cNvPr>
            <p:cNvGrpSpPr/>
            <p:nvPr/>
          </p:nvGrpSpPr>
          <p:grpSpPr>
            <a:xfrm>
              <a:off x="4281697" y="2263920"/>
              <a:ext cx="221455" cy="172195"/>
              <a:chOff x="1314450" y="2280493"/>
              <a:chExt cx="212372" cy="182066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0718413F-A49D-97CB-9443-A4CA12437326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四角形: 上の 2 つの角を丸める 225">
                <a:extLst>
                  <a:ext uri="{FF2B5EF4-FFF2-40B4-BE49-F238E27FC236}">
                    <a16:creationId xmlns:a16="http://schemas.microsoft.com/office/drawing/2014/main" id="{B7637B42-0BFD-D258-A32D-E5B33D55E36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C0EE8D17-7F04-65CA-F76C-8A3BE7898B3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上の 2 つの角を丸める 227">
                <a:extLst>
                  <a:ext uri="{FF2B5EF4-FFF2-40B4-BE49-F238E27FC236}">
                    <a16:creationId xmlns:a16="http://schemas.microsoft.com/office/drawing/2014/main" id="{F5CD8538-2BF1-595E-B2DB-3261D1F1CF9B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66A5429-C216-D8C7-8CB6-D4B5D8BD564B}"/>
                </a:ext>
              </a:extLst>
            </p:cNvPr>
            <p:cNvGrpSpPr/>
            <p:nvPr/>
          </p:nvGrpSpPr>
          <p:grpSpPr>
            <a:xfrm flipH="1">
              <a:off x="5374261" y="2263920"/>
              <a:ext cx="221455" cy="172195"/>
              <a:chOff x="1314450" y="2280493"/>
              <a:chExt cx="212372" cy="182066"/>
            </a:xfrm>
          </p:grpSpPr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EF2AC9DB-9002-67C5-A4DF-1615760E901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D0F76001-741D-3394-B6A0-AADB5C8F8D7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11F10CFC-055B-0D0B-DE84-F8D454D14B1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FDA77938-24D9-E4E3-0B91-F2F4CB61133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852F3E70-2518-FA57-DF4C-2EC2634718EA}"/>
                </a:ext>
              </a:extLst>
            </p:cNvPr>
            <p:cNvGrpSpPr/>
            <p:nvPr/>
          </p:nvGrpSpPr>
          <p:grpSpPr>
            <a:xfrm>
              <a:off x="5212256" y="254833"/>
              <a:ext cx="1367370" cy="2057698"/>
              <a:chOff x="2285313" y="300077"/>
              <a:chExt cx="1367370" cy="2057698"/>
            </a:xfrm>
          </p:grpSpPr>
          <p:sp>
            <p:nvSpPr>
              <p:cNvPr id="397" name="稲妻 396">
                <a:extLst>
                  <a:ext uri="{FF2B5EF4-FFF2-40B4-BE49-F238E27FC236}">
                    <a16:creationId xmlns:a16="http://schemas.microsoft.com/office/drawing/2014/main" id="{C04F22AF-CCE9-B5B2-17AE-384E8C0D047B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稲妻 397">
                <a:extLst>
                  <a:ext uri="{FF2B5EF4-FFF2-40B4-BE49-F238E27FC236}">
                    <a16:creationId xmlns:a16="http://schemas.microsoft.com/office/drawing/2014/main" id="{B6852AED-3F16-E9B8-1C8A-0E676EA42FFD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2743C5AB-0A81-48BE-FBF8-F05B93D06089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04" name="テキスト ボックス 403">
                  <a:extLst>
                    <a:ext uri="{FF2B5EF4-FFF2-40B4-BE49-F238E27FC236}">
                      <a16:creationId xmlns:a16="http://schemas.microsoft.com/office/drawing/2014/main" id="{A5A5C0F6-1355-919D-A061-B2857FA308A7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05" name="テキスト ボックス 404">
                  <a:extLst>
                    <a:ext uri="{FF2B5EF4-FFF2-40B4-BE49-F238E27FC236}">
                      <a16:creationId xmlns:a16="http://schemas.microsoft.com/office/drawing/2014/main" id="{69A125FC-3D30-9AC7-2EFD-55C6E10DD6D0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ECDC4601-BB8C-56F4-FDF9-1C8421EB11A6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02" name="テキスト ボックス 401">
                  <a:extLst>
                    <a:ext uri="{FF2B5EF4-FFF2-40B4-BE49-F238E27FC236}">
                      <a16:creationId xmlns:a16="http://schemas.microsoft.com/office/drawing/2014/main" id="{584F4F2F-E9CE-4EAF-2628-A4B6665810D3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03" name="テキスト ボックス 402">
                  <a:extLst>
                    <a:ext uri="{FF2B5EF4-FFF2-40B4-BE49-F238E27FC236}">
                      <a16:creationId xmlns:a16="http://schemas.microsoft.com/office/drawing/2014/main" id="{B14C69F4-6B65-B0C1-863F-3CB98ADFCC9E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01" name="稲妻 400">
                <a:extLst>
                  <a:ext uri="{FF2B5EF4-FFF2-40B4-BE49-F238E27FC236}">
                    <a16:creationId xmlns:a16="http://schemas.microsoft.com/office/drawing/2014/main" id="{73C93ED6-49BF-F4A4-9B24-0C431749E83E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E1A4D074-9A6F-5754-D6FB-17DB88BB2A44}"/>
                </a:ext>
              </a:extLst>
            </p:cNvPr>
            <p:cNvGrpSpPr/>
            <p:nvPr/>
          </p:nvGrpSpPr>
          <p:grpSpPr>
            <a:xfrm>
              <a:off x="3309418" y="549117"/>
              <a:ext cx="1189037" cy="2127918"/>
              <a:chOff x="382475" y="594361"/>
              <a:chExt cx="1189037" cy="2127918"/>
            </a:xfrm>
          </p:grpSpPr>
          <p:sp>
            <p:nvSpPr>
              <p:cNvPr id="407" name="稲妻 406">
                <a:extLst>
                  <a:ext uri="{FF2B5EF4-FFF2-40B4-BE49-F238E27FC236}">
                    <a16:creationId xmlns:a16="http://schemas.microsoft.com/office/drawing/2014/main" id="{B0DB6B04-CE9C-F0AD-7DEC-388FFD335975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稲妻 407">
                <a:extLst>
                  <a:ext uri="{FF2B5EF4-FFF2-40B4-BE49-F238E27FC236}">
                    <a16:creationId xmlns:a16="http://schemas.microsoft.com/office/drawing/2014/main" id="{F233D9C0-1C5F-EA4D-C553-5883E8CFDDBB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5D421B48-4AA3-FC3F-8CEC-3AE6A35C2D7E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414" name="テキスト ボックス 413">
                  <a:extLst>
                    <a:ext uri="{FF2B5EF4-FFF2-40B4-BE49-F238E27FC236}">
                      <a16:creationId xmlns:a16="http://schemas.microsoft.com/office/drawing/2014/main" id="{0BC809FD-DAAA-59D2-FB84-8CE6857D9E3E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15" name="テキスト ボックス 414">
                  <a:extLst>
                    <a:ext uri="{FF2B5EF4-FFF2-40B4-BE49-F238E27FC236}">
                      <a16:creationId xmlns:a16="http://schemas.microsoft.com/office/drawing/2014/main" id="{85816591-0DB2-5A55-1252-718D73EFC1B6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10" name="グループ化 409">
                <a:extLst>
                  <a:ext uri="{FF2B5EF4-FFF2-40B4-BE49-F238E27FC236}">
                    <a16:creationId xmlns:a16="http://schemas.microsoft.com/office/drawing/2014/main" id="{C19530FD-501A-A123-FC05-74338426DDD3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412" name="テキスト ボックス 411">
                  <a:extLst>
                    <a:ext uri="{FF2B5EF4-FFF2-40B4-BE49-F238E27FC236}">
                      <a16:creationId xmlns:a16="http://schemas.microsoft.com/office/drawing/2014/main" id="{28DAB261-BA51-3E34-883A-87488E05917A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13" name="テキスト ボックス 412">
                  <a:extLst>
                    <a:ext uri="{FF2B5EF4-FFF2-40B4-BE49-F238E27FC236}">
                      <a16:creationId xmlns:a16="http://schemas.microsoft.com/office/drawing/2014/main" id="{21B010EC-47CA-0316-91C9-C075D3683490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11" name="稲妻 410">
                <a:extLst>
                  <a:ext uri="{FF2B5EF4-FFF2-40B4-BE49-F238E27FC236}">
                    <a16:creationId xmlns:a16="http://schemas.microsoft.com/office/drawing/2014/main" id="{CC07439E-0461-DAE5-613D-184C01AE810C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E17F6382-A2B2-5B1C-A2AF-7638992A63DC}"/>
                </a:ext>
              </a:extLst>
            </p:cNvPr>
            <p:cNvGrpSpPr/>
            <p:nvPr/>
          </p:nvGrpSpPr>
          <p:grpSpPr>
            <a:xfrm>
              <a:off x="4704808" y="1767214"/>
              <a:ext cx="493322" cy="307634"/>
              <a:chOff x="1777865" y="1812458"/>
              <a:chExt cx="493322" cy="307634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9ECDAAC3-4E3D-D75B-0A87-1096299744E8}"/>
                  </a:ext>
                </a:extLst>
              </p:cNvPr>
              <p:cNvGrpSpPr/>
              <p:nvPr/>
            </p:nvGrpSpPr>
            <p:grpSpPr>
              <a:xfrm>
                <a:off x="1777865" y="1874254"/>
                <a:ext cx="493322" cy="245838"/>
                <a:chOff x="4426330" y="1206372"/>
                <a:chExt cx="1694856" cy="844604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6B5B1D06-33EC-C9AD-0FBE-EC182F248A0F}"/>
                    </a:ext>
                  </a:extLst>
                </p:cNvPr>
                <p:cNvSpPr/>
                <p:nvPr/>
              </p:nvSpPr>
              <p:spPr>
                <a:xfrm>
                  <a:off x="4426330" y="1206372"/>
                  <a:ext cx="1694856" cy="844604"/>
                </a:xfrm>
                <a:custGeom>
                  <a:avLst/>
                  <a:gdLst>
                    <a:gd name="connsiteX0" fmla="*/ 383775 w 534727"/>
                    <a:gd name="connsiteY0" fmla="*/ 191 h 242560"/>
                    <a:gd name="connsiteX1" fmla="*/ 532579 w 534727"/>
                    <a:gd name="connsiteY1" fmla="*/ 67890 h 242560"/>
                    <a:gd name="connsiteX2" fmla="*/ 362158 w 534727"/>
                    <a:gd name="connsiteY2" fmla="*/ 230301 h 242560"/>
                    <a:gd name="connsiteX3" fmla="*/ 282168 w 534727"/>
                    <a:gd name="connsiteY3" fmla="*/ 242559 h 242560"/>
                    <a:gd name="connsiteX4" fmla="*/ 267365 w 534727"/>
                    <a:gd name="connsiteY4" fmla="*/ 241212 h 242560"/>
                    <a:gd name="connsiteX5" fmla="*/ 252559 w 534727"/>
                    <a:gd name="connsiteY5" fmla="*/ 242560 h 242560"/>
                    <a:gd name="connsiteX6" fmla="*/ 172569 w 534727"/>
                    <a:gd name="connsiteY6" fmla="*/ 230301 h 242560"/>
                    <a:gd name="connsiteX7" fmla="*/ 2148 w 534727"/>
                    <a:gd name="connsiteY7" fmla="*/ 67890 h 242560"/>
                    <a:gd name="connsiteX8" fmla="*/ 150953 w 534727"/>
                    <a:gd name="connsiteY8" fmla="*/ 191 h 242560"/>
                    <a:gd name="connsiteX9" fmla="*/ 230942 w 534727"/>
                    <a:gd name="connsiteY9" fmla="*/ 12450 h 242560"/>
                    <a:gd name="connsiteX10" fmla="*/ 267363 w 534727"/>
                    <a:gd name="connsiteY10" fmla="*/ 26640 h 242560"/>
                    <a:gd name="connsiteX11" fmla="*/ 303785 w 534727"/>
                    <a:gd name="connsiteY11" fmla="*/ 12449 h 242560"/>
                    <a:gd name="connsiteX12" fmla="*/ 383775 w 534727"/>
                    <a:gd name="connsiteY12" fmla="*/ 191 h 24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4727" h="242560">
                      <a:moveTo>
                        <a:pt x="383775" y="191"/>
                      </a:moveTo>
                      <a:cubicBezTo>
                        <a:pt x="459848" y="-2470"/>
                        <a:pt x="520489" y="22772"/>
                        <a:pt x="532579" y="67890"/>
                      </a:cubicBezTo>
                      <a:cubicBezTo>
                        <a:pt x="548698" y="128048"/>
                        <a:pt x="472398" y="200762"/>
                        <a:pt x="362158" y="230301"/>
                      </a:cubicBezTo>
                      <a:cubicBezTo>
                        <a:pt x="334598" y="237685"/>
                        <a:pt x="307525" y="241672"/>
                        <a:pt x="282168" y="242559"/>
                      </a:cubicBezTo>
                      <a:lnTo>
                        <a:pt x="267365" y="241212"/>
                      </a:lnTo>
                      <a:lnTo>
                        <a:pt x="252559" y="242560"/>
                      </a:lnTo>
                      <a:cubicBezTo>
                        <a:pt x="227202" y="241673"/>
                        <a:pt x="200129" y="237686"/>
                        <a:pt x="172569" y="230301"/>
                      </a:cubicBezTo>
                      <a:cubicBezTo>
                        <a:pt x="62329" y="200762"/>
                        <a:pt x="-13971" y="128048"/>
                        <a:pt x="2148" y="67890"/>
                      </a:cubicBezTo>
                      <a:cubicBezTo>
                        <a:pt x="14238" y="22772"/>
                        <a:pt x="74880" y="-2470"/>
                        <a:pt x="150953" y="191"/>
                      </a:cubicBezTo>
                      <a:cubicBezTo>
                        <a:pt x="176310" y="1078"/>
                        <a:pt x="203382" y="5065"/>
                        <a:pt x="230942" y="12450"/>
                      </a:cubicBezTo>
                      <a:lnTo>
                        <a:pt x="267363" y="26640"/>
                      </a:lnTo>
                      <a:lnTo>
                        <a:pt x="303785" y="12449"/>
                      </a:lnTo>
                      <a:cubicBezTo>
                        <a:pt x="331345" y="5065"/>
                        <a:pt x="358417" y="1077"/>
                        <a:pt x="383775" y="1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CF40E5FD-02F3-EC3D-8C84-5132ECEB6784}"/>
                    </a:ext>
                  </a:extLst>
                </p:cNvPr>
                <p:cNvSpPr/>
                <p:nvPr/>
              </p:nvSpPr>
              <p:spPr>
                <a:xfrm>
                  <a:off x="4612258" y="1407119"/>
                  <a:ext cx="1323003" cy="641051"/>
                </a:xfrm>
                <a:custGeom>
                  <a:avLst/>
                  <a:gdLst>
                    <a:gd name="connsiteX0" fmla="*/ 661501 w 1323003"/>
                    <a:gd name="connsiteY0" fmla="*/ 0 h 641051"/>
                    <a:gd name="connsiteX1" fmla="*/ 1314299 w 1323003"/>
                    <a:gd name="connsiteY1" fmla="*/ 351656 h 641051"/>
                    <a:gd name="connsiteX2" fmla="*/ 1323003 w 1323003"/>
                    <a:gd name="connsiteY2" fmla="*/ 408726 h 641051"/>
                    <a:gd name="connsiteX3" fmla="*/ 1299892 w 1323003"/>
                    <a:gd name="connsiteY3" fmla="*/ 429462 h 641051"/>
                    <a:gd name="connsiteX4" fmla="*/ 961959 w 1323003"/>
                    <a:gd name="connsiteY4" fmla="*/ 598365 h 641051"/>
                    <a:gd name="connsiteX5" fmla="*/ 708425 w 1323003"/>
                    <a:gd name="connsiteY5" fmla="*/ 641048 h 641051"/>
                    <a:gd name="connsiteX6" fmla="*/ 661506 w 1323003"/>
                    <a:gd name="connsiteY6" fmla="*/ 636357 h 641051"/>
                    <a:gd name="connsiteX7" fmla="*/ 614577 w 1323003"/>
                    <a:gd name="connsiteY7" fmla="*/ 641051 h 641051"/>
                    <a:gd name="connsiteX8" fmla="*/ 361043 w 1323003"/>
                    <a:gd name="connsiteY8" fmla="*/ 598365 h 641051"/>
                    <a:gd name="connsiteX9" fmla="*/ 23111 w 1323003"/>
                    <a:gd name="connsiteY9" fmla="*/ 429462 h 641051"/>
                    <a:gd name="connsiteX10" fmla="*/ 0 w 1323003"/>
                    <a:gd name="connsiteY10" fmla="*/ 408725 h 641051"/>
                    <a:gd name="connsiteX11" fmla="*/ 8704 w 1323003"/>
                    <a:gd name="connsiteY11" fmla="*/ 351656 h 641051"/>
                    <a:gd name="connsiteX12" fmla="*/ 661501 w 1323003"/>
                    <a:gd name="connsiteY12" fmla="*/ 0 h 641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3003" h="641051">
                      <a:moveTo>
                        <a:pt x="661501" y="0"/>
                      </a:moveTo>
                      <a:cubicBezTo>
                        <a:pt x="983507" y="0"/>
                        <a:pt x="1252166" y="150967"/>
                        <a:pt x="1314299" y="351656"/>
                      </a:cubicBezTo>
                      <a:lnTo>
                        <a:pt x="1323003" y="408726"/>
                      </a:lnTo>
                      <a:lnTo>
                        <a:pt x="1299892" y="429462"/>
                      </a:lnTo>
                      <a:cubicBezTo>
                        <a:pt x="1208892" y="500082"/>
                        <a:pt x="1092990" y="559794"/>
                        <a:pt x="961959" y="598365"/>
                      </a:cubicBezTo>
                      <a:cubicBezTo>
                        <a:pt x="874606" y="624076"/>
                        <a:pt x="788796" y="637959"/>
                        <a:pt x="708425" y="641048"/>
                      </a:cubicBezTo>
                      <a:lnTo>
                        <a:pt x="661506" y="636357"/>
                      </a:lnTo>
                      <a:lnTo>
                        <a:pt x="614577" y="641051"/>
                      </a:lnTo>
                      <a:cubicBezTo>
                        <a:pt x="534206" y="637963"/>
                        <a:pt x="448397" y="624080"/>
                        <a:pt x="361043" y="598365"/>
                      </a:cubicBezTo>
                      <a:cubicBezTo>
                        <a:pt x="230013" y="559794"/>
                        <a:pt x="114111" y="500082"/>
                        <a:pt x="23111" y="429462"/>
                      </a:cubicBezTo>
                      <a:lnTo>
                        <a:pt x="0" y="408725"/>
                      </a:lnTo>
                      <a:lnTo>
                        <a:pt x="8704" y="351656"/>
                      </a:lnTo>
                      <a:cubicBezTo>
                        <a:pt x="70837" y="150967"/>
                        <a:pt x="339495" y="0"/>
                        <a:pt x="6615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327E661A-CB1C-3EC3-CBE6-987AD87ECDE3}"/>
                    </a:ext>
                  </a:extLst>
                </p:cNvPr>
                <p:cNvSpPr/>
                <p:nvPr/>
              </p:nvSpPr>
              <p:spPr>
                <a:xfrm>
                  <a:off x="4807748" y="1700998"/>
                  <a:ext cx="932021" cy="332319"/>
                </a:xfrm>
                <a:custGeom>
                  <a:avLst/>
                  <a:gdLst>
                    <a:gd name="connsiteX0" fmla="*/ 383775 w 534727"/>
                    <a:gd name="connsiteY0" fmla="*/ 191 h 242560"/>
                    <a:gd name="connsiteX1" fmla="*/ 532579 w 534727"/>
                    <a:gd name="connsiteY1" fmla="*/ 67890 h 242560"/>
                    <a:gd name="connsiteX2" fmla="*/ 362158 w 534727"/>
                    <a:gd name="connsiteY2" fmla="*/ 230301 h 242560"/>
                    <a:gd name="connsiteX3" fmla="*/ 282168 w 534727"/>
                    <a:gd name="connsiteY3" fmla="*/ 242559 h 242560"/>
                    <a:gd name="connsiteX4" fmla="*/ 267365 w 534727"/>
                    <a:gd name="connsiteY4" fmla="*/ 241212 h 242560"/>
                    <a:gd name="connsiteX5" fmla="*/ 252559 w 534727"/>
                    <a:gd name="connsiteY5" fmla="*/ 242560 h 242560"/>
                    <a:gd name="connsiteX6" fmla="*/ 172569 w 534727"/>
                    <a:gd name="connsiteY6" fmla="*/ 230301 h 242560"/>
                    <a:gd name="connsiteX7" fmla="*/ 2148 w 534727"/>
                    <a:gd name="connsiteY7" fmla="*/ 67890 h 242560"/>
                    <a:gd name="connsiteX8" fmla="*/ 150953 w 534727"/>
                    <a:gd name="connsiteY8" fmla="*/ 191 h 242560"/>
                    <a:gd name="connsiteX9" fmla="*/ 230942 w 534727"/>
                    <a:gd name="connsiteY9" fmla="*/ 12450 h 242560"/>
                    <a:gd name="connsiteX10" fmla="*/ 267363 w 534727"/>
                    <a:gd name="connsiteY10" fmla="*/ 26640 h 242560"/>
                    <a:gd name="connsiteX11" fmla="*/ 303785 w 534727"/>
                    <a:gd name="connsiteY11" fmla="*/ 12449 h 242560"/>
                    <a:gd name="connsiteX12" fmla="*/ 383775 w 534727"/>
                    <a:gd name="connsiteY12" fmla="*/ 191 h 24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4727" h="242560">
                      <a:moveTo>
                        <a:pt x="383775" y="191"/>
                      </a:moveTo>
                      <a:cubicBezTo>
                        <a:pt x="459848" y="-2470"/>
                        <a:pt x="520489" y="22772"/>
                        <a:pt x="532579" y="67890"/>
                      </a:cubicBezTo>
                      <a:cubicBezTo>
                        <a:pt x="548698" y="128048"/>
                        <a:pt x="472398" y="200762"/>
                        <a:pt x="362158" y="230301"/>
                      </a:cubicBezTo>
                      <a:cubicBezTo>
                        <a:pt x="334598" y="237685"/>
                        <a:pt x="307525" y="241672"/>
                        <a:pt x="282168" y="242559"/>
                      </a:cubicBezTo>
                      <a:lnTo>
                        <a:pt x="267365" y="241212"/>
                      </a:lnTo>
                      <a:lnTo>
                        <a:pt x="252559" y="242560"/>
                      </a:lnTo>
                      <a:cubicBezTo>
                        <a:pt x="227202" y="241673"/>
                        <a:pt x="200129" y="237686"/>
                        <a:pt x="172569" y="230301"/>
                      </a:cubicBezTo>
                      <a:cubicBezTo>
                        <a:pt x="62329" y="200762"/>
                        <a:pt x="-13971" y="128048"/>
                        <a:pt x="2148" y="67890"/>
                      </a:cubicBezTo>
                      <a:cubicBezTo>
                        <a:pt x="14238" y="22772"/>
                        <a:pt x="74880" y="-2470"/>
                        <a:pt x="150953" y="191"/>
                      </a:cubicBezTo>
                      <a:cubicBezTo>
                        <a:pt x="176310" y="1078"/>
                        <a:pt x="203382" y="5065"/>
                        <a:pt x="230942" y="12450"/>
                      </a:cubicBezTo>
                      <a:lnTo>
                        <a:pt x="267363" y="26640"/>
                      </a:lnTo>
                      <a:lnTo>
                        <a:pt x="303785" y="12449"/>
                      </a:lnTo>
                      <a:cubicBezTo>
                        <a:pt x="331345" y="5065"/>
                        <a:pt x="358417" y="1077"/>
                        <a:pt x="383775" y="19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8" name="正方形/長方形 67">
                <a:extLst>
                  <a:ext uri="{FF2B5EF4-FFF2-40B4-BE49-F238E27FC236}">
                    <a16:creationId xmlns:a16="http://schemas.microsoft.com/office/drawing/2014/main" id="{2C7289F3-0BA7-F936-25F9-2D6677CF9AF7}"/>
                  </a:ext>
                </a:extLst>
              </p:cNvPr>
              <p:cNvSpPr/>
              <p:nvPr/>
            </p:nvSpPr>
            <p:spPr>
              <a:xfrm>
                <a:off x="1988893" y="1812458"/>
                <a:ext cx="56580" cy="29002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80B695C0-021C-0279-0E5C-E714B27E1517}"/>
              </a:ext>
            </a:extLst>
          </p:cNvPr>
          <p:cNvGrpSpPr/>
          <p:nvPr/>
        </p:nvGrpSpPr>
        <p:grpSpPr>
          <a:xfrm>
            <a:off x="6569349" y="796124"/>
            <a:ext cx="2739751" cy="2742413"/>
            <a:chOff x="6251849" y="265152"/>
            <a:chExt cx="3270208" cy="3273386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C17F302F-27B2-0803-8C57-B7AD6C43D805}"/>
                </a:ext>
              </a:extLst>
            </p:cNvPr>
            <p:cNvGrpSpPr/>
            <p:nvPr/>
          </p:nvGrpSpPr>
          <p:grpSpPr>
            <a:xfrm>
              <a:off x="6559550" y="1023938"/>
              <a:ext cx="2705100" cy="2514600"/>
              <a:chOff x="6559550" y="1023938"/>
              <a:chExt cx="2705100" cy="25146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6E9A82BC-8C64-E6B3-1FB8-90329951B4C5}"/>
                  </a:ext>
                </a:extLst>
              </p:cNvPr>
              <p:cNvGrpSpPr/>
              <p:nvPr/>
            </p:nvGrpSpPr>
            <p:grpSpPr>
              <a:xfrm>
                <a:off x="6611937" y="10239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AB2477A6-A8E2-41A3-D309-4381D0BF2A7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8" name="四角形: 上の 2 つの角を丸める 37">
                    <a:extLst>
                      <a:ext uri="{FF2B5EF4-FFF2-40B4-BE49-F238E27FC236}">
                        <a16:creationId xmlns:a16="http://schemas.microsoft.com/office/drawing/2014/main" id="{7A7C586B-AFC5-E841-09D3-E6C6158A5630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" name="四角形: 上の 2 つの角を丸める 38">
                    <a:extLst>
                      <a:ext uri="{FF2B5EF4-FFF2-40B4-BE49-F238E27FC236}">
                        <a16:creationId xmlns:a16="http://schemas.microsoft.com/office/drawing/2014/main" id="{DEC22D4C-DD32-631B-F3D7-3A3C8716A9B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B79AFFBD-F5B2-5504-5A95-131D0150BF92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39B93458-3109-DE9D-ACF0-D379BEB4E4E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rgbClr val="FFCCFF"/>
                    </a:gs>
                    <a:gs pos="100000">
                      <a:srgbClr val="FF99CC"/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A845C0DC-3092-7D1C-76D7-7C37212D092A}"/>
                  </a:ext>
                </a:extLst>
              </p:cNvPr>
              <p:cNvGrpSpPr/>
              <p:nvPr/>
            </p:nvGrpSpPr>
            <p:grpSpPr>
              <a:xfrm>
                <a:off x="7314440" y="1061292"/>
                <a:ext cx="1087496" cy="2008770"/>
                <a:chOff x="7219166" y="1116601"/>
                <a:chExt cx="1314371" cy="2427847"/>
              </a:xfrm>
            </p:grpSpPr>
            <p:sp>
              <p:nvSpPr>
                <p:cNvPr id="176" name="円/楕円 351">
                  <a:extLst>
                    <a:ext uri="{FF2B5EF4-FFF2-40B4-BE49-F238E27FC236}">
                      <a16:creationId xmlns:a16="http://schemas.microsoft.com/office/drawing/2014/main" id="{7A538E1D-D366-A24A-1207-8CC8D4062CA7}"/>
                    </a:ext>
                  </a:extLst>
                </p:cNvPr>
                <p:cNvSpPr/>
                <p:nvPr/>
              </p:nvSpPr>
              <p:spPr>
                <a:xfrm>
                  <a:off x="7467901" y="1605836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074CF1FD-EEA2-C78D-A946-4AB28F6B4A6E}"/>
                    </a:ext>
                  </a:extLst>
                </p:cNvPr>
                <p:cNvGrpSpPr/>
                <p:nvPr/>
              </p:nvGrpSpPr>
              <p:grpSpPr>
                <a:xfrm>
                  <a:off x="7358156" y="2247870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61221DEF-6C1D-A4DE-6415-D6D793B2C65A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1BE7F1DF-3509-7394-32E5-871A19C8745D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FC19FEB5-4F82-8FB8-21AC-9FDDCE11A997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4B5CB617-F28E-2DB5-F938-88284C735423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314A6E7E-86EC-3CA7-FB8C-890339B76CED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1" name="平行四辺形 929">
                    <a:extLst>
                      <a:ext uri="{FF2B5EF4-FFF2-40B4-BE49-F238E27FC236}">
                        <a16:creationId xmlns:a16="http://schemas.microsoft.com/office/drawing/2014/main" id="{9A42AAB5-8C50-EB58-D832-2B9CA4125E14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E28F5E56-2105-8F9E-9BA4-29EC37DED024}"/>
                    </a:ext>
                  </a:extLst>
                </p:cNvPr>
                <p:cNvGrpSpPr/>
                <p:nvPr/>
              </p:nvGrpSpPr>
              <p:grpSpPr>
                <a:xfrm>
                  <a:off x="7326151" y="1116601"/>
                  <a:ext cx="1153186" cy="1280628"/>
                  <a:chOff x="7326151" y="1167401"/>
                  <a:chExt cx="1153186" cy="1280628"/>
                </a:xfrm>
              </p:grpSpPr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C9C8D2CF-5372-666C-CD75-6ED160D602CF}"/>
                      </a:ext>
                    </a:extLst>
                  </p:cNvPr>
                  <p:cNvGrpSpPr/>
                  <p:nvPr/>
                </p:nvGrpSpPr>
                <p:grpSpPr>
                  <a:xfrm>
                    <a:off x="7326151" y="1167401"/>
                    <a:ext cx="1153186" cy="1280628"/>
                    <a:chOff x="3927963" y="3342038"/>
                    <a:chExt cx="1079768" cy="1199097"/>
                  </a:xfrm>
                </p:grpSpPr>
                <p:sp>
                  <p:nvSpPr>
                    <p:cNvPr id="189" name="円/楕円 351">
                      <a:extLst>
                        <a:ext uri="{FF2B5EF4-FFF2-40B4-BE49-F238E27FC236}">
                          <a16:creationId xmlns:a16="http://schemas.microsoft.com/office/drawing/2014/main" id="{2C6252A8-32F5-CF99-0227-85D634497D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1723" y="3440091"/>
                      <a:ext cx="1025889" cy="1089473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195" name="グループ化 194">
                      <a:extLst>
                        <a:ext uri="{FF2B5EF4-FFF2-40B4-BE49-F238E27FC236}">
                          <a16:creationId xmlns:a16="http://schemas.microsoft.com/office/drawing/2014/main" id="{9D02DE36-DADA-64E8-EC9B-EF42C56A26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58047" y="3550779"/>
                      <a:ext cx="1049684" cy="990356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98" name="グループ化 197">
                        <a:extLst>
                          <a:ext uri="{FF2B5EF4-FFF2-40B4-BE49-F238E27FC236}">
                            <a16:creationId xmlns:a16="http://schemas.microsoft.com/office/drawing/2014/main" id="{B7E5AA3D-628C-7355-2516-00835E32154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3" name="円/楕円 370">
                          <a:extLst>
                            <a:ext uri="{FF2B5EF4-FFF2-40B4-BE49-F238E27FC236}">
                              <a16:creationId xmlns:a16="http://schemas.microsoft.com/office/drawing/2014/main" id="{85BD7649-4208-065D-F418-968B0591DF8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4" name="円/楕円 371">
                          <a:extLst>
                            <a:ext uri="{FF2B5EF4-FFF2-40B4-BE49-F238E27FC236}">
                              <a16:creationId xmlns:a16="http://schemas.microsoft.com/office/drawing/2014/main" id="{5180A0D1-ED70-EA56-451F-A6174F8499A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99" name="グループ化 198">
                        <a:extLst>
                          <a:ext uri="{FF2B5EF4-FFF2-40B4-BE49-F238E27FC236}">
                            <a16:creationId xmlns:a16="http://schemas.microsoft.com/office/drawing/2014/main" id="{B3417441-02DD-1AE9-8DFD-44B78BF8605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201" name="円/楕円 368">
                          <a:extLst>
                            <a:ext uri="{FF2B5EF4-FFF2-40B4-BE49-F238E27FC236}">
                              <a16:creationId xmlns:a16="http://schemas.microsoft.com/office/drawing/2014/main" id="{1CFCA66B-9775-43CD-414C-ABE516706E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02" name="円/楕円 369">
                          <a:extLst>
                            <a:ext uri="{FF2B5EF4-FFF2-40B4-BE49-F238E27FC236}">
                              <a16:creationId xmlns:a16="http://schemas.microsoft.com/office/drawing/2014/main" id="{892371F6-9092-B73A-AA30-DE62E80115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00" name="円/楕円 367">
                        <a:extLst>
                          <a:ext uri="{FF2B5EF4-FFF2-40B4-BE49-F238E27FC236}">
                            <a16:creationId xmlns:a16="http://schemas.microsoft.com/office/drawing/2014/main" id="{158B3322-075B-7DCD-EC16-A654869F7C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1" name="月 190">
                      <a:extLst>
                        <a:ext uri="{FF2B5EF4-FFF2-40B4-BE49-F238E27FC236}">
                          <a16:creationId xmlns:a16="http://schemas.microsoft.com/office/drawing/2014/main" id="{BC1D4927-3EC5-0946-A149-3384E5B6D35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120383" y="3342037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2" name="月 191">
                      <a:extLst>
                        <a:ext uri="{FF2B5EF4-FFF2-40B4-BE49-F238E27FC236}">
                          <a16:creationId xmlns:a16="http://schemas.microsoft.com/office/drawing/2014/main" id="{D9F412F0-EC8E-2A38-AD98-9123B7EDD64F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4606529" y="3342038"/>
                      <a:ext cx="244486" cy="629325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93" name="月 192">
                      <a:extLst>
                        <a:ext uri="{FF2B5EF4-FFF2-40B4-BE49-F238E27FC236}">
                          <a16:creationId xmlns:a16="http://schemas.microsoft.com/office/drawing/2014/main" id="{CA1AFD4B-B48A-FBB4-3C6B-4FD41682F4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222462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4" name="月 193">
                      <a:extLst>
                        <a:ext uri="{FF2B5EF4-FFF2-40B4-BE49-F238E27FC236}">
                          <a16:creationId xmlns:a16="http://schemas.microsoft.com/office/drawing/2014/main" id="{547376D7-1B62-746B-C6A3-EEB36C483FB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89187" y="3795271"/>
                      <a:ext cx="56686" cy="155814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85" name="円/楕円 27">
                    <a:extLst>
                      <a:ext uri="{FF2B5EF4-FFF2-40B4-BE49-F238E27FC236}">
                        <a16:creationId xmlns:a16="http://schemas.microsoft.com/office/drawing/2014/main" id="{B1829105-0D7D-5797-4F07-59D0E2D35435}"/>
                      </a:ext>
                    </a:extLst>
                  </p:cNvPr>
                  <p:cNvSpPr/>
                  <p:nvPr/>
                </p:nvSpPr>
                <p:spPr>
                  <a:xfrm>
                    <a:off x="7540658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" name="円/楕円 27">
                    <a:extLst>
                      <a:ext uri="{FF2B5EF4-FFF2-40B4-BE49-F238E27FC236}">
                        <a16:creationId xmlns:a16="http://schemas.microsoft.com/office/drawing/2014/main" id="{FECBEDE7-439C-7F20-6A17-47A5982F2783}"/>
                      </a:ext>
                    </a:extLst>
                  </p:cNvPr>
                  <p:cNvSpPr/>
                  <p:nvPr/>
                </p:nvSpPr>
                <p:spPr>
                  <a:xfrm>
                    <a:off x="8078821" y="1911104"/>
                    <a:ext cx="224061" cy="397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44B7995A-159F-8017-211F-9C2C9255B0BB}"/>
                    </a:ext>
                  </a:extLst>
                </p:cNvPr>
                <p:cNvSpPr/>
                <p:nvPr/>
              </p:nvSpPr>
              <p:spPr>
                <a:xfrm rot="18900000">
                  <a:off x="8343560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647BD271-5854-D3F4-50E6-7E516B5D58B5}"/>
                    </a:ext>
                  </a:extLst>
                </p:cNvPr>
                <p:cNvSpPr/>
                <p:nvPr/>
              </p:nvSpPr>
              <p:spPr>
                <a:xfrm rot="20700000">
                  <a:off x="8289283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月 180">
                  <a:extLst>
                    <a:ext uri="{FF2B5EF4-FFF2-40B4-BE49-F238E27FC236}">
                      <a16:creationId xmlns:a16="http://schemas.microsoft.com/office/drawing/2014/main" id="{600BD0E5-4273-CCBA-75E4-C901737BE598}"/>
                    </a:ext>
                  </a:extLst>
                </p:cNvPr>
                <p:cNvSpPr/>
                <p:nvPr/>
              </p:nvSpPr>
              <p:spPr>
                <a:xfrm rot="2700000" flipH="1">
                  <a:off x="7314154" y="2144351"/>
                  <a:ext cx="189977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月 181">
                  <a:extLst>
                    <a:ext uri="{FF2B5EF4-FFF2-40B4-BE49-F238E27FC236}">
                      <a16:creationId xmlns:a16="http://schemas.microsoft.com/office/drawing/2014/main" id="{0431293F-08B1-7B2E-70B5-57AFCF8D825E}"/>
                    </a:ext>
                  </a:extLst>
                </p:cNvPr>
                <p:cNvSpPr/>
                <p:nvPr/>
              </p:nvSpPr>
              <p:spPr>
                <a:xfrm rot="900000" flipH="1">
                  <a:off x="7433919" y="2187983"/>
                  <a:ext cx="124489" cy="379953"/>
                </a:xfrm>
                <a:prstGeom prst="moon">
                  <a:avLst>
                    <a:gd name="adj" fmla="val 6923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033F4254-F9B4-E5D7-61AF-AA542955BE42}"/>
                  </a:ext>
                </a:extLst>
              </p:cNvPr>
              <p:cNvGrpSpPr/>
              <p:nvPr/>
            </p:nvGrpSpPr>
            <p:grpSpPr>
              <a:xfrm>
                <a:off x="6559550" y="2323355"/>
                <a:ext cx="2705100" cy="1215183"/>
                <a:chOff x="6559550" y="2323355"/>
                <a:chExt cx="2705100" cy="1215183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B676A864-9B10-2EFA-708A-2A01AB64D46D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29A0226C-BD89-4374-5388-B9F28891BCE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上の 2 つの角を丸める 181">
                    <a:extLst>
                      <a:ext uri="{FF2B5EF4-FFF2-40B4-BE49-F238E27FC236}">
                        <a16:creationId xmlns:a16="http://schemas.microsoft.com/office/drawing/2014/main" id="{3E6E69A3-22CC-E205-EE21-2BD925647291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rgbClr val="FF99CC"/>
                  </a:solidFill>
                  <a:ln w="19050">
                    <a:solidFill>
                      <a:srgbClr val="FF99C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001D7367-F79F-3F74-1353-584E450D4BDE}"/>
                    </a:ext>
                  </a:extLst>
                </p:cNvPr>
                <p:cNvSpPr/>
                <p:nvPr/>
              </p:nvSpPr>
              <p:spPr>
                <a:xfrm>
                  <a:off x="6559550" y="232335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DE61B8AD-1BF4-94C6-D266-FEC47A18D614}"/>
                </a:ext>
              </a:extLst>
            </p:cNvPr>
            <p:cNvGrpSpPr/>
            <p:nvPr/>
          </p:nvGrpSpPr>
          <p:grpSpPr>
            <a:xfrm>
              <a:off x="7248735" y="2263920"/>
              <a:ext cx="221455" cy="172195"/>
              <a:chOff x="1314450" y="2280493"/>
              <a:chExt cx="212372" cy="182066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C091C855-3768-4F1C-6B60-7AC6E227B8C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5B494BD8-47A6-4F71-82C6-DFE2DB03CAC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BC3CB5A2-6691-08AD-AACE-A76A3EF8270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65CF93CD-4B71-4CCA-E373-F3F89A7B7F2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588E3E6-421F-DDEB-8655-41A8C74BBBC0}"/>
                </a:ext>
              </a:extLst>
            </p:cNvPr>
            <p:cNvGrpSpPr/>
            <p:nvPr/>
          </p:nvGrpSpPr>
          <p:grpSpPr>
            <a:xfrm flipH="1">
              <a:off x="8341299" y="2263920"/>
              <a:ext cx="221455" cy="172195"/>
              <a:chOff x="1314450" y="2280493"/>
              <a:chExt cx="212372" cy="182066"/>
            </a:xfrm>
          </p:grpSpPr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46409413-42EC-582C-6CAE-5B17E2277D97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F1E5602C-3D82-50E1-E730-11CB3CE68E7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387DFAAD-D8F9-AF29-9F0E-923A9B20E651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8D0BBFA0-B25F-3D1F-1F62-00F6FA8C7D7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70C46127-576C-B374-EDCF-2BA8DFCA736A}"/>
                </a:ext>
              </a:extLst>
            </p:cNvPr>
            <p:cNvGrpSpPr/>
            <p:nvPr/>
          </p:nvGrpSpPr>
          <p:grpSpPr>
            <a:xfrm>
              <a:off x="8154687" y="265152"/>
              <a:ext cx="1367370" cy="2057698"/>
              <a:chOff x="2285313" y="300077"/>
              <a:chExt cx="1367370" cy="2057698"/>
            </a:xfrm>
          </p:grpSpPr>
          <p:sp>
            <p:nvSpPr>
              <p:cNvPr id="423" name="稲妻 422">
                <a:extLst>
                  <a:ext uri="{FF2B5EF4-FFF2-40B4-BE49-F238E27FC236}">
                    <a16:creationId xmlns:a16="http://schemas.microsoft.com/office/drawing/2014/main" id="{D72BA7FB-AD2A-5DD2-4252-74E187C1BD3E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稲妻 423">
                <a:extLst>
                  <a:ext uri="{FF2B5EF4-FFF2-40B4-BE49-F238E27FC236}">
                    <a16:creationId xmlns:a16="http://schemas.microsoft.com/office/drawing/2014/main" id="{2AFF7BE8-DD12-0317-C8D3-823836EAF13E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5846151E-A795-49B0-A8BF-47C92F6134B1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30" name="テキスト ボックス 429">
                  <a:extLst>
                    <a:ext uri="{FF2B5EF4-FFF2-40B4-BE49-F238E27FC236}">
                      <a16:creationId xmlns:a16="http://schemas.microsoft.com/office/drawing/2014/main" id="{B81C7689-007B-630B-7168-43A14E086375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1" name="テキスト ボックス 430">
                  <a:extLst>
                    <a:ext uri="{FF2B5EF4-FFF2-40B4-BE49-F238E27FC236}">
                      <a16:creationId xmlns:a16="http://schemas.microsoft.com/office/drawing/2014/main" id="{412DE041-AA53-9A6E-1AE3-998FACEAC7D8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5F95ED21-B322-1E2B-A762-C89DF8C75E70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28" name="テキスト ボックス 427">
                  <a:extLst>
                    <a:ext uri="{FF2B5EF4-FFF2-40B4-BE49-F238E27FC236}">
                      <a16:creationId xmlns:a16="http://schemas.microsoft.com/office/drawing/2014/main" id="{1AFE8968-0DD8-D52D-1D1A-4932D733F323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29" name="テキスト ボックス 428">
                  <a:extLst>
                    <a:ext uri="{FF2B5EF4-FFF2-40B4-BE49-F238E27FC236}">
                      <a16:creationId xmlns:a16="http://schemas.microsoft.com/office/drawing/2014/main" id="{375A648A-631C-99A0-21BA-6045129928B7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27" name="稲妻 426">
                <a:extLst>
                  <a:ext uri="{FF2B5EF4-FFF2-40B4-BE49-F238E27FC236}">
                    <a16:creationId xmlns:a16="http://schemas.microsoft.com/office/drawing/2014/main" id="{967697B1-091A-809F-93F3-491B86558E79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6329A6CE-6461-2C6F-9024-A6F6F94121E3}"/>
                </a:ext>
              </a:extLst>
            </p:cNvPr>
            <p:cNvGrpSpPr/>
            <p:nvPr/>
          </p:nvGrpSpPr>
          <p:grpSpPr>
            <a:xfrm>
              <a:off x="6251849" y="559436"/>
              <a:ext cx="1189037" cy="2127918"/>
              <a:chOff x="382475" y="594361"/>
              <a:chExt cx="1189037" cy="2127918"/>
            </a:xfrm>
          </p:grpSpPr>
          <p:sp>
            <p:nvSpPr>
              <p:cNvPr id="433" name="稲妻 432">
                <a:extLst>
                  <a:ext uri="{FF2B5EF4-FFF2-40B4-BE49-F238E27FC236}">
                    <a16:creationId xmlns:a16="http://schemas.microsoft.com/office/drawing/2014/main" id="{19F2E2D5-348E-4753-E99F-22B35720317C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稲妻 433">
                <a:extLst>
                  <a:ext uri="{FF2B5EF4-FFF2-40B4-BE49-F238E27FC236}">
                    <a16:creationId xmlns:a16="http://schemas.microsoft.com/office/drawing/2014/main" id="{3F8D6423-9444-11C3-8A4E-93A2935783B8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3E031FF0-0C20-CBB4-2281-774AF32E4876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440" name="テキスト ボックス 439">
                  <a:extLst>
                    <a:ext uri="{FF2B5EF4-FFF2-40B4-BE49-F238E27FC236}">
                      <a16:creationId xmlns:a16="http://schemas.microsoft.com/office/drawing/2014/main" id="{9CCCBA91-AC4B-E192-DD51-418CFB051D39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41" name="テキスト ボックス 440">
                  <a:extLst>
                    <a:ext uri="{FF2B5EF4-FFF2-40B4-BE49-F238E27FC236}">
                      <a16:creationId xmlns:a16="http://schemas.microsoft.com/office/drawing/2014/main" id="{824D9117-98F6-8908-F61D-089152F1E52E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24C35C4C-21DD-AE71-5596-7B4A0F24E2D1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438" name="テキスト ボックス 437">
                  <a:extLst>
                    <a:ext uri="{FF2B5EF4-FFF2-40B4-BE49-F238E27FC236}">
                      <a16:creationId xmlns:a16="http://schemas.microsoft.com/office/drawing/2014/main" id="{D1B1E0F6-DDE9-B7D6-AEAD-D7A6FF5A95E0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39" name="テキスト ボックス 438">
                  <a:extLst>
                    <a:ext uri="{FF2B5EF4-FFF2-40B4-BE49-F238E27FC236}">
                      <a16:creationId xmlns:a16="http://schemas.microsoft.com/office/drawing/2014/main" id="{417F688A-0C06-5EA6-15C7-5B1C783BBCF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37" name="稲妻 436">
                <a:extLst>
                  <a:ext uri="{FF2B5EF4-FFF2-40B4-BE49-F238E27FC236}">
                    <a16:creationId xmlns:a16="http://schemas.microsoft.com/office/drawing/2014/main" id="{D0E8F70D-4104-3E6C-BA54-0327792C2B32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B4075D63-00EA-DD7B-72F1-4FE7673B66A5}"/>
                </a:ext>
              </a:extLst>
            </p:cNvPr>
            <p:cNvGrpSpPr/>
            <p:nvPr/>
          </p:nvGrpSpPr>
          <p:grpSpPr>
            <a:xfrm>
              <a:off x="7647239" y="1777533"/>
              <a:ext cx="493322" cy="307634"/>
              <a:chOff x="1777865" y="1812458"/>
              <a:chExt cx="493322" cy="307634"/>
            </a:xfrm>
          </p:grpSpPr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1DA76094-F008-76EC-45F7-D02D00224186}"/>
                  </a:ext>
                </a:extLst>
              </p:cNvPr>
              <p:cNvGrpSpPr/>
              <p:nvPr/>
            </p:nvGrpSpPr>
            <p:grpSpPr>
              <a:xfrm>
                <a:off x="1777865" y="1874254"/>
                <a:ext cx="493322" cy="245838"/>
                <a:chOff x="4426330" y="1206372"/>
                <a:chExt cx="1694856" cy="844604"/>
              </a:xfrm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C163AB6B-ACA4-65FD-C54F-77C78298CD72}"/>
                    </a:ext>
                  </a:extLst>
                </p:cNvPr>
                <p:cNvSpPr/>
                <p:nvPr/>
              </p:nvSpPr>
              <p:spPr>
                <a:xfrm>
                  <a:off x="4426330" y="1206372"/>
                  <a:ext cx="1694856" cy="844604"/>
                </a:xfrm>
                <a:custGeom>
                  <a:avLst/>
                  <a:gdLst>
                    <a:gd name="connsiteX0" fmla="*/ 383775 w 534727"/>
                    <a:gd name="connsiteY0" fmla="*/ 191 h 242560"/>
                    <a:gd name="connsiteX1" fmla="*/ 532579 w 534727"/>
                    <a:gd name="connsiteY1" fmla="*/ 67890 h 242560"/>
                    <a:gd name="connsiteX2" fmla="*/ 362158 w 534727"/>
                    <a:gd name="connsiteY2" fmla="*/ 230301 h 242560"/>
                    <a:gd name="connsiteX3" fmla="*/ 282168 w 534727"/>
                    <a:gd name="connsiteY3" fmla="*/ 242559 h 242560"/>
                    <a:gd name="connsiteX4" fmla="*/ 267365 w 534727"/>
                    <a:gd name="connsiteY4" fmla="*/ 241212 h 242560"/>
                    <a:gd name="connsiteX5" fmla="*/ 252559 w 534727"/>
                    <a:gd name="connsiteY5" fmla="*/ 242560 h 242560"/>
                    <a:gd name="connsiteX6" fmla="*/ 172569 w 534727"/>
                    <a:gd name="connsiteY6" fmla="*/ 230301 h 242560"/>
                    <a:gd name="connsiteX7" fmla="*/ 2148 w 534727"/>
                    <a:gd name="connsiteY7" fmla="*/ 67890 h 242560"/>
                    <a:gd name="connsiteX8" fmla="*/ 150953 w 534727"/>
                    <a:gd name="connsiteY8" fmla="*/ 191 h 242560"/>
                    <a:gd name="connsiteX9" fmla="*/ 230942 w 534727"/>
                    <a:gd name="connsiteY9" fmla="*/ 12450 h 242560"/>
                    <a:gd name="connsiteX10" fmla="*/ 267363 w 534727"/>
                    <a:gd name="connsiteY10" fmla="*/ 26640 h 242560"/>
                    <a:gd name="connsiteX11" fmla="*/ 303785 w 534727"/>
                    <a:gd name="connsiteY11" fmla="*/ 12449 h 242560"/>
                    <a:gd name="connsiteX12" fmla="*/ 383775 w 534727"/>
                    <a:gd name="connsiteY12" fmla="*/ 191 h 24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4727" h="242560">
                      <a:moveTo>
                        <a:pt x="383775" y="191"/>
                      </a:moveTo>
                      <a:cubicBezTo>
                        <a:pt x="459848" y="-2470"/>
                        <a:pt x="520489" y="22772"/>
                        <a:pt x="532579" y="67890"/>
                      </a:cubicBezTo>
                      <a:cubicBezTo>
                        <a:pt x="548698" y="128048"/>
                        <a:pt x="472398" y="200762"/>
                        <a:pt x="362158" y="230301"/>
                      </a:cubicBezTo>
                      <a:cubicBezTo>
                        <a:pt x="334598" y="237685"/>
                        <a:pt x="307525" y="241672"/>
                        <a:pt x="282168" y="242559"/>
                      </a:cubicBezTo>
                      <a:lnTo>
                        <a:pt x="267365" y="241212"/>
                      </a:lnTo>
                      <a:lnTo>
                        <a:pt x="252559" y="242560"/>
                      </a:lnTo>
                      <a:cubicBezTo>
                        <a:pt x="227202" y="241673"/>
                        <a:pt x="200129" y="237686"/>
                        <a:pt x="172569" y="230301"/>
                      </a:cubicBezTo>
                      <a:cubicBezTo>
                        <a:pt x="62329" y="200762"/>
                        <a:pt x="-13971" y="128048"/>
                        <a:pt x="2148" y="67890"/>
                      </a:cubicBezTo>
                      <a:cubicBezTo>
                        <a:pt x="14238" y="22772"/>
                        <a:pt x="74880" y="-2470"/>
                        <a:pt x="150953" y="191"/>
                      </a:cubicBezTo>
                      <a:cubicBezTo>
                        <a:pt x="176310" y="1078"/>
                        <a:pt x="203382" y="5065"/>
                        <a:pt x="230942" y="12450"/>
                      </a:cubicBezTo>
                      <a:lnTo>
                        <a:pt x="267363" y="26640"/>
                      </a:lnTo>
                      <a:lnTo>
                        <a:pt x="303785" y="12449"/>
                      </a:lnTo>
                      <a:cubicBezTo>
                        <a:pt x="331345" y="5065"/>
                        <a:pt x="358417" y="1077"/>
                        <a:pt x="383775" y="191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D4EC6ABB-29F2-0B0E-15F5-83188FC40D0D}"/>
                    </a:ext>
                  </a:extLst>
                </p:cNvPr>
                <p:cNvSpPr/>
                <p:nvPr/>
              </p:nvSpPr>
              <p:spPr>
                <a:xfrm>
                  <a:off x="4612258" y="1407119"/>
                  <a:ext cx="1323003" cy="641051"/>
                </a:xfrm>
                <a:custGeom>
                  <a:avLst/>
                  <a:gdLst>
                    <a:gd name="connsiteX0" fmla="*/ 661501 w 1323003"/>
                    <a:gd name="connsiteY0" fmla="*/ 0 h 641051"/>
                    <a:gd name="connsiteX1" fmla="*/ 1314299 w 1323003"/>
                    <a:gd name="connsiteY1" fmla="*/ 351656 h 641051"/>
                    <a:gd name="connsiteX2" fmla="*/ 1323003 w 1323003"/>
                    <a:gd name="connsiteY2" fmla="*/ 408726 h 641051"/>
                    <a:gd name="connsiteX3" fmla="*/ 1299892 w 1323003"/>
                    <a:gd name="connsiteY3" fmla="*/ 429462 h 641051"/>
                    <a:gd name="connsiteX4" fmla="*/ 961959 w 1323003"/>
                    <a:gd name="connsiteY4" fmla="*/ 598365 h 641051"/>
                    <a:gd name="connsiteX5" fmla="*/ 708425 w 1323003"/>
                    <a:gd name="connsiteY5" fmla="*/ 641048 h 641051"/>
                    <a:gd name="connsiteX6" fmla="*/ 661506 w 1323003"/>
                    <a:gd name="connsiteY6" fmla="*/ 636357 h 641051"/>
                    <a:gd name="connsiteX7" fmla="*/ 614577 w 1323003"/>
                    <a:gd name="connsiteY7" fmla="*/ 641051 h 641051"/>
                    <a:gd name="connsiteX8" fmla="*/ 361043 w 1323003"/>
                    <a:gd name="connsiteY8" fmla="*/ 598365 h 641051"/>
                    <a:gd name="connsiteX9" fmla="*/ 23111 w 1323003"/>
                    <a:gd name="connsiteY9" fmla="*/ 429462 h 641051"/>
                    <a:gd name="connsiteX10" fmla="*/ 0 w 1323003"/>
                    <a:gd name="connsiteY10" fmla="*/ 408725 h 641051"/>
                    <a:gd name="connsiteX11" fmla="*/ 8704 w 1323003"/>
                    <a:gd name="connsiteY11" fmla="*/ 351656 h 641051"/>
                    <a:gd name="connsiteX12" fmla="*/ 661501 w 1323003"/>
                    <a:gd name="connsiteY12" fmla="*/ 0 h 641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323003" h="641051">
                      <a:moveTo>
                        <a:pt x="661501" y="0"/>
                      </a:moveTo>
                      <a:cubicBezTo>
                        <a:pt x="983507" y="0"/>
                        <a:pt x="1252166" y="150967"/>
                        <a:pt x="1314299" y="351656"/>
                      </a:cubicBezTo>
                      <a:lnTo>
                        <a:pt x="1323003" y="408726"/>
                      </a:lnTo>
                      <a:lnTo>
                        <a:pt x="1299892" y="429462"/>
                      </a:lnTo>
                      <a:cubicBezTo>
                        <a:pt x="1208892" y="500082"/>
                        <a:pt x="1092990" y="559794"/>
                        <a:pt x="961959" y="598365"/>
                      </a:cubicBezTo>
                      <a:cubicBezTo>
                        <a:pt x="874606" y="624076"/>
                        <a:pt x="788796" y="637959"/>
                        <a:pt x="708425" y="641048"/>
                      </a:cubicBezTo>
                      <a:lnTo>
                        <a:pt x="661506" y="636357"/>
                      </a:lnTo>
                      <a:lnTo>
                        <a:pt x="614577" y="641051"/>
                      </a:lnTo>
                      <a:cubicBezTo>
                        <a:pt x="534206" y="637963"/>
                        <a:pt x="448397" y="624080"/>
                        <a:pt x="361043" y="598365"/>
                      </a:cubicBezTo>
                      <a:cubicBezTo>
                        <a:pt x="230013" y="559794"/>
                        <a:pt x="114111" y="500082"/>
                        <a:pt x="23111" y="429462"/>
                      </a:cubicBezTo>
                      <a:lnTo>
                        <a:pt x="0" y="408725"/>
                      </a:lnTo>
                      <a:lnTo>
                        <a:pt x="8704" y="351656"/>
                      </a:lnTo>
                      <a:cubicBezTo>
                        <a:pt x="70837" y="150967"/>
                        <a:pt x="339495" y="0"/>
                        <a:pt x="66150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77AC1199-E438-B74E-2CED-1D44DFC58336}"/>
                    </a:ext>
                  </a:extLst>
                </p:cNvPr>
                <p:cNvSpPr/>
                <p:nvPr/>
              </p:nvSpPr>
              <p:spPr>
                <a:xfrm>
                  <a:off x="4807748" y="1700998"/>
                  <a:ext cx="932021" cy="332319"/>
                </a:xfrm>
                <a:custGeom>
                  <a:avLst/>
                  <a:gdLst>
                    <a:gd name="connsiteX0" fmla="*/ 383775 w 534727"/>
                    <a:gd name="connsiteY0" fmla="*/ 191 h 242560"/>
                    <a:gd name="connsiteX1" fmla="*/ 532579 w 534727"/>
                    <a:gd name="connsiteY1" fmla="*/ 67890 h 242560"/>
                    <a:gd name="connsiteX2" fmla="*/ 362158 w 534727"/>
                    <a:gd name="connsiteY2" fmla="*/ 230301 h 242560"/>
                    <a:gd name="connsiteX3" fmla="*/ 282168 w 534727"/>
                    <a:gd name="connsiteY3" fmla="*/ 242559 h 242560"/>
                    <a:gd name="connsiteX4" fmla="*/ 267365 w 534727"/>
                    <a:gd name="connsiteY4" fmla="*/ 241212 h 242560"/>
                    <a:gd name="connsiteX5" fmla="*/ 252559 w 534727"/>
                    <a:gd name="connsiteY5" fmla="*/ 242560 h 242560"/>
                    <a:gd name="connsiteX6" fmla="*/ 172569 w 534727"/>
                    <a:gd name="connsiteY6" fmla="*/ 230301 h 242560"/>
                    <a:gd name="connsiteX7" fmla="*/ 2148 w 534727"/>
                    <a:gd name="connsiteY7" fmla="*/ 67890 h 242560"/>
                    <a:gd name="connsiteX8" fmla="*/ 150953 w 534727"/>
                    <a:gd name="connsiteY8" fmla="*/ 191 h 242560"/>
                    <a:gd name="connsiteX9" fmla="*/ 230942 w 534727"/>
                    <a:gd name="connsiteY9" fmla="*/ 12450 h 242560"/>
                    <a:gd name="connsiteX10" fmla="*/ 267363 w 534727"/>
                    <a:gd name="connsiteY10" fmla="*/ 26640 h 242560"/>
                    <a:gd name="connsiteX11" fmla="*/ 303785 w 534727"/>
                    <a:gd name="connsiteY11" fmla="*/ 12449 h 242560"/>
                    <a:gd name="connsiteX12" fmla="*/ 383775 w 534727"/>
                    <a:gd name="connsiteY12" fmla="*/ 191 h 24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34727" h="242560">
                      <a:moveTo>
                        <a:pt x="383775" y="191"/>
                      </a:moveTo>
                      <a:cubicBezTo>
                        <a:pt x="459848" y="-2470"/>
                        <a:pt x="520489" y="22772"/>
                        <a:pt x="532579" y="67890"/>
                      </a:cubicBezTo>
                      <a:cubicBezTo>
                        <a:pt x="548698" y="128048"/>
                        <a:pt x="472398" y="200762"/>
                        <a:pt x="362158" y="230301"/>
                      </a:cubicBezTo>
                      <a:cubicBezTo>
                        <a:pt x="334598" y="237685"/>
                        <a:pt x="307525" y="241672"/>
                        <a:pt x="282168" y="242559"/>
                      </a:cubicBezTo>
                      <a:lnTo>
                        <a:pt x="267365" y="241212"/>
                      </a:lnTo>
                      <a:lnTo>
                        <a:pt x="252559" y="242560"/>
                      </a:lnTo>
                      <a:cubicBezTo>
                        <a:pt x="227202" y="241673"/>
                        <a:pt x="200129" y="237686"/>
                        <a:pt x="172569" y="230301"/>
                      </a:cubicBezTo>
                      <a:cubicBezTo>
                        <a:pt x="62329" y="200762"/>
                        <a:pt x="-13971" y="128048"/>
                        <a:pt x="2148" y="67890"/>
                      </a:cubicBezTo>
                      <a:cubicBezTo>
                        <a:pt x="14238" y="22772"/>
                        <a:pt x="74880" y="-2470"/>
                        <a:pt x="150953" y="191"/>
                      </a:cubicBezTo>
                      <a:cubicBezTo>
                        <a:pt x="176310" y="1078"/>
                        <a:pt x="203382" y="5065"/>
                        <a:pt x="230942" y="12450"/>
                      </a:cubicBezTo>
                      <a:lnTo>
                        <a:pt x="267363" y="26640"/>
                      </a:lnTo>
                      <a:lnTo>
                        <a:pt x="303785" y="12449"/>
                      </a:lnTo>
                      <a:cubicBezTo>
                        <a:pt x="331345" y="5065"/>
                        <a:pt x="358417" y="1077"/>
                        <a:pt x="383775" y="19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4" name="正方形/長方形 67">
                <a:extLst>
                  <a:ext uri="{FF2B5EF4-FFF2-40B4-BE49-F238E27FC236}">
                    <a16:creationId xmlns:a16="http://schemas.microsoft.com/office/drawing/2014/main" id="{A9276436-DF8D-3C14-923F-BA8D846E3C48}"/>
                  </a:ext>
                </a:extLst>
              </p:cNvPr>
              <p:cNvSpPr/>
              <p:nvPr/>
            </p:nvSpPr>
            <p:spPr>
              <a:xfrm>
                <a:off x="1988893" y="1812458"/>
                <a:ext cx="56580" cy="29002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5ED6A0D5-FA1C-49CA-DC95-852C31F26F94}"/>
              </a:ext>
            </a:extLst>
          </p:cNvPr>
          <p:cNvGrpSpPr/>
          <p:nvPr/>
        </p:nvGrpSpPr>
        <p:grpSpPr>
          <a:xfrm>
            <a:off x="673597" y="3727956"/>
            <a:ext cx="2739751" cy="2718882"/>
            <a:chOff x="356097" y="3201539"/>
            <a:chExt cx="3270208" cy="3245299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0C4C6E6E-DE6C-7732-D9ED-D9E5942F1FE6}"/>
                </a:ext>
              </a:extLst>
            </p:cNvPr>
            <p:cNvGrpSpPr/>
            <p:nvPr/>
          </p:nvGrpSpPr>
          <p:grpSpPr>
            <a:xfrm>
              <a:off x="654050" y="3932238"/>
              <a:ext cx="2705100" cy="2514600"/>
              <a:chOff x="654050" y="3932238"/>
              <a:chExt cx="2705100" cy="2514600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A59AD4E0-FB65-1DBF-CEF7-D70DB42A1589}"/>
                  </a:ext>
                </a:extLst>
              </p:cNvPr>
              <p:cNvGrpSpPr/>
              <p:nvPr/>
            </p:nvGrpSpPr>
            <p:grpSpPr>
              <a:xfrm>
                <a:off x="7064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98633D06-9A7B-8EEE-A298-C8CD6C6AB74F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5E61F04A-D4DE-83B3-3C4E-F81C189ACF3B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98A767E4-EE4C-64DD-B7B0-E77F6609D301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9299E044-2CA9-E6DE-1E05-ABCD77201D53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E5203F1F-B6EE-1278-C109-FAC034C9247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FF99CC"/>
                </a:solidFill>
                <a:ln w="19050">
                  <a:solidFill>
                    <a:srgbClr val="FF99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2B5C8E38-25F1-CC2D-EFB1-C8C0DEAFE859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0B43E814-8D22-4673-CE47-0BFC2485E5F8}"/>
                  </a:ext>
                </a:extLst>
              </p:cNvPr>
              <p:cNvGrpSpPr/>
              <p:nvPr/>
            </p:nvGrpSpPr>
            <p:grpSpPr>
              <a:xfrm>
                <a:off x="1495432" y="4015678"/>
                <a:ext cx="1048326" cy="1973294"/>
                <a:chOff x="1395413" y="4057653"/>
                <a:chExt cx="1267032" cy="2384973"/>
              </a:xfrm>
            </p:grpSpPr>
            <p:grpSp>
              <p:nvGrpSpPr>
                <p:cNvPr id="281" name="グループ化 280">
                  <a:extLst>
                    <a:ext uri="{FF2B5EF4-FFF2-40B4-BE49-F238E27FC236}">
                      <a16:creationId xmlns:a16="http://schemas.microsoft.com/office/drawing/2014/main" id="{157E3BEF-39E3-7CAE-4CF1-3B4274B890BE}"/>
                    </a:ext>
                  </a:extLst>
                </p:cNvPr>
                <p:cNvGrpSpPr/>
                <p:nvPr/>
              </p:nvGrpSpPr>
              <p:grpSpPr>
                <a:xfrm>
                  <a:off x="1469864" y="5146048"/>
                  <a:ext cx="1139046" cy="1296578"/>
                  <a:chOff x="-540943" y="2247870"/>
                  <a:chExt cx="1139046" cy="1296578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E26E54BE-46C6-36A0-F031-18F4480BD36C}"/>
                      </a:ext>
                    </a:extLst>
                  </p:cNvPr>
                  <p:cNvSpPr/>
                  <p:nvPr/>
                </p:nvSpPr>
                <p:spPr>
                  <a:xfrm>
                    <a:off x="-241911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1CBC1A17-F6A5-C1D2-3BE3-550DE3D71DAF}"/>
                      </a:ext>
                    </a:extLst>
                  </p:cNvPr>
                  <p:cNvSpPr/>
                  <p:nvPr/>
                </p:nvSpPr>
                <p:spPr>
                  <a:xfrm flipH="1">
                    <a:off x="449622" y="2631372"/>
                    <a:ext cx="148481" cy="913076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454ED77E-7304-A51A-6EC1-920F7283E068}"/>
                      </a:ext>
                    </a:extLst>
                  </p:cNvPr>
                  <p:cNvSpPr/>
                  <p:nvPr/>
                </p:nvSpPr>
                <p:spPr>
                  <a:xfrm>
                    <a:off x="-540943" y="2627540"/>
                    <a:ext cx="149189" cy="916908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060" h="916908">
                        <a:moveTo>
                          <a:pt x="139060" y="0"/>
                        </a:moveTo>
                        <a:lnTo>
                          <a:pt x="139060" y="916908"/>
                        </a:lnTo>
                        <a:lnTo>
                          <a:pt x="0" y="916908"/>
                        </a:lnTo>
                        <a:lnTo>
                          <a:pt x="0" y="297535"/>
                        </a:lnTo>
                        <a:cubicBezTo>
                          <a:pt x="0" y="189083"/>
                          <a:pt x="43959" y="90898"/>
                          <a:pt x="115031" y="19826"/>
                        </a:cubicBezTo>
                        <a:lnTo>
                          <a:pt x="139060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DB079E31-3FC0-D042-6BD1-5CF656F507A9}"/>
                      </a:ext>
                    </a:extLst>
                  </p:cNvPr>
                  <p:cNvSpPr/>
                  <p:nvPr/>
                </p:nvSpPr>
                <p:spPr>
                  <a:xfrm>
                    <a:off x="-456999" y="2527355"/>
                    <a:ext cx="974009" cy="1017093"/>
                  </a:xfrm>
                  <a:custGeom>
                    <a:avLst/>
                    <a:gdLst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3120 w 974009"/>
                      <a:gd name="connsiteY3" fmla="*/ 161195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  <a:gd name="connsiteX0" fmla="*/ 251752 w 974009"/>
                      <a:gd name="connsiteY0" fmla="*/ 0 h 1017093"/>
                      <a:gd name="connsiteX1" fmla="*/ 276467 w 974009"/>
                      <a:gd name="connsiteY1" fmla="*/ 0 h 1017093"/>
                      <a:gd name="connsiteX2" fmla="*/ 277876 w 974009"/>
                      <a:gd name="connsiteY2" fmla="*/ 12435 h 1017093"/>
                      <a:gd name="connsiteX3" fmla="*/ 485501 w 974009"/>
                      <a:gd name="connsiteY3" fmla="*/ 315976 h 1017093"/>
                      <a:gd name="connsiteX4" fmla="*/ 688364 w 974009"/>
                      <a:gd name="connsiteY4" fmla="*/ 12435 h 1017093"/>
                      <a:gd name="connsiteX5" fmla="*/ 689774 w 974009"/>
                      <a:gd name="connsiteY5" fmla="*/ 0 h 1017093"/>
                      <a:gd name="connsiteX6" fmla="*/ 722257 w 974009"/>
                      <a:gd name="connsiteY6" fmla="*/ 0 h 1017093"/>
                      <a:gd name="connsiteX7" fmla="*/ 974009 w 974009"/>
                      <a:gd name="connsiteY7" fmla="*/ 251752 h 1017093"/>
                      <a:gd name="connsiteX8" fmla="*/ 974009 w 974009"/>
                      <a:gd name="connsiteY8" fmla="*/ 1017093 h 1017093"/>
                      <a:gd name="connsiteX9" fmla="*/ 0 w 974009"/>
                      <a:gd name="connsiteY9" fmla="*/ 1017093 h 1017093"/>
                      <a:gd name="connsiteX10" fmla="*/ 0 w 974009"/>
                      <a:gd name="connsiteY10" fmla="*/ 251752 h 1017093"/>
                      <a:gd name="connsiteX11" fmla="*/ 251752 w 974009"/>
                      <a:gd name="connsiteY11" fmla="*/ 0 h 10170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74009" h="1017093">
                        <a:moveTo>
                          <a:pt x="251752" y="0"/>
                        </a:moveTo>
                        <a:lnTo>
                          <a:pt x="276467" y="0"/>
                        </a:lnTo>
                        <a:lnTo>
                          <a:pt x="277876" y="12435"/>
                        </a:lnTo>
                        <a:cubicBezTo>
                          <a:pt x="297411" y="97333"/>
                          <a:pt x="384260" y="315976"/>
                          <a:pt x="485501" y="315976"/>
                        </a:cubicBezTo>
                        <a:cubicBezTo>
                          <a:pt x="586742" y="315976"/>
                          <a:pt x="668829" y="97333"/>
                          <a:pt x="688364" y="12435"/>
                        </a:cubicBezTo>
                        <a:lnTo>
                          <a:pt x="689774" y="0"/>
                        </a:lnTo>
                        <a:lnTo>
                          <a:pt x="722257" y="0"/>
                        </a:lnTo>
                        <a:cubicBezTo>
                          <a:pt x="861296" y="0"/>
                          <a:pt x="974009" y="112713"/>
                          <a:pt x="974009" y="251752"/>
                        </a:cubicBezTo>
                        <a:lnTo>
                          <a:pt x="974009" y="1017093"/>
                        </a:lnTo>
                        <a:lnTo>
                          <a:pt x="0" y="1017093"/>
                        </a:lnTo>
                        <a:lnTo>
                          <a:pt x="0" y="251752"/>
                        </a:lnTo>
                        <a:cubicBezTo>
                          <a:pt x="0" y="112713"/>
                          <a:pt x="112713" y="0"/>
                          <a:pt x="251752" y="0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07F7F402-353E-686D-7188-BF2EE3142517}"/>
                      </a:ext>
                    </a:extLst>
                  </p:cNvPr>
                  <p:cNvSpPr/>
                  <p:nvPr/>
                </p:nvSpPr>
                <p:spPr>
                  <a:xfrm flipH="1">
                    <a:off x="-214310" y="2463927"/>
                    <a:ext cx="277969" cy="638678"/>
                  </a:xfrm>
                  <a:custGeom>
                    <a:avLst/>
                    <a:gdLst>
                      <a:gd name="connsiteX0" fmla="*/ 164165 w 277969"/>
                      <a:gd name="connsiteY0" fmla="*/ 0 h 638678"/>
                      <a:gd name="connsiteX1" fmla="*/ 0 w 277969"/>
                      <a:gd name="connsiteY1" fmla="*/ 443813 h 638678"/>
                      <a:gd name="connsiteX2" fmla="*/ 65740 w 277969"/>
                      <a:gd name="connsiteY2" fmla="*/ 638678 h 638678"/>
                      <a:gd name="connsiteX3" fmla="*/ 277969 w 277969"/>
                      <a:gd name="connsiteY3" fmla="*/ 57151 h 638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7969" h="638678">
                        <a:moveTo>
                          <a:pt x="164165" y="0"/>
                        </a:moveTo>
                        <a:lnTo>
                          <a:pt x="0" y="443813"/>
                        </a:lnTo>
                        <a:lnTo>
                          <a:pt x="65740" y="638678"/>
                        </a:lnTo>
                        <a:lnTo>
                          <a:pt x="277969" y="57151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1" name="平行四辺形 929">
                    <a:extLst>
                      <a:ext uri="{FF2B5EF4-FFF2-40B4-BE49-F238E27FC236}">
                        <a16:creationId xmlns:a16="http://schemas.microsoft.com/office/drawing/2014/main" id="{A0ECBD03-82DE-AE61-2BEC-C941F7BED6D7}"/>
                      </a:ext>
                    </a:extLst>
                  </p:cNvPr>
                  <p:cNvSpPr/>
                  <p:nvPr/>
                </p:nvSpPr>
                <p:spPr>
                  <a:xfrm>
                    <a:off x="-247870" y="2463927"/>
                    <a:ext cx="512895" cy="1078926"/>
                  </a:xfrm>
                  <a:custGeom>
                    <a:avLst/>
                    <a:gdLst>
                      <a:gd name="connsiteX0" fmla="*/ 0 w 558139"/>
                      <a:gd name="connsiteY0" fmla="*/ 1024157 h 1024157"/>
                      <a:gd name="connsiteX1" fmla="*/ 418141 w 558139"/>
                      <a:gd name="connsiteY1" fmla="*/ 0 h 1024157"/>
                      <a:gd name="connsiteX2" fmla="*/ 558139 w 558139"/>
                      <a:gd name="connsiteY2" fmla="*/ 0 h 1024157"/>
                      <a:gd name="connsiteX3" fmla="*/ 139998 w 558139"/>
                      <a:gd name="connsiteY3" fmla="*/ 1024157 h 1024157"/>
                      <a:gd name="connsiteX4" fmla="*/ 0 w 558139"/>
                      <a:gd name="connsiteY4" fmla="*/ 1024157 h 1024157"/>
                      <a:gd name="connsiteX0" fmla="*/ 0 w 558139"/>
                      <a:gd name="connsiteY0" fmla="*/ 1100357 h 1100357"/>
                      <a:gd name="connsiteX1" fmla="*/ 399091 w 558139"/>
                      <a:gd name="connsiteY1" fmla="*/ 0 h 1100357"/>
                      <a:gd name="connsiteX2" fmla="*/ 558139 w 558139"/>
                      <a:gd name="connsiteY2" fmla="*/ 76200 h 1100357"/>
                      <a:gd name="connsiteX3" fmla="*/ 139998 w 558139"/>
                      <a:gd name="connsiteY3" fmla="*/ 1100357 h 1100357"/>
                      <a:gd name="connsiteX4" fmla="*/ 0 w 558139"/>
                      <a:gd name="connsiteY4" fmla="*/ 1100357 h 1100357"/>
                      <a:gd name="connsiteX0" fmla="*/ 0 w 512895"/>
                      <a:gd name="connsiteY0" fmla="*/ 1100357 h 1100357"/>
                      <a:gd name="connsiteX1" fmla="*/ 399091 w 512895"/>
                      <a:gd name="connsiteY1" fmla="*/ 0 h 1100357"/>
                      <a:gd name="connsiteX2" fmla="*/ 512895 w 512895"/>
                      <a:gd name="connsiteY2" fmla="*/ 78582 h 1100357"/>
                      <a:gd name="connsiteX3" fmla="*/ 139998 w 512895"/>
                      <a:gd name="connsiteY3" fmla="*/ 1100357 h 1100357"/>
                      <a:gd name="connsiteX4" fmla="*/ 0 w 512895"/>
                      <a:gd name="connsiteY4" fmla="*/ 1100357 h 1100357"/>
                      <a:gd name="connsiteX0" fmla="*/ 0 w 512895"/>
                      <a:gd name="connsiteY0" fmla="*/ 1078926 h 1078926"/>
                      <a:gd name="connsiteX1" fmla="*/ 399091 w 512895"/>
                      <a:gd name="connsiteY1" fmla="*/ 0 h 1078926"/>
                      <a:gd name="connsiteX2" fmla="*/ 512895 w 512895"/>
                      <a:gd name="connsiteY2" fmla="*/ 57151 h 1078926"/>
                      <a:gd name="connsiteX3" fmla="*/ 139998 w 512895"/>
                      <a:gd name="connsiteY3" fmla="*/ 1078926 h 1078926"/>
                      <a:gd name="connsiteX4" fmla="*/ 0 w 512895"/>
                      <a:gd name="connsiteY4" fmla="*/ 1078926 h 1078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12895" h="1078926">
                        <a:moveTo>
                          <a:pt x="0" y="1078926"/>
                        </a:moveTo>
                        <a:lnTo>
                          <a:pt x="399091" y="0"/>
                        </a:lnTo>
                        <a:lnTo>
                          <a:pt x="512895" y="57151"/>
                        </a:lnTo>
                        <a:lnTo>
                          <a:pt x="139998" y="1078926"/>
                        </a:lnTo>
                        <a:lnTo>
                          <a:pt x="0" y="1078926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82" name="グループ化 281">
                  <a:extLst>
                    <a:ext uri="{FF2B5EF4-FFF2-40B4-BE49-F238E27FC236}">
                      <a16:creationId xmlns:a16="http://schemas.microsoft.com/office/drawing/2014/main" id="{FBC8936B-C9F3-864F-517F-4734F30FC4A5}"/>
                    </a:ext>
                  </a:extLst>
                </p:cNvPr>
                <p:cNvGrpSpPr/>
                <p:nvPr/>
              </p:nvGrpSpPr>
              <p:grpSpPr>
                <a:xfrm>
                  <a:off x="1395413" y="4057653"/>
                  <a:ext cx="1267032" cy="1253615"/>
                  <a:chOff x="1389378" y="4046434"/>
                  <a:chExt cx="1267032" cy="1253615"/>
                </a:xfrm>
              </p:grpSpPr>
              <p:grpSp>
                <p:nvGrpSpPr>
                  <p:cNvPr id="290" name="グループ化 289">
                    <a:extLst>
                      <a:ext uri="{FF2B5EF4-FFF2-40B4-BE49-F238E27FC236}">
                        <a16:creationId xmlns:a16="http://schemas.microsoft.com/office/drawing/2014/main" id="{00157EAC-0F36-86D7-7BEA-ED61DE8F7BC8}"/>
                      </a:ext>
                    </a:extLst>
                  </p:cNvPr>
                  <p:cNvGrpSpPr/>
                  <p:nvPr/>
                </p:nvGrpSpPr>
                <p:grpSpPr>
                  <a:xfrm>
                    <a:off x="1389378" y="4046434"/>
                    <a:ext cx="1267032" cy="1253615"/>
                    <a:chOff x="685503" y="3787953"/>
                    <a:chExt cx="1267032" cy="1253615"/>
                  </a:xfrm>
                </p:grpSpPr>
                <p:grpSp>
                  <p:nvGrpSpPr>
                    <p:cNvPr id="294" name="グループ化 293">
                      <a:extLst>
                        <a:ext uri="{FF2B5EF4-FFF2-40B4-BE49-F238E27FC236}">
                          <a16:creationId xmlns:a16="http://schemas.microsoft.com/office/drawing/2014/main" id="{23D7A862-BAE5-60BC-E3EA-EE95DB5921D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5503" y="3787953"/>
                      <a:ext cx="1267032" cy="1253615"/>
                      <a:chOff x="878044" y="3822771"/>
                      <a:chExt cx="917606" cy="907889"/>
                    </a:xfrm>
                  </p:grpSpPr>
                  <p:sp>
                    <p:nvSpPr>
                      <p:cNvPr id="296" name="円/楕円 473">
                        <a:extLst>
                          <a:ext uri="{FF2B5EF4-FFF2-40B4-BE49-F238E27FC236}">
                            <a16:creationId xmlns:a16="http://schemas.microsoft.com/office/drawing/2014/main" id="{83B02CA1-5BA9-CDF8-EABD-882DB383B8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8044" y="3822771"/>
                        <a:ext cx="917606" cy="611905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917606" h="560788">
                            <a:moveTo>
                              <a:pt x="350513" y="0"/>
                            </a:moveTo>
                            <a:cubicBezTo>
                              <a:pt x="389679" y="0"/>
                              <a:pt x="425328" y="15059"/>
                              <a:pt x="451289" y="40456"/>
                            </a:cubicBezTo>
                            <a:cubicBezTo>
                              <a:pt x="477250" y="15059"/>
                              <a:pt x="512899" y="0"/>
                              <a:pt x="552065" y="0"/>
                            </a:cubicBezTo>
                            <a:cubicBezTo>
                              <a:pt x="616429" y="0"/>
                              <a:pt x="671294" y="40669"/>
                              <a:pt x="691209" y="98139"/>
                            </a:cubicBezTo>
                            <a:cubicBezTo>
                              <a:pt x="692807" y="97182"/>
                              <a:pt x="694441" y="97155"/>
                              <a:pt x="696081" y="97155"/>
                            </a:cubicBezTo>
                            <a:cubicBezTo>
                              <a:pt x="778657" y="97155"/>
                              <a:pt x="845598" y="164096"/>
                              <a:pt x="845598" y="246672"/>
                            </a:cubicBezTo>
                            <a:lnTo>
                              <a:pt x="838516" y="281749"/>
                            </a:lnTo>
                            <a:cubicBezTo>
                              <a:pt x="886043" y="305239"/>
                              <a:pt x="917606" y="354569"/>
                              <a:pt x="917606" y="411271"/>
                            </a:cubicBezTo>
                            <a:cubicBezTo>
                              <a:pt x="917606" y="493847"/>
                              <a:pt x="850665" y="560788"/>
                              <a:pt x="768089" y="560788"/>
                            </a:cubicBezTo>
                            <a:cubicBezTo>
                              <a:pt x="685513" y="560788"/>
                              <a:pt x="618572" y="493847"/>
                              <a:pt x="618572" y="411271"/>
                            </a:cubicBezTo>
                            <a:lnTo>
                              <a:pt x="625570" y="376611"/>
                            </a:lnTo>
                            <a:cubicBezTo>
                              <a:pt x="593286" y="360813"/>
                              <a:pt x="568854" y="332439"/>
                              <a:pt x="556937" y="298051"/>
                            </a:cubicBezTo>
                            <a:cubicBezTo>
                              <a:pt x="555339" y="299008"/>
                              <a:pt x="553705" y="299034"/>
                              <a:pt x="552065" y="299034"/>
                            </a:cubicBezTo>
                            <a:cubicBezTo>
                              <a:pt x="512899" y="299034"/>
                              <a:pt x="477250" y="283975"/>
                              <a:pt x="451289" y="258578"/>
                            </a:cubicBezTo>
                            <a:cubicBezTo>
                              <a:pt x="429142" y="280244"/>
                              <a:pt x="399945" y="294386"/>
                              <a:pt x="367269" y="295793"/>
                            </a:cubicBezTo>
                            <a:cubicBezTo>
                              <a:pt x="355155" y="333233"/>
                              <a:pt x="328213" y="363759"/>
                              <a:pt x="292595" y="379380"/>
                            </a:cubicBezTo>
                            <a:cubicBezTo>
                              <a:pt x="297808" y="389212"/>
                              <a:pt x="299034" y="400099"/>
                              <a:pt x="299034" y="411271"/>
                            </a:cubicBezTo>
                            <a:cubicBezTo>
                              <a:pt x="299034" y="493847"/>
                              <a:pt x="232093" y="560788"/>
                              <a:pt x="149517" y="560788"/>
                            </a:cubicBezTo>
                            <a:cubicBezTo>
                              <a:pt x="66941" y="560788"/>
                              <a:pt x="0" y="493847"/>
                              <a:pt x="0" y="411271"/>
                            </a:cubicBezTo>
                            <a:cubicBezTo>
                              <a:pt x="0" y="352234"/>
                              <a:pt x="34217" y="301188"/>
                              <a:pt x="84497" y="278103"/>
                            </a:cubicBezTo>
                            <a:cubicBezTo>
                              <a:pt x="79341" y="268407"/>
                              <a:pt x="78152" y="257678"/>
                              <a:pt x="78152" y="246672"/>
                            </a:cubicBezTo>
                            <a:cubicBezTo>
                              <a:pt x="78152" y="169865"/>
                              <a:pt x="136066" y="106585"/>
                              <a:pt x="210883" y="100544"/>
                            </a:cubicBezTo>
                            <a:cubicBezTo>
                              <a:pt x="229813" y="41769"/>
                              <a:pt x="285285" y="0"/>
                              <a:pt x="350513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97" name="グループ化 296">
                        <a:extLst>
                          <a:ext uri="{FF2B5EF4-FFF2-40B4-BE49-F238E27FC236}">
                            <a16:creationId xmlns:a16="http://schemas.microsoft.com/office/drawing/2014/main" id="{76EA432D-0C24-E1FB-AD5E-FC651070D90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26524" y="3943261"/>
                        <a:ext cx="834570" cy="787399"/>
                        <a:chOff x="2791855" y="2017486"/>
                        <a:chExt cx="1150919" cy="1045028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309" name="グループ化 308">
                          <a:extLst>
                            <a:ext uri="{FF2B5EF4-FFF2-40B4-BE49-F238E27FC236}">
                              <a16:creationId xmlns:a16="http://schemas.microsoft.com/office/drawing/2014/main" id="{8DB331BB-54F8-D7C6-3C22-3D3E70CB042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5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4" name="円/楕円 125">
                            <a:extLst>
                              <a:ext uri="{FF2B5EF4-FFF2-40B4-BE49-F238E27FC236}">
                                <a16:creationId xmlns:a16="http://schemas.microsoft.com/office/drawing/2014/main" id="{74EEB41B-238A-C86A-86BC-20F64C4D9A0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5" name="円/楕円 126">
                            <a:extLst>
                              <a:ext uri="{FF2B5EF4-FFF2-40B4-BE49-F238E27FC236}">
                                <a16:creationId xmlns:a16="http://schemas.microsoft.com/office/drawing/2014/main" id="{425C46F1-8C65-6120-05A7-F1D427E0E78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グループ化 309">
                          <a:extLst>
                            <a:ext uri="{FF2B5EF4-FFF2-40B4-BE49-F238E27FC236}">
                              <a16:creationId xmlns:a16="http://schemas.microsoft.com/office/drawing/2014/main" id="{FDF8861A-1EA7-1CAC-61E0-5A7DF1D898B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8" y="2459301"/>
                          <a:ext cx="222006" cy="333008"/>
                          <a:chOff x="2680607" y="2825750"/>
                          <a:chExt cx="157843" cy="236764"/>
                        </a:xfrm>
                        <a:grpFill/>
                      </p:grpSpPr>
                      <p:sp>
                        <p:nvSpPr>
                          <p:cNvPr id="312" name="円/楕円 123">
                            <a:extLst>
                              <a:ext uri="{FF2B5EF4-FFF2-40B4-BE49-F238E27FC236}">
                                <a16:creationId xmlns:a16="http://schemas.microsoft.com/office/drawing/2014/main" id="{60A79DDD-9D58-7589-C58D-E24AF13914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0607" y="2825750"/>
                            <a:ext cx="157843" cy="236764"/>
                          </a:xfrm>
                          <a:prstGeom prst="ellipse">
                            <a:avLst/>
                          </a:prstGeom>
                          <a:grpFill/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313" name="円/楕円 124">
                            <a:extLst>
                              <a:ext uri="{FF2B5EF4-FFF2-40B4-BE49-F238E27FC236}">
                                <a16:creationId xmlns:a16="http://schemas.microsoft.com/office/drawing/2014/main" id="{5567B892-46D2-4C5A-1D02-385260D76E0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09182" y="286702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rgbClr val="FF9966"/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311" name="円/楕円 122">
                          <a:extLst>
                            <a:ext uri="{FF2B5EF4-FFF2-40B4-BE49-F238E27FC236}">
                              <a16:creationId xmlns:a16="http://schemas.microsoft.com/office/drawing/2014/main" id="{EAB780D1-D38E-BED5-7FAF-75CB0C05BD8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7" y="2017486"/>
                          <a:ext cx="928914" cy="1045028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98" name="円/楕円 27">
                        <a:extLst>
                          <a:ext uri="{FF2B5EF4-FFF2-40B4-BE49-F238E27FC236}">
                            <a16:creationId xmlns:a16="http://schemas.microsoft.com/office/drawing/2014/main" id="{BB96D906-F38F-466F-B0B9-1C2FB4646A45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601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99" name="円/楕円 27">
                        <a:extLst>
                          <a:ext uri="{FF2B5EF4-FFF2-40B4-BE49-F238E27FC236}">
                            <a16:creationId xmlns:a16="http://schemas.microsoft.com/office/drawing/2014/main" id="{33A8DE1F-6658-C8D4-26AE-B8348AC001EC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466514" y="4201772"/>
                        <a:ext cx="164248" cy="2910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0" name="円/楕円 27">
                        <a:extLst>
                          <a:ext uri="{FF2B5EF4-FFF2-40B4-BE49-F238E27FC236}">
                            <a16:creationId xmlns:a16="http://schemas.microsoft.com/office/drawing/2014/main" id="{DF9C0C39-CD80-16C8-CDFF-65EDC6198F82}"/>
                          </a:ext>
                        </a:extLst>
                      </p:cNvPr>
                      <p:cNvSpPr/>
                      <p:nvPr/>
                    </p:nvSpPr>
                    <p:spPr>
                      <a:xfrm rot="8100000">
                        <a:off x="1071762" y="446787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01" name="円/楕円 27">
                        <a:extLst>
                          <a:ext uri="{FF2B5EF4-FFF2-40B4-BE49-F238E27FC236}">
                            <a16:creationId xmlns:a16="http://schemas.microsoft.com/office/drawing/2014/main" id="{8306DEF9-EE65-86AC-3309-CD9B20DCAC2E}"/>
                          </a:ext>
                        </a:extLst>
                      </p:cNvPr>
                      <p:cNvSpPr/>
                      <p:nvPr/>
                    </p:nvSpPr>
                    <p:spPr>
                      <a:xfrm rot="13500000" flipH="1">
                        <a:off x="1515467" y="4467879"/>
                        <a:ext cx="122819" cy="45719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302" name="グループ化 301">
                        <a:extLst>
                          <a:ext uri="{FF2B5EF4-FFF2-40B4-BE49-F238E27FC236}">
                            <a16:creationId xmlns:a16="http://schemas.microsoft.com/office/drawing/2014/main" id="{6E1995C0-EF63-1D9D-DA60-00F005F52B9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41473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7" name="円/楕円 27">
                          <a:extLst>
                            <a:ext uri="{FF2B5EF4-FFF2-40B4-BE49-F238E27FC236}">
                              <a16:creationId xmlns:a16="http://schemas.microsoft.com/office/drawing/2014/main" id="{81645C1E-E804-36DE-6125-FE0F730FBE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8" name="円/楕円 27">
                          <a:extLst>
                            <a:ext uri="{FF2B5EF4-FFF2-40B4-BE49-F238E27FC236}">
                              <a16:creationId xmlns:a16="http://schemas.microsoft.com/office/drawing/2014/main" id="{F473B92D-B21A-C646-1072-C7A6935AFD9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03" name="グループ化 302">
                        <a:extLst>
                          <a:ext uri="{FF2B5EF4-FFF2-40B4-BE49-F238E27FC236}">
                            <a16:creationId xmlns:a16="http://schemas.microsoft.com/office/drawing/2014/main" id="{B87B2191-0727-6880-E2DB-ECB6AC3D27BB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1559492" y="4298880"/>
                        <a:ext cx="79284" cy="63766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305" name="円/楕円 27">
                          <a:extLst>
                            <a:ext uri="{FF2B5EF4-FFF2-40B4-BE49-F238E27FC236}">
                              <a16:creationId xmlns:a16="http://schemas.microsoft.com/office/drawing/2014/main" id="{2B8280FE-555F-EB3F-8459-BB138E78EC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06" name="円/楕円 27">
                          <a:extLst>
                            <a:ext uri="{FF2B5EF4-FFF2-40B4-BE49-F238E27FC236}">
                              <a16:creationId xmlns:a16="http://schemas.microsoft.com/office/drawing/2014/main" id="{12A60916-45B6-6FE8-CD88-0F2FD0C22CE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04" name="円/楕円 64">
                        <a:extLst>
                          <a:ext uri="{FF2B5EF4-FFF2-40B4-BE49-F238E27FC236}">
                            <a16:creationId xmlns:a16="http://schemas.microsoft.com/office/drawing/2014/main" id="{B9011213-8BFE-9629-D675-61A052B0EC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296842" y="4373076"/>
                        <a:ext cx="80010" cy="79457"/>
                      </a:xfrm>
                      <a:custGeom>
                        <a:avLst/>
                        <a:gdLst>
                          <a:gd name="connsiteX0" fmla="*/ 24765 w 116205"/>
                          <a:gd name="connsiteY0" fmla="*/ 4629 h 96069"/>
                          <a:gd name="connsiteX1" fmla="*/ 76599 w 116205"/>
                          <a:gd name="connsiteY1" fmla="*/ 0 h 96069"/>
                          <a:gd name="connsiteX2" fmla="*/ 80010 w 116205"/>
                          <a:gd name="connsiteY2" fmla="*/ 13564 h 96069"/>
                          <a:gd name="connsiteX3" fmla="*/ 40005 w 116205"/>
                          <a:gd name="connsiteY3" fmla="*/ 79457 h 96069"/>
                          <a:gd name="connsiteX4" fmla="*/ 0 w 116205"/>
                          <a:gd name="connsiteY4" fmla="*/ 13564 h 96069"/>
                          <a:gd name="connsiteX5" fmla="*/ 2742 w 116205"/>
                          <a:gd name="connsiteY5" fmla="*/ 2662 h 96069"/>
                          <a:gd name="connsiteX6" fmla="*/ 116205 w 116205"/>
                          <a:gd name="connsiteY6" fmla="*/ 96069 h 96069"/>
                          <a:gd name="connsiteX0" fmla="*/ 24765 w 80010"/>
                          <a:gd name="connsiteY0" fmla="*/ 4629 h 79457"/>
                          <a:gd name="connsiteX1" fmla="*/ 76599 w 80010"/>
                          <a:gd name="connsiteY1" fmla="*/ 0 h 79457"/>
                          <a:gd name="connsiteX2" fmla="*/ 80010 w 80010"/>
                          <a:gd name="connsiteY2" fmla="*/ 13564 h 79457"/>
                          <a:gd name="connsiteX3" fmla="*/ 40005 w 80010"/>
                          <a:gd name="connsiteY3" fmla="*/ 79457 h 79457"/>
                          <a:gd name="connsiteX4" fmla="*/ 0 w 80010"/>
                          <a:gd name="connsiteY4" fmla="*/ 13564 h 79457"/>
                          <a:gd name="connsiteX5" fmla="*/ 2742 w 80010"/>
                          <a:gd name="connsiteY5" fmla="*/ 2662 h 79457"/>
                          <a:gd name="connsiteX0" fmla="*/ 76599 w 80010"/>
                          <a:gd name="connsiteY0" fmla="*/ 0 h 79457"/>
                          <a:gd name="connsiteX1" fmla="*/ 80010 w 80010"/>
                          <a:gd name="connsiteY1" fmla="*/ 13564 h 79457"/>
                          <a:gd name="connsiteX2" fmla="*/ 40005 w 80010"/>
                          <a:gd name="connsiteY2" fmla="*/ 79457 h 79457"/>
                          <a:gd name="connsiteX3" fmla="*/ 0 w 80010"/>
                          <a:gd name="connsiteY3" fmla="*/ 13564 h 79457"/>
                          <a:gd name="connsiteX4" fmla="*/ 2742 w 80010"/>
                          <a:gd name="connsiteY4" fmla="*/ 2662 h 7945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0010" h="79457">
                            <a:moveTo>
                              <a:pt x="76599" y="0"/>
                            </a:moveTo>
                            <a:cubicBezTo>
                              <a:pt x="79703" y="4150"/>
                              <a:pt x="80010" y="8798"/>
                              <a:pt x="80010" y="13564"/>
                            </a:cubicBezTo>
                            <a:cubicBezTo>
                              <a:pt x="80010" y="49956"/>
                              <a:pt x="62099" y="79457"/>
                              <a:pt x="40005" y="79457"/>
                            </a:cubicBezTo>
                            <a:cubicBezTo>
                              <a:pt x="17911" y="79457"/>
                              <a:pt x="0" y="49956"/>
                              <a:pt x="0" y="13564"/>
                            </a:cubicBezTo>
                            <a:lnTo>
                              <a:pt x="2742" y="2662"/>
                            </a:lnTo>
                          </a:path>
                        </a:pathLst>
                      </a:custGeom>
                      <a:solidFill>
                        <a:srgbClr val="FF9966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95" name="フリーフォーム: 図形 294">
                      <a:extLst>
                        <a:ext uri="{FF2B5EF4-FFF2-40B4-BE49-F238E27FC236}">
                          <a16:creationId xmlns:a16="http://schemas.microsoft.com/office/drawing/2014/main" id="{20A8BFB6-6965-5032-F97E-3AE2CAB349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4212" y="3917913"/>
                      <a:ext cx="805200" cy="231722"/>
                    </a:xfrm>
                    <a:custGeom>
                      <a:avLst/>
                      <a:gdLst>
                        <a:gd name="connsiteX0" fmla="*/ 397220 w 936481"/>
                        <a:gd name="connsiteY0" fmla="*/ 0 h 353810"/>
                        <a:gd name="connsiteX1" fmla="*/ 468241 w 936481"/>
                        <a:gd name="connsiteY1" fmla="*/ 1108 h 353810"/>
                        <a:gd name="connsiteX2" fmla="*/ 539261 w 936481"/>
                        <a:gd name="connsiteY2" fmla="*/ 0 h 353810"/>
                        <a:gd name="connsiteX3" fmla="*/ 735498 w 936481"/>
                        <a:gd name="connsiteY3" fmla="*/ 73423 h 353810"/>
                        <a:gd name="connsiteX4" fmla="*/ 929649 w 936481"/>
                        <a:gd name="connsiteY4" fmla="*/ 321656 h 353810"/>
                        <a:gd name="connsiteX5" fmla="*/ 617597 w 936481"/>
                        <a:gd name="connsiteY5" fmla="*/ 277633 h 353810"/>
                        <a:gd name="connsiteX6" fmla="*/ 523711 w 936481"/>
                        <a:gd name="connsiteY6" fmla="*/ 212729 h 353810"/>
                        <a:gd name="connsiteX7" fmla="*/ 468241 w 936481"/>
                        <a:gd name="connsiteY7" fmla="*/ 156840 h 353810"/>
                        <a:gd name="connsiteX8" fmla="*/ 412771 w 936481"/>
                        <a:gd name="connsiteY8" fmla="*/ 212729 h 353810"/>
                        <a:gd name="connsiteX9" fmla="*/ 318884 w 936481"/>
                        <a:gd name="connsiteY9" fmla="*/ 277633 h 353810"/>
                        <a:gd name="connsiteX10" fmla="*/ 6832 w 936481"/>
                        <a:gd name="connsiteY10" fmla="*/ 321656 h 353810"/>
                        <a:gd name="connsiteX11" fmla="*/ 200983 w 936481"/>
                        <a:gd name="connsiteY11" fmla="*/ 73423 h 353810"/>
                        <a:gd name="connsiteX12" fmla="*/ 397220 w 936481"/>
                        <a:gd name="connsiteY12" fmla="*/ 0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12" fmla="*/ 559681 w 936481"/>
                        <a:gd name="connsiteY12" fmla="*/ 92548 h 353810"/>
                        <a:gd name="connsiteX0" fmla="*/ 468241 w 936481"/>
                        <a:gd name="connsiteY0" fmla="*/ 1108 h 353810"/>
                        <a:gd name="connsiteX1" fmla="*/ 539261 w 936481"/>
                        <a:gd name="connsiteY1" fmla="*/ 0 h 353810"/>
                        <a:gd name="connsiteX2" fmla="*/ 735498 w 936481"/>
                        <a:gd name="connsiteY2" fmla="*/ 73423 h 353810"/>
                        <a:gd name="connsiteX3" fmla="*/ 929649 w 936481"/>
                        <a:gd name="connsiteY3" fmla="*/ 321656 h 353810"/>
                        <a:gd name="connsiteX4" fmla="*/ 617597 w 936481"/>
                        <a:gd name="connsiteY4" fmla="*/ 277633 h 353810"/>
                        <a:gd name="connsiteX5" fmla="*/ 523711 w 936481"/>
                        <a:gd name="connsiteY5" fmla="*/ 212729 h 353810"/>
                        <a:gd name="connsiteX6" fmla="*/ 468241 w 936481"/>
                        <a:gd name="connsiteY6" fmla="*/ 156840 h 353810"/>
                        <a:gd name="connsiteX7" fmla="*/ 412771 w 936481"/>
                        <a:gd name="connsiteY7" fmla="*/ 212729 h 353810"/>
                        <a:gd name="connsiteX8" fmla="*/ 318884 w 936481"/>
                        <a:gd name="connsiteY8" fmla="*/ 277633 h 353810"/>
                        <a:gd name="connsiteX9" fmla="*/ 6832 w 936481"/>
                        <a:gd name="connsiteY9" fmla="*/ 321656 h 353810"/>
                        <a:gd name="connsiteX10" fmla="*/ 200983 w 936481"/>
                        <a:gd name="connsiteY10" fmla="*/ 73423 h 353810"/>
                        <a:gd name="connsiteX11" fmla="*/ 397220 w 936481"/>
                        <a:gd name="connsiteY11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10" fmla="*/ 397220 w 936481"/>
                        <a:gd name="connsiteY10" fmla="*/ 0 h 353810"/>
                        <a:gd name="connsiteX0" fmla="*/ 539261 w 936481"/>
                        <a:gd name="connsiteY0" fmla="*/ 0 h 353810"/>
                        <a:gd name="connsiteX1" fmla="*/ 735498 w 936481"/>
                        <a:gd name="connsiteY1" fmla="*/ 73423 h 353810"/>
                        <a:gd name="connsiteX2" fmla="*/ 929649 w 936481"/>
                        <a:gd name="connsiteY2" fmla="*/ 321656 h 353810"/>
                        <a:gd name="connsiteX3" fmla="*/ 617597 w 936481"/>
                        <a:gd name="connsiteY3" fmla="*/ 277633 h 353810"/>
                        <a:gd name="connsiteX4" fmla="*/ 523711 w 936481"/>
                        <a:gd name="connsiteY4" fmla="*/ 212729 h 353810"/>
                        <a:gd name="connsiteX5" fmla="*/ 468241 w 936481"/>
                        <a:gd name="connsiteY5" fmla="*/ 156840 h 353810"/>
                        <a:gd name="connsiteX6" fmla="*/ 412771 w 936481"/>
                        <a:gd name="connsiteY6" fmla="*/ 212729 h 353810"/>
                        <a:gd name="connsiteX7" fmla="*/ 318884 w 936481"/>
                        <a:gd name="connsiteY7" fmla="*/ 277633 h 353810"/>
                        <a:gd name="connsiteX8" fmla="*/ 6832 w 936481"/>
                        <a:gd name="connsiteY8" fmla="*/ 321656 h 353810"/>
                        <a:gd name="connsiteX9" fmla="*/ 200983 w 936481"/>
                        <a:gd name="connsiteY9" fmla="*/ 73423 h 353810"/>
                        <a:gd name="connsiteX0" fmla="*/ 735498 w 936481"/>
                        <a:gd name="connsiteY0" fmla="*/ 0 h 280387"/>
                        <a:gd name="connsiteX1" fmla="*/ 929649 w 936481"/>
                        <a:gd name="connsiteY1" fmla="*/ 248233 h 280387"/>
                        <a:gd name="connsiteX2" fmla="*/ 617597 w 936481"/>
                        <a:gd name="connsiteY2" fmla="*/ 204210 h 280387"/>
                        <a:gd name="connsiteX3" fmla="*/ 523711 w 936481"/>
                        <a:gd name="connsiteY3" fmla="*/ 139306 h 280387"/>
                        <a:gd name="connsiteX4" fmla="*/ 468241 w 936481"/>
                        <a:gd name="connsiteY4" fmla="*/ 83417 h 280387"/>
                        <a:gd name="connsiteX5" fmla="*/ 412771 w 936481"/>
                        <a:gd name="connsiteY5" fmla="*/ 139306 h 280387"/>
                        <a:gd name="connsiteX6" fmla="*/ 318884 w 936481"/>
                        <a:gd name="connsiteY6" fmla="*/ 204210 h 280387"/>
                        <a:gd name="connsiteX7" fmla="*/ 6832 w 936481"/>
                        <a:gd name="connsiteY7" fmla="*/ 248233 h 280387"/>
                        <a:gd name="connsiteX8" fmla="*/ 200983 w 936481"/>
                        <a:gd name="connsiteY8" fmla="*/ 0 h 28038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36481" h="280387">
                          <a:moveTo>
                            <a:pt x="735498" y="0"/>
                          </a:moveTo>
                          <a:cubicBezTo>
                            <a:pt x="875282" y="80704"/>
                            <a:pt x="962207" y="191842"/>
                            <a:pt x="929649" y="248233"/>
                          </a:cubicBezTo>
                          <a:cubicBezTo>
                            <a:pt x="897092" y="304625"/>
                            <a:pt x="757381" y="284915"/>
                            <a:pt x="617597" y="204210"/>
                          </a:cubicBezTo>
                          <a:cubicBezTo>
                            <a:pt x="582651" y="184034"/>
                            <a:pt x="551008" y="161956"/>
                            <a:pt x="523711" y="139306"/>
                          </a:cubicBezTo>
                          <a:lnTo>
                            <a:pt x="468241" y="83417"/>
                          </a:lnTo>
                          <a:lnTo>
                            <a:pt x="412771" y="139306"/>
                          </a:lnTo>
                          <a:cubicBezTo>
                            <a:pt x="385473" y="161956"/>
                            <a:pt x="353830" y="184034"/>
                            <a:pt x="318884" y="204210"/>
                          </a:cubicBezTo>
                          <a:cubicBezTo>
                            <a:pt x="179100" y="284915"/>
                            <a:pt x="39389" y="304625"/>
                            <a:pt x="6832" y="248233"/>
                          </a:cubicBezTo>
                          <a:cubicBezTo>
                            <a:pt x="-25726" y="191842"/>
                            <a:pt x="61199" y="80704"/>
                            <a:pt x="200983" y="0"/>
                          </a:cubicBezTo>
                        </a:path>
                      </a:pathLst>
                    </a:custGeom>
                    <a:solidFill>
                      <a:sysClr val="window" lastClr="FFFFFF">
                        <a:lumMod val="8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91" name="円/楕円 27">
                    <a:extLst>
                      <a:ext uri="{FF2B5EF4-FFF2-40B4-BE49-F238E27FC236}">
                        <a16:creationId xmlns:a16="http://schemas.microsoft.com/office/drawing/2014/main" id="{7DBDA074-E9C5-602F-3F8C-9DD7F005CE87}"/>
                      </a:ext>
                    </a:extLst>
                  </p:cNvPr>
                  <p:cNvSpPr/>
                  <p:nvPr/>
                </p:nvSpPr>
                <p:spPr>
                  <a:xfrm>
                    <a:off x="17557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2" name="円/楕円 27">
                    <a:extLst>
                      <a:ext uri="{FF2B5EF4-FFF2-40B4-BE49-F238E27FC236}">
                        <a16:creationId xmlns:a16="http://schemas.microsoft.com/office/drawing/2014/main" id="{05DE614C-1B4F-5F4F-70C5-25DE183A7321}"/>
                      </a:ext>
                    </a:extLst>
                  </p:cNvPr>
                  <p:cNvSpPr/>
                  <p:nvPr/>
                </p:nvSpPr>
                <p:spPr>
                  <a:xfrm>
                    <a:off x="2174836" y="4724268"/>
                    <a:ext cx="119004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A6940F6D-0FA3-71AA-2A93-06A95B5DE611}"/>
                    </a:ext>
                  </a:extLst>
                </p:cNvPr>
                <p:cNvSpPr/>
                <p:nvPr/>
              </p:nvSpPr>
              <p:spPr>
                <a:xfrm>
                  <a:off x="2280462" y="554533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DF6824F3-BBC4-99C6-93ED-05619792E305}"/>
                    </a:ext>
                  </a:extLst>
                </p:cNvPr>
                <p:cNvSpPr/>
                <p:nvPr/>
              </p:nvSpPr>
              <p:spPr>
                <a:xfrm>
                  <a:off x="2152125" y="5794855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14DFFB6C-076C-C5D9-55BA-672F47241265}"/>
                    </a:ext>
                  </a:extLst>
                </p:cNvPr>
                <p:cNvSpPr/>
                <p:nvPr/>
              </p:nvSpPr>
              <p:spPr>
                <a:xfrm>
                  <a:off x="2289710" y="6051916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5684B18A-6B92-6CED-BA9D-3F93F765D69F}"/>
                    </a:ext>
                  </a:extLst>
                </p:cNvPr>
                <p:cNvSpPr/>
                <p:nvPr/>
              </p:nvSpPr>
              <p:spPr>
                <a:xfrm>
                  <a:off x="1710962" y="577013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C6E17599-1454-CB7C-F040-8CF2470794F5}"/>
                    </a:ext>
                  </a:extLst>
                </p:cNvPr>
                <p:cNvSpPr/>
                <p:nvPr/>
              </p:nvSpPr>
              <p:spPr>
                <a:xfrm>
                  <a:off x="1618752" y="5526994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4CF6B1F-1BA3-D0FF-CD03-2A1D89FD1636}"/>
                    </a:ext>
                  </a:extLst>
                </p:cNvPr>
                <p:cNvSpPr/>
                <p:nvPr/>
              </p:nvSpPr>
              <p:spPr>
                <a:xfrm>
                  <a:off x="1596662" y="6055887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D3502042-C723-37C3-F4B5-8808AF039498}"/>
                    </a:ext>
                  </a:extLst>
                </p:cNvPr>
                <p:cNvSpPr/>
                <p:nvPr/>
              </p:nvSpPr>
              <p:spPr>
                <a:xfrm>
                  <a:off x="2034916" y="6178122"/>
                  <a:ext cx="213875" cy="213875"/>
                </a:xfrm>
                <a:custGeom>
                  <a:avLst/>
                  <a:gdLst>
                    <a:gd name="connsiteX0" fmla="*/ 477514 w 958962"/>
                    <a:gd name="connsiteY0" fmla="*/ 571500 h 958962"/>
                    <a:gd name="connsiteX1" fmla="*/ 527046 w 958962"/>
                    <a:gd name="connsiteY1" fmla="*/ 765231 h 958962"/>
                    <a:gd name="connsiteX2" fmla="*/ 477514 w 958962"/>
                    <a:gd name="connsiteY2" fmla="*/ 958962 h 958962"/>
                    <a:gd name="connsiteX3" fmla="*/ 427982 w 958962"/>
                    <a:gd name="connsiteY3" fmla="*/ 765231 h 958962"/>
                    <a:gd name="connsiteX4" fmla="*/ 477514 w 958962"/>
                    <a:gd name="connsiteY4" fmla="*/ 571500 h 958962"/>
                    <a:gd name="connsiteX5" fmla="*/ 391844 w 958962"/>
                    <a:gd name="connsiteY5" fmla="*/ 541680 h 958962"/>
                    <a:gd name="connsiteX6" fmla="*/ 416243 w 958962"/>
                    <a:gd name="connsiteY6" fmla="*/ 544548 h 958962"/>
                    <a:gd name="connsiteX7" fmla="*/ 314279 w 958962"/>
                    <a:gd name="connsiteY7" fmla="*/ 716561 h 958962"/>
                    <a:gd name="connsiteX8" fmla="*/ 142266 w 958962"/>
                    <a:gd name="connsiteY8" fmla="*/ 818525 h 958962"/>
                    <a:gd name="connsiteX9" fmla="*/ 244230 w 958962"/>
                    <a:gd name="connsiteY9" fmla="*/ 646512 h 958962"/>
                    <a:gd name="connsiteX10" fmla="*/ 391844 w 958962"/>
                    <a:gd name="connsiteY10" fmla="*/ 541680 h 958962"/>
                    <a:gd name="connsiteX11" fmla="*/ 568809 w 958962"/>
                    <a:gd name="connsiteY11" fmla="*/ 541680 h 958962"/>
                    <a:gd name="connsiteX12" fmla="*/ 716423 w 958962"/>
                    <a:gd name="connsiteY12" fmla="*/ 646512 h 958962"/>
                    <a:gd name="connsiteX13" fmla="*/ 818387 w 958962"/>
                    <a:gd name="connsiteY13" fmla="*/ 818525 h 958962"/>
                    <a:gd name="connsiteX14" fmla="*/ 646374 w 958962"/>
                    <a:gd name="connsiteY14" fmla="*/ 716561 h 958962"/>
                    <a:gd name="connsiteX15" fmla="*/ 544410 w 958962"/>
                    <a:gd name="connsiteY15" fmla="*/ 544548 h 958962"/>
                    <a:gd name="connsiteX16" fmla="*/ 568809 w 958962"/>
                    <a:gd name="connsiteY16" fmla="*/ 541680 h 958962"/>
                    <a:gd name="connsiteX17" fmla="*/ 765231 w 958962"/>
                    <a:gd name="connsiteY17" fmla="*/ 429949 h 958962"/>
                    <a:gd name="connsiteX18" fmla="*/ 958962 w 958962"/>
                    <a:gd name="connsiteY18" fmla="*/ 479481 h 958962"/>
                    <a:gd name="connsiteX19" fmla="*/ 765231 w 958962"/>
                    <a:gd name="connsiteY19" fmla="*/ 529013 h 958962"/>
                    <a:gd name="connsiteX20" fmla="*/ 571500 w 958962"/>
                    <a:gd name="connsiteY20" fmla="*/ 479481 h 958962"/>
                    <a:gd name="connsiteX21" fmla="*/ 765231 w 958962"/>
                    <a:gd name="connsiteY21" fmla="*/ 429949 h 958962"/>
                    <a:gd name="connsiteX22" fmla="*/ 477515 w 958962"/>
                    <a:gd name="connsiteY22" fmla="*/ 429949 h 958962"/>
                    <a:gd name="connsiteX23" fmla="*/ 527047 w 958962"/>
                    <a:gd name="connsiteY23" fmla="*/ 479481 h 958962"/>
                    <a:gd name="connsiteX24" fmla="*/ 477515 w 958962"/>
                    <a:gd name="connsiteY24" fmla="*/ 529013 h 958962"/>
                    <a:gd name="connsiteX25" fmla="*/ 427983 w 958962"/>
                    <a:gd name="connsiteY25" fmla="*/ 479481 h 958962"/>
                    <a:gd name="connsiteX26" fmla="*/ 477515 w 958962"/>
                    <a:gd name="connsiteY26" fmla="*/ 429949 h 958962"/>
                    <a:gd name="connsiteX27" fmla="*/ 193731 w 958962"/>
                    <a:gd name="connsiteY27" fmla="*/ 429949 h 958962"/>
                    <a:gd name="connsiteX28" fmla="*/ 387462 w 958962"/>
                    <a:gd name="connsiteY28" fmla="*/ 479481 h 958962"/>
                    <a:gd name="connsiteX29" fmla="*/ 193731 w 958962"/>
                    <a:gd name="connsiteY29" fmla="*/ 529013 h 958962"/>
                    <a:gd name="connsiteX30" fmla="*/ 0 w 958962"/>
                    <a:gd name="connsiteY30" fmla="*/ 479481 h 958962"/>
                    <a:gd name="connsiteX31" fmla="*/ 193731 w 958962"/>
                    <a:gd name="connsiteY31" fmla="*/ 429949 h 958962"/>
                    <a:gd name="connsiteX32" fmla="*/ 795956 w 958962"/>
                    <a:gd name="connsiteY32" fmla="*/ 137569 h 958962"/>
                    <a:gd name="connsiteX33" fmla="*/ 820354 w 958962"/>
                    <a:gd name="connsiteY33" fmla="*/ 140437 h 958962"/>
                    <a:gd name="connsiteX34" fmla="*/ 718390 w 958962"/>
                    <a:gd name="connsiteY34" fmla="*/ 312450 h 958962"/>
                    <a:gd name="connsiteX35" fmla="*/ 546377 w 958962"/>
                    <a:gd name="connsiteY35" fmla="*/ 414414 h 958962"/>
                    <a:gd name="connsiteX36" fmla="*/ 648341 w 958962"/>
                    <a:gd name="connsiteY36" fmla="*/ 242401 h 958962"/>
                    <a:gd name="connsiteX37" fmla="*/ 795956 w 958962"/>
                    <a:gd name="connsiteY37" fmla="*/ 137569 h 958962"/>
                    <a:gd name="connsiteX38" fmla="*/ 164697 w 958962"/>
                    <a:gd name="connsiteY38" fmla="*/ 137569 h 958962"/>
                    <a:gd name="connsiteX39" fmla="*/ 312312 w 958962"/>
                    <a:gd name="connsiteY39" fmla="*/ 242401 h 958962"/>
                    <a:gd name="connsiteX40" fmla="*/ 414276 w 958962"/>
                    <a:gd name="connsiteY40" fmla="*/ 414414 h 958962"/>
                    <a:gd name="connsiteX41" fmla="*/ 242263 w 958962"/>
                    <a:gd name="connsiteY41" fmla="*/ 312450 h 958962"/>
                    <a:gd name="connsiteX42" fmla="*/ 140299 w 958962"/>
                    <a:gd name="connsiteY42" fmla="*/ 140437 h 958962"/>
                    <a:gd name="connsiteX43" fmla="*/ 164697 w 958962"/>
                    <a:gd name="connsiteY43" fmla="*/ 137569 h 958962"/>
                    <a:gd name="connsiteX44" fmla="*/ 477514 w 958962"/>
                    <a:gd name="connsiteY44" fmla="*/ 0 h 958962"/>
                    <a:gd name="connsiteX45" fmla="*/ 527046 w 958962"/>
                    <a:gd name="connsiteY45" fmla="*/ 193731 h 958962"/>
                    <a:gd name="connsiteX46" fmla="*/ 477514 w 958962"/>
                    <a:gd name="connsiteY46" fmla="*/ 387462 h 958962"/>
                    <a:gd name="connsiteX47" fmla="*/ 427982 w 958962"/>
                    <a:gd name="connsiteY47" fmla="*/ 193731 h 958962"/>
                    <a:gd name="connsiteX48" fmla="*/ 477514 w 958962"/>
                    <a:gd name="connsiteY48" fmla="*/ 0 h 958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958962" h="958962">
                      <a:moveTo>
                        <a:pt x="477514" y="571500"/>
                      </a:moveTo>
                      <a:cubicBezTo>
                        <a:pt x="504870" y="571500"/>
                        <a:pt x="527046" y="658236"/>
                        <a:pt x="527046" y="765231"/>
                      </a:cubicBezTo>
                      <a:cubicBezTo>
                        <a:pt x="527046" y="872226"/>
                        <a:pt x="504870" y="958962"/>
                        <a:pt x="477514" y="958962"/>
                      </a:cubicBezTo>
                      <a:cubicBezTo>
                        <a:pt x="450158" y="958962"/>
                        <a:pt x="427982" y="872226"/>
                        <a:pt x="427982" y="765231"/>
                      </a:cubicBezTo>
                      <a:cubicBezTo>
                        <a:pt x="427982" y="658236"/>
                        <a:pt x="450158" y="571500"/>
                        <a:pt x="477514" y="571500"/>
                      </a:cubicBezTo>
                      <a:close/>
                      <a:moveTo>
                        <a:pt x="391844" y="541680"/>
                      </a:moveTo>
                      <a:cubicBezTo>
                        <a:pt x="402967" y="538939"/>
                        <a:pt x="411407" y="539712"/>
                        <a:pt x="416243" y="544548"/>
                      </a:cubicBezTo>
                      <a:cubicBezTo>
                        <a:pt x="435586" y="563892"/>
                        <a:pt x="389935" y="640904"/>
                        <a:pt x="314279" y="716561"/>
                      </a:cubicBezTo>
                      <a:cubicBezTo>
                        <a:pt x="238622" y="792218"/>
                        <a:pt x="161609" y="837869"/>
                        <a:pt x="142266" y="818525"/>
                      </a:cubicBezTo>
                      <a:cubicBezTo>
                        <a:pt x="122922" y="799182"/>
                        <a:pt x="168573" y="722169"/>
                        <a:pt x="244230" y="646512"/>
                      </a:cubicBezTo>
                      <a:cubicBezTo>
                        <a:pt x="300972" y="589770"/>
                        <a:pt x="358478" y="549906"/>
                        <a:pt x="391844" y="541680"/>
                      </a:cubicBezTo>
                      <a:close/>
                      <a:moveTo>
                        <a:pt x="568809" y="541680"/>
                      </a:moveTo>
                      <a:cubicBezTo>
                        <a:pt x="602175" y="549906"/>
                        <a:pt x="659681" y="589770"/>
                        <a:pt x="716423" y="646512"/>
                      </a:cubicBezTo>
                      <a:cubicBezTo>
                        <a:pt x="792080" y="722169"/>
                        <a:pt x="837731" y="799182"/>
                        <a:pt x="818387" y="818525"/>
                      </a:cubicBezTo>
                      <a:cubicBezTo>
                        <a:pt x="799044" y="837869"/>
                        <a:pt x="722031" y="792218"/>
                        <a:pt x="646374" y="716561"/>
                      </a:cubicBezTo>
                      <a:cubicBezTo>
                        <a:pt x="570718" y="640904"/>
                        <a:pt x="525067" y="563892"/>
                        <a:pt x="544410" y="544548"/>
                      </a:cubicBezTo>
                      <a:cubicBezTo>
                        <a:pt x="549246" y="539712"/>
                        <a:pt x="557686" y="538939"/>
                        <a:pt x="568809" y="541680"/>
                      </a:cubicBezTo>
                      <a:close/>
                      <a:moveTo>
                        <a:pt x="765231" y="429949"/>
                      </a:moveTo>
                      <a:cubicBezTo>
                        <a:pt x="872226" y="429949"/>
                        <a:pt x="958962" y="452125"/>
                        <a:pt x="958962" y="479481"/>
                      </a:cubicBezTo>
                      <a:cubicBezTo>
                        <a:pt x="958962" y="506837"/>
                        <a:pt x="872226" y="529013"/>
                        <a:pt x="765231" y="529013"/>
                      </a:cubicBezTo>
                      <a:cubicBezTo>
                        <a:pt x="658236" y="529013"/>
                        <a:pt x="571500" y="506837"/>
                        <a:pt x="571500" y="479481"/>
                      </a:cubicBezTo>
                      <a:cubicBezTo>
                        <a:pt x="571500" y="452125"/>
                        <a:pt x="658236" y="429949"/>
                        <a:pt x="765231" y="429949"/>
                      </a:cubicBezTo>
                      <a:close/>
                      <a:moveTo>
                        <a:pt x="477515" y="429949"/>
                      </a:moveTo>
                      <a:cubicBezTo>
                        <a:pt x="504871" y="429949"/>
                        <a:pt x="527047" y="452125"/>
                        <a:pt x="527047" y="479481"/>
                      </a:cubicBezTo>
                      <a:cubicBezTo>
                        <a:pt x="527047" y="506837"/>
                        <a:pt x="504871" y="529013"/>
                        <a:pt x="477515" y="529013"/>
                      </a:cubicBezTo>
                      <a:cubicBezTo>
                        <a:pt x="450159" y="529013"/>
                        <a:pt x="427983" y="506837"/>
                        <a:pt x="427983" y="479481"/>
                      </a:cubicBezTo>
                      <a:cubicBezTo>
                        <a:pt x="427983" y="452125"/>
                        <a:pt x="450159" y="429949"/>
                        <a:pt x="477515" y="429949"/>
                      </a:cubicBezTo>
                      <a:close/>
                      <a:moveTo>
                        <a:pt x="193731" y="429949"/>
                      </a:moveTo>
                      <a:cubicBezTo>
                        <a:pt x="300726" y="429949"/>
                        <a:pt x="387462" y="452125"/>
                        <a:pt x="387462" y="479481"/>
                      </a:cubicBezTo>
                      <a:cubicBezTo>
                        <a:pt x="387462" y="506837"/>
                        <a:pt x="300726" y="529013"/>
                        <a:pt x="193731" y="529013"/>
                      </a:cubicBezTo>
                      <a:cubicBezTo>
                        <a:pt x="86736" y="529013"/>
                        <a:pt x="0" y="506837"/>
                        <a:pt x="0" y="479481"/>
                      </a:cubicBezTo>
                      <a:cubicBezTo>
                        <a:pt x="0" y="452125"/>
                        <a:pt x="86736" y="429949"/>
                        <a:pt x="193731" y="429949"/>
                      </a:cubicBezTo>
                      <a:close/>
                      <a:moveTo>
                        <a:pt x="795956" y="137569"/>
                      </a:moveTo>
                      <a:cubicBezTo>
                        <a:pt x="807078" y="134827"/>
                        <a:pt x="815519" y="135601"/>
                        <a:pt x="820354" y="140437"/>
                      </a:cubicBezTo>
                      <a:cubicBezTo>
                        <a:pt x="839698" y="159780"/>
                        <a:pt x="794047" y="236793"/>
                        <a:pt x="718390" y="312450"/>
                      </a:cubicBezTo>
                      <a:cubicBezTo>
                        <a:pt x="642733" y="388107"/>
                        <a:pt x="565721" y="433757"/>
                        <a:pt x="546377" y="414414"/>
                      </a:cubicBezTo>
                      <a:cubicBezTo>
                        <a:pt x="527034" y="395070"/>
                        <a:pt x="572685" y="318058"/>
                        <a:pt x="648341" y="242401"/>
                      </a:cubicBezTo>
                      <a:cubicBezTo>
                        <a:pt x="705084" y="185658"/>
                        <a:pt x="762589" y="145794"/>
                        <a:pt x="795956" y="137569"/>
                      </a:cubicBezTo>
                      <a:close/>
                      <a:moveTo>
                        <a:pt x="164697" y="137569"/>
                      </a:moveTo>
                      <a:cubicBezTo>
                        <a:pt x="198064" y="145794"/>
                        <a:pt x="255569" y="185658"/>
                        <a:pt x="312312" y="242401"/>
                      </a:cubicBezTo>
                      <a:cubicBezTo>
                        <a:pt x="387968" y="318058"/>
                        <a:pt x="433619" y="395070"/>
                        <a:pt x="414276" y="414414"/>
                      </a:cubicBezTo>
                      <a:cubicBezTo>
                        <a:pt x="394932" y="433757"/>
                        <a:pt x="317920" y="388107"/>
                        <a:pt x="242263" y="312450"/>
                      </a:cubicBezTo>
                      <a:cubicBezTo>
                        <a:pt x="166606" y="236793"/>
                        <a:pt x="120955" y="159780"/>
                        <a:pt x="140299" y="140437"/>
                      </a:cubicBezTo>
                      <a:cubicBezTo>
                        <a:pt x="145135" y="135601"/>
                        <a:pt x="153575" y="134827"/>
                        <a:pt x="164697" y="137569"/>
                      </a:cubicBezTo>
                      <a:close/>
                      <a:moveTo>
                        <a:pt x="477514" y="0"/>
                      </a:moveTo>
                      <a:cubicBezTo>
                        <a:pt x="504870" y="0"/>
                        <a:pt x="527046" y="86736"/>
                        <a:pt x="527046" y="193731"/>
                      </a:cubicBezTo>
                      <a:cubicBezTo>
                        <a:pt x="527046" y="300726"/>
                        <a:pt x="504870" y="387462"/>
                        <a:pt x="477514" y="387462"/>
                      </a:cubicBezTo>
                      <a:cubicBezTo>
                        <a:pt x="450158" y="387462"/>
                        <a:pt x="427982" y="300726"/>
                        <a:pt x="427982" y="193731"/>
                      </a:cubicBezTo>
                      <a:cubicBezTo>
                        <a:pt x="427982" y="86736"/>
                        <a:pt x="450158" y="0"/>
                        <a:pt x="477514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BC8AE791-852F-63CC-7D80-416ED3E84A92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5237163"/>
                <a:chExt cx="2705100" cy="1209675"/>
              </a:xfrm>
            </p:grpSpPr>
            <p:grpSp>
              <p:nvGrpSpPr>
                <p:cNvPr id="328" name="グループ化 327">
                  <a:extLst>
                    <a:ext uri="{FF2B5EF4-FFF2-40B4-BE49-F238E27FC236}">
                      <a16:creationId xmlns:a16="http://schemas.microsoft.com/office/drawing/2014/main" id="{5B901291-8489-3852-17E2-950A0A5BA697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0" name="フリーフォーム: 図形 329">
                    <a:extLst>
                      <a:ext uri="{FF2B5EF4-FFF2-40B4-BE49-F238E27FC236}">
                        <a16:creationId xmlns:a16="http://schemas.microsoft.com/office/drawing/2014/main" id="{D49B75C1-D26C-5E36-587D-4217847DD566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上の 2 つの角を丸める 181">
                    <a:extLst>
                      <a:ext uri="{FF2B5EF4-FFF2-40B4-BE49-F238E27FC236}">
                        <a16:creationId xmlns:a16="http://schemas.microsoft.com/office/drawing/2014/main" id="{3C1548D9-FCB0-94F9-D703-563D1C6CF86B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上の 2 つの角を丸める 181">
                    <a:extLst>
                      <a:ext uri="{FF2B5EF4-FFF2-40B4-BE49-F238E27FC236}">
                        <a16:creationId xmlns:a16="http://schemas.microsoft.com/office/drawing/2014/main" id="{3550C042-6E28-D36A-A6B8-6BA48D9846E2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9" name="四角形: 上の 2 つの角を丸める 181">
                  <a:extLst>
                    <a:ext uri="{FF2B5EF4-FFF2-40B4-BE49-F238E27FC236}">
                      <a16:creationId xmlns:a16="http://schemas.microsoft.com/office/drawing/2014/main" id="{8274D420-32AD-6D6B-45B4-27E0F23B9E85}"/>
                    </a:ext>
                  </a:extLst>
                </p:cNvPr>
                <p:cNvSpPr/>
                <p:nvPr/>
              </p:nvSpPr>
              <p:spPr>
                <a:xfrm>
                  <a:off x="6540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D7E8F51-70D0-841F-8066-75EDC8544CEA}"/>
                </a:ext>
              </a:extLst>
            </p:cNvPr>
            <p:cNvGrpSpPr/>
            <p:nvPr/>
          </p:nvGrpSpPr>
          <p:grpSpPr>
            <a:xfrm>
              <a:off x="1357522" y="5174174"/>
              <a:ext cx="221455" cy="172195"/>
              <a:chOff x="1314450" y="2280493"/>
              <a:chExt cx="212372" cy="182066"/>
            </a:xfrm>
          </p:grpSpPr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DF8C2676-584C-8702-D00F-F2D360D08DD3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02E1F79D-9FF1-EEEF-66BA-EC5461350E7F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84A588F2-1350-74D4-35C5-2B7F125D9CB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BD5BAFAD-C908-6DAB-0671-457DDD8022F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85D2F6D0-0025-7EBB-5F1A-0659FF3A2BF9}"/>
                </a:ext>
              </a:extLst>
            </p:cNvPr>
            <p:cNvGrpSpPr/>
            <p:nvPr/>
          </p:nvGrpSpPr>
          <p:grpSpPr>
            <a:xfrm flipH="1">
              <a:off x="2450086" y="5174174"/>
              <a:ext cx="221455" cy="172195"/>
              <a:chOff x="1314450" y="2280493"/>
              <a:chExt cx="212372" cy="182066"/>
            </a:xfrm>
          </p:grpSpPr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961EE4B4-9E3A-FD72-3429-E7DDDA85D13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3BECC7F6-FB4E-9289-B3D0-D90C98064EDA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AEF068EF-BF12-E22F-EF3A-686778889F8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四角形: 上の 2 つの角を丸める 80">
                <a:extLst>
                  <a:ext uri="{FF2B5EF4-FFF2-40B4-BE49-F238E27FC236}">
                    <a16:creationId xmlns:a16="http://schemas.microsoft.com/office/drawing/2014/main" id="{64ACF094-AD3B-A423-542F-82E68D71A871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CB7B86E6-F1F3-D850-8ADD-4C9BB0A15335}"/>
                </a:ext>
              </a:extLst>
            </p:cNvPr>
            <p:cNvGrpSpPr/>
            <p:nvPr/>
          </p:nvGrpSpPr>
          <p:grpSpPr>
            <a:xfrm>
              <a:off x="1786905" y="4778802"/>
              <a:ext cx="493322" cy="245838"/>
              <a:chOff x="4426330" y="1206372"/>
              <a:chExt cx="1694856" cy="844604"/>
            </a:xfrm>
          </p:grpSpPr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99706F2A-4D39-C278-215B-8BD2D55F9D8F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932E6249-FA2E-0814-32E6-77D8391F5AF1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0479A4E7-D65A-E9F5-DAFF-FF6F21FB9696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460388E3-CA47-24F0-66CE-8F745AC0C73E}"/>
                </a:ext>
              </a:extLst>
            </p:cNvPr>
            <p:cNvGrpSpPr/>
            <p:nvPr/>
          </p:nvGrpSpPr>
          <p:grpSpPr>
            <a:xfrm>
              <a:off x="2258935" y="3201539"/>
              <a:ext cx="1367370" cy="2057698"/>
              <a:chOff x="2285313" y="300077"/>
              <a:chExt cx="1367370" cy="2057698"/>
            </a:xfrm>
          </p:grpSpPr>
          <p:sp>
            <p:nvSpPr>
              <p:cNvPr id="473" name="稲妻 472">
                <a:extLst>
                  <a:ext uri="{FF2B5EF4-FFF2-40B4-BE49-F238E27FC236}">
                    <a16:creationId xmlns:a16="http://schemas.microsoft.com/office/drawing/2014/main" id="{821FA93D-6032-7B50-92EE-C10331DAB66E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稲妻 473">
                <a:extLst>
                  <a:ext uri="{FF2B5EF4-FFF2-40B4-BE49-F238E27FC236}">
                    <a16:creationId xmlns:a16="http://schemas.microsoft.com/office/drawing/2014/main" id="{F74A5DC8-3D2A-DFF9-357B-590E1E90CF9A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9B90D1FA-A4FE-0381-2935-A661FDBB15B3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80" name="テキスト ボックス 479">
                  <a:extLst>
                    <a:ext uri="{FF2B5EF4-FFF2-40B4-BE49-F238E27FC236}">
                      <a16:creationId xmlns:a16="http://schemas.microsoft.com/office/drawing/2014/main" id="{D0D3A7C8-E9A8-25A9-702C-E545D66F5255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81" name="テキスト ボックス 480">
                  <a:extLst>
                    <a:ext uri="{FF2B5EF4-FFF2-40B4-BE49-F238E27FC236}">
                      <a16:creationId xmlns:a16="http://schemas.microsoft.com/office/drawing/2014/main" id="{A33E3E6C-CE63-C251-AEF8-72A47FD89EE6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76" name="グループ化 475">
                <a:extLst>
                  <a:ext uri="{FF2B5EF4-FFF2-40B4-BE49-F238E27FC236}">
                    <a16:creationId xmlns:a16="http://schemas.microsoft.com/office/drawing/2014/main" id="{9DC5BF0A-A5B2-0E1D-E73B-D8A04CA22AEA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78" name="テキスト ボックス 477">
                  <a:extLst>
                    <a:ext uri="{FF2B5EF4-FFF2-40B4-BE49-F238E27FC236}">
                      <a16:creationId xmlns:a16="http://schemas.microsoft.com/office/drawing/2014/main" id="{012CD898-95B9-7B2F-65BB-B9ABFC17E877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79" name="テキスト ボックス 478">
                  <a:extLst>
                    <a:ext uri="{FF2B5EF4-FFF2-40B4-BE49-F238E27FC236}">
                      <a16:creationId xmlns:a16="http://schemas.microsoft.com/office/drawing/2014/main" id="{83EEFE77-4690-EF07-6195-CCEF7BDAD200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77" name="稲妻 476">
                <a:extLst>
                  <a:ext uri="{FF2B5EF4-FFF2-40B4-BE49-F238E27FC236}">
                    <a16:creationId xmlns:a16="http://schemas.microsoft.com/office/drawing/2014/main" id="{AB2FADBE-D828-86BE-F8F7-75AD5BE7B02C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A15DF88B-95DC-8042-3BD1-2862BA695164}"/>
                </a:ext>
              </a:extLst>
            </p:cNvPr>
            <p:cNvGrpSpPr/>
            <p:nvPr/>
          </p:nvGrpSpPr>
          <p:grpSpPr>
            <a:xfrm>
              <a:off x="356097" y="3495823"/>
              <a:ext cx="1189037" cy="2127918"/>
              <a:chOff x="382475" y="594361"/>
              <a:chExt cx="1189037" cy="2127918"/>
            </a:xfrm>
          </p:grpSpPr>
          <p:sp>
            <p:nvSpPr>
              <p:cNvPr id="483" name="稲妻 482">
                <a:extLst>
                  <a:ext uri="{FF2B5EF4-FFF2-40B4-BE49-F238E27FC236}">
                    <a16:creationId xmlns:a16="http://schemas.microsoft.com/office/drawing/2014/main" id="{30188D28-6685-DFB3-0A5E-FFDA682C7D6D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稲妻 483">
                <a:extLst>
                  <a:ext uri="{FF2B5EF4-FFF2-40B4-BE49-F238E27FC236}">
                    <a16:creationId xmlns:a16="http://schemas.microsoft.com/office/drawing/2014/main" id="{748BEE1F-2523-C31F-E8B5-7552C01CB23A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90CC624E-1AA5-E872-3B27-B1C5E5327A63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490" name="テキスト ボックス 489">
                  <a:extLst>
                    <a:ext uri="{FF2B5EF4-FFF2-40B4-BE49-F238E27FC236}">
                      <a16:creationId xmlns:a16="http://schemas.microsoft.com/office/drawing/2014/main" id="{54F2FF8B-ED8F-9925-60F3-3FF995137162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91" name="テキスト ボックス 490">
                  <a:extLst>
                    <a:ext uri="{FF2B5EF4-FFF2-40B4-BE49-F238E27FC236}">
                      <a16:creationId xmlns:a16="http://schemas.microsoft.com/office/drawing/2014/main" id="{F8119DFF-668B-915F-BC76-457C4C15C30B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C3BB8EA5-8054-B9BB-FEEC-270A3BB23240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488" name="テキスト ボックス 487">
                  <a:extLst>
                    <a:ext uri="{FF2B5EF4-FFF2-40B4-BE49-F238E27FC236}">
                      <a16:creationId xmlns:a16="http://schemas.microsoft.com/office/drawing/2014/main" id="{FB93F7F8-D138-70BD-0FE5-B2A32278876E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89" name="テキスト ボックス 488">
                  <a:extLst>
                    <a:ext uri="{FF2B5EF4-FFF2-40B4-BE49-F238E27FC236}">
                      <a16:creationId xmlns:a16="http://schemas.microsoft.com/office/drawing/2014/main" id="{4A98495B-98B7-2644-D08E-9195F37FE6B0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87" name="稲妻 486">
                <a:extLst>
                  <a:ext uri="{FF2B5EF4-FFF2-40B4-BE49-F238E27FC236}">
                    <a16:creationId xmlns:a16="http://schemas.microsoft.com/office/drawing/2014/main" id="{55E199A0-DBA5-710B-99B2-9318A6DE4A35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D213BD0D-02FA-B246-8C6B-7EA886558A2F}"/>
              </a:ext>
            </a:extLst>
          </p:cNvPr>
          <p:cNvGrpSpPr/>
          <p:nvPr/>
        </p:nvGrpSpPr>
        <p:grpSpPr>
          <a:xfrm>
            <a:off x="3601436" y="3727956"/>
            <a:ext cx="2739751" cy="2718882"/>
            <a:chOff x="3283936" y="3201539"/>
            <a:chExt cx="3270208" cy="3245299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7BC4461B-D79E-C469-0D33-116CAE7D2074}"/>
                </a:ext>
              </a:extLst>
            </p:cNvPr>
            <p:cNvGrpSpPr/>
            <p:nvPr/>
          </p:nvGrpSpPr>
          <p:grpSpPr>
            <a:xfrm>
              <a:off x="3613150" y="3932238"/>
              <a:ext cx="2705100" cy="2514600"/>
              <a:chOff x="3613150" y="3932238"/>
              <a:chExt cx="2705100" cy="2514600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75BA10A-192C-A44D-5077-DB8A7E39FE2E}"/>
                  </a:ext>
                </a:extLst>
              </p:cNvPr>
              <p:cNvGrpSpPr/>
              <p:nvPr/>
            </p:nvGrpSpPr>
            <p:grpSpPr>
              <a:xfrm>
                <a:off x="36655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9A58C3A6-19D4-66DE-0E27-460B6BD80654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60435638-BD2A-E120-1CD6-DEBCF8DFC389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0A633EAB-D15A-81E5-DC67-384E6F45FFD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F542C534-3A11-7AB1-0CFD-19EF39676F6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64FA3439-6F07-9C9D-3921-295D0E908940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2">
                    <a:lumMod val="50000"/>
                  </a:schemeClr>
                </a:solidFill>
                <a:ln w="1905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CFE653FD-CA79-FE08-A5E4-97E6ADCAC371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4E3DEF33-F1AC-C0BE-1512-3979730E2803}"/>
                  </a:ext>
                </a:extLst>
              </p:cNvPr>
              <p:cNvGrpSpPr/>
              <p:nvPr/>
            </p:nvGrpSpPr>
            <p:grpSpPr>
              <a:xfrm>
                <a:off x="4450141" y="3999470"/>
                <a:ext cx="978672" cy="1989502"/>
                <a:chOff x="4348055" y="4038069"/>
                <a:chExt cx="1182843" cy="2404557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2734F20B-6F71-0A19-C7D2-0840795CA2A3}"/>
                    </a:ext>
                  </a:extLst>
                </p:cNvPr>
                <p:cNvGrpSpPr/>
                <p:nvPr/>
              </p:nvGrpSpPr>
              <p:grpSpPr>
                <a:xfrm>
                  <a:off x="4376114" y="5146048"/>
                  <a:ext cx="1139046" cy="1296578"/>
                  <a:chOff x="2871512" y="2247870"/>
                  <a:chExt cx="1139046" cy="1296578"/>
                </a:xfrm>
              </p:grpSpPr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B1B231F8-E433-9B8D-9B2F-2AC6BBCB20B4}"/>
                      </a:ext>
                    </a:extLst>
                  </p:cNvPr>
                  <p:cNvSpPr/>
                  <p:nvPr/>
                </p:nvSpPr>
                <p:spPr>
                  <a:xfrm>
                    <a:off x="3170544" y="2247870"/>
                    <a:ext cx="529322" cy="6402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11209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43510 w 525992"/>
                      <a:gd name="connsiteY8" fmla="*/ 215324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6215 w 525992"/>
                      <a:gd name="connsiteY7" fmla="*/ 240006 h 522674"/>
                      <a:gd name="connsiteX8" fmla="*/ 143510 w 525992"/>
                      <a:gd name="connsiteY8" fmla="*/ 215324 h 522674"/>
                      <a:gd name="connsiteX9" fmla="*/ 160641 w 525992"/>
                      <a:gd name="connsiteY9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19778 w 525992"/>
                      <a:gd name="connsiteY3" fmla="*/ 240006 h 522674"/>
                      <a:gd name="connsiteX4" fmla="*/ 525992 w 525992"/>
                      <a:gd name="connsiteY4" fmla="*/ 254756 h 522674"/>
                      <a:gd name="connsiteX5" fmla="*/ 270095 w 525992"/>
                      <a:gd name="connsiteY5" fmla="*/ 522674 h 522674"/>
                      <a:gd name="connsiteX6" fmla="*/ 0 w 525992"/>
                      <a:gd name="connsiteY6" fmla="*/ 254756 h 522674"/>
                      <a:gd name="connsiteX7" fmla="*/ 143510 w 525992"/>
                      <a:gd name="connsiteY7" fmla="*/ 215324 h 522674"/>
                      <a:gd name="connsiteX8" fmla="*/ 160641 w 525992"/>
                      <a:gd name="connsiteY8" fmla="*/ 0 h 522674"/>
                      <a:gd name="connsiteX0" fmla="*/ 160641 w 525992"/>
                      <a:gd name="connsiteY0" fmla="*/ 0 h 522674"/>
                      <a:gd name="connsiteX1" fmla="*/ 362085 w 525992"/>
                      <a:gd name="connsiteY1" fmla="*/ 0 h 522674"/>
                      <a:gd name="connsiteX2" fmla="*/ 386315 w 525992"/>
                      <a:gd name="connsiteY2" fmla="*/ 211209 h 522674"/>
                      <a:gd name="connsiteX3" fmla="*/ 525992 w 525992"/>
                      <a:gd name="connsiteY3" fmla="*/ 254756 h 522674"/>
                      <a:gd name="connsiteX4" fmla="*/ 270095 w 525992"/>
                      <a:gd name="connsiteY4" fmla="*/ 522674 h 522674"/>
                      <a:gd name="connsiteX5" fmla="*/ 0 w 525992"/>
                      <a:gd name="connsiteY5" fmla="*/ 254756 h 522674"/>
                      <a:gd name="connsiteX6" fmla="*/ 143510 w 525992"/>
                      <a:gd name="connsiteY6" fmla="*/ 215324 h 522674"/>
                      <a:gd name="connsiteX7" fmla="*/ 160641 w 525992"/>
                      <a:gd name="connsiteY7" fmla="*/ 0 h 52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522674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11209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15344" y="522674"/>
                          <a:pt x="270095" y="522674"/>
                        </a:cubicBezTo>
                        <a:cubicBezTo>
                          <a:pt x="124846" y="522674"/>
                          <a:pt x="0" y="324353"/>
                          <a:pt x="0" y="254756"/>
                        </a:cubicBezTo>
                        <a:lnTo>
                          <a:pt x="143510" y="215324"/>
                        </a:lnTo>
                        <a:cubicBezTo>
                          <a:pt x="151587" y="135322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A31421B4-CA8D-5F3B-B48B-4AFAE86D5E97}"/>
                      </a:ext>
                    </a:extLst>
                  </p:cNvPr>
                  <p:cNvGrpSpPr/>
                  <p:nvPr/>
                </p:nvGrpSpPr>
                <p:grpSpPr>
                  <a:xfrm>
                    <a:off x="2871512" y="2524123"/>
                    <a:ext cx="1139046" cy="1020325"/>
                    <a:chOff x="2871512" y="2524123"/>
                    <a:chExt cx="1139046" cy="1020325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D7DDF11A-DA2D-B133-6F17-B11D73D627D2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862077" y="2631372"/>
                      <a:ext cx="148481" cy="913076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7EE52E44-1048-04B5-4F65-57DFE770BD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1512" y="2627540"/>
                      <a:ext cx="149189" cy="916908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39060" h="916908">
                          <a:moveTo>
                            <a:pt x="139060" y="0"/>
                          </a:moveTo>
                          <a:lnTo>
                            <a:pt x="139060" y="916908"/>
                          </a:lnTo>
                          <a:lnTo>
                            <a:pt x="0" y="916908"/>
                          </a:lnTo>
                          <a:lnTo>
                            <a:pt x="0" y="297535"/>
                          </a:lnTo>
                          <a:cubicBezTo>
                            <a:pt x="0" y="189083"/>
                            <a:pt x="43959" y="90898"/>
                            <a:pt x="115031" y="19826"/>
                          </a:cubicBezTo>
                          <a:lnTo>
                            <a:pt x="139060" y="0"/>
                          </a:ln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0ADD0978-C99E-71C8-A91A-3340301073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55456" y="2527355"/>
                      <a:ext cx="974009" cy="1017093"/>
                    </a:xfrm>
                    <a:custGeom>
                      <a:avLst/>
                      <a:gdLst>
                        <a:gd name="connsiteX0" fmla="*/ 251752 w 974009"/>
                        <a:gd name="connsiteY0" fmla="*/ 0 h 1017093"/>
                        <a:gd name="connsiteX1" fmla="*/ 276467 w 974009"/>
                        <a:gd name="connsiteY1" fmla="*/ 0 h 1017093"/>
                        <a:gd name="connsiteX2" fmla="*/ 277876 w 974009"/>
                        <a:gd name="connsiteY2" fmla="*/ 12435 h 1017093"/>
                        <a:gd name="connsiteX3" fmla="*/ 483120 w 974009"/>
                        <a:gd name="connsiteY3" fmla="*/ 161195 h 1017093"/>
                        <a:gd name="connsiteX4" fmla="*/ 688364 w 974009"/>
                        <a:gd name="connsiteY4" fmla="*/ 12435 h 1017093"/>
                        <a:gd name="connsiteX5" fmla="*/ 689774 w 974009"/>
                        <a:gd name="connsiteY5" fmla="*/ 0 h 1017093"/>
                        <a:gd name="connsiteX6" fmla="*/ 722257 w 974009"/>
                        <a:gd name="connsiteY6" fmla="*/ 0 h 1017093"/>
                        <a:gd name="connsiteX7" fmla="*/ 974009 w 974009"/>
                        <a:gd name="connsiteY7" fmla="*/ 251752 h 1017093"/>
                        <a:gd name="connsiteX8" fmla="*/ 974009 w 974009"/>
                        <a:gd name="connsiteY8" fmla="*/ 1017093 h 1017093"/>
                        <a:gd name="connsiteX9" fmla="*/ 0 w 974009"/>
                        <a:gd name="connsiteY9" fmla="*/ 1017093 h 1017093"/>
                        <a:gd name="connsiteX10" fmla="*/ 0 w 974009"/>
                        <a:gd name="connsiteY10" fmla="*/ 251752 h 1017093"/>
                        <a:gd name="connsiteX11" fmla="*/ 251752 w 974009"/>
                        <a:gd name="connsiteY11" fmla="*/ 0 h 10170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974009" h="1017093">
                          <a:moveTo>
                            <a:pt x="251752" y="0"/>
                          </a:moveTo>
                          <a:lnTo>
                            <a:pt x="276467" y="0"/>
                          </a:lnTo>
                          <a:lnTo>
                            <a:pt x="277876" y="12435"/>
                          </a:lnTo>
                          <a:cubicBezTo>
                            <a:pt x="297411" y="97333"/>
                            <a:pt x="381879" y="161195"/>
                            <a:pt x="483120" y="161195"/>
                          </a:cubicBezTo>
                          <a:cubicBezTo>
                            <a:pt x="584361" y="161195"/>
                            <a:pt x="668829" y="97333"/>
                            <a:pt x="688364" y="12435"/>
                          </a:cubicBezTo>
                          <a:lnTo>
                            <a:pt x="689774" y="0"/>
                          </a:lnTo>
                          <a:lnTo>
                            <a:pt x="722257" y="0"/>
                          </a:lnTo>
                          <a:cubicBezTo>
                            <a:pt x="861296" y="0"/>
                            <a:pt x="974009" y="112713"/>
                            <a:pt x="974009" y="251752"/>
                          </a:cubicBezTo>
                          <a:lnTo>
                            <a:pt x="974009" y="1017093"/>
                          </a:lnTo>
                          <a:lnTo>
                            <a:pt x="0" y="1017093"/>
                          </a:lnTo>
                          <a:lnTo>
                            <a:pt x="0" y="251752"/>
                          </a:lnTo>
                          <a:cubicBezTo>
                            <a:pt x="0" y="112713"/>
                            <a:pt x="112713" y="0"/>
                            <a:pt x="251752" y="0"/>
                          </a:cubicBezTo>
                          <a:close/>
                        </a:path>
                      </a:pathLst>
                    </a:custGeom>
                    <a:pattFill prst="solidDmnd">
                      <a:fgClr>
                        <a:schemeClr val="accent1">
                          <a:lumMod val="20000"/>
                          <a:lumOff val="80000"/>
                        </a:schemeClr>
                      </a:fgClr>
                      <a:bgClr>
                        <a:schemeClr val="bg1">
                          <a:lumMod val="75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56" name="フリーフォーム: 図形 255">
                      <a:extLst>
                        <a:ext uri="{FF2B5EF4-FFF2-40B4-BE49-F238E27FC236}">
                          <a16:creationId xmlns:a16="http://schemas.microsoft.com/office/drawing/2014/main" id="{448E9519-A64B-95EB-C2B4-9D86F5A062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12409" y="2524123"/>
                      <a:ext cx="452336" cy="187736"/>
                    </a:xfrm>
                    <a:custGeom>
                      <a:avLst/>
                      <a:gdLst>
                        <a:gd name="connsiteX0" fmla="*/ 0 w 452336"/>
                        <a:gd name="connsiteY0" fmla="*/ 0 h 187736"/>
                        <a:gd name="connsiteX1" fmla="*/ 45257 w 452336"/>
                        <a:gd name="connsiteY1" fmla="*/ 0 h 187736"/>
                        <a:gd name="connsiteX2" fmla="*/ 61048 w 452336"/>
                        <a:gd name="connsiteY2" fmla="*/ 40920 h 187736"/>
                        <a:gd name="connsiteX3" fmla="*/ 226168 w 452336"/>
                        <a:gd name="connsiteY3" fmla="*/ 135489 h 187736"/>
                        <a:gd name="connsiteX4" fmla="*/ 391288 w 452336"/>
                        <a:gd name="connsiteY4" fmla="*/ 40920 h 187736"/>
                        <a:gd name="connsiteX5" fmla="*/ 407079 w 452336"/>
                        <a:gd name="connsiteY5" fmla="*/ 0 h 187736"/>
                        <a:gd name="connsiteX6" fmla="*/ 452336 w 452336"/>
                        <a:gd name="connsiteY6" fmla="*/ 0 h 187736"/>
                        <a:gd name="connsiteX7" fmla="*/ 450793 w 452336"/>
                        <a:gd name="connsiteY7" fmla="*/ 14483 h 187736"/>
                        <a:gd name="connsiteX8" fmla="*/ 226168 w 452336"/>
                        <a:gd name="connsiteY8" fmla="*/ 187736 h 187736"/>
                        <a:gd name="connsiteX9" fmla="*/ 1542 w 452336"/>
                        <a:gd name="connsiteY9" fmla="*/ 14483 h 1877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52336" h="187736">
                          <a:moveTo>
                            <a:pt x="0" y="0"/>
                          </a:moveTo>
                          <a:lnTo>
                            <a:pt x="45257" y="0"/>
                          </a:lnTo>
                          <a:lnTo>
                            <a:pt x="61048" y="40920"/>
                          </a:lnTo>
                          <a:cubicBezTo>
                            <a:pt x="94910" y="97617"/>
                            <a:pt x="156191" y="135489"/>
                            <a:pt x="226168" y="135489"/>
                          </a:cubicBezTo>
                          <a:cubicBezTo>
                            <a:pt x="296144" y="135489"/>
                            <a:pt x="357425" y="97617"/>
                            <a:pt x="391288" y="40920"/>
                          </a:cubicBezTo>
                          <a:lnTo>
                            <a:pt x="407079" y="0"/>
                          </a:lnTo>
                          <a:lnTo>
                            <a:pt x="452336" y="0"/>
                          </a:lnTo>
                          <a:lnTo>
                            <a:pt x="450793" y="14483"/>
                          </a:lnTo>
                          <a:cubicBezTo>
                            <a:pt x="429413" y="113359"/>
                            <a:pt x="336969" y="187736"/>
                            <a:pt x="226168" y="187736"/>
                          </a:cubicBezTo>
                          <a:cubicBezTo>
                            <a:pt x="115366" y="187736"/>
                            <a:pt x="22922" y="113359"/>
                            <a:pt x="1542" y="14483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3255AACA-FE25-92CF-3551-FFCD5DD8C360}"/>
                    </a:ext>
                  </a:extLst>
                </p:cNvPr>
                <p:cNvGrpSpPr/>
                <p:nvPr/>
              </p:nvGrpSpPr>
              <p:grpSpPr>
                <a:xfrm>
                  <a:off x="4348055" y="4038069"/>
                  <a:ext cx="1182843" cy="1342354"/>
                  <a:chOff x="4373407" y="4089966"/>
                  <a:chExt cx="1182843" cy="1342354"/>
                </a:xfrm>
              </p:grpSpPr>
              <p:grpSp>
                <p:nvGrpSpPr>
                  <p:cNvPr id="216" name="グループ化 215">
                    <a:extLst>
                      <a:ext uri="{FF2B5EF4-FFF2-40B4-BE49-F238E27FC236}">
                        <a16:creationId xmlns:a16="http://schemas.microsoft.com/office/drawing/2014/main" id="{286DF6B1-0839-0861-2B02-B94C9CFF3085}"/>
                      </a:ext>
                    </a:extLst>
                  </p:cNvPr>
                  <p:cNvGrpSpPr/>
                  <p:nvPr/>
                </p:nvGrpSpPr>
                <p:grpSpPr>
                  <a:xfrm>
                    <a:off x="4393526" y="4181701"/>
                    <a:ext cx="1152376" cy="1250619"/>
                    <a:chOff x="4393526" y="4181701"/>
                    <a:chExt cx="1152376" cy="1250619"/>
                  </a:xfrm>
                </p:grpSpPr>
                <p:grpSp>
                  <p:nvGrpSpPr>
                    <p:cNvPr id="221" name="グループ化 220">
                      <a:extLst>
                        <a:ext uri="{FF2B5EF4-FFF2-40B4-BE49-F238E27FC236}">
                          <a16:creationId xmlns:a16="http://schemas.microsoft.com/office/drawing/2014/main" id="{7675DF47-AAD8-91E9-EEB5-FD833B415A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3526" y="4181701"/>
                      <a:ext cx="1152376" cy="1250619"/>
                      <a:chOff x="2319307" y="3923220"/>
                      <a:chExt cx="1152376" cy="1250619"/>
                    </a:xfrm>
                  </p:grpSpPr>
                  <p:sp>
                    <p:nvSpPr>
                      <p:cNvPr id="232" name="楕円 231">
                        <a:extLst>
                          <a:ext uri="{FF2B5EF4-FFF2-40B4-BE49-F238E27FC236}">
                            <a16:creationId xmlns:a16="http://schemas.microsoft.com/office/drawing/2014/main" id="{7CA62830-40E7-8248-E513-1E6BC7EBC4C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0758" y="3923220"/>
                        <a:ext cx="1139048" cy="949538"/>
                      </a:xfrm>
                      <a:prstGeom prst="ellipse">
                        <a:avLst/>
                      </a:prstGeom>
                      <a:pattFill prst="dkVert">
                        <a:fgClr>
                          <a:schemeClr val="bg1">
                            <a:lumMod val="75000"/>
                          </a:schemeClr>
                        </a:fgClr>
                        <a:bgClr>
                          <a:schemeClr val="bg1">
                            <a:lumMod val="65000"/>
                          </a:schemeClr>
                        </a:bgClr>
                      </a:patt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233" name="グループ化 232">
                        <a:extLst>
                          <a:ext uri="{FF2B5EF4-FFF2-40B4-BE49-F238E27FC236}">
                            <a16:creationId xmlns:a16="http://schemas.microsoft.com/office/drawing/2014/main" id="{1AD8286C-8947-72FC-7154-35E2B595844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319307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9" name="円/楕円 125">
                          <a:extLst>
                            <a:ext uri="{FF2B5EF4-FFF2-40B4-BE49-F238E27FC236}">
                              <a16:creationId xmlns:a16="http://schemas.microsoft.com/office/drawing/2014/main" id="{3281CB27-4DDE-DA50-DDC2-CB50C0A351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50" name="円/楕円 126">
                          <a:extLst>
                            <a:ext uri="{FF2B5EF4-FFF2-40B4-BE49-F238E27FC236}">
                              <a16:creationId xmlns:a16="http://schemas.microsoft.com/office/drawing/2014/main" id="{71AC444E-91AC-C717-BDEE-1A0A4751955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34" name="グループ化 233">
                        <a:extLst>
                          <a:ext uri="{FF2B5EF4-FFF2-40B4-BE49-F238E27FC236}">
                            <a16:creationId xmlns:a16="http://schemas.microsoft.com/office/drawing/2014/main" id="{52672E60-873F-2ABA-B4DF-F13CF0DBA4D7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249396" y="4546259"/>
                        <a:ext cx="222287" cy="346460"/>
                        <a:chOff x="2680607" y="2825750"/>
                        <a:chExt cx="157843" cy="236764"/>
                      </a:xfrm>
                      <a:solidFill>
                        <a:srgbClr val="FFCC99"/>
                      </a:solidFill>
                    </p:grpSpPr>
                    <p:sp>
                      <p:nvSpPr>
                        <p:cNvPr id="247" name="円/楕円 123">
                          <a:extLst>
                            <a:ext uri="{FF2B5EF4-FFF2-40B4-BE49-F238E27FC236}">
                              <a16:creationId xmlns:a16="http://schemas.microsoft.com/office/drawing/2014/main" id="{8B67D023-FAA6-4D3A-E4BB-C44EECFC7C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8" name="円/楕円 124">
                          <a:extLst>
                            <a:ext uri="{FF2B5EF4-FFF2-40B4-BE49-F238E27FC236}">
                              <a16:creationId xmlns:a16="http://schemas.microsoft.com/office/drawing/2014/main" id="{710B18A0-0140-B3AA-EB9F-190B763F6F3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235" name="円/楕円 122">
                        <a:extLst>
                          <a:ext uri="{FF2B5EF4-FFF2-40B4-BE49-F238E27FC236}">
                            <a16:creationId xmlns:a16="http://schemas.microsoft.com/office/drawing/2014/main" id="{C1525C57-23F1-5391-F5C3-72C363FFB16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0450" y="4086596"/>
                        <a:ext cx="930090" cy="1087243"/>
                      </a:xfrm>
                      <a:prstGeom prst="ellipse">
                        <a:avLst/>
                      </a:prstGeom>
                      <a:solidFill>
                        <a:srgbClr val="FFCC99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6" name="円/楕円 27">
                        <a:extLst>
                          <a:ext uri="{FF2B5EF4-FFF2-40B4-BE49-F238E27FC236}">
                            <a16:creationId xmlns:a16="http://schemas.microsoft.com/office/drawing/2014/main" id="{34B61CA7-7D87-BA1D-E62F-A4868D02A5E9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54992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27">
                        <a:extLst>
                          <a:ext uri="{FF2B5EF4-FFF2-40B4-BE49-F238E27FC236}">
                            <a16:creationId xmlns:a16="http://schemas.microsoft.com/office/drawing/2014/main" id="{B3A73046-A262-70B5-3F99-35595EA7716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2965694" y="4436248"/>
                        <a:ext cx="263282" cy="54790"/>
                      </a:xfrm>
                      <a:custGeom>
                        <a:avLst/>
                        <a:gdLst>
                          <a:gd name="connsiteX0" fmla="*/ 0 w 3210417"/>
                          <a:gd name="connsiteY0" fmla="*/ 346285 h 692570"/>
                          <a:gd name="connsiteX1" fmla="*/ 1605209 w 3210417"/>
                          <a:gd name="connsiteY1" fmla="*/ 0 h 692570"/>
                          <a:gd name="connsiteX2" fmla="*/ 3210418 w 3210417"/>
                          <a:gd name="connsiteY2" fmla="*/ 346285 h 692570"/>
                          <a:gd name="connsiteX3" fmla="*/ 1605209 w 3210417"/>
                          <a:gd name="connsiteY3" fmla="*/ 692570 h 692570"/>
                          <a:gd name="connsiteX4" fmla="*/ 0 w 3210417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346285 h 692570"/>
                          <a:gd name="connsiteX1" fmla="*/ 1605209 w 3210418"/>
                          <a:gd name="connsiteY1" fmla="*/ 0 h 692570"/>
                          <a:gd name="connsiteX2" fmla="*/ 3210418 w 3210418"/>
                          <a:gd name="connsiteY2" fmla="*/ 346285 h 692570"/>
                          <a:gd name="connsiteX3" fmla="*/ 1605209 w 3210418"/>
                          <a:gd name="connsiteY3" fmla="*/ 692570 h 692570"/>
                          <a:gd name="connsiteX4" fmla="*/ 0 w 3210418"/>
                          <a:gd name="connsiteY4" fmla="*/ 346285 h 692570"/>
                          <a:gd name="connsiteX0" fmla="*/ 0 w 3210418"/>
                          <a:gd name="connsiteY0" fmla="*/ 57559 h 403844"/>
                          <a:gd name="connsiteX1" fmla="*/ 1605209 w 3210418"/>
                          <a:gd name="connsiteY1" fmla="*/ 212924 h 403844"/>
                          <a:gd name="connsiteX2" fmla="*/ 3210418 w 3210418"/>
                          <a:gd name="connsiteY2" fmla="*/ 57559 h 403844"/>
                          <a:gd name="connsiteX3" fmla="*/ 1605209 w 3210418"/>
                          <a:gd name="connsiteY3" fmla="*/ 403844 h 403844"/>
                          <a:gd name="connsiteX4" fmla="*/ 0 w 3210418"/>
                          <a:gd name="connsiteY4" fmla="*/ 57559 h 403844"/>
                          <a:gd name="connsiteX0" fmla="*/ 58 w 3210476"/>
                          <a:gd name="connsiteY0" fmla="*/ 57559 h 403844"/>
                          <a:gd name="connsiteX1" fmla="*/ 1605267 w 3210476"/>
                          <a:gd name="connsiteY1" fmla="*/ 212924 h 403844"/>
                          <a:gd name="connsiteX2" fmla="*/ 3210476 w 3210476"/>
                          <a:gd name="connsiteY2" fmla="*/ 57559 h 403844"/>
                          <a:gd name="connsiteX3" fmla="*/ 1605267 w 3210476"/>
                          <a:gd name="connsiteY3" fmla="*/ 403844 h 403844"/>
                          <a:gd name="connsiteX4" fmla="*/ 58 w 3210476"/>
                          <a:gd name="connsiteY4" fmla="*/ 57559 h 403844"/>
                          <a:gd name="connsiteX0" fmla="*/ 58 w 3210534"/>
                          <a:gd name="connsiteY0" fmla="*/ 15401 h 361686"/>
                          <a:gd name="connsiteX1" fmla="*/ 1605267 w 3210534"/>
                          <a:gd name="connsiteY1" fmla="*/ 170766 h 361686"/>
                          <a:gd name="connsiteX2" fmla="*/ 3210476 w 3210534"/>
                          <a:gd name="connsiteY2" fmla="*/ 15401 h 361686"/>
                          <a:gd name="connsiteX3" fmla="*/ 1605267 w 3210534"/>
                          <a:gd name="connsiteY3" fmla="*/ 361686 h 361686"/>
                          <a:gd name="connsiteX4" fmla="*/ 58 w 3210534"/>
                          <a:gd name="connsiteY4" fmla="*/ 15401 h 361686"/>
                          <a:gd name="connsiteX0" fmla="*/ 58 w 3210476"/>
                          <a:gd name="connsiteY0" fmla="*/ 20254 h 366539"/>
                          <a:gd name="connsiteX1" fmla="*/ 1605267 w 3210476"/>
                          <a:gd name="connsiteY1" fmla="*/ 175619 h 366539"/>
                          <a:gd name="connsiteX2" fmla="*/ 3210476 w 3210476"/>
                          <a:gd name="connsiteY2" fmla="*/ 20254 h 366539"/>
                          <a:gd name="connsiteX3" fmla="*/ 1605267 w 3210476"/>
                          <a:gd name="connsiteY3" fmla="*/ 366539 h 366539"/>
                          <a:gd name="connsiteX4" fmla="*/ 58 w 3210476"/>
                          <a:gd name="connsiteY4" fmla="*/ 20254 h 36653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210476" h="366539">
                            <a:moveTo>
                              <a:pt x="58" y="20254"/>
                            </a:moveTo>
                            <a:cubicBezTo>
                              <a:pt x="7704" y="-55984"/>
                              <a:pt x="718735" y="175619"/>
                              <a:pt x="1605267" y="175619"/>
                            </a:cubicBezTo>
                            <a:cubicBezTo>
                              <a:pt x="2491799" y="175619"/>
                              <a:pt x="3210476" y="-70988"/>
                              <a:pt x="3210476" y="20254"/>
                            </a:cubicBezTo>
                            <a:cubicBezTo>
                              <a:pt x="3210476" y="111496"/>
                              <a:pt x="2491799" y="366539"/>
                              <a:pt x="1605267" y="366539"/>
                            </a:cubicBezTo>
                            <a:cubicBezTo>
                              <a:pt x="718735" y="366539"/>
                              <a:pt x="-7588" y="96492"/>
                              <a:pt x="58" y="20254"/>
                            </a:cubicBezTo>
                            <a:close/>
                          </a:path>
                        </a:pathLst>
                      </a:custGeom>
                      <a:solidFill>
                        <a:schemeClr val="bg1">
                          <a:lumMod val="5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240" name="グループ化 239">
                        <a:extLst>
                          <a:ext uri="{FF2B5EF4-FFF2-40B4-BE49-F238E27FC236}">
                            <a16:creationId xmlns:a16="http://schemas.microsoft.com/office/drawing/2014/main" id="{674D743C-F809-F418-185E-B16D8FD3B66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78029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5" name="円/楕円 27">
                          <a:extLst>
                            <a:ext uri="{FF2B5EF4-FFF2-40B4-BE49-F238E27FC236}">
                              <a16:creationId xmlns:a16="http://schemas.microsoft.com/office/drawing/2014/main" id="{5BD2DB9A-643E-33B4-1F31-C9F39DFFF2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6" name="円/楕円 27">
                          <a:extLst>
                            <a:ext uri="{FF2B5EF4-FFF2-40B4-BE49-F238E27FC236}">
                              <a16:creationId xmlns:a16="http://schemas.microsoft.com/office/drawing/2014/main" id="{8D80B0DB-8CF5-5890-A1C6-F41B438682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241" name="グループ化 240">
                        <a:extLst>
                          <a:ext uri="{FF2B5EF4-FFF2-40B4-BE49-F238E27FC236}">
                            <a16:creationId xmlns:a16="http://schemas.microsoft.com/office/drawing/2014/main" id="{937CD23A-7A4D-F8AE-24AB-E014F3B204BA}"/>
                          </a:ext>
                        </a:extLst>
                      </p:cNvPr>
                      <p:cNvGrpSpPr/>
                      <p:nvPr/>
                    </p:nvGrpSpPr>
                    <p:grpSpPr>
                      <a:xfrm flipH="1">
                        <a:off x="3193311" y="4577632"/>
                        <a:ext cx="109476" cy="88048"/>
                        <a:chOff x="648553" y="1246468"/>
                        <a:chExt cx="164249" cy="93298"/>
                      </a:xfrm>
                      <a:solidFill>
                        <a:srgbClr val="FF7C80"/>
                      </a:solidFill>
                    </p:grpSpPr>
                    <p:sp>
                      <p:nvSpPr>
                        <p:cNvPr id="243" name="円/楕円 27">
                          <a:extLst>
                            <a:ext uri="{FF2B5EF4-FFF2-40B4-BE49-F238E27FC236}">
                              <a16:creationId xmlns:a16="http://schemas.microsoft.com/office/drawing/2014/main" id="{EA160A02-36B4-CD2D-A3C5-AD477F1FA7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21302598">
                          <a:off x="648554" y="1310657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244" name="円/楕円 27">
                          <a:extLst>
                            <a:ext uri="{FF2B5EF4-FFF2-40B4-BE49-F238E27FC236}">
                              <a16:creationId xmlns:a16="http://schemas.microsoft.com/office/drawing/2014/main" id="{09181F17-7697-67AB-3E2A-AC6D9B84F4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 rot="523440">
                          <a:off x="648553" y="1246468"/>
                          <a:ext cx="164248" cy="29109"/>
                        </a:xfrm>
                        <a:custGeom>
                          <a:avLst/>
                          <a:gdLst>
                            <a:gd name="connsiteX0" fmla="*/ 0 w 3210417"/>
                            <a:gd name="connsiteY0" fmla="*/ 346285 h 692570"/>
                            <a:gd name="connsiteX1" fmla="*/ 1605209 w 3210417"/>
                            <a:gd name="connsiteY1" fmla="*/ 0 h 692570"/>
                            <a:gd name="connsiteX2" fmla="*/ 3210418 w 3210417"/>
                            <a:gd name="connsiteY2" fmla="*/ 346285 h 692570"/>
                            <a:gd name="connsiteX3" fmla="*/ 1605209 w 3210417"/>
                            <a:gd name="connsiteY3" fmla="*/ 692570 h 692570"/>
                            <a:gd name="connsiteX4" fmla="*/ 0 w 3210417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346285 h 692570"/>
                            <a:gd name="connsiteX1" fmla="*/ 1605209 w 3210418"/>
                            <a:gd name="connsiteY1" fmla="*/ 0 h 692570"/>
                            <a:gd name="connsiteX2" fmla="*/ 3210418 w 3210418"/>
                            <a:gd name="connsiteY2" fmla="*/ 346285 h 692570"/>
                            <a:gd name="connsiteX3" fmla="*/ 1605209 w 3210418"/>
                            <a:gd name="connsiteY3" fmla="*/ 692570 h 692570"/>
                            <a:gd name="connsiteX4" fmla="*/ 0 w 3210418"/>
                            <a:gd name="connsiteY4" fmla="*/ 346285 h 692570"/>
                            <a:gd name="connsiteX0" fmla="*/ 0 w 3210418"/>
                            <a:gd name="connsiteY0" fmla="*/ 57559 h 403844"/>
                            <a:gd name="connsiteX1" fmla="*/ 1605209 w 3210418"/>
                            <a:gd name="connsiteY1" fmla="*/ 212924 h 403844"/>
                            <a:gd name="connsiteX2" fmla="*/ 3210418 w 3210418"/>
                            <a:gd name="connsiteY2" fmla="*/ 57559 h 403844"/>
                            <a:gd name="connsiteX3" fmla="*/ 1605209 w 3210418"/>
                            <a:gd name="connsiteY3" fmla="*/ 403844 h 403844"/>
                            <a:gd name="connsiteX4" fmla="*/ 0 w 3210418"/>
                            <a:gd name="connsiteY4" fmla="*/ 57559 h 403844"/>
                            <a:gd name="connsiteX0" fmla="*/ 58 w 3210476"/>
                            <a:gd name="connsiteY0" fmla="*/ 57559 h 403844"/>
                            <a:gd name="connsiteX1" fmla="*/ 1605267 w 3210476"/>
                            <a:gd name="connsiteY1" fmla="*/ 212924 h 403844"/>
                            <a:gd name="connsiteX2" fmla="*/ 3210476 w 3210476"/>
                            <a:gd name="connsiteY2" fmla="*/ 57559 h 403844"/>
                            <a:gd name="connsiteX3" fmla="*/ 1605267 w 3210476"/>
                            <a:gd name="connsiteY3" fmla="*/ 403844 h 403844"/>
                            <a:gd name="connsiteX4" fmla="*/ 58 w 3210476"/>
                            <a:gd name="connsiteY4" fmla="*/ 57559 h 403844"/>
                            <a:gd name="connsiteX0" fmla="*/ 58 w 3210534"/>
                            <a:gd name="connsiteY0" fmla="*/ 15401 h 361686"/>
                            <a:gd name="connsiteX1" fmla="*/ 1605267 w 3210534"/>
                            <a:gd name="connsiteY1" fmla="*/ 170766 h 361686"/>
                            <a:gd name="connsiteX2" fmla="*/ 3210476 w 3210534"/>
                            <a:gd name="connsiteY2" fmla="*/ 15401 h 361686"/>
                            <a:gd name="connsiteX3" fmla="*/ 1605267 w 3210534"/>
                            <a:gd name="connsiteY3" fmla="*/ 361686 h 361686"/>
                            <a:gd name="connsiteX4" fmla="*/ 58 w 3210534"/>
                            <a:gd name="connsiteY4" fmla="*/ 15401 h 361686"/>
                            <a:gd name="connsiteX0" fmla="*/ 58 w 3210476"/>
                            <a:gd name="connsiteY0" fmla="*/ 20254 h 366539"/>
                            <a:gd name="connsiteX1" fmla="*/ 1605267 w 3210476"/>
                            <a:gd name="connsiteY1" fmla="*/ 175619 h 366539"/>
                            <a:gd name="connsiteX2" fmla="*/ 3210476 w 3210476"/>
                            <a:gd name="connsiteY2" fmla="*/ 20254 h 366539"/>
                            <a:gd name="connsiteX3" fmla="*/ 1605267 w 3210476"/>
                            <a:gd name="connsiteY3" fmla="*/ 366539 h 366539"/>
                            <a:gd name="connsiteX4" fmla="*/ 58 w 3210476"/>
                            <a:gd name="connsiteY4" fmla="*/ 20254 h 366539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210476" h="366539">
                              <a:moveTo>
                                <a:pt x="58" y="20254"/>
                              </a:moveTo>
                              <a:cubicBezTo>
                                <a:pt x="7704" y="-55984"/>
                                <a:pt x="718735" y="175619"/>
                                <a:pt x="1605267" y="175619"/>
                              </a:cubicBezTo>
                              <a:cubicBezTo>
                                <a:pt x="2491799" y="175619"/>
                                <a:pt x="3210476" y="-70988"/>
                                <a:pt x="3210476" y="20254"/>
                              </a:cubicBezTo>
                              <a:cubicBezTo>
                                <a:pt x="3210476" y="111496"/>
                                <a:pt x="2491799" y="366539"/>
                                <a:pt x="1605267" y="366539"/>
                              </a:cubicBezTo>
                              <a:cubicBezTo>
                                <a:pt x="718735" y="366539"/>
                                <a:pt x="-7588" y="96492"/>
                                <a:pt x="58" y="20254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222" name="円/楕円 27">
                      <a:extLst>
                        <a:ext uri="{FF2B5EF4-FFF2-40B4-BE49-F238E27FC236}">
                          <a16:creationId xmlns:a16="http://schemas.microsoft.com/office/drawing/2014/main" id="{A7CA087F-E4A4-19A9-B3BA-F8A3CE0E67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808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3" name="円/楕円 27">
                      <a:extLst>
                        <a:ext uri="{FF2B5EF4-FFF2-40B4-BE49-F238E27FC236}">
                          <a16:creationId xmlns:a16="http://schemas.microsoft.com/office/drawing/2014/main" id="{F7183C71-740D-FD09-8C50-FDA4639CFA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9966" y="4858616"/>
                      <a:ext cx="150690" cy="45720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7" name="グループ化 216">
                    <a:extLst>
                      <a:ext uri="{FF2B5EF4-FFF2-40B4-BE49-F238E27FC236}">
                        <a16:creationId xmlns:a16="http://schemas.microsoft.com/office/drawing/2014/main" id="{F875F512-7002-EB83-A9BF-0E62B23A2861}"/>
                      </a:ext>
                    </a:extLst>
                  </p:cNvPr>
                  <p:cNvGrpSpPr/>
                  <p:nvPr/>
                </p:nvGrpSpPr>
                <p:grpSpPr>
                  <a:xfrm>
                    <a:off x="4373407" y="4089966"/>
                    <a:ext cx="1182843" cy="665979"/>
                    <a:chOff x="1441287" y="1094138"/>
                    <a:chExt cx="1149514" cy="678459"/>
                  </a:xfrm>
                </p:grpSpPr>
                <p:sp>
                  <p:nvSpPr>
                    <p:cNvPr id="218" name="フリーフォーム: 図形 217">
                      <a:extLst>
                        <a:ext uri="{FF2B5EF4-FFF2-40B4-BE49-F238E27FC236}">
                          <a16:creationId xmlns:a16="http://schemas.microsoft.com/office/drawing/2014/main" id="{0352C0A1-8892-FBE6-9EB9-42C043A88B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41287" y="1094138"/>
                      <a:ext cx="1149514" cy="678459"/>
                    </a:xfrm>
                    <a:custGeom>
                      <a:avLst/>
                      <a:gdLst>
                        <a:gd name="connsiteX0" fmla="*/ 535672 w 1183263"/>
                        <a:gd name="connsiteY0" fmla="*/ 0 h 678459"/>
                        <a:gd name="connsiteX1" fmla="*/ 591632 w 1183263"/>
                        <a:gd name="connsiteY1" fmla="*/ 5318 h 678459"/>
                        <a:gd name="connsiteX2" fmla="*/ 647591 w 1183263"/>
                        <a:gd name="connsiteY2" fmla="*/ 0 h 678459"/>
                        <a:gd name="connsiteX3" fmla="*/ 1183263 w 1183263"/>
                        <a:gd name="connsiteY3" fmla="*/ 504931 h 678459"/>
                        <a:gd name="connsiteX4" fmla="*/ 1172380 w 1183263"/>
                        <a:gd name="connsiteY4" fmla="*/ 606692 h 678459"/>
                        <a:gd name="connsiteX5" fmla="*/ 1168681 w 1183263"/>
                        <a:gd name="connsiteY5" fmla="*/ 617927 h 678459"/>
                        <a:gd name="connsiteX6" fmla="*/ 1136940 w 1183263"/>
                        <a:gd name="connsiteY6" fmla="*/ 522765 h 678459"/>
                        <a:gd name="connsiteX7" fmla="*/ 605507 w 1183263"/>
                        <a:gd name="connsiteY7" fmla="*/ 194935 h 678459"/>
                        <a:gd name="connsiteX8" fmla="*/ 40468 w 1183263"/>
                        <a:gd name="connsiteY8" fmla="*/ 623521 h 678459"/>
                        <a:gd name="connsiteX9" fmla="*/ 34517 w 1183263"/>
                        <a:gd name="connsiteY9" fmla="*/ 678459 h 678459"/>
                        <a:gd name="connsiteX10" fmla="*/ 10883 w 1183263"/>
                        <a:gd name="connsiteY10" fmla="*/ 606692 h 678459"/>
                        <a:gd name="connsiteX11" fmla="*/ 0 w 1183263"/>
                        <a:gd name="connsiteY11" fmla="*/ 504931 h 678459"/>
                        <a:gd name="connsiteX12" fmla="*/ 535672 w 1183263"/>
                        <a:gd name="connsiteY12" fmla="*/ 0 h 67845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1183263" h="678459">
                          <a:moveTo>
                            <a:pt x="535672" y="0"/>
                          </a:moveTo>
                          <a:lnTo>
                            <a:pt x="591632" y="5318"/>
                          </a:lnTo>
                          <a:lnTo>
                            <a:pt x="647591" y="0"/>
                          </a:lnTo>
                          <a:cubicBezTo>
                            <a:pt x="943434" y="0"/>
                            <a:pt x="1183263" y="226065"/>
                            <a:pt x="1183263" y="504931"/>
                          </a:cubicBezTo>
                          <a:cubicBezTo>
                            <a:pt x="1183263" y="539789"/>
                            <a:pt x="1179516" y="573823"/>
                            <a:pt x="1172380" y="606692"/>
                          </a:cubicBezTo>
                          <a:lnTo>
                            <a:pt x="1168681" y="617927"/>
                          </a:lnTo>
                          <a:lnTo>
                            <a:pt x="1136940" y="522765"/>
                          </a:lnTo>
                          <a:cubicBezTo>
                            <a:pt x="1049383" y="330113"/>
                            <a:pt x="844408" y="194935"/>
                            <a:pt x="605507" y="194935"/>
                          </a:cubicBezTo>
                          <a:cubicBezTo>
                            <a:pt x="326790" y="194935"/>
                            <a:pt x="94248" y="378928"/>
                            <a:pt x="40468" y="623521"/>
                          </a:cubicBezTo>
                          <a:lnTo>
                            <a:pt x="34517" y="678459"/>
                          </a:lnTo>
                          <a:lnTo>
                            <a:pt x="10883" y="606692"/>
                          </a:lnTo>
                          <a:cubicBezTo>
                            <a:pt x="3747" y="573823"/>
                            <a:pt x="0" y="539789"/>
                            <a:pt x="0" y="504931"/>
                          </a:cubicBezTo>
                          <a:cubicBezTo>
                            <a:pt x="0" y="226065"/>
                            <a:pt x="239829" y="0"/>
                            <a:pt x="535672" y="0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19" name="月 218">
                      <a:extLst>
                        <a:ext uri="{FF2B5EF4-FFF2-40B4-BE49-F238E27FC236}">
                          <a16:creationId xmlns:a16="http://schemas.microsoft.com/office/drawing/2014/main" id="{C3B779F3-974E-ABFB-1D87-EA942AA438A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926214" y="812765"/>
                      <a:ext cx="179660" cy="844712"/>
                    </a:xfrm>
                    <a:prstGeom prst="moon">
                      <a:avLst>
                        <a:gd name="adj" fmla="val 14161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0" name="月 219">
                      <a:extLst>
                        <a:ext uri="{FF2B5EF4-FFF2-40B4-BE49-F238E27FC236}">
                          <a16:creationId xmlns:a16="http://schemas.microsoft.com/office/drawing/2014/main" id="{46730221-A132-DA83-09F7-7B9CA054E7E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853341" y="860982"/>
                      <a:ext cx="325406" cy="1025688"/>
                    </a:xfrm>
                    <a:prstGeom prst="moon">
                      <a:avLst>
                        <a:gd name="adj" fmla="val 8102"/>
                      </a:avLst>
                    </a:prstGeom>
                    <a:solidFill>
                      <a:schemeClr val="accent5">
                        <a:lumMod val="60000"/>
                        <a:lumOff val="4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A75713DD-265D-F19E-1B19-B6E3F6AE2BF7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3613150" y="5237163"/>
                <a:chExt cx="2705100" cy="1209675"/>
              </a:xfrm>
            </p:grpSpPr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6639E2E4-01E7-9667-C945-0874FA8CBCF8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7B4C4340-D993-C9E4-261E-76B1AD2E1E82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四角形: 上の 2 つの角を丸める 181">
                    <a:extLst>
                      <a:ext uri="{FF2B5EF4-FFF2-40B4-BE49-F238E27FC236}">
                        <a16:creationId xmlns:a16="http://schemas.microsoft.com/office/drawing/2014/main" id="{F41B653E-486D-775C-76DA-226E88B6B33D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四角形: 上の 2 つの角を丸める 181">
                    <a:extLst>
                      <a:ext uri="{FF2B5EF4-FFF2-40B4-BE49-F238E27FC236}">
                        <a16:creationId xmlns:a16="http://schemas.microsoft.com/office/drawing/2014/main" id="{9ED8420C-C92F-6E0C-D8D2-510420126498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olidDmnd">
                    <a:fgClr>
                      <a:schemeClr val="accent2">
                        <a:lumMod val="50000"/>
                      </a:schemeClr>
                    </a:fgClr>
                    <a:bgClr>
                      <a:schemeClr val="accent2">
                        <a:lumMod val="75000"/>
                      </a:schemeClr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5" name="四角形: 上の 2 つの角を丸める 181">
                  <a:extLst>
                    <a:ext uri="{FF2B5EF4-FFF2-40B4-BE49-F238E27FC236}">
                      <a16:creationId xmlns:a16="http://schemas.microsoft.com/office/drawing/2014/main" id="{5AAAF36D-6905-A9D0-612A-BBE5349B8BB0}"/>
                    </a:ext>
                  </a:extLst>
                </p:cNvPr>
                <p:cNvSpPr/>
                <p:nvPr/>
              </p:nvSpPr>
              <p:spPr>
                <a:xfrm>
                  <a:off x="36131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6F122C7A-BE35-807A-3AB2-E2A3A41AA63C}"/>
                </a:ext>
              </a:extLst>
            </p:cNvPr>
            <p:cNvGrpSpPr/>
            <p:nvPr/>
          </p:nvGrpSpPr>
          <p:grpSpPr>
            <a:xfrm>
              <a:off x="4281697" y="5174174"/>
              <a:ext cx="221455" cy="172195"/>
              <a:chOff x="1314450" y="2280493"/>
              <a:chExt cx="212372" cy="182066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89FB7423-1C1C-7C6C-8061-12B8A60FD87E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C24EEAD4-72DD-2276-DDE1-E071283A58F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F7F26D15-D02A-D5FF-3EC5-401C4B10C27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43B3ADB6-355C-D793-CF03-157F6FEE058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878FAC5-BE16-9F1F-4986-3834E048A82F}"/>
                </a:ext>
              </a:extLst>
            </p:cNvPr>
            <p:cNvGrpSpPr/>
            <p:nvPr/>
          </p:nvGrpSpPr>
          <p:grpSpPr>
            <a:xfrm flipH="1">
              <a:off x="5374261" y="5174174"/>
              <a:ext cx="221455" cy="172195"/>
              <a:chOff x="1314450" y="2280493"/>
              <a:chExt cx="212372" cy="182066"/>
            </a:xfrm>
          </p:grpSpPr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C7C451D4-8917-BA19-B663-3B307492BC9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1AE80646-9F1A-9E09-4D51-73CFDC9FC62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95797695-ED99-D393-8AC7-9E33FC376FE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C6BF2FC4-B8A2-2CE7-FC34-12FCD5F76707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3A991BE4-5E09-91A7-2E3F-914D41C5A24E}"/>
                </a:ext>
              </a:extLst>
            </p:cNvPr>
            <p:cNvGrpSpPr/>
            <p:nvPr/>
          </p:nvGrpSpPr>
          <p:grpSpPr>
            <a:xfrm>
              <a:off x="4629593" y="4716601"/>
              <a:ext cx="603188" cy="204582"/>
              <a:chOff x="4329556" y="4688026"/>
              <a:chExt cx="603188" cy="204582"/>
            </a:xfrm>
          </p:grpSpPr>
          <p:sp>
            <p:nvSpPr>
              <p:cNvPr id="456" name="円/楕円 27">
                <a:extLst>
                  <a:ext uri="{FF2B5EF4-FFF2-40B4-BE49-F238E27FC236}">
                    <a16:creationId xmlns:a16="http://schemas.microsoft.com/office/drawing/2014/main" id="{9E4AA1D0-8392-7C53-22D2-78901462EB39}"/>
                  </a:ext>
                </a:extLst>
              </p:cNvPr>
              <p:cNvSpPr/>
              <p:nvPr/>
            </p:nvSpPr>
            <p:spPr>
              <a:xfrm rot="8100000">
                <a:off x="4329556" y="4796334"/>
                <a:ext cx="140316" cy="5223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円/楕円 27">
                <a:extLst>
                  <a:ext uri="{FF2B5EF4-FFF2-40B4-BE49-F238E27FC236}">
                    <a16:creationId xmlns:a16="http://schemas.microsoft.com/office/drawing/2014/main" id="{6290A708-D64C-584C-B68D-092DB0FF4321}"/>
                  </a:ext>
                </a:extLst>
              </p:cNvPr>
              <p:cNvSpPr/>
              <p:nvPr/>
            </p:nvSpPr>
            <p:spPr>
              <a:xfrm rot="13500000" flipH="1">
                <a:off x="4836470" y="4796334"/>
                <a:ext cx="140316" cy="5223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8" name="円/楕円 64">
                <a:extLst>
                  <a:ext uri="{FF2B5EF4-FFF2-40B4-BE49-F238E27FC236}">
                    <a16:creationId xmlns:a16="http://schemas.microsoft.com/office/drawing/2014/main" id="{5BF1A69E-1C16-F300-70B8-861128D0D840}"/>
                  </a:ext>
                </a:extLst>
              </p:cNvPr>
              <p:cNvSpPr/>
              <p:nvPr/>
            </p:nvSpPr>
            <p:spPr>
              <a:xfrm>
                <a:off x="4586700" y="4688026"/>
                <a:ext cx="91408" cy="90776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27540984-5D51-C39A-8EF6-1FD65E842D06}"/>
                </a:ext>
              </a:extLst>
            </p:cNvPr>
            <p:cNvGrpSpPr/>
            <p:nvPr/>
          </p:nvGrpSpPr>
          <p:grpSpPr>
            <a:xfrm>
              <a:off x="4694411" y="4833570"/>
              <a:ext cx="493322" cy="245838"/>
              <a:chOff x="4426330" y="1206372"/>
              <a:chExt cx="1694856" cy="844604"/>
            </a:xfrm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A2FBEE13-E3BC-0826-0CD2-2DB2B3951E5D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41ED94D9-5DF5-A7A8-CD3A-23E169D74828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942490EC-A0E4-CE5F-7951-AEC7E41D14C2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38094B56-E007-B210-2785-71C92AD056E0}"/>
                </a:ext>
              </a:extLst>
            </p:cNvPr>
            <p:cNvGrpSpPr/>
            <p:nvPr/>
          </p:nvGrpSpPr>
          <p:grpSpPr>
            <a:xfrm>
              <a:off x="5186774" y="3201539"/>
              <a:ext cx="1367370" cy="2057698"/>
              <a:chOff x="2285313" y="300077"/>
              <a:chExt cx="1367370" cy="2057698"/>
            </a:xfrm>
          </p:grpSpPr>
          <p:sp>
            <p:nvSpPr>
              <p:cNvPr id="493" name="稲妻 492">
                <a:extLst>
                  <a:ext uri="{FF2B5EF4-FFF2-40B4-BE49-F238E27FC236}">
                    <a16:creationId xmlns:a16="http://schemas.microsoft.com/office/drawing/2014/main" id="{22FE5936-45D0-97D5-E193-34638BE6B325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稲妻 493">
                <a:extLst>
                  <a:ext uri="{FF2B5EF4-FFF2-40B4-BE49-F238E27FC236}">
                    <a16:creationId xmlns:a16="http://schemas.microsoft.com/office/drawing/2014/main" id="{46E95545-C6EA-32EF-040F-81B29F07FC83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0557B8F2-8740-3B64-2A87-B30ADE149633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500" name="テキスト ボックス 499">
                  <a:extLst>
                    <a:ext uri="{FF2B5EF4-FFF2-40B4-BE49-F238E27FC236}">
                      <a16:creationId xmlns:a16="http://schemas.microsoft.com/office/drawing/2014/main" id="{F9705E03-4AB8-6E69-10A2-4F8CF863BA45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01" name="テキスト ボックス 500">
                  <a:extLst>
                    <a:ext uri="{FF2B5EF4-FFF2-40B4-BE49-F238E27FC236}">
                      <a16:creationId xmlns:a16="http://schemas.microsoft.com/office/drawing/2014/main" id="{8DAFD15A-524D-0E6A-245E-E4DCF5912C8D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4C53C588-7BE0-B76A-C75F-55149AA93453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98" name="テキスト ボックス 497">
                  <a:extLst>
                    <a:ext uri="{FF2B5EF4-FFF2-40B4-BE49-F238E27FC236}">
                      <a16:creationId xmlns:a16="http://schemas.microsoft.com/office/drawing/2014/main" id="{E44D4DD8-0075-C13F-1559-CEA70465E7A1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99" name="テキスト ボックス 498">
                  <a:extLst>
                    <a:ext uri="{FF2B5EF4-FFF2-40B4-BE49-F238E27FC236}">
                      <a16:creationId xmlns:a16="http://schemas.microsoft.com/office/drawing/2014/main" id="{C4E17DE1-785A-AAE8-C3A6-595C2ABAFEBF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97" name="稲妻 496">
                <a:extLst>
                  <a:ext uri="{FF2B5EF4-FFF2-40B4-BE49-F238E27FC236}">
                    <a16:creationId xmlns:a16="http://schemas.microsoft.com/office/drawing/2014/main" id="{BB051CA8-C797-8643-E89F-A606C4252AA6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>
              <a:extLst>
                <a:ext uri="{FF2B5EF4-FFF2-40B4-BE49-F238E27FC236}">
                  <a16:creationId xmlns:a16="http://schemas.microsoft.com/office/drawing/2014/main" id="{9A2E7540-8E5C-D70E-A9DA-EB285023679F}"/>
                </a:ext>
              </a:extLst>
            </p:cNvPr>
            <p:cNvGrpSpPr/>
            <p:nvPr/>
          </p:nvGrpSpPr>
          <p:grpSpPr>
            <a:xfrm>
              <a:off x="3283936" y="3495823"/>
              <a:ext cx="1189037" cy="2127918"/>
              <a:chOff x="382475" y="594361"/>
              <a:chExt cx="1189037" cy="2127918"/>
            </a:xfrm>
          </p:grpSpPr>
          <p:sp>
            <p:nvSpPr>
              <p:cNvPr id="503" name="稲妻 502">
                <a:extLst>
                  <a:ext uri="{FF2B5EF4-FFF2-40B4-BE49-F238E27FC236}">
                    <a16:creationId xmlns:a16="http://schemas.microsoft.com/office/drawing/2014/main" id="{C9A13C03-8457-C93B-5EB1-549D57C75FDE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稲妻 503">
                <a:extLst>
                  <a:ext uri="{FF2B5EF4-FFF2-40B4-BE49-F238E27FC236}">
                    <a16:creationId xmlns:a16="http://schemas.microsoft.com/office/drawing/2014/main" id="{DF70D43E-7B28-2133-402A-9641E7E7D04F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855BDD69-67B9-D802-DE34-8D87DDFC0091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510" name="テキスト ボックス 509">
                  <a:extLst>
                    <a:ext uri="{FF2B5EF4-FFF2-40B4-BE49-F238E27FC236}">
                      <a16:creationId xmlns:a16="http://schemas.microsoft.com/office/drawing/2014/main" id="{BEA86D37-5D96-7B16-83AB-BE0CE83E209A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511" name="テキスト ボックス 510">
                  <a:extLst>
                    <a:ext uri="{FF2B5EF4-FFF2-40B4-BE49-F238E27FC236}">
                      <a16:creationId xmlns:a16="http://schemas.microsoft.com/office/drawing/2014/main" id="{6AAF0D59-2E73-C566-257E-558250809E45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F3036674-7DB0-19CD-111A-46DDAB74CDF3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508" name="テキスト ボックス 507">
                  <a:extLst>
                    <a:ext uri="{FF2B5EF4-FFF2-40B4-BE49-F238E27FC236}">
                      <a16:creationId xmlns:a16="http://schemas.microsoft.com/office/drawing/2014/main" id="{C72BC17D-CDC5-EB34-3BAE-A75FB783692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509" name="テキスト ボックス 508">
                  <a:extLst>
                    <a:ext uri="{FF2B5EF4-FFF2-40B4-BE49-F238E27FC236}">
                      <a16:creationId xmlns:a16="http://schemas.microsoft.com/office/drawing/2014/main" id="{2EE209BD-3C9F-C9ED-631A-BD1210BB46B6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507" name="稲妻 506">
                <a:extLst>
                  <a:ext uri="{FF2B5EF4-FFF2-40B4-BE49-F238E27FC236}">
                    <a16:creationId xmlns:a16="http://schemas.microsoft.com/office/drawing/2014/main" id="{465651E4-976C-E29A-7B31-F1402C02C34C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36" name="グループ化 535">
            <a:extLst>
              <a:ext uri="{FF2B5EF4-FFF2-40B4-BE49-F238E27FC236}">
                <a16:creationId xmlns:a16="http://schemas.microsoft.com/office/drawing/2014/main" id="{4426C9C3-0C7B-4E77-F8EA-87BF27406A11}"/>
              </a:ext>
            </a:extLst>
          </p:cNvPr>
          <p:cNvGrpSpPr/>
          <p:nvPr/>
        </p:nvGrpSpPr>
        <p:grpSpPr>
          <a:xfrm>
            <a:off x="6555651" y="3750054"/>
            <a:ext cx="2739751" cy="2696784"/>
            <a:chOff x="6238151" y="3227916"/>
            <a:chExt cx="3270208" cy="3218922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7B519002-B115-701A-0646-19E7B7576948}"/>
                </a:ext>
              </a:extLst>
            </p:cNvPr>
            <p:cNvGrpSpPr/>
            <p:nvPr/>
          </p:nvGrpSpPr>
          <p:grpSpPr>
            <a:xfrm>
              <a:off x="6559550" y="3932238"/>
              <a:ext cx="2705100" cy="2514600"/>
              <a:chOff x="6559550" y="3932238"/>
              <a:chExt cx="2705100" cy="251460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76BFA88-90D1-3E4F-CBCE-0D9B39001502}"/>
                  </a:ext>
                </a:extLst>
              </p:cNvPr>
              <p:cNvGrpSpPr/>
              <p:nvPr/>
            </p:nvGrpSpPr>
            <p:grpSpPr>
              <a:xfrm>
                <a:off x="6611937" y="39322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296ED6FE-D8F9-9EF4-B6F4-DFC5443FD687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518A1D11-9C5B-0DD0-60BA-0DED1A92074E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395A6C0F-B622-935A-CC22-D6956DB80D3E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C2DEB6C0-09B1-32E7-900B-801DF970CE36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FD11EF18-5D09-1C0A-043B-684282AFFA0E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D60093"/>
                </a:solidFill>
                <a:ln w="1905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9776A24A-E754-715B-0B47-AD7F0533576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313A27E9-E80C-DDD6-4C9B-1FEF5DE55BCD}"/>
                  </a:ext>
                </a:extLst>
              </p:cNvPr>
              <p:cNvGrpSpPr/>
              <p:nvPr/>
            </p:nvGrpSpPr>
            <p:grpSpPr>
              <a:xfrm>
                <a:off x="7398461" y="3985323"/>
                <a:ext cx="1026484" cy="2014718"/>
                <a:chOff x="7291387" y="4021291"/>
                <a:chExt cx="1240632" cy="2435035"/>
              </a:xfrm>
            </p:grpSpPr>
            <p:sp>
              <p:nvSpPr>
                <p:cNvPr id="258" name="楕円 7">
                  <a:extLst>
                    <a:ext uri="{FF2B5EF4-FFF2-40B4-BE49-F238E27FC236}">
                      <a16:creationId xmlns:a16="http://schemas.microsoft.com/office/drawing/2014/main" id="{136E6707-BFAA-2AFA-FDA1-FD3F13AF49DC}"/>
                    </a:ext>
                  </a:extLst>
                </p:cNvPr>
                <p:cNvSpPr/>
                <p:nvPr/>
              </p:nvSpPr>
              <p:spPr>
                <a:xfrm>
                  <a:off x="7291387" y="4021291"/>
                  <a:ext cx="1240632" cy="1107874"/>
                </a:xfrm>
                <a:custGeom>
                  <a:avLst/>
                  <a:gdLst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767732"/>
                    <a:gd name="connsiteX1" fmla="*/ 607021 w 1214042"/>
                    <a:gd name="connsiteY1" fmla="*/ 0 h 767732"/>
                    <a:gd name="connsiteX2" fmla="*/ 1214042 w 1214042"/>
                    <a:gd name="connsiteY2" fmla="*/ 383866 h 767732"/>
                    <a:gd name="connsiteX3" fmla="*/ 607021 w 1214042"/>
                    <a:gd name="connsiteY3" fmla="*/ 767732 h 767732"/>
                    <a:gd name="connsiteX4" fmla="*/ 0 w 1214042"/>
                    <a:gd name="connsiteY4" fmla="*/ 383866 h 767732"/>
                    <a:gd name="connsiteX0" fmla="*/ 0 w 1214042"/>
                    <a:gd name="connsiteY0" fmla="*/ 383866 h 1051101"/>
                    <a:gd name="connsiteX1" fmla="*/ 607021 w 1214042"/>
                    <a:gd name="connsiteY1" fmla="*/ 0 h 1051101"/>
                    <a:gd name="connsiteX2" fmla="*/ 1214042 w 1214042"/>
                    <a:gd name="connsiteY2" fmla="*/ 383866 h 1051101"/>
                    <a:gd name="connsiteX3" fmla="*/ 599877 w 1214042"/>
                    <a:gd name="connsiteY3" fmla="*/ 1051101 h 1051101"/>
                    <a:gd name="connsiteX4" fmla="*/ 0 w 1214042"/>
                    <a:gd name="connsiteY4" fmla="*/ 383866 h 1051101"/>
                    <a:gd name="connsiteX0" fmla="*/ 0 w 1214042"/>
                    <a:gd name="connsiteY0" fmla="*/ 383866 h 1051110"/>
                    <a:gd name="connsiteX1" fmla="*/ 607021 w 1214042"/>
                    <a:gd name="connsiteY1" fmla="*/ 0 h 1051110"/>
                    <a:gd name="connsiteX2" fmla="*/ 1214042 w 1214042"/>
                    <a:gd name="connsiteY2" fmla="*/ 383866 h 1051110"/>
                    <a:gd name="connsiteX3" fmla="*/ 599877 w 1214042"/>
                    <a:gd name="connsiteY3" fmla="*/ 1051101 h 1051110"/>
                    <a:gd name="connsiteX4" fmla="*/ 0 w 1214042"/>
                    <a:gd name="connsiteY4" fmla="*/ 383866 h 1051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14042" h="1051110">
                      <a:moveTo>
                        <a:pt x="0" y="383866"/>
                      </a:moveTo>
                      <a:cubicBezTo>
                        <a:pt x="0" y="171863"/>
                        <a:pt x="271773" y="0"/>
                        <a:pt x="607021" y="0"/>
                      </a:cubicBezTo>
                      <a:cubicBezTo>
                        <a:pt x="942269" y="0"/>
                        <a:pt x="1214042" y="171863"/>
                        <a:pt x="1214042" y="383866"/>
                      </a:cubicBezTo>
                      <a:cubicBezTo>
                        <a:pt x="1214042" y="595869"/>
                        <a:pt x="1168487" y="1048720"/>
                        <a:pt x="599877" y="1051101"/>
                      </a:cubicBezTo>
                      <a:cubicBezTo>
                        <a:pt x="31267" y="1053482"/>
                        <a:pt x="0" y="595869"/>
                        <a:pt x="0" y="383866"/>
                      </a:cubicBezTo>
                      <a:close/>
                    </a:path>
                  </a:pathLst>
                </a:custGeom>
                <a:pattFill prst="openDmnd">
                  <a:fgClr>
                    <a:srgbClr val="00B0F0"/>
                  </a:fgClr>
                  <a:bgClr>
                    <a:schemeClr val="bg1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EFE48116-2C6C-2D74-8344-B643622403DC}"/>
                    </a:ext>
                  </a:extLst>
                </p:cNvPr>
                <p:cNvSpPr/>
                <p:nvPr/>
              </p:nvSpPr>
              <p:spPr>
                <a:xfrm flipH="1">
                  <a:off x="8348118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8987BB95-66DE-3284-4609-13C9111E6CF8}"/>
                    </a:ext>
                  </a:extLst>
                </p:cNvPr>
                <p:cNvSpPr/>
                <p:nvPr/>
              </p:nvSpPr>
              <p:spPr>
                <a:xfrm>
                  <a:off x="7345315" y="5539417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片側の 2 つの角を丸めた四角形 144">
                  <a:extLst>
                    <a:ext uri="{FF2B5EF4-FFF2-40B4-BE49-F238E27FC236}">
                      <a16:creationId xmlns:a16="http://schemas.microsoft.com/office/drawing/2014/main" id="{5210139A-DF4D-CC0A-5086-E6E2C9B7DD03}"/>
                    </a:ext>
                  </a:extLst>
                </p:cNvPr>
                <p:cNvSpPr/>
                <p:nvPr/>
              </p:nvSpPr>
              <p:spPr>
                <a:xfrm>
                  <a:off x="7429258" y="5435400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CC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AD028397-D040-089F-91EC-8DAE1065814F}"/>
                    </a:ext>
                  </a:extLst>
                </p:cNvPr>
                <p:cNvSpPr/>
                <p:nvPr/>
              </p:nvSpPr>
              <p:spPr>
                <a:xfrm>
                  <a:off x="7677783" y="5202947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738F58F1-8DC4-4C76-4FC5-F52ACA005FDD}"/>
                    </a:ext>
                  </a:extLst>
                </p:cNvPr>
                <p:cNvGrpSpPr/>
                <p:nvPr/>
              </p:nvGrpSpPr>
              <p:grpSpPr>
                <a:xfrm>
                  <a:off x="7332907" y="4724977"/>
                  <a:ext cx="1146415" cy="344667"/>
                  <a:chOff x="2791855" y="2459301"/>
                  <a:chExt cx="1150919" cy="333008"/>
                </a:xfrm>
                <a:solidFill>
                  <a:srgbClr val="FFCC99"/>
                </a:solidFill>
              </p:grpSpPr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25493255-3132-308A-0CDE-9062BECD061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8" name="円/楕円 256">
                      <a:extLst>
                        <a:ext uri="{FF2B5EF4-FFF2-40B4-BE49-F238E27FC236}">
                          <a16:creationId xmlns:a16="http://schemas.microsoft.com/office/drawing/2014/main" id="{9D6BF6D4-A020-1447-EC50-64E5FD8D64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9" name="円/楕円 257">
                      <a:extLst>
                        <a:ext uri="{FF2B5EF4-FFF2-40B4-BE49-F238E27FC236}">
                          <a16:creationId xmlns:a16="http://schemas.microsoft.com/office/drawing/2014/main" id="{11E2D012-3BB1-603A-94ED-A8B51883AD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5" name="グループ化 274">
                    <a:extLst>
                      <a:ext uri="{FF2B5EF4-FFF2-40B4-BE49-F238E27FC236}">
                        <a16:creationId xmlns:a16="http://schemas.microsoft.com/office/drawing/2014/main" id="{46760B6A-EE30-7328-E6AA-CAB5D054746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76" name="円/楕円 254">
                      <a:extLst>
                        <a:ext uri="{FF2B5EF4-FFF2-40B4-BE49-F238E27FC236}">
                          <a16:creationId xmlns:a16="http://schemas.microsoft.com/office/drawing/2014/main" id="{EA240DC0-71FD-7931-0921-F2CFA33B19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7" name="円/楕円 255">
                      <a:extLst>
                        <a:ext uri="{FF2B5EF4-FFF2-40B4-BE49-F238E27FC236}">
                          <a16:creationId xmlns:a16="http://schemas.microsoft.com/office/drawing/2014/main" id="{F00FE34D-DB3A-7230-014F-812239DC9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79D03D4-C7EA-6F97-CAED-F06E5B4F687F}"/>
                    </a:ext>
                  </a:extLst>
                </p:cNvPr>
                <p:cNvSpPr/>
                <p:nvPr/>
              </p:nvSpPr>
              <p:spPr>
                <a:xfrm>
                  <a:off x="7443479" y="4455026"/>
                  <a:ext cx="925280" cy="894296"/>
                </a:xfrm>
                <a:custGeom>
                  <a:avLst/>
                  <a:gdLst>
                    <a:gd name="connsiteX0" fmla="*/ 462641 w 925280"/>
                    <a:gd name="connsiteY0" fmla="*/ 0 h 894296"/>
                    <a:gd name="connsiteX1" fmla="*/ 835224 w 925280"/>
                    <a:gd name="connsiteY1" fmla="*/ 92362 h 894296"/>
                    <a:gd name="connsiteX2" fmla="*/ 879046 w 925280"/>
                    <a:gd name="connsiteY2" fmla="*/ 121705 h 894296"/>
                    <a:gd name="connsiteX3" fmla="*/ 888924 w 925280"/>
                    <a:gd name="connsiteY3" fmla="*/ 142979 h 894296"/>
                    <a:gd name="connsiteX4" fmla="*/ 925280 w 925280"/>
                    <a:gd name="connsiteY4" fmla="*/ 353486 h 894296"/>
                    <a:gd name="connsiteX5" fmla="*/ 462640 w 925280"/>
                    <a:gd name="connsiteY5" fmla="*/ 894296 h 894296"/>
                    <a:gd name="connsiteX6" fmla="*/ 0 w 925280"/>
                    <a:gd name="connsiteY6" fmla="*/ 353486 h 894296"/>
                    <a:gd name="connsiteX7" fmla="*/ 36357 w 925280"/>
                    <a:gd name="connsiteY7" fmla="*/ 142979 h 894296"/>
                    <a:gd name="connsiteX8" fmla="*/ 46234 w 925280"/>
                    <a:gd name="connsiteY8" fmla="*/ 121707 h 894296"/>
                    <a:gd name="connsiteX9" fmla="*/ 90058 w 925280"/>
                    <a:gd name="connsiteY9" fmla="*/ 92362 h 894296"/>
                    <a:gd name="connsiteX10" fmla="*/ 462641 w 925280"/>
                    <a:gd name="connsiteY10" fmla="*/ 0 h 894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25280" h="894296">
                      <a:moveTo>
                        <a:pt x="462641" y="0"/>
                      </a:moveTo>
                      <a:cubicBezTo>
                        <a:pt x="600654" y="0"/>
                        <a:pt x="728868" y="34050"/>
                        <a:pt x="835224" y="92362"/>
                      </a:cubicBezTo>
                      <a:lnTo>
                        <a:pt x="879046" y="121705"/>
                      </a:lnTo>
                      <a:lnTo>
                        <a:pt x="888924" y="142979"/>
                      </a:lnTo>
                      <a:cubicBezTo>
                        <a:pt x="912335" y="207680"/>
                        <a:pt x="925280" y="278816"/>
                        <a:pt x="925280" y="353486"/>
                      </a:cubicBezTo>
                      <a:cubicBezTo>
                        <a:pt x="925280" y="652167"/>
                        <a:pt x="718149" y="894296"/>
                        <a:pt x="462640" y="894296"/>
                      </a:cubicBezTo>
                      <a:cubicBezTo>
                        <a:pt x="207131" y="894296"/>
                        <a:pt x="0" y="652167"/>
                        <a:pt x="0" y="353486"/>
                      </a:cubicBezTo>
                      <a:cubicBezTo>
                        <a:pt x="0" y="278816"/>
                        <a:pt x="12946" y="207680"/>
                        <a:pt x="36357" y="142979"/>
                      </a:cubicBezTo>
                      <a:lnTo>
                        <a:pt x="46234" y="121707"/>
                      </a:lnTo>
                      <a:lnTo>
                        <a:pt x="90058" y="92362"/>
                      </a:lnTo>
                      <a:cubicBezTo>
                        <a:pt x="196414" y="34050"/>
                        <a:pt x="324628" y="0"/>
                        <a:pt x="4626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F8DED559-C962-551F-538C-90E36BA3F1A5}"/>
                    </a:ext>
                  </a:extLst>
                </p:cNvPr>
                <p:cNvSpPr/>
                <p:nvPr/>
              </p:nvSpPr>
              <p:spPr>
                <a:xfrm rot="10800000">
                  <a:off x="7529798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円/楕円 27">
                  <a:extLst>
                    <a:ext uri="{FF2B5EF4-FFF2-40B4-BE49-F238E27FC236}">
                      <a16:creationId xmlns:a16="http://schemas.microsoft.com/office/drawing/2014/main" id="{81F9BCFB-687E-9177-18AB-261475F21634}"/>
                    </a:ext>
                  </a:extLst>
                </p:cNvPr>
                <p:cNvSpPr/>
                <p:nvPr/>
              </p:nvSpPr>
              <p:spPr>
                <a:xfrm rot="10800000">
                  <a:off x="8068055" y="4571101"/>
                  <a:ext cx="225621" cy="39986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47">
                  <a:extLst>
                    <a:ext uri="{FF2B5EF4-FFF2-40B4-BE49-F238E27FC236}">
                      <a16:creationId xmlns:a16="http://schemas.microsoft.com/office/drawing/2014/main" id="{3BDB6958-36E7-7B90-5B4D-6526A00B5F08}"/>
                    </a:ext>
                  </a:extLst>
                </p:cNvPr>
                <p:cNvSpPr/>
                <p:nvPr/>
              </p:nvSpPr>
              <p:spPr>
                <a:xfrm>
                  <a:off x="7823519" y="4874751"/>
                  <a:ext cx="163286" cy="95160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9F93451F-1FAB-B745-42D3-DC694154F802}"/>
                    </a:ext>
                  </a:extLst>
                </p:cNvPr>
                <p:cNvSpPr/>
                <p:nvPr/>
              </p:nvSpPr>
              <p:spPr>
                <a:xfrm rot="1800000">
                  <a:off x="7550182" y="4922767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D8B1BF43-64D1-41D3-93E2-9E0A4D82D4BC}"/>
                    </a:ext>
                  </a:extLst>
                </p:cNvPr>
                <p:cNvSpPr/>
                <p:nvPr/>
              </p:nvSpPr>
              <p:spPr>
                <a:xfrm rot="19800000" flipH="1">
                  <a:off x="8215090" y="4919889"/>
                  <a:ext cx="62802" cy="176787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AC8557C9-C4A4-8132-B8C3-221F53D65554}"/>
                    </a:ext>
                  </a:extLst>
                </p:cNvPr>
                <p:cNvSpPr/>
                <p:nvPr/>
              </p:nvSpPr>
              <p:spPr>
                <a:xfrm>
                  <a:off x="7850972" y="4823698"/>
                  <a:ext cx="108376" cy="164125"/>
                </a:xfrm>
                <a:custGeom>
                  <a:avLst/>
                  <a:gdLst>
                    <a:gd name="connsiteX0" fmla="*/ 14178 w 108376"/>
                    <a:gd name="connsiteY0" fmla="*/ 0 h 164125"/>
                    <a:gd name="connsiteX1" fmla="*/ 54189 w 108376"/>
                    <a:gd name="connsiteY1" fmla="*/ 3841 h 164125"/>
                    <a:gd name="connsiteX2" fmla="*/ 94198 w 108376"/>
                    <a:gd name="connsiteY2" fmla="*/ 0 h 164125"/>
                    <a:gd name="connsiteX3" fmla="*/ 104118 w 108376"/>
                    <a:gd name="connsiteY3" fmla="*/ 26832 h 164125"/>
                    <a:gd name="connsiteX4" fmla="*/ 108376 w 108376"/>
                    <a:gd name="connsiteY4" fmla="*/ 65299 h 164125"/>
                    <a:gd name="connsiteX5" fmla="*/ 54188 w 108376"/>
                    <a:gd name="connsiteY5" fmla="*/ 164125 h 164125"/>
                    <a:gd name="connsiteX6" fmla="*/ 0 w 108376"/>
                    <a:gd name="connsiteY6" fmla="*/ 65299 h 164125"/>
                    <a:gd name="connsiteX7" fmla="*/ 4259 w 108376"/>
                    <a:gd name="connsiteY7" fmla="*/ 26832 h 164125"/>
                    <a:gd name="connsiteX0" fmla="*/ 54189 w 145629"/>
                    <a:gd name="connsiteY0" fmla="*/ 3841 h 164125"/>
                    <a:gd name="connsiteX1" fmla="*/ 94198 w 145629"/>
                    <a:gd name="connsiteY1" fmla="*/ 0 h 164125"/>
                    <a:gd name="connsiteX2" fmla="*/ 104118 w 145629"/>
                    <a:gd name="connsiteY2" fmla="*/ 26832 h 164125"/>
                    <a:gd name="connsiteX3" fmla="*/ 108376 w 145629"/>
                    <a:gd name="connsiteY3" fmla="*/ 65299 h 164125"/>
                    <a:gd name="connsiteX4" fmla="*/ 54188 w 145629"/>
                    <a:gd name="connsiteY4" fmla="*/ 164125 h 164125"/>
                    <a:gd name="connsiteX5" fmla="*/ 0 w 145629"/>
                    <a:gd name="connsiteY5" fmla="*/ 65299 h 164125"/>
                    <a:gd name="connsiteX6" fmla="*/ 4259 w 145629"/>
                    <a:gd name="connsiteY6" fmla="*/ 26832 h 164125"/>
                    <a:gd name="connsiteX7" fmla="*/ 14178 w 145629"/>
                    <a:gd name="connsiteY7" fmla="*/ 0 h 164125"/>
                    <a:gd name="connsiteX8" fmla="*/ 145629 w 145629"/>
                    <a:gd name="connsiteY8" fmla="*/ 95281 h 164125"/>
                    <a:gd name="connsiteX0" fmla="*/ 54189 w 108376"/>
                    <a:gd name="connsiteY0" fmla="*/ 3841 h 164125"/>
                    <a:gd name="connsiteX1" fmla="*/ 94198 w 108376"/>
                    <a:gd name="connsiteY1" fmla="*/ 0 h 164125"/>
                    <a:gd name="connsiteX2" fmla="*/ 104118 w 108376"/>
                    <a:gd name="connsiteY2" fmla="*/ 26832 h 164125"/>
                    <a:gd name="connsiteX3" fmla="*/ 108376 w 108376"/>
                    <a:gd name="connsiteY3" fmla="*/ 65299 h 164125"/>
                    <a:gd name="connsiteX4" fmla="*/ 54188 w 108376"/>
                    <a:gd name="connsiteY4" fmla="*/ 164125 h 164125"/>
                    <a:gd name="connsiteX5" fmla="*/ 0 w 108376"/>
                    <a:gd name="connsiteY5" fmla="*/ 65299 h 164125"/>
                    <a:gd name="connsiteX6" fmla="*/ 4259 w 108376"/>
                    <a:gd name="connsiteY6" fmla="*/ 26832 h 164125"/>
                    <a:gd name="connsiteX7" fmla="*/ 14178 w 108376"/>
                    <a:gd name="connsiteY7" fmla="*/ 0 h 164125"/>
                    <a:gd name="connsiteX0" fmla="*/ 94198 w 108376"/>
                    <a:gd name="connsiteY0" fmla="*/ 0 h 164125"/>
                    <a:gd name="connsiteX1" fmla="*/ 104118 w 108376"/>
                    <a:gd name="connsiteY1" fmla="*/ 26832 h 164125"/>
                    <a:gd name="connsiteX2" fmla="*/ 108376 w 108376"/>
                    <a:gd name="connsiteY2" fmla="*/ 65299 h 164125"/>
                    <a:gd name="connsiteX3" fmla="*/ 54188 w 108376"/>
                    <a:gd name="connsiteY3" fmla="*/ 164125 h 164125"/>
                    <a:gd name="connsiteX4" fmla="*/ 0 w 108376"/>
                    <a:gd name="connsiteY4" fmla="*/ 65299 h 164125"/>
                    <a:gd name="connsiteX5" fmla="*/ 4259 w 108376"/>
                    <a:gd name="connsiteY5" fmla="*/ 26832 h 164125"/>
                    <a:gd name="connsiteX6" fmla="*/ 14178 w 108376"/>
                    <a:gd name="connsiteY6" fmla="*/ 0 h 164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376" h="164125">
                      <a:moveTo>
                        <a:pt x="94198" y="0"/>
                      </a:moveTo>
                      <a:lnTo>
                        <a:pt x="104118" y="26832"/>
                      </a:lnTo>
                      <a:cubicBezTo>
                        <a:pt x="106860" y="38655"/>
                        <a:pt x="108376" y="51654"/>
                        <a:pt x="108376" y="65299"/>
                      </a:cubicBezTo>
                      <a:cubicBezTo>
                        <a:pt x="108376" y="119879"/>
                        <a:pt x="84115" y="164125"/>
                        <a:pt x="54188" y="164125"/>
                      </a:cubicBezTo>
                      <a:cubicBezTo>
                        <a:pt x="24261" y="164125"/>
                        <a:pt x="0" y="119879"/>
                        <a:pt x="0" y="65299"/>
                      </a:cubicBezTo>
                      <a:cubicBezTo>
                        <a:pt x="0" y="51654"/>
                        <a:pt x="1517" y="38655"/>
                        <a:pt x="4259" y="26832"/>
                      </a:cubicBezTo>
                      <a:lnTo>
                        <a:pt x="14178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円/楕円 27">
                  <a:extLst>
                    <a:ext uri="{FF2B5EF4-FFF2-40B4-BE49-F238E27FC236}">
                      <a16:creationId xmlns:a16="http://schemas.microsoft.com/office/drawing/2014/main" id="{56B82070-E68C-0211-6009-846085A5C7FD}"/>
                    </a:ext>
                  </a:extLst>
                </p:cNvPr>
                <p:cNvSpPr/>
                <p:nvPr/>
              </p:nvSpPr>
              <p:spPr>
                <a:xfrm>
                  <a:off x="7547890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">
                  <a:extLst>
                    <a:ext uri="{FF2B5EF4-FFF2-40B4-BE49-F238E27FC236}">
                      <a16:creationId xmlns:a16="http://schemas.microsoft.com/office/drawing/2014/main" id="{4E68412B-C17F-2615-DDA3-1583963D054E}"/>
                    </a:ext>
                  </a:extLst>
                </p:cNvPr>
                <p:cNvSpPr/>
                <p:nvPr/>
              </p:nvSpPr>
              <p:spPr>
                <a:xfrm>
                  <a:off x="8065415" y="4760191"/>
                  <a:ext cx="19275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54FEB777-1AC4-9515-1DAC-DA137A6A17AD}"/>
                  </a:ext>
                </a:extLst>
              </p:cNvPr>
              <p:cNvGrpSpPr/>
              <p:nvPr/>
            </p:nvGrpSpPr>
            <p:grpSpPr>
              <a:xfrm>
                <a:off x="6559550" y="5237163"/>
                <a:ext cx="2705100" cy="1209675"/>
                <a:chOff x="6559550" y="5237163"/>
                <a:chExt cx="2705100" cy="1209675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009FBD03-CA87-7CFA-A8AD-DE26CE33BBA1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DC2904F1-4502-25A9-3D70-0B8EE1631E93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四角形: 上の 2 つの角を丸める 181">
                    <a:extLst>
                      <a:ext uri="{FF2B5EF4-FFF2-40B4-BE49-F238E27FC236}">
                        <a16:creationId xmlns:a16="http://schemas.microsoft.com/office/drawing/2014/main" id="{797CB4D0-C7D2-2AA5-9996-EABF440DEFC4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四角形: 上の 2 つの角を丸める 181">
                    <a:extLst>
                      <a:ext uri="{FF2B5EF4-FFF2-40B4-BE49-F238E27FC236}">
                        <a16:creationId xmlns:a16="http://schemas.microsoft.com/office/drawing/2014/main" id="{2748E0FB-5417-51F8-1D6C-A2D2F0E45DCF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plaid">
                    <a:fgClr>
                      <a:srgbClr val="FF3399"/>
                    </a:fgClr>
                    <a:bgClr>
                      <a:srgbClr val="FFCCFF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6D2F3D83-3F34-D0AB-B109-8A3CF8CAD30E}"/>
                    </a:ext>
                  </a:extLst>
                </p:cNvPr>
                <p:cNvSpPr/>
                <p:nvPr/>
              </p:nvSpPr>
              <p:spPr>
                <a:xfrm>
                  <a:off x="6559550" y="5237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1615837-5A9F-E68E-8CCA-0D135894FAA9}"/>
                </a:ext>
              </a:extLst>
            </p:cNvPr>
            <p:cNvGrpSpPr/>
            <p:nvPr/>
          </p:nvGrpSpPr>
          <p:grpSpPr>
            <a:xfrm>
              <a:off x="7248735" y="5174174"/>
              <a:ext cx="221455" cy="172195"/>
              <a:chOff x="1314450" y="2280493"/>
              <a:chExt cx="212372" cy="182066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663BE713-A7BC-3D8C-1B9B-61B6A74457DC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7A1869C1-A8EB-EA11-CB64-1B5B8F988F21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7997EA41-4C70-0A25-BD76-C935C640011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E22A0A9F-5E57-A7ED-0319-3770E071432D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E9BA51D6-4FF5-D64D-8B44-C5333FA3D3BF}"/>
                </a:ext>
              </a:extLst>
            </p:cNvPr>
            <p:cNvGrpSpPr/>
            <p:nvPr/>
          </p:nvGrpSpPr>
          <p:grpSpPr>
            <a:xfrm flipH="1">
              <a:off x="8341299" y="5174174"/>
              <a:ext cx="221455" cy="172195"/>
              <a:chOff x="1314450" y="2280493"/>
              <a:chExt cx="212372" cy="182066"/>
            </a:xfrm>
          </p:grpSpPr>
          <p:sp>
            <p:nvSpPr>
              <p:cNvPr id="356" name="四角形: 上の 2 つの角を丸める 355">
                <a:extLst>
                  <a:ext uri="{FF2B5EF4-FFF2-40B4-BE49-F238E27FC236}">
                    <a16:creationId xmlns:a16="http://schemas.microsoft.com/office/drawing/2014/main" id="{193B265D-BB50-8D99-E992-D4E1A14BA558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四角形: 上の 2 つの角を丸める 356">
                <a:extLst>
                  <a:ext uri="{FF2B5EF4-FFF2-40B4-BE49-F238E27FC236}">
                    <a16:creationId xmlns:a16="http://schemas.microsoft.com/office/drawing/2014/main" id="{FDA2294D-7FEE-72CB-2E55-1E0964A13F6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8" name="四角形: 上の 2 つの角を丸める 357">
                <a:extLst>
                  <a:ext uri="{FF2B5EF4-FFF2-40B4-BE49-F238E27FC236}">
                    <a16:creationId xmlns:a16="http://schemas.microsoft.com/office/drawing/2014/main" id="{D208E95A-3A36-4A7C-8745-2962B7032F67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B7D8D7A3-3AA4-301F-D690-C3379A7DD5B8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9ADDB7D2-1D62-9B47-A81A-C1B5DB8940FC}"/>
                </a:ext>
              </a:extLst>
            </p:cNvPr>
            <p:cNvGrpSpPr/>
            <p:nvPr/>
          </p:nvGrpSpPr>
          <p:grpSpPr>
            <a:xfrm>
              <a:off x="7663830" y="4807377"/>
              <a:ext cx="493322" cy="245838"/>
              <a:chOff x="4426330" y="1206372"/>
              <a:chExt cx="1694856" cy="844604"/>
            </a:xfrm>
          </p:grpSpPr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03DDDF53-D858-FE21-C4D1-921A87009BF7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108D5EF8-CC17-D7CB-696A-0791367C6A4A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7F219297-94F9-9E96-A647-19F1CA9190AA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9C28504E-E5E5-AD26-081D-F32C1801DC45}"/>
                </a:ext>
              </a:extLst>
            </p:cNvPr>
            <p:cNvGrpSpPr/>
            <p:nvPr/>
          </p:nvGrpSpPr>
          <p:grpSpPr>
            <a:xfrm>
              <a:off x="8140989" y="3227916"/>
              <a:ext cx="1367370" cy="2057698"/>
              <a:chOff x="2285313" y="300077"/>
              <a:chExt cx="1367370" cy="2057698"/>
            </a:xfrm>
          </p:grpSpPr>
          <p:sp>
            <p:nvSpPr>
              <p:cNvPr id="513" name="稲妻 512">
                <a:extLst>
                  <a:ext uri="{FF2B5EF4-FFF2-40B4-BE49-F238E27FC236}">
                    <a16:creationId xmlns:a16="http://schemas.microsoft.com/office/drawing/2014/main" id="{8169270D-8D8E-7A0F-6980-C2908E97314A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稲妻 513">
                <a:extLst>
                  <a:ext uri="{FF2B5EF4-FFF2-40B4-BE49-F238E27FC236}">
                    <a16:creationId xmlns:a16="http://schemas.microsoft.com/office/drawing/2014/main" id="{A1B9913F-94D1-3019-7B3C-623329F45A9E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A5BF0EDE-44D9-5A28-A119-43762E6D48A8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520" name="テキスト ボックス 519">
                  <a:extLst>
                    <a:ext uri="{FF2B5EF4-FFF2-40B4-BE49-F238E27FC236}">
                      <a16:creationId xmlns:a16="http://schemas.microsoft.com/office/drawing/2014/main" id="{5BD157BC-8EAE-D738-FE78-5436A19CA7A8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21" name="テキスト ボックス 520">
                  <a:extLst>
                    <a:ext uri="{FF2B5EF4-FFF2-40B4-BE49-F238E27FC236}">
                      <a16:creationId xmlns:a16="http://schemas.microsoft.com/office/drawing/2014/main" id="{74872595-7BD1-07CF-E673-3154BF0359D0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5DCE7868-DE30-9FC0-F9FA-412FCF9C2FC5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518" name="テキスト ボックス 517">
                  <a:extLst>
                    <a:ext uri="{FF2B5EF4-FFF2-40B4-BE49-F238E27FC236}">
                      <a16:creationId xmlns:a16="http://schemas.microsoft.com/office/drawing/2014/main" id="{8372209B-11F0-15E4-A803-44A696EA787A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19" name="テキスト ボックス 518">
                  <a:extLst>
                    <a:ext uri="{FF2B5EF4-FFF2-40B4-BE49-F238E27FC236}">
                      <a16:creationId xmlns:a16="http://schemas.microsoft.com/office/drawing/2014/main" id="{24347F36-A042-9E51-1BFB-3126BABE6A66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517" name="稲妻 516">
                <a:extLst>
                  <a:ext uri="{FF2B5EF4-FFF2-40B4-BE49-F238E27FC236}">
                    <a16:creationId xmlns:a16="http://schemas.microsoft.com/office/drawing/2014/main" id="{60E7FC67-6B07-C29F-D104-68A62C727915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4EC4504A-AE92-EC2E-37A0-2687B328F190}"/>
                </a:ext>
              </a:extLst>
            </p:cNvPr>
            <p:cNvGrpSpPr/>
            <p:nvPr/>
          </p:nvGrpSpPr>
          <p:grpSpPr>
            <a:xfrm>
              <a:off x="6238151" y="3522200"/>
              <a:ext cx="1189037" cy="2127918"/>
              <a:chOff x="382475" y="594361"/>
              <a:chExt cx="1189037" cy="2127918"/>
            </a:xfrm>
          </p:grpSpPr>
          <p:sp>
            <p:nvSpPr>
              <p:cNvPr id="523" name="稲妻 522">
                <a:extLst>
                  <a:ext uri="{FF2B5EF4-FFF2-40B4-BE49-F238E27FC236}">
                    <a16:creationId xmlns:a16="http://schemas.microsoft.com/office/drawing/2014/main" id="{AC03C9A6-9893-7608-AC6C-90F66C411B40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稲妻 523">
                <a:extLst>
                  <a:ext uri="{FF2B5EF4-FFF2-40B4-BE49-F238E27FC236}">
                    <a16:creationId xmlns:a16="http://schemas.microsoft.com/office/drawing/2014/main" id="{72822FAA-5B67-C4DB-6280-1254A29AF263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B979F448-E2A2-E9E1-7954-A8FBDE60162F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530" name="テキスト ボックス 529">
                  <a:extLst>
                    <a:ext uri="{FF2B5EF4-FFF2-40B4-BE49-F238E27FC236}">
                      <a16:creationId xmlns:a16="http://schemas.microsoft.com/office/drawing/2014/main" id="{ED88504E-526A-9357-59C0-7C249D9FA459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531" name="テキスト ボックス 530">
                  <a:extLst>
                    <a:ext uri="{FF2B5EF4-FFF2-40B4-BE49-F238E27FC236}">
                      <a16:creationId xmlns:a16="http://schemas.microsoft.com/office/drawing/2014/main" id="{E5E4464D-3892-5593-D8D2-738BE55B3460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F944C605-2018-0AC1-491E-9C10366B0F0E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528" name="テキスト ボックス 527">
                  <a:extLst>
                    <a:ext uri="{FF2B5EF4-FFF2-40B4-BE49-F238E27FC236}">
                      <a16:creationId xmlns:a16="http://schemas.microsoft.com/office/drawing/2014/main" id="{CB326C2C-058C-66EA-5160-C323DBE60C13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529" name="テキスト ボックス 528">
                  <a:extLst>
                    <a:ext uri="{FF2B5EF4-FFF2-40B4-BE49-F238E27FC236}">
                      <a16:creationId xmlns:a16="http://schemas.microsoft.com/office/drawing/2014/main" id="{B67780F6-59C1-1286-2CD5-725ACF39133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527" name="稲妻 526">
                <a:extLst>
                  <a:ext uri="{FF2B5EF4-FFF2-40B4-BE49-F238E27FC236}">
                    <a16:creationId xmlns:a16="http://schemas.microsoft.com/office/drawing/2014/main" id="{4977F59B-D9B0-91A9-BA13-9912BB9842CD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8003A3-7C34-BAE8-EC96-F9ADCB6BD160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大いびきをかく女性のイラスト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82529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C7961-C88C-298B-8098-F9B1B233C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CCCE3745-B28F-4D53-417A-EE72C08F4BB1}"/>
              </a:ext>
            </a:extLst>
          </p:cNvPr>
          <p:cNvGrpSpPr/>
          <p:nvPr/>
        </p:nvGrpSpPr>
        <p:grpSpPr>
          <a:xfrm>
            <a:off x="684100" y="903666"/>
            <a:ext cx="2662687" cy="2645456"/>
            <a:chOff x="341200" y="300077"/>
            <a:chExt cx="3270208" cy="324904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B1983BF-C9BB-0693-4951-A464149C23C6}"/>
                </a:ext>
              </a:extLst>
            </p:cNvPr>
            <p:cNvGrpSpPr/>
            <p:nvPr/>
          </p:nvGrpSpPr>
          <p:grpSpPr>
            <a:xfrm>
              <a:off x="656432" y="1053464"/>
              <a:ext cx="2705100" cy="2495658"/>
              <a:chOff x="656432" y="1053464"/>
              <a:chExt cx="2705100" cy="2495658"/>
            </a:xfrm>
          </p:grpSpPr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BDA26718-FA6D-F29F-764E-CE365725E756}"/>
                  </a:ext>
                </a:extLst>
              </p:cNvPr>
              <p:cNvGrpSpPr/>
              <p:nvPr/>
            </p:nvGrpSpPr>
            <p:grpSpPr>
              <a:xfrm>
                <a:off x="708819" y="1053464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8F14CDA6-3E9A-19CF-BF00-EA559C6AA8F0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341" name="四角形: 上の 2 つの角を丸める 340">
                    <a:extLst>
                      <a:ext uri="{FF2B5EF4-FFF2-40B4-BE49-F238E27FC236}">
                        <a16:creationId xmlns:a16="http://schemas.microsoft.com/office/drawing/2014/main" id="{1C071BA3-018A-107A-FC05-25CABE6646A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四角形: 上の 2 つの角を丸める 341">
                    <a:extLst>
                      <a:ext uri="{FF2B5EF4-FFF2-40B4-BE49-F238E27FC236}">
                        <a16:creationId xmlns:a16="http://schemas.microsoft.com/office/drawing/2014/main" id="{7D88D52E-153E-C0B1-5AD7-39DC147BEA5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AD451992-79D9-70A5-D332-5B78ADE8A7BD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F286486D-8A69-08BC-CE9F-4F3E79AACCE7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pattFill prst="shingle">
                  <a:fgClr>
                    <a:schemeClr val="accent1">
                      <a:lumMod val="60000"/>
                      <a:lumOff val="40000"/>
                    </a:schemeClr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054BAB18-4262-4748-632A-6876AB9537BA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10BF88B1-0E31-579D-1CFD-8F5AA820EC9B}"/>
                  </a:ext>
                </a:extLst>
              </p:cNvPr>
              <p:cNvGrpSpPr/>
              <p:nvPr/>
            </p:nvGrpSpPr>
            <p:grpSpPr>
              <a:xfrm>
                <a:off x="1310789" y="1104900"/>
                <a:ext cx="1368684" cy="2190592"/>
                <a:chOff x="1190640" y="964762"/>
                <a:chExt cx="1608981" cy="2575192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D406444E-D4AD-CC6F-3FBE-68A487368926}"/>
                    </a:ext>
                  </a:extLst>
                </p:cNvPr>
                <p:cNvGrpSpPr/>
                <p:nvPr/>
              </p:nvGrpSpPr>
              <p:grpSpPr>
                <a:xfrm>
                  <a:off x="1190640" y="964762"/>
                  <a:ext cx="1608981" cy="2575192"/>
                  <a:chOff x="1190640" y="964762"/>
                  <a:chExt cx="1608981" cy="2575192"/>
                </a:xfrm>
              </p:grpSpPr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F6571949-EEF9-1E10-F1BB-90AF7295E485}"/>
                      </a:ext>
                    </a:extLst>
                  </p:cNvPr>
                  <p:cNvGrpSpPr/>
                  <p:nvPr/>
                </p:nvGrpSpPr>
                <p:grpSpPr>
                  <a:xfrm>
                    <a:off x="1190640" y="2028261"/>
                    <a:ext cx="1608981" cy="1511693"/>
                    <a:chOff x="1190640" y="2028261"/>
                    <a:chExt cx="1608981" cy="1511693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23D7D66A-AEBA-4DDB-C734-DCA98AB16DD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485456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F7F0E8FA-A29B-8480-3512-D65BE4F0CF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90640" y="2382553"/>
                      <a:ext cx="314165" cy="1157401"/>
                    </a:xfrm>
                    <a:custGeom>
                      <a:avLst/>
                      <a:gdLst>
                        <a:gd name="connsiteX0" fmla="*/ 139060 w 139060"/>
                        <a:gd name="connsiteY0" fmla="*/ 0 h 916908"/>
                        <a:gd name="connsiteX1" fmla="*/ 139060 w 139060"/>
                        <a:gd name="connsiteY1" fmla="*/ 916908 h 916908"/>
                        <a:gd name="connsiteX2" fmla="*/ 0 w 139060"/>
                        <a:gd name="connsiteY2" fmla="*/ 916908 h 916908"/>
                        <a:gd name="connsiteX3" fmla="*/ 0 w 139060"/>
                        <a:gd name="connsiteY3" fmla="*/ 297535 h 916908"/>
                        <a:gd name="connsiteX4" fmla="*/ 115031 w 139060"/>
                        <a:gd name="connsiteY4" fmla="*/ 19826 h 916908"/>
                        <a:gd name="connsiteX5" fmla="*/ 139060 w 139060"/>
                        <a:gd name="connsiteY5" fmla="*/ 0 h 916908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  <a:gd name="connsiteX0" fmla="*/ 204002 w 204002"/>
                        <a:gd name="connsiteY0" fmla="*/ 0 h 920697"/>
                        <a:gd name="connsiteX1" fmla="*/ 204002 w 204002"/>
                        <a:gd name="connsiteY1" fmla="*/ 916908 h 920697"/>
                        <a:gd name="connsiteX2" fmla="*/ 0 w 204002"/>
                        <a:gd name="connsiteY2" fmla="*/ 920697 h 920697"/>
                        <a:gd name="connsiteX3" fmla="*/ 64942 w 204002"/>
                        <a:gd name="connsiteY3" fmla="*/ 297535 h 920697"/>
                        <a:gd name="connsiteX4" fmla="*/ 179973 w 204002"/>
                        <a:gd name="connsiteY4" fmla="*/ 19826 h 920697"/>
                        <a:gd name="connsiteX5" fmla="*/ 204002 w 204002"/>
                        <a:gd name="connsiteY5" fmla="*/ 0 h 9206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204002" h="920697">
                          <a:moveTo>
                            <a:pt x="204002" y="0"/>
                          </a:moveTo>
                          <a:lnTo>
                            <a:pt x="204002" y="916908"/>
                          </a:lnTo>
                          <a:lnTo>
                            <a:pt x="0" y="920697"/>
                          </a:lnTo>
                          <a:cubicBezTo>
                            <a:pt x="0" y="714239"/>
                            <a:pt x="34017" y="511570"/>
                            <a:pt x="64942" y="297535"/>
                          </a:cubicBezTo>
                          <a:cubicBezTo>
                            <a:pt x="64942" y="189083"/>
                            <a:pt x="108901" y="90898"/>
                            <a:pt x="179973" y="19826"/>
                          </a:cubicBezTo>
                          <a:lnTo>
                            <a:pt x="204002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17" name="グループ化 116">
                      <a:extLst>
                        <a:ext uri="{FF2B5EF4-FFF2-40B4-BE49-F238E27FC236}">
                          <a16:creationId xmlns:a16="http://schemas.microsoft.com/office/drawing/2014/main" id="{852434EE-6292-F63E-E762-842D9AB8D7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7814" y="2028261"/>
                      <a:ext cx="1215686" cy="1506931"/>
                      <a:chOff x="1387814" y="4943989"/>
                      <a:chExt cx="1215686" cy="1506931"/>
                    </a:xfrm>
                  </p:grpSpPr>
                  <p:sp>
                    <p:nvSpPr>
                      <p:cNvPr id="118" name="片側の 2 つの角を丸めた四角形 144">
                        <a:extLst>
                          <a:ext uri="{FF2B5EF4-FFF2-40B4-BE49-F238E27FC236}">
                            <a16:creationId xmlns:a16="http://schemas.microsoft.com/office/drawing/2014/main" id="{9D5C7069-F4F8-D1B3-B705-983278C407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7814" y="5223466"/>
                        <a:ext cx="1215686" cy="1227454"/>
                      </a:xfrm>
                      <a:prstGeom prst="round2SameRect">
                        <a:avLst>
                          <a:gd name="adj1" fmla="val 22029"/>
                          <a:gd name="adj2" fmla="val 0"/>
                        </a:avLst>
                      </a:prstGeom>
                      <a:solidFill>
                        <a:schemeClr val="accent1">
                          <a:lumMod val="75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19" name="フリーフォーム: 図形 118">
                        <a:extLst>
                          <a:ext uri="{FF2B5EF4-FFF2-40B4-BE49-F238E27FC236}">
                            <a16:creationId xmlns:a16="http://schemas.microsoft.com/office/drawing/2014/main" id="{1FF7BD2E-2653-2646-5D5A-10B5CF9124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11170" y="4943989"/>
                        <a:ext cx="562482" cy="457800"/>
                      </a:xfrm>
                      <a:custGeom>
                        <a:avLst/>
                        <a:gdLst>
                          <a:gd name="connsiteX0" fmla="*/ 160641 w 525992"/>
                          <a:gd name="connsiteY0" fmla="*/ 0 h 380772"/>
                          <a:gd name="connsiteX1" fmla="*/ 362085 w 525992"/>
                          <a:gd name="connsiteY1" fmla="*/ 0 h 380772"/>
                          <a:gd name="connsiteX2" fmla="*/ 386315 w 525992"/>
                          <a:gd name="connsiteY2" fmla="*/ 240006 h 380772"/>
                          <a:gd name="connsiteX3" fmla="*/ 519778 w 525992"/>
                          <a:gd name="connsiteY3" fmla="*/ 240006 h 380772"/>
                          <a:gd name="connsiteX4" fmla="*/ 525992 w 525992"/>
                          <a:gd name="connsiteY4" fmla="*/ 254756 h 380772"/>
                          <a:gd name="connsiteX5" fmla="*/ 262996 w 525992"/>
                          <a:gd name="connsiteY5" fmla="*/ 380772 h 380772"/>
                          <a:gd name="connsiteX6" fmla="*/ 0 w 525992"/>
                          <a:gd name="connsiteY6" fmla="*/ 254756 h 380772"/>
                          <a:gd name="connsiteX7" fmla="*/ 6215 w 525992"/>
                          <a:gd name="connsiteY7" fmla="*/ 240006 h 380772"/>
                          <a:gd name="connsiteX8" fmla="*/ 136411 w 525992"/>
                          <a:gd name="connsiteY8" fmla="*/ 240006 h 3807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25992" h="380772">
                            <a:moveTo>
                              <a:pt x="160641" y="0"/>
                            </a:moveTo>
                            <a:lnTo>
                              <a:pt x="362085" y="0"/>
                            </a:lnTo>
                            <a:lnTo>
                              <a:pt x="386315" y="240006"/>
                            </a:lnTo>
                            <a:lnTo>
                              <a:pt x="519778" y="240006"/>
                            </a:lnTo>
                            <a:lnTo>
                              <a:pt x="525992" y="254756"/>
                            </a:lnTo>
                            <a:cubicBezTo>
                              <a:pt x="525992" y="324353"/>
                              <a:pt x="408245" y="380772"/>
                              <a:pt x="262996" y="380772"/>
                            </a:cubicBezTo>
                            <a:cubicBezTo>
                              <a:pt x="117747" y="380772"/>
                              <a:pt x="0" y="324353"/>
                              <a:pt x="0" y="254756"/>
                            </a:cubicBezTo>
                            <a:lnTo>
                              <a:pt x="6215" y="240006"/>
                            </a:lnTo>
                            <a:lnTo>
                              <a:pt x="136411" y="240006"/>
                            </a:ln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0" name="二等辺三角形 119">
                        <a:extLst>
                          <a:ext uri="{FF2B5EF4-FFF2-40B4-BE49-F238E27FC236}">
                            <a16:creationId xmlns:a16="http://schemas.microsoft.com/office/drawing/2014/main" id="{A6D8D8BD-BFFA-EE9D-09BE-629BE31623E2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811989" y="5326157"/>
                        <a:ext cx="343041" cy="453136"/>
                      </a:xfrm>
                      <a:prstGeom prst="triangle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1" name="平行四辺形 833">
                        <a:extLst>
                          <a:ext uri="{FF2B5EF4-FFF2-40B4-BE49-F238E27FC236}">
                            <a16:creationId xmlns:a16="http://schemas.microsoft.com/office/drawing/2014/main" id="{70F26392-B9A1-D330-8916-9257778ED41C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628775" y="5223466"/>
                        <a:ext cx="385762" cy="862937"/>
                      </a:xfrm>
                      <a:custGeom>
                        <a:avLst/>
                        <a:gdLst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411689"/>
                          <a:gd name="connsiteY0" fmla="*/ 708228 h 708228"/>
                          <a:gd name="connsiteX1" fmla="*/ 216474 w 411689"/>
                          <a:gd name="connsiteY1" fmla="*/ 0 h 708228"/>
                          <a:gd name="connsiteX2" fmla="*/ 411689 w 411689"/>
                          <a:gd name="connsiteY2" fmla="*/ 0 h 708228"/>
                          <a:gd name="connsiteX3" fmla="*/ 195215 w 411689"/>
                          <a:gd name="connsiteY3" fmla="*/ 708228 h 708228"/>
                          <a:gd name="connsiteX4" fmla="*/ 0 w 411689"/>
                          <a:gd name="connsiteY4" fmla="*/ 708228 h 708228"/>
                          <a:gd name="connsiteX0" fmla="*/ 0 w 366446"/>
                          <a:gd name="connsiteY0" fmla="*/ 539160 h 708228"/>
                          <a:gd name="connsiteX1" fmla="*/ 171231 w 366446"/>
                          <a:gd name="connsiteY1" fmla="*/ 0 h 708228"/>
                          <a:gd name="connsiteX2" fmla="*/ 366446 w 366446"/>
                          <a:gd name="connsiteY2" fmla="*/ 0 h 708228"/>
                          <a:gd name="connsiteX3" fmla="*/ 149972 w 366446"/>
                          <a:gd name="connsiteY3" fmla="*/ 708228 h 708228"/>
                          <a:gd name="connsiteX4" fmla="*/ 0 w 366446"/>
                          <a:gd name="connsiteY4" fmla="*/ 539160 h 708228"/>
                          <a:gd name="connsiteX0" fmla="*/ 0 w 366446"/>
                          <a:gd name="connsiteY0" fmla="*/ 539160 h 786809"/>
                          <a:gd name="connsiteX1" fmla="*/ 171231 w 366446"/>
                          <a:gd name="connsiteY1" fmla="*/ 0 h 786809"/>
                          <a:gd name="connsiteX2" fmla="*/ 366446 w 366446"/>
                          <a:gd name="connsiteY2" fmla="*/ 0 h 786809"/>
                          <a:gd name="connsiteX3" fmla="*/ 130922 w 366446"/>
                          <a:gd name="connsiteY3" fmla="*/ 786809 h 786809"/>
                          <a:gd name="connsiteX4" fmla="*/ 0 w 366446"/>
                          <a:gd name="connsiteY4" fmla="*/ 539160 h 78680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6446" h="786809">
                            <a:moveTo>
                              <a:pt x="0" y="539160"/>
                            </a:moveTo>
                            <a:lnTo>
                              <a:pt x="171231" y="0"/>
                            </a:lnTo>
                            <a:lnTo>
                              <a:pt x="366446" y="0"/>
                            </a:lnTo>
                            <a:lnTo>
                              <a:pt x="130922" y="786809"/>
                            </a:lnTo>
                            <a:lnTo>
                              <a:pt x="0" y="539160"/>
                            </a:lnTo>
                            <a:close/>
                          </a:path>
                        </a:pathLst>
                      </a:cu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22" name="平行四辺形 121">
                        <a:extLst>
                          <a:ext uri="{FF2B5EF4-FFF2-40B4-BE49-F238E27FC236}">
                            <a16:creationId xmlns:a16="http://schemas.microsoft.com/office/drawing/2014/main" id="{D49A13AA-1F80-63A4-AF4F-430C1F1016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24010" y="5223466"/>
                        <a:ext cx="646343" cy="1224286"/>
                      </a:xfrm>
                      <a:prstGeom prst="parallelogram">
                        <a:avLst>
                          <a:gd name="adj" fmla="val 67526"/>
                        </a:avLst>
                      </a:prstGeom>
                      <a:solidFill>
                        <a:schemeClr val="accent1">
                          <a:lumMod val="50000"/>
                        </a:schemeClr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</p:grp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64EA7B50-1679-426E-0ABA-0CDAB42DEC1D}"/>
                      </a:ext>
                    </a:extLst>
                  </p:cNvPr>
                  <p:cNvGrpSpPr/>
                  <p:nvPr/>
                </p:nvGrpSpPr>
                <p:grpSpPr>
                  <a:xfrm>
                    <a:off x="1348425" y="964762"/>
                    <a:ext cx="1277659" cy="1299459"/>
                    <a:chOff x="305055" y="212842"/>
                    <a:chExt cx="1277659" cy="1299459"/>
                  </a:xfrm>
                </p:grpSpPr>
                <p:sp>
                  <p:nvSpPr>
                    <p:cNvPr id="93" name="円/楕円 291">
                      <a:extLst>
                        <a:ext uri="{FF2B5EF4-FFF2-40B4-BE49-F238E27FC236}">
                          <a16:creationId xmlns:a16="http://schemas.microsoft.com/office/drawing/2014/main" id="{AEECE1B5-0485-E0FE-FCE0-1586B8DB6B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8068" y="306375"/>
                      <a:ext cx="931632" cy="1205926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chemeClr val="bg1">
                        <a:lumMod val="8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4" name="グループ化 93">
                      <a:extLst>
                        <a:ext uri="{FF2B5EF4-FFF2-40B4-BE49-F238E27FC236}">
                          <a16:creationId xmlns:a16="http://schemas.microsoft.com/office/drawing/2014/main" id="{1A66288F-C850-6DA8-A1E5-CF8F10DF89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5055" y="212842"/>
                      <a:ext cx="1277659" cy="1237443"/>
                      <a:chOff x="2791855" y="1947821"/>
                      <a:chExt cx="1150919" cy="1114692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8" name="グループ化 107">
                        <a:extLst>
                          <a:ext uri="{FF2B5EF4-FFF2-40B4-BE49-F238E27FC236}">
                            <a16:creationId xmlns:a16="http://schemas.microsoft.com/office/drawing/2014/main" id="{ACB01BB6-4ADD-06BD-D9E4-F39DC806A1D3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3" name="円/楕円 437">
                          <a:extLst>
                            <a:ext uri="{FF2B5EF4-FFF2-40B4-BE49-F238E27FC236}">
                              <a16:creationId xmlns:a16="http://schemas.microsoft.com/office/drawing/2014/main" id="{5B9D48F2-FD93-BDA7-783B-823CCDE6CE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4" name="円/楕円 438">
                          <a:extLst>
                            <a:ext uri="{FF2B5EF4-FFF2-40B4-BE49-F238E27FC236}">
                              <a16:creationId xmlns:a16="http://schemas.microsoft.com/office/drawing/2014/main" id="{9CC4B5B2-A2C1-0617-8799-9141C96138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9" name="グループ化 108">
                        <a:extLst>
                          <a:ext uri="{FF2B5EF4-FFF2-40B4-BE49-F238E27FC236}">
                            <a16:creationId xmlns:a16="http://schemas.microsoft.com/office/drawing/2014/main" id="{3F336AE3-BC98-FC69-EADD-D22CF8727875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11" name="円/楕円 435">
                          <a:extLst>
                            <a:ext uri="{FF2B5EF4-FFF2-40B4-BE49-F238E27FC236}">
                              <a16:creationId xmlns:a16="http://schemas.microsoft.com/office/drawing/2014/main" id="{0F25DBEC-C010-C7B8-7AA0-C580623717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12" name="円/楕円 436">
                          <a:extLst>
                            <a:ext uri="{FF2B5EF4-FFF2-40B4-BE49-F238E27FC236}">
                              <a16:creationId xmlns:a16="http://schemas.microsoft.com/office/drawing/2014/main" id="{41FDE6E8-78C5-63FC-E4F0-6B2B2BE009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10" name="円/楕円 291">
                        <a:extLst>
                          <a:ext uri="{FF2B5EF4-FFF2-40B4-BE49-F238E27FC236}">
                            <a16:creationId xmlns:a16="http://schemas.microsoft.com/office/drawing/2014/main" id="{D8274409-B78E-328E-5AB1-5C0E11FCFEE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1947821"/>
                        <a:ext cx="928913" cy="1114692"/>
                      </a:xfrm>
                      <a:custGeom>
                        <a:avLst/>
                        <a:gdLst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04839 h 809678"/>
                          <a:gd name="connsiteX1" fmla="*/ 359857 w 719714"/>
                          <a:gd name="connsiteY1" fmla="*/ 0 h 809678"/>
                          <a:gd name="connsiteX2" fmla="*/ 719714 w 719714"/>
                          <a:gd name="connsiteY2" fmla="*/ 404839 h 809678"/>
                          <a:gd name="connsiteX3" fmla="*/ 359857 w 719714"/>
                          <a:gd name="connsiteY3" fmla="*/ 809678 h 809678"/>
                          <a:gd name="connsiteX4" fmla="*/ 0 w 719714"/>
                          <a:gd name="connsiteY4" fmla="*/ 404839 h 809678"/>
                          <a:gd name="connsiteX0" fmla="*/ 0 w 719714"/>
                          <a:gd name="connsiteY0" fmla="*/ 455639 h 860478"/>
                          <a:gd name="connsiteX1" fmla="*/ 366207 w 719714"/>
                          <a:gd name="connsiteY1" fmla="*/ 0 h 860478"/>
                          <a:gd name="connsiteX2" fmla="*/ 719714 w 719714"/>
                          <a:gd name="connsiteY2" fmla="*/ 455639 h 860478"/>
                          <a:gd name="connsiteX3" fmla="*/ 359857 w 719714"/>
                          <a:gd name="connsiteY3" fmla="*/ 860478 h 860478"/>
                          <a:gd name="connsiteX4" fmla="*/ 0 w 719714"/>
                          <a:gd name="connsiteY4" fmla="*/ 455639 h 860478"/>
                          <a:gd name="connsiteX0" fmla="*/ 0 w 719714"/>
                          <a:gd name="connsiteY0" fmla="*/ 458814 h 863653"/>
                          <a:gd name="connsiteX1" fmla="*/ 359857 w 719714"/>
                          <a:gd name="connsiteY1" fmla="*/ 0 h 863653"/>
                          <a:gd name="connsiteX2" fmla="*/ 719714 w 719714"/>
                          <a:gd name="connsiteY2" fmla="*/ 458814 h 863653"/>
                          <a:gd name="connsiteX3" fmla="*/ 359857 w 719714"/>
                          <a:gd name="connsiteY3" fmla="*/ 863653 h 863653"/>
                          <a:gd name="connsiteX4" fmla="*/ 0 w 719714"/>
                          <a:gd name="connsiteY4" fmla="*/ 458814 h 8636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19714" h="863653">
                            <a:moveTo>
                              <a:pt x="0" y="458814"/>
                            </a:moveTo>
                            <a:cubicBezTo>
                              <a:pt x="0" y="235228"/>
                              <a:pt x="161113" y="0"/>
                              <a:pt x="359857" y="0"/>
                            </a:cubicBezTo>
                            <a:cubicBezTo>
                              <a:pt x="558601" y="0"/>
                              <a:pt x="719714" y="235228"/>
                              <a:pt x="719714" y="458814"/>
                            </a:cubicBezTo>
                            <a:cubicBezTo>
                              <a:pt x="719714" y="682400"/>
                              <a:pt x="558601" y="863653"/>
                              <a:pt x="359857" y="863653"/>
                            </a:cubicBezTo>
                            <a:cubicBezTo>
                              <a:pt x="161113" y="863653"/>
                              <a:pt x="0" y="682400"/>
                              <a:pt x="0" y="458814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7B7FD795-6F65-6BA3-B059-216A6584E27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676994" y="530240"/>
                      <a:ext cx="66360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月 95">
                      <a:extLst>
                        <a:ext uri="{FF2B5EF4-FFF2-40B4-BE49-F238E27FC236}">
                          <a16:creationId xmlns:a16="http://schemas.microsoft.com/office/drawing/2014/main" id="{93122303-BE60-2903-352E-6172093FB94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142532" y="530242"/>
                      <a:ext cx="66362" cy="201274"/>
                    </a:xfrm>
                    <a:prstGeom prst="moon">
                      <a:avLst>
                        <a:gd name="adj" fmla="val 62051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7" name="グループ化 96">
                      <a:extLst>
                        <a:ext uri="{FF2B5EF4-FFF2-40B4-BE49-F238E27FC236}">
                          <a16:creationId xmlns:a16="http://schemas.microsoft.com/office/drawing/2014/main" id="{341AE9A8-14B7-BCA2-F430-CE4ABEBE6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01763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6" name="フリーフォーム: 図形 105">
                        <a:extLst>
                          <a:ext uri="{FF2B5EF4-FFF2-40B4-BE49-F238E27FC236}">
                            <a16:creationId xmlns:a16="http://schemas.microsoft.com/office/drawing/2014/main" id="{DD9AC047-9A7D-6E6E-0845-535D4F2AE5DB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7" name="フリーフォーム: 図形 106">
                        <a:extLst>
                          <a:ext uri="{FF2B5EF4-FFF2-40B4-BE49-F238E27FC236}">
                            <a16:creationId xmlns:a16="http://schemas.microsoft.com/office/drawing/2014/main" id="{C466CC70-9725-F1B5-221B-46C13F64CA14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8" name="グループ化 97">
                      <a:extLst>
                        <a:ext uri="{FF2B5EF4-FFF2-40B4-BE49-F238E27FC236}">
                          <a16:creationId xmlns:a16="http://schemas.microsoft.com/office/drawing/2014/main" id="{C00916B5-7998-6DB0-F987-9337C4BB7AB5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1267856" y="799611"/>
                      <a:ext cx="135002" cy="93534"/>
                      <a:chOff x="419854" y="787816"/>
                      <a:chExt cx="226299" cy="132157"/>
                    </a:xfrm>
                  </p:grpSpPr>
                  <p:sp>
                    <p:nvSpPr>
                      <p:cNvPr id="104" name="フリーフォーム: 図形 103">
                        <a:extLst>
                          <a:ext uri="{FF2B5EF4-FFF2-40B4-BE49-F238E27FC236}">
                            <a16:creationId xmlns:a16="http://schemas.microsoft.com/office/drawing/2014/main" id="{514ED471-4666-F213-809C-F5C5BB51D088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419854" y="787816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5" name="フリーフォーム: 図形 104">
                        <a:extLst>
                          <a:ext uri="{FF2B5EF4-FFF2-40B4-BE49-F238E27FC236}">
                            <a16:creationId xmlns:a16="http://schemas.microsoft.com/office/drawing/2014/main" id="{BD4F3122-19FB-2A9B-C071-754ABE16368A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 flipV="1">
                        <a:off x="419854" y="886835"/>
                        <a:ext cx="226299" cy="33138"/>
                      </a:xfrm>
                      <a:custGeom>
                        <a:avLst/>
                        <a:gdLst>
                          <a:gd name="connsiteX0" fmla="*/ 113149 w 226299"/>
                          <a:gd name="connsiteY0" fmla="*/ 0 h 33138"/>
                          <a:gd name="connsiteX1" fmla="*/ 178102 w 226299"/>
                          <a:gd name="connsiteY1" fmla="*/ 4764 h 33138"/>
                          <a:gd name="connsiteX2" fmla="*/ 226299 w 226299"/>
                          <a:gd name="connsiteY2" fmla="*/ 16569 h 33138"/>
                          <a:gd name="connsiteX3" fmla="*/ 178102 w 226299"/>
                          <a:gd name="connsiteY3" fmla="*/ 28374 h 33138"/>
                          <a:gd name="connsiteX4" fmla="*/ 113149 w 226299"/>
                          <a:gd name="connsiteY4" fmla="*/ 33138 h 33138"/>
                          <a:gd name="connsiteX5" fmla="*/ 48196 w 226299"/>
                          <a:gd name="connsiteY5" fmla="*/ 28374 h 33138"/>
                          <a:gd name="connsiteX6" fmla="*/ 0 w 226299"/>
                          <a:gd name="connsiteY6" fmla="*/ 16569 h 33138"/>
                          <a:gd name="connsiteX7" fmla="*/ 48196 w 226299"/>
                          <a:gd name="connsiteY7" fmla="*/ 4764 h 33138"/>
                          <a:gd name="connsiteX8" fmla="*/ 113149 w 226299"/>
                          <a:gd name="connsiteY8" fmla="*/ 0 h 3313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226299" h="33138">
                            <a:moveTo>
                              <a:pt x="113149" y="0"/>
                            </a:moveTo>
                            <a:cubicBezTo>
                              <a:pt x="136189" y="0"/>
                              <a:pt x="158138" y="1696"/>
                              <a:pt x="178102" y="4764"/>
                            </a:cubicBezTo>
                            <a:lnTo>
                              <a:pt x="226299" y="16569"/>
                            </a:lnTo>
                            <a:lnTo>
                              <a:pt x="178102" y="28374"/>
                            </a:lnTo>
                            <a:cubicBezTo>
                              <a:pt x="158138" y="31442"/>
                              <a:pt x="136189" y="33138"/>
                              <a:pt x="113149" y="33138"/>
                            </a:cubicBezTo>
                            <a:cubicBezTo>
                              <a:pt x="90109" y="33138"/>
                              <a:pt x="68160" y="31442"/>
                              <a:pt x="48196" y="28374"/>
                            </a:cubicBezTo>
                            <a:lnTo>
                              <a:pt x="0" y="16569"/>
                            </a:lnTo>
                            <a:lnTo>
                              <a:pt x="48196" y="4764"/>
                            </a:lnTo>
                            <a:cubicBezTo>
                              <a:pt x="68160" y="1696"/>
                              <a:pt x="90109" y="0"/>
                              <a:pt x="113149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9" name="円/楕円 27">
                      <a:extLst>
                        <a:ext uri="{FF2B5EF4-FFF2-40B4-BE49-F238E27FC236}">
                          <a16:creationId xmlns:a16="http://schemas.microsoft.com/office/drawing/2014/main" id="{7F1E64A9-9F58-5781-25C4-78747BE864F8}"/>
                        </a:ext>
                      </a:extLst>
                    </p:cNvPr>
                    <p:cNvSpPr/>
                    <p:nvPr/>
                  </p:nvSpPr>
                  <p:spPr>
                    <a:xfrm rot="8100000">
                      <a:off x="506996" y="1051510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円/楕円 27">
                      <a:extLst>
                        <a:ext uri="{FF2B5EF4-FFF2-40B4-BE49-F238E27FC236}">
                          <a16:creationId xmlns:a16="http://schemas.microsoft.com/office/drawing/2014/main" id="{F588523F-FB63-9CFF-27F3-76357CDBC9E8}"/>
                        </a:ext>
                      </a:extLst>
                    </p:cNvPr>
                    <p:cNvSpPr/>
                    <p:nvPr/>
                  </p:nvSpPr>
                  <p:spPr>
                    <a:xfrm rot="13500000" flipH="1">
                      <a:off x="1155312" y="1054309"/>
                      <a:ext cx="235335" cy="41707"/>
                    </a:xfrm>
                    <a:custGeom>
                      <a:avLst/>
                      <a:gdLst>
                        <a:gd name="connsiteX0" fmla="*/ 0 w 3210417"/>
                        <a:gd name="connsiteY0" fmla="*/ 346285 h 692570"/>
                        <a:gd name="connsiteX1" fmla="*/ 1605209 w 3210417"/>
                        <a:gd name="connsiteY1" fmla="*/ 0 h 692570"/>
                        <a:gd name="connsiteX2" fmla="*/ 3210418 w 3210417"/>
                        <a:gd name="connsiteY2" fmla="*/ 346285 h 692570"/>
                        <a:gd name="connsiteX3" fmla="*/ 1605209 w 3210417"/>
                        <a:gd name="connsiteY3" fmla="*/ 692570 h 692570"/>
                        <a:gd name="connsiteX4" fmla="*/ 0 w 3210417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346285 h 692570"/>
                        <a:gd name="connsiteX1" fmla="*/ 1605209 w 3210418"/>
                        <a:gd name="connsiteY1" fmla="*/ 0 h 692570"/>
                        <a:gd name="connsiteX2" fmla="*/ 3210418 w 3210418"/>
                        <a:gd name="connsiteY2" fmla="*/ 346285 h 692570"/>
                        <a:gd name="connsiteX3" fmla="*/ 1605209 w 3210418"/>
                        <a:gd name="connsiteY3" fmla="*/ 692570 h 692570"/>
                        <a:gd name="connsiteX4" fmla="*/ 0 w 3210418"/>
                        <a:gd name="connsiteY4" fmla="*/ 346285 h 692570"/>
                        <a:gd name="connsiteX0" fmla="*/ 0 w 3210418"/>
                        <a:gd name="connsiteY0" fmla="*/ 57559 h 403844"/>
                        <a:gd name="connsiteX1" fmla="*/ 1605209 w 3210418"/>
                        <a:gd name="connsiteY1" fmla="*/ 212924 h 403844"/>
                        <a:gd name="connsiteX2" fmla="*/ 3210418 w 3210418"/>
                        <a:gd name="connsiteY2" fmla="*/ 57559 h 403844"/>
                        <a:gd name="connsiteX3" fmla="*/ 1605209 w 3210418"/>
                        <a:gd name="connsiteY3" fmla="*/ 403844 h 403844"/>
                        <a:gd name="connsiteX4" fmla="*/ 0 w 3210418"/>
                        <a:gd name="connsiteY4" fmla="*/ 57559 h 403844"/>
                        <a:gd name="connsiteX0" fmla="*/ 58 w 3210476"/>
                        <a:gd name="connsiteY0" fmla="*/ 57559 h 403844"/>
                        <a:gd name="connsiteX1" fmla="*/ 1605267 w 3210476"/>
                        <a:gd name="connsiteY1" fmla="*/ 212924 h 403844"/>
                        <a:gd name="connsiteX2" fmla="*/ 3210476 w 3210476"/>
                        <a:gd name="connsiteY2" fmla="*/ 57559 h 403844"/>
                        <a:gd name="connsiteX3" fmla="*/ 1605267 w 3210476"/>
                        <a:gd name="connsiteY3" fmla="*/ 403844 h 403844"/>
                        <a:gd name="connsiteX4" fmla="*/ 58 w 3210476"/>
                        <a:gd name="connsiteY4" fmla="*/ 57559 h 403844"/>
                        <a:gd name="connsiteX0" fmla="*/ 58 w 3210534"/>
                        <a:gd name="connsiteY0" fmla="*/ 15401 h 361686"/>
                        <a:gd name="connsiteX1" fmla="*/ 1605267 w 3210534"/>
                        <a:gd name="connsiteY1" fmla="*/ 170766 h 361686"/>
                        <a:gd name="connsiteX2" fmla="*/ 3210476 w 3210534"/>
                        <a:gd name="connsiteY2" fmla="*/ 15401 h 361686"/>
                        <a:gd name="connsiteX3" fmla="*/ 1605267 w 3210534"/>
                        <a:gd name="connsiteY3" fmla="*/ 361686 h 361686"/>
                        <a:gd name="connsiteX4" fmla="*/ 58 w 3210534"/>
                        <a:gd name="connsiteY4" fmla="*/ 15401 h 361686"/>
                        <a:gd name="connsiteX0" fmla="*/ 58 w 3210476"/>
                        <a:gd name="connsiteY0" fmla="*/ 20254 h 366539"/>
                        <a:gd name="connsiteX1" fmla="*/ 1605267 w 3210476"/>
                        <a:gd name="connsiteY1" fmla="*/ 175619 h 366539"/>
                        <a:gd name="connsiteX2" fmla="*/ 3210476 w 3210476"/>
                        <a:gd name="connsiteY2" fmla="*/ 20254 h 366539"/>
                        <a:gd name="connsiteX3" fmla="*/ 1605267 w 3210476"/>
                        <a:gd name="connsiteY3" fmla="*/ 366539 h 366539"/>
                        <a:gd name="connsiteX4" fmla="*/ 58 w 3210476"/>
                        <a:gd name="connsiteY4" fmla="*/ 20254 h 3665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210476" h="366539">
                          <a:moveTo>
                            <a:pt x="58" y="20254"/>
                          </a:moveTo>
                          <a:cubicBezTo>
                            <a:pt x="7704" y="-55984"/>
                            <a:pt x="718735" y="175619"/>
                            <a:pt x="1605267" y="175619"/>
                          </a:cubicBezTo>
                          <a:cubicBezTo>
                            <a:pt x="2491799" y="175619"/>
                            <a:pt x="3210476" y="-70988"/>
                            <a:pt x="3210476" y="20254"/>
                          </a:cubicBezTo>
                          <a:cubicBezTo>
                            <a:pt x="3210476" y="111496"/>
                            <a:pt x="2491799" y="366539"/>
                            <a:pt x="1605267" y="366539"/>
                          </a:cubicBezTo>
                          <a:cubicBezTo>
                            <a:pt x="718735" y="366539"/>
                            <a:pt x="-7588" y="96492"/>
                            <a:pt x="58" y="20254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" name="グループ化 100">
                      <a:extLst>
                        <a:ext uri="{FF2B5EF4-FFF2-40B4-BE49-F238E27FC236}">
                          <a16:creationId xmlns:a16="http://schemas.microsoft.com/office/drawing/2014/main" id="{9EB361FF-B8FB-7CE8-BC09-55E0C1684E8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6857" y="887177"/>
                      <a:ext cx="198700" cy="168405"/>
                      <a:chOff x="7084627" y="2912152"/>
                      <a:chExt cx="240026" cy="203430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102" name="円/楕円 662">
                        <a:extLst>
                          <a:ext uri="{FF2B5EF4-FFF2-40B4-BE49-F238E27FC236}">
                            <a16:creationId xmlns:a16="http://schemas.microsoft.com/office/drawing/2014/main" id="{651FAD8D-AF19-2FDC-9C1C-CE0AE2DBFA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2973666"/>
                        <a:ext cx="240026" cy="125443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3" name="フリーフォーム: 図形 102">
                        <a:extLst>
                          <a:ext uri="{FF2B5EF4-FFF2-40B4-BE49-F238E27FC236}">
                            <a16:creationId xmlns:a16="http://schemas.microsoft.com/office/drawing/2014/main" id="{497EA7E1-27E1-FB1B-4DF7-7FFF6B3541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5" y="2912152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BF67CD08-99CF-668B-7C63-B6FAE5CFEF4D}"/>
                    </a:ext>
                  </a:extLst>
                </p:cNvPr>
                <p:cNvGrpSpPr/>
                <p:nvPr/>
              </p:nvGrpSpPr>
              <p:grpSpPr>
                <a:xfrm>
                  <a:off x="1706999" y="1597546"/>
                  <a:ext cx="565939" cy="45719"/>
                  <a:chOff x="5774311" y="1553852"/>
                  <a:chExt cx="915358" cy="45719"/>
                </a:xfrm>
              </p:grpSpPr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F0C648C5-89C4-ED9F-A766-0B8FE353927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8696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A54E17B4-CA18-2F6F-369E-C34F3266494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548603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65A8A123-1F2F-40CB-46DA-5685B80AD2F0}"/>
                  </a:ext>
                </a:extLst>
              </p:cNvPr>
              <p:cNvGrpSpPr/>
              <p:nvPr/>
            </p:nvGrpSpPr>
            <p:grpSpPr>
              <a:xfrm>
                <a:off x="656432" y="2416651"/>
                <a:ext cx="2705100" cy="1132471"/>
                <a:chOff x="654050" y="5237163"/>
                <a:chExt cx="2705100" cy="1209784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08B42C67-F369-A11A-CF0C-0360EF006728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DA1F09B9-FA7C-BA63-5386-FDABC5D8A9ED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上の 2 つの角を丸める 181">
                    <a:extLst>
                      <a:ext uri="{FF2B5EF4-FFF2-40B4-BE49-F238E27FC236}">
                        <a16:creationId xmlns:a16="http://schemas.microsoft.com/office/drawing/2014/main" id="{30EFE616-EDF8-BFD1-2B75-4181A58BA117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上の 2 つの角を丸める 181">
                    <a:extLst>
                      <a:ext uri="{FF2B5EF4-FFF2-40B4-BE49-F238E27FC236}">
                        <a16:creationId xmlns:a16="http://schemas.microsoft.com/office/drawing/2014/main" id="{456691E2-153D-EF28-8BE4-BF8F2ADE00D4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hingle">
                    <a:fgClr>
                      <a:schemeClr val="accent5">
                        <a:lumMod val="60000"/>
                        <a:lumOff val="4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四角形: 上の 2 つの角を丸める 181">
                  <a:extLst>
                    <a:ext uri="{FF2B5EF4-FFF2-40B4-BE49-F238E27FC236}">
                      <a16:creationId xmlns:a16="http://schemas.microsoft.com/office/drawing/2014/main" id="{F536259A-9198-692C-C636-4E91DC2EC675}"/>
                    </a:ext>
                  </a:extLst>
                </p:cNvPr>
                <p:cNvSpPr/>
                <p:nvPr/>
              </p:nvSpPr>
              <p:spPr>
                <a:xfrm>
                  <a:off x="654050" y="523727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4F2F945-780E-3EB7-8B89-8A57510ACB2B}"/>
                </a:ext>
              </a:extLst>
            </p:cNvPr>
            <p:cNvGrpSpPr/>
            <p:nvPr/>
          </p:nvGrpSpPr>
          <p:grpSpPr>
            <a:xfrm>
              <a:off x="1339838" y="2324101"/>
              <a:ext cx="256824" cy="235494"/>
              <a:chOff x="1314450" y="2280493"/>
              <a:chExt cx="212372" cy="182066"/>
            </a:xfrm>
          </p:grpSpPr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B0FB549F-30F0-CE6A-4C54-DB9EE29DF9D2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四角形: 上の 2 つの角を丸める 34">
                <a:extLst>
                  <a:ext uri="{FF2B5EF4-FFF2-40B4-BE49-F238E27FC236}">
                    <a16:creationId xmlns:a16="http://schemas.microsoft.com/office/drawing/2014/main" id="{0F31D788-2651-00F0-72AF-C13D325FD12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79560908-3191-D85F-7EA7-1C81CFE87EAF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A1650683-3674-C1BE-88F8-8563CF33F8D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FD3F8D78-B95D-6A98-2EFD-EC6FD838F8B5}"/>
                </a:ext>
              </a:extLst>
            </p:cNvPr>
            <p:cNvGrpSpPr/>
            <p:nvPr/>
          </p:nvGrpSpPr>
          <p:grpSpPr>
            <a:xfrm flipH="1">
              <a:off x="2432402" y="2324101"/>
              <a:ext cx="256822" cy="235494"/>
              <a:chOff x="1314450" y="2280493"/>
              <a:chExt cx="212372" cy="182066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A8451037-A713-3E94-7FB3-A1C1B6DFBD1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4ABCE3C7-8FB2-EB49-CC5D-03EA00AC04A2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E9C55CBC-2F2D-F096-BF46-EFB94357A37D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4452D72B-08F5-9434-EF69-232B8F8119B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36A9AC4A-AC6A-EA1F-1668-068C97C0B166}"/>
                </a:ext>
              </a:extLst>
            </p:cNvPr>
            <p:cNvGrpSpPr/>
            <p:nvPr/>
          </p:nvGrpSpPr>
          <p:grpSpPr>
            <a:xfrm>
              <a:off x="2244038" y="300077"/>
              <a:ext cx="1367370" cy="2057698"/>
              <a:chOff x="2285313" y="300077"/>
              <a:chExt cx="1367370" cy="2057698"/>
            </a:xfrm>
          </p:grpSpPr>
          <p:sp>
            <p:nvSpPr>
              <p:cNvPr id="319" name="稲妻 318">
                <a:extLst>
                  <a:ext uri="{FF2B5EF4-FFF2-40B4-BE49-F238E27FC236}">
                    <a16:creationId xmlns:a16="http://schemas.microsoft.com/office/drawing/2014/main" id="{9B773DB2-D914-9F1A-3DF6-370B4141316F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稲妻 63">
                <a:extLst>
                  <a:ext uri="{FF2B5EF4-FFF2-40B4-BE49-F238E27FC236}">
                    <a16:creationId xmlns:a16="http://schemas.microsoft.com/office/drawing/2014/main" id="{D7F8DB33-7C5C-F45A-E3FB-FAEF838B4228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D1319E8-FEE8-A85C-B8CF-68ECB3902BC9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77" name="テキスト ボックス 76">
                  <a:extLst>
                    <a:ext uri="{FF2B5EF4-FFF2-40B4-BE49-F238E27FC236}">
                      <a16:creationId xmlns:a16="http://schemas.microsoft.com/office/drawing/2014/main" id="{1945ABE8-BD90-34B5-5DF2-9F6AC2684E68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8" name="テキスト ボックス 77">
                  <a:extLst>
                    <a:ext uri="{FF2B5EF4-FFF2-40B4-BE49-F238E27FC236}">
                      <a16:creationId xmlns:a16="http://schemas.microsoft.com/office/drawing/2014/main" id="{40F2657E-8413-BD0B-8B4C-EBB8FB9EF64D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F04E56F2-C999-5EB5-81C5-80E373D2D6D1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75" name="テキスト ボックス 74">
                  <a:extLst>
                    <a:ext uri="{FF2B5EF4-FFF2-40B4-BE49-F238E27FC236}">
                      <a16:creationId xmlns:a16="http://schemas.microsoft.com/office/drawing/2014/main" id="{3A950113-2614-0EAB-4DA0-21B85E995C82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76" name="テキスト ボックス 75">
                  <a:extLst>
                    <a:ext uri="{FF2B5EF4-FFF2-40B4-BE49-F238E27FC236}">
                      <a16:creationId xmlns:a16="http://schemas.microsoft.com/office/drawing/2014/main" id="{CCEBB97F-4A34-C3AF-6414-CAAB7C9343E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67" name="稲妻 66">
                <a:extLst>
                  <a:ext uri="{FF2B5EF4-FFF2-40B4-BE49-F238E27FC236}">
                    <a16:creationId xmlns:a16="http://schemas.microsoft.com/office/drawing/2014/main" id="{4EF6653B-57B6-40F7-9D08-5C1BCC8E22CF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797D9C4-5CC0-BEFE-0C92-E794ACC05EFA}"/>
                </a:ext>
              </a:extLst>
            </p:cNvPr>
            <p:cNvGrpSpPr/>
            <p:nvPr/>
          </p:nvGrpSpPr>
          <p:grpSpPr>
            <a:xfrm>
              <a:off x="341200" y="594361"/>
              <a:ext cx="1189037" cy="2127918"/>
              <a:chOff x="382475" y="594361"/>
              <a:chExt cx="1189037" cy="2127918"/>
            </a:xfrm>
          </p:grpSpPr>
          <p:sp>
            <p:nvSpPr>
              <p:cNvPr id="85" name="稲妻 84">
                <a:extLst>
                  <a:ext uri="{FF2B5EF4-FFF2-40B4-BE49-F238E27FC236}">
                    <a16:creationId xmlns:a16="http://schemas.microsoft.com/office/drawing/2014/main" id="{45EE6623-3DCC-BD56-3E39-42B8B34B4F89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稲妻 85">
                <a:extLst>
                  <a:ext uri="{FF2B5EF4-FFF2-40B4-BE49-F238E27FC236}">
                    <a16:creationId xmlns:a16="http://schemas.microsoft.com/office/drawing/2014/main" id="{70FA1D88-465B-CD69-67AC-729A2BE8D099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317ACC2B-9FF6-547A-F722-0C8204BBEAFA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321" name="テキスト ボックス 320">
                  <a:extLst>
                    <a:ext uri="{FF2B5EF4-FFF2-40B4-BE49-F238E27FC236}">
                      <a16:creationId xmlns:a16="http://schemas.microsoft.com/office/drawing/2014/main" id="{BF23D857-033D-3DC8-6A39-1C407B8775DD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322" name="テキスト ボックス 321">
                  <a:extLst>
                    <a:ext uri="{FF2B5EF4-FFF2-40B4-BE49-F238E27FC236}">
                      <a16:creationId xmlns:a16="http://schemas.microsoft.com/office/drawing/2014/main" id="{710629C6-FC7A-0E1B-C13B-EB0864A5753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BA53B3A1-0B33-2BB9-BE47-0CBCD813A6A4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90" name="テキスト ボックス 89">
                  <a:extLst>
                    <a:ext uri="{FF2B5EF4-FFF2-40B4-BE49-F238E27FC236}">
                      <a16:creationId xmlns:a16="http://schemas.microsoft.com/office/drawing/2014/main" id="{8C48A782-096C-1F94-092A-D6C308EBBCEB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320" name="テキスト ボックス 319">
                  <a:extLst>
                    <a:ext uri="{FF2B5EF4-FFF2-40B4-BE49-F238E27FC236}">
                      <a16:creationId xmlns:a16="http://schemas.microsoft.com/office/drawing/2014/main" id="{ACA3A738-F32C-E3B9-5CA1-7AF35515EE59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89" name="稲妻 88">
                <a:extLst>
                  <a:ext uri="{FF2B5EF4-FFF2-40B4-BE49-F238E27FC236}">
                    <a16:creationId xmlns:a16="http://schemas.microsoft.com/office/drawing/2014/main" id="{51EC7713-3E8D-4D6F-4983-ACA5D7F87AB6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3" name="グループ化 322">
              <a:extLst>
                <a:ext uri="{FF2B5EF4-FFF2-40B4-BE49-F238E27FC236}">
                  <a16:creationId xmlns:a16="http://schemas.microsoft.com/office/drawing/2014/main" id="{819E55CB-D87B-3B65-454D-226A9B3FBBFC}"/>
                </a:ext>
              </a:extLst>
            </p:cNvPr>
            <p:cNvGrpSpPr/>
            <p:nvPr/>
          </p:nvGrpSpPr>
          <p:grpSpPr>
            <a:xfrm>
              <a:off x="1741353" y="1881397"/>
              <a:ext cx="493322" cy="245838"/>
              <a:chOff x="4426330" y="1206372"/>
              <a:chExt cx="1694856" cy="844604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75E0455C-B4D6-0ADE-223D-1CE2D20CD301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91974EA-9BD9-1084-3EAE-62D8FA25164D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29BEECBB-15E5-6769-0DC2-C6D85980CF53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7B95164C-F614-6612-346E-7AE5C08D3738}"/>
              </a:ext>
            </a:extLst>
          </p:cNvPr>
          <p:cNvGrpSpPr/>
          <p:nvPr/>
        </p:nvGrpSpPr>
        <p:grpSpPr>
          <a:xfrm>
            <a:off x="3684860" y="902440"/>
            <a:ext cx="2662687" cy="2640080"/>
            <a:chOff x="3341960" y="300077"/>
            <a:chExt cx="3270208" cy="3242443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E3332F-AAFB-64CD-39D3-073D62C3C5E4}"/>
                </a:ext>
              </a:extLst>
            </p:cNvPr>
            <p:cNvGrpSpPr/>
            <p:nvPr/>
          </p:nvGrpSpPr>
          <p:grpSpPr>
            <a:xfrm>
              <a:off x="3613150" y="1062038"/>
              <a:ext cx="2705100" cy="2480482"/>
              <a:chOff x="3613150" y="1062038"/>
              <a:chExt cx="2705100" cy="2480482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61E4826-7649-44BA-A922-C29065698A4F}"/>
                  </a:ext>
                </a:extLst>
              </p:cNvPr>
              <p:cNvGrpSpPr/>
              <p:nvPr/>
            </p:nvGrpSpPr>
            <p:grpSpPr>
              <a:xfrm>
                <a:off x="3665537" y="10620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E006B34A-76A5-EE38-AE1F-AA9501D16AA2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785ADEE8-EEE2-6B48-86EF-DB9335244621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105E0E88-919E-9913-A23F-56562DB99570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83C17D6F-9FF8-F85F-396C-443F1E8B882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F216A8E1-70B0-2DAF-000E-850A9E15D9FF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5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3EF236C4-12B2-E055-757E-EFCDA2DD4EE8}"/>
                  </a:ext>
                </a:extLst>
              </p:cNvPr>
              <p:cNvGrpSpPr/>
              <p:nvPr/>
            </p:nvGrpSpPr>
            <p:grpSpPr>
              <a:xfrm>
                <a:off x="4291418" y="1091862"/>
                <a:ext cx="1368684" cy="2201680"/>
                <a:chOff x="4210095" y="950745"/>
                <a:chExt cx="1608981" cy="2588227"/>
              </a:xfrm>
            </p:grpSpPr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2CE4EFFA-A2E1-48CE-9907-79103C6FBBFD}"/>
                    </a:ext>
                  </a:extLst>
                </p:cNvPr>
                <p:cNvGrpSpPr/>
                <p:nvPr/>
              </p:nvGrpSpPr>
              <p:grpSpPr>
                <a:xfrm>
                  <a:off x="4210095" y="1962849"/>
                  <a:ext cx="1608981" cy="1576123"/>
                  <a:chOff x="1190640" y="2028261"/>
                  <a:chExt cx="1608981" cy="1511693"/>
                </a:xfrm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D2200B20-FE49-655C-AA4B-A150D074A6E2}"/>
                      </a:ext>
                    </a:extLst>
                  </p:cNvPr>
                  <p:cNvSpPr/>
                  <p:nvPr/>
                </p:nvSpPr>
                <p:spPr>
                  <a:xfrm flipH="1">
                    <a:off x="2485456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E19DC2E0-FB5B-7A9A-E346-73DCC7AEC69D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44" name="グループ化 143">
                    <a:extLst>
                      <a:ext uri="{FF2B5EF4-FFF2-40B4-BE49-F238E27FC236}">
                        <a16:creationId xmlns:a16="http://schemas.microsoft.com/office/drawing/2014/main" id="{2FE6047D-AD5D-2737-FA8B-26BB97BC8D0F}"/>
                      </a:ext>
                    </a:extLst>
                  </p:cNvPr>
                  <p:cNvGrpSpPr/>
                  <p:nvPr/>
                </p:nvGrpSpPr>
                <p:grpSpPr>
                  <a:xfrm>
                    <a:off x="1387814" y="2028261"/>
                    <a:ext cx="1215686" cy="1506931"/>
                    <a:chOff x="1387814" y="4943989"/>
                    <a:chExt cx="1215686" cy="1506931"/>
                  </a:xfrm>
                </p:grpSpPr>
                <p:sp>
                  <p:nvSpPr>
                    <p:cNvPr id="145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EDDF1050-CE86-6EA5-1875-47EC23C2A3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rgbClr val="00B0F0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C64D0BF8-33F9-0648-5107-3C5EDDFB0D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7" name="二等辺三角形 146">
                      <a:extLst>
                        <a:ext uri="{FF2B5EF4-FFF2-40B4-BE49-F238E27FC236}">
                          <a16:creationId xmlns:a16="http://schemas.microsoft.com/office/drawing/2014/main" id="{47AC3313-9049-7315-84F8-45061CC7049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8" name="平行四辺形 833">
                      <a:extLst>
                        <a:ext uri="{FF2B5EF4-FFF2-40B4-BE49-F238E27FC236}">
                          <a16:creationId xmlns:a16="http://schemas.microsoft.com/office/drawing/2014/main" id="{B0803738-360A-D6FD-2619-750A6FB55B5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6"/>
                      <a:ext cx="385762" cy="862937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9" name="平行四辺形 148">
                      <a:extLst>
                        <a:ext uri="{FF2B5EF4-FFF2-40B4-BE49-F238E27FC236}">
                          <a16:creationId xmlns:a16="http://schemas.microsoft.com/office/drawing/2014/main" id="{D422F228-04A8-8966-4BC7-F05D618689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1224286"/>
                    </a:xfrm>
                    <a:prstGeom prst="parallelogram">
                      <a:avLst>
                        <a:gd name="adj" fmla="val 67526"/>
                      </a:avLst>
                    </a:prstGeom>
                    <a:solidFill>
                      <a:schemeClr val="accent5">
                        <a:lumMod val="75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F490B5AE-4AD0-5BA2-EA60-98BF0EB8264A}"/>
                    </a:ext>
                  </a:extLst>
                </p:cNvPr>
                <p:cNvGrpSpPr/>
                <p:nvPr/>
              </p:nvGrpSpPr>
              <p:grpSpPr>
                <a:xfrm>
                  <a:off x="4352111" y="950745"/>
                  <a:ext cx="1347650" cy="1223656"/>
                  <a:chOff x="1887071" y="220150"/>
                  <a:chExt cx="1277659" cy="1160106"/>
                </a:xfrm>
              </p:grpSpPr>
              <p:sp>
                <p:nvSpPr>
                  <p:cNvPr id="129" name="円/楕円 568">
                    <a:extLst>
                      <a:ext uri="{FF2B5EF4-FFF2-40B4-BE49-F238E27FC236}">
                        <a16:creationId xmlns:a16="http://schemas.microsoft.com/office/drawing/2014/main" id="{F5E20187-3BF4-808A-9528-50F35CA5C8F9}"/>
                      </a:ext>
                    </a:extLst>
                  </p:cNvPr>
                  <p:cNvSpPr/>
                  <p:nvPr/>
                </p:nvSpPr>
                <p:spPr>
                  <a:xfrm>
                    <a:off x="1926431" y="235745"/>
                    <a:ext cx="1183483" cy="1006038"/>
                  </a:xfrm>
                  <a:prstGeom prst="ellipse">
                    <a:avLst/>
                  </a:prstGeom>
                  <a:pattFill prst="dkHorz">
                    <a:fgClr>
                      <a:sysClr val="window" lastClr="FFFFFF">
                        <a:lumMod val="65000"/>
                      </a:sys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30" name="グループ化 129">
                    <a:extLst>
                      <a:ext uri="{FF2B5EF4-FFF2-40B4-BE49-F238E27FC236}">
                        <a16:creationId xmlns:a16="http://schemas.microsoft.com/office/drawing/2014/main" id="{078FC2D6-D302-5823-A09B-BF47D2FC842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1887071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40" name="円/楕円 591">
                      <a:extLst>
                        <a:ext uri="{FF2B5EF4-FFF2-40B4-BE49-F238E27FC236}">
                          <a16:creationId xmlns:a16="http://schemas.microsoft.com/office/drawing/2014/main" id="{37FCFDC3-D80E-81CA-2DEB-2FBC5A1AC0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1" name="円/楕円 592">
                      <a:extLst>
                        <a:ext uri="{FF2B5EF4-FFF2-40B4-BE49-F238E27FC236}">
                          <a16:creationId xmlns:a16="http://schemas.microsoft.com/office/drawing/2014/main" id="{43261960-3129-5711-AD0A-636AC630BE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31" name="グループ化 130">
                    <a:extLst>
                      <a:ext uri="{FF2B5EF4-FFF2-40B4-BE49-F238E27FC236}">
                        <a16:creationId xmlns:a16="http://schemas.microsoft.com/office/drawing/2014/main" id="{31FBFECE-8BB7-FE27-270C-2BBE41F15CC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2918277" y="710618"/>
                    <a:ext cx="246453" cy="369679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38" name="円/楕円 589">
                      <a:extLst>
                        <a:ext uri="{FF2B5EF4-FFF2-40B4-BE49-F238E27FC236}">
                          <a16:creationId xmlns:a16="http://schemas.microsoft.com/office/drawing/2014/main" id="{B3D13479-B28B-4ACF-3E82-C012B4C9508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39" name="円/楕円 590">
                      <a:extLst>
                        <a:ext uri="{FF2B5EF4-FFF2-40B4-BE49-F238E27FC236}">
                          <a16:creationId xmlns:a16="http://schemas.microsoft.com/office/drawing/2014/main" id="{3CC22342-3DAA-884C-1634-A010E5F6A1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32" name="円/楕円 588">
                    <a:extLst>
                      <a:ext uri="{FF2B5EF4-FFF2-40B4-BE49-F238E27FC236}">
                        <a16:creationId xmlns:a16="http://schemas.microsoft.com/office/drawing/2014/main" id="{B2912131-9F79-788F-AE16-8791845ABCCC}"/>
                      </a:ext>
                    </a:extLst>
                  </p:cNvPr>
                  <p:cNvSpPr/>
                  <p:nvPr/>
                </p:nvSpPr>
                <p:spPr>
                  <a:xfrm>
                    <a:off x="2010296" y="220150"/>
                    <a:ext cx="1031206" cy="1160106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" name="月 132">
                    <a:extLst>
                      <a:ext uri="{FF2B5EF4-FFF2-40B4-BE49-F238E27FC236}">
                        <a16:creationId xmlns:a16="http://schemas.microsoft.com/office/drawing/2014/main" id="{26B9B6FC-775C-CCB9-E74E-DA4F9254F57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212054" y="456126"/>
                    <a:ext cx="50070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" name="月 133">
                    <a:extLst>
                      <a:ext uri="{FF2B5EF4-FFF2-40B4-BE49-F238E27FC236}">
                        <a16:creationId xmlns:a16="http://schemas.microsoft.com/office/drawing/2014/main" id="{0B981B4D-99C5-739D-CDF3-E2C41202C7F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803974" y="456127"/>
                    <a:ext cx="50072" cy="266530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7B176E76-E970-315C-7ED5-9B3CE2809C08}"/>
                      </a:ext>
                    </a:extLst>
                  </p:cNvPr>
                  <p:cNvSpPr/>
                  <p:nvPr/>
                </p:nvSpPr>
                <p:spPr>
                  <a:xfrm>
                    <a:off x="2444294" y="871336"/>
                    <a:ext cx="149147" cy="17032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" name="円/楕円 27">
                    <a:extLst>
                      <a:ext uri="{FF2B5EF4-FFF2-40B4-BE49-F238E27FC236}">
                        <a16:creationId xmlns:a16="http://schemas.microsoft.com/office/drawing/2014/main" id="{C1733837-0D63-2CF4-4C25-F1A641C21249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2104368" y="1042708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27">
                    <a:extLst>
                      <a:ext uri="{FF2B5EF4-FFF2-40B4-BE49-F238E27FC236}">
                        <a16:creationId xmlns:a16="http://schemas.microsoft.com/office/drawing/2014/main" id="{94CAB96B-A902-F7D7-0033-7AA261E2B0C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2695098" y="1040054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7A7837AF-BBCC-1026-FCD2-2131EECC8B0C}"/>
                    </a:ext>
                  </a:extLst>
                </p:cNvPr>
                <p:cNvSpPr/>
                <p:nvPr/>
              </p:nvSpPr>
              <p:spPr>
                <a:xfrm rot="16200000">
                  <a:off x="4716324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CC3D484E-A1C2-792D-EF02-436B82FDAB87}"/>
                    </a:ext>
                  </a:extLst>
                </p:cNvPr>
                <p:cNvSpPr/>
                <p:nvPr/>
              </p:nvSpPr>
              <p:spPr>
                <a:xfrm rot="16200000">
                  <a:off x="5281995" y="1471121"/>
                  <a:ext cx="45719" cy="196970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C5FDD1C4-14D9-09C0-E98C-A8AC73CFFBD0}"/>
                  </a:ext>
                </a:extLst>
              </p:cNvPr>
              <p:cNvGrpSpPr/>
              <p:nvPr/>
            </p:nvGrpSpPr>
            <p:grpSpPr>
              <a:xfrm>
                <a:off x="3613150" y="2340076"/>
                <a:ext cx="2705100" cy="1202444"/>
                <a:chOff x="3613150" y="2328863"/>
                <a:chExt cx="2705100" cy="1213657"/>
              </a:xfrm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768B74C9-8053-26A1-6A88-94ECA136413A}"/>
                    </a:ext>
                  </a:extLst>
                </p:cNvPr>
                <p:cNvGrpSpPr/>
                <p:nvPr/>
              </p:nvGrpSpPr>
              <p:grpSpPr>
                <a:xfrm>
                  <a:off x="36131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1A9A1720-73D9-AE6C-4F7F-BE48DCD86EF5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81">
                    <a:extLst>
                      <a:ext uri="{FF2B5EF4-FFF2-40B4-BE49-F238E27FC236}">
                        <a16:creationId xmlns:a16="http://schemas.microsoft.com/office/drawing/2014/main" id="{17CCD760-BD19-540C-2314-664076ACF27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Confetti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chemeClr val="accent5">
                        <a:lumMod val="20000"/>
                        <a:lumOff val="8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1" name="四角形: 上の 2 つの角を丸める 181">
                  <a:extLst>
                    <a:ext uri="{FF2B5EF4-FFF2-40B4-BE49-F238E27FC236}">
                      <a16:creationId xmlns:a16="http://schemas.microsoft.com/office/drawing/2014/main" id="{35EB6E69-E4CD-E889-E00C-83218E1F242C}"/>
                    </a:ext>
                  </a:extLst>
                </p:cNvPr>
                <p:cNvSpPr/>
                <p:nvPr/>
              </p:nvSpPr>
              <p:spPr>
                <a:xfrm>
                  <a:off x="3613150" y="2332845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3D5A670-F114-4C47-0721-32BF850DA14D}"/>
                </a:ext>
              </a:extLst>
            </p:cNvPr>
            <p:cNvGrpSpPr/>
            <p:nvPr/>
          </p:nvGrpSpPr>
          <p:grpSpPr>
            <a:xfrm>
              <a:off x="4283063" y="2266951"/>
              <a:ext cx="256824" cy="235494"/>
              <a:chOff x="1314450" y="2280493"/>
              <a:chExt cx="212372" cy="182066"/>
            </a:xfrm>
          </p:grpSpPr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6D7ED056-09F0-864D-B74F-84EDA359493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7ABAD1CD-FD9F-81DD-640F-0E73AE1CB88C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E6167AD4-1C44-B95D-B05E-D31A417D9539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ECDA637A-F329-2D35-C3E6-92969E195443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57047B5-A918-C89A-09DC-38D72A3A6DDC}"/>
                </a:ext>
              </a:extLst>
            </p:cNvPr>
            <p:cNvGrpSpPr/>
            <p:nvPr/>
          </p:nvGrpSpPr>
          <p:grpSpPr>
            <a:xfrm flipH="1">
              <a:off x="5375627" y="2266951"/>
              <a:ext cx="256822" cy="235494"/>
              <a:chOff x="1314450" y="2280493"/>
              <a:chExt cx="212372" cy="182066"/>
            </a:xfrm>
          </p:grpSpPr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5695D66C-A193-AF3C-E735-37946DA1880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四角形: 上の 2 つの角を丸める 296">
                <a:extLst>
                  <a:ext uri="{FF2B5EF4-FFF2-40B4-BE49-F238E27FC236}">
                    <a16:creationId xmlns:a16="http://schemas.microsoft.com/office/drawing/2014/main" id="{FE35CAE1-B8B6-230E-9D82-95564D96CF9E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9" name="四角形: 上の 2 つの角を丸める 298">
                <a:extLst>
                  <a:ext uri="{FF2B5EF4-FFF2-40B4-BE49-F238E27FC236}">
                    <a16:creationId xmlns:a16="http://schemas.microsoft.com/office/drawing/2014/main" id="{D998A063-2422-24A6-7EBF-E47ADC8536D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A2F0454D-DE9A-F15A-6364-E02A6EB77BBC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075C9A27-B46C-7EF2-5192-181A50E97CF7}"/>
                </a:ext>
              </a:extLst>
            </p:cNvPr>
            <p:cNvGrpSpPr/>
            <p:nvPr/>
          </p:nvGrpSpPr>
          <p:grpSpPr>
            <a:xfrm>
              <a:off x="5244798" y="300077"/>
              <a:ext cx="1367370" cy="2057698"/>
              <a:chOff x="2285313" y="300077"/>
              <a:chExt cx="1367370" cy="2057698"/>
            </a:xfrm>
          </p:grpSpPr>
          <p:sp>
            <p:nvSpPr>
              <p:cNvPr id="401" name="稲妻 400">
                <a:extLst>
                  <a:ext uri="{FF2B5EF4-FFF2-40B4-BE49-F238E27FC236}">
                    <a16:creationId xmlns:a16="http://schemas.microsoft.com/office/drawing/2014/main" id="{83C104A3-D771-CA33-FA87-CC3DA0AD6A5E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稲妻 401">
                <a:extLst>
                  <a:ext uri="{FF2B5EF4-FFF2-40B4-BE49-F238E27FC236}">
                    <a16:creationId xmlns:a16="http://schemas.microsoft.com/office/drawing/2014/main" id="{6548DA05-CC74-1FDE-B471-ED7D1322F200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11B13A26-E908-2E73-FCAD-8E715CC2A731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08" name="テキスト ボックス 407">
                  <a:extLst>
                    <a:ext uri="{FF2B5EF4-FFF2-40B4-BE49-F238E27FC236}">
                      <a16:creationId xmlns:a16="http://schemas.microsoft.com/office/drawing/2014/main" id="{FFDD9C21-B1E6-C6A5-566A-08C2306414D1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09" name="テキスト ボックス 408">
                  <a:extLst>
                    <a:ext uri="{FF2B5EF4-FFF2-40B4-BE49-F238E27FC236}">
                      <a16:creationId xmlns:a16="http://schemas.microsoft.com/office/drawing/2014/main" id="{51A561B3-9BE4-70B3-79B1-47A444A9132F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0B6B1724-E0C0-6314-6831-8EE56EE39E29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06" name="テキスト ボックス 405">
                  <a:extLst>
                    <a:ext uri="{FF2B5EF4-FFF2-40B4-BE49-F238E27FC236}">
                      <a16:creationId xmlns:a16="http://schemas.microsoft.com/office/drawing/2014/main" id="{815B0477-0811-C5A4-BCE4-B6D5203B5A7A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07" name="テキスト ボックス 406">
                  <a:extLst>
                    <a:ext uri="{FF2B5EF4-FFF2-40B4-BE49-F238E27FC236}">
                      <a16:creationId xmlns:a16="http://schemas.microsoft.com/office/drawing/2014/main" id="{C9CC66AD-351B-FF50-2C7D-6A4E33AE1C1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05" name="稲妻 404">
                <a:extLst>
                  <a:ext uri="{FF2B5EF4-FFF2-40B4-BE49-F238E27FC236}">
                    <a16:creationId xmlns:a16="http://schemas.microsoft.com/office/drawing/2014/main" id="{CE6C668A-C447-FCB3-C6FA-85343194B5A8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37FE512-EBE4-9A49-5587-DFA95333AC2E}"/>
                </a:ext>
              </a:extLst>
            </p:cNvPr>
            <p:cNvGrpSpPr/>
            <p:nvPr/>
          </p:nvGrpSpPr>
          <p:grpSpPr>
            <a:xfrm>
              <a:off x="3341960" y="594361"/>
              <a:ext cx="1189037" cy="2127918"/>
              <a:chOff x="382475" y="594361"/>
              <a:chExt cx="1189037" cy="2127918"/>
            </a:xfrm>
          </p:grpSpPr>
          <p:sp>
            <p:nvSpPr>
              <p:cNvPr id="411" name="稲妻 410">
                <a:extLst>
                  <a:ext uri="{FF2B5EF4-FFF2-40B4-BE49-F238E27FC236}">
                    <a16:creationId xmlns:a16="http://schemas.microsoft.com/office/drawing/2014/main" id="{9783E318-EF37-E470-3DC6-BA26335496B3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稲妻 411">
                <a:extLst>
                  <a:ext uri="{FF2B5EF4-FFF2-40B4-BE49-F238E27FC236}">
                    <a16:creationId xmlns:a16="http://schemas.microsoft.com/office/drawing/2014/main" id="{F1BB93AF-FC0F-5918-01C4-918B2B2E055A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765D2E7F-C7CA-AC84-C136-07F524CACFEE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214" name="テキスト ボックス 213">
                  <a:extLst>
                    <a:ext uri="{FF2B5EF4-FFF2-40B4-BE49-F238E27FC236}">
                      <a16:creationId xmlns:a16="http://schemas.microsoft.com/office/drawing/2014/main" id="{E2CEB864-31F2-B017-FE25-8FAA7B12E9F3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16" name="テキスト ボックス 415">
                  <a:extLst>
                    <a:ext uri="{FF2B5EF4-FFF2-40B4-BE49-F238E27FC236}">
                      <a16:creationId xmlns:a16="http://schemas.microsoft.com/office/drawing/2014/main" id="{BDDE32B9-F4CD-DF6D-EAA0-540894EF5EAD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1202B6F1-856C-AA49-ADC0-81CE966184D7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196" name="テキスト ボックス 195">
                  <a:extLst>
                    <a:ext uri="{FF2B5EF4-FFF2-40B4-BE49-F238E27FC236}">
                      <a16:creationId xmlns:a16="http://schemas.microsoft.com/office/drawing/2014/main" id="{9548F5E2-736D-2AA8-C862-AF15ACBCABBB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208" name="テキスト ボックス 207">
                  <a:extLst>
                    <a:ext uri="{FF2B5EF4-FFF2-40B4-BE49-F238E27FC236}">
                      <a16:creationId xmlns:a16="http://schemas.microsoft.com/office/drawing/2014/main" id="{C3F84F23-1F62-4E13-B436-4D6C8497E96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15" name="稲妻 414">
                <a:extLst>
                  <a:ext uri="{FF2B5EF4-FFF2-40B4-BE49-F238E27FC236}">
                    <a16:creationId xmlns:a16="http://schemas.microsoft.com/office/drawing/2014/main" id="{519E8848-6C20-7EC6-5E20-923C481A5728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7" name="グループ化 416">
              <a:extLst>
                <a:ext uri="{FF2B5EF4-FFF2-40B4-BE49-F238E27FC236}">
                  <a16:creationId xmlns:a16="http://schemas.microsoft.com/office/drawing/2014/main" id="{E05881CD-AE42-F97B-29A1-3D93E6A78876}"/>
                </a:ext>
              </a:extLst>
            </p:cNvPr>
            <p:cNvGrpSpPr/>
            <p:nvPr/>
          </p:nvGrpSpPr>
          <p:grpSpPr>
            <a:xfrm>
              <a:off x="4730206" y="1850441"/>
              <a:ext cx="493322" cy="245838"/>
              <a:chOff x="4426330" y="1206372"/>
              <a:chExt cx="1694856" cy="844604"/>
            </a:xfrm>
          </p:grpSpPr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2608BB6C-5271-7142-2F0C-A78A40F49F03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A231CB7C-BBE5-D64D-5C9A-3894021A7299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B8104BE-A3BD-3FEF-276A-74548B09F16C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9FB2C5A1-A94A-0638-C638-4A541E5FA9DA}"/>
              </a:ext>
            </a:extLst>
          </p:cNvPr>
          <p:cNvGrpSpPr/>
          <p:nvPr/>
        </p:nvGrpSpPr>
        <p:grpSpPr>
          <a:xfrm>
            <a:off x="6609472" y="901700"/>
            <a:ext cx="2662687" cy="2636838"/>
            <a:chOff x="6266572" y="300077"/>
            <a:chExt cx="3270208" cy="323846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3D2AB44-7054-75A8-8F85-1F7CF1D5EF24}"/>
                </a:ext>
              </a:extLst>
            </p:cNvPr>
            <p:cNvGrpSpPr/>
            <p:nvPr/>
          </p:nvGrpSpPr>
          <p:grpSpPr>
            <a:xfrm>
              <a:off x="6559550" y="987291"/>
              <a:ext cx="2705100" cy="2551247"/>
              <a:chOff x="6559550" y="987291"/>
              <a:chExt cx="2705100" cy="2551247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22C4C0BA-756D-8F48-EEF6-0FBEA7C19A93}"/>
                  </a:ext>
                </a:extLst>
              </p:cNvPr>
              <p:cNvGrpSpPr/>
              <p:nvPr/>
            </p:nvGrpSpPr>
            <p:grpSpPr>
              <a:xfrm>
                <a:off x="6611937" y="1031163"/>
                <a:ext cx="2600326" cy="2105025"/>
                <a:chOff x="6611937" y="1031163"/>
                <a:chExt cx="2600326" cy="2105025"/>
              </a:xfrm>
            </p:grpSpPr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BF2DE7F2-ED8B-85AD-34E8-D733803F5A24}"/>
                    </a:ext>
                  </a:extLst>
                </p:cNvPr>
                <p:cNvGrpSpPr/>
                <p:nvPr/>
              </p:nvGrpSpPr>
              <p:grpSpPr>
                <a:xfrm>
                  <a:off x="6611937" y="1031163"/>
                  <a:ext cx="2600326" cy="2105025"/>
                  <a:chOff x="706437" y="1243013"/>
                  <a:chExt cx="2600326" cy="2105025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053C2C1C-14D7-A1E3-8206-A312C8107217}"/>
                      </a:ext>
                    </a:extLst>
                  </p:cNvPr>
                  <p:cNvGrpSpPr/>
                  <p:nvPr/>
                </p:nvGrpSpPr>
                <p:grpSpPr>
                  <a:xfrm>
                    <a:off x="706437" y="1243013"/>
                    <a:ext cx="2600326" cy="2105025"/>
                    <a:chOff x="706437" y="1243013"/>
                    <a:chExt cx="2600326" cy="2105025"/>
                  </a:xfrm>
                </p:grpSpPr>
                <p:sp>
                  <p:nvSpPr>
                    <p:cNvPr id="388" name="四角形: 上の 2 つの角を丸める 387">
                      <a:extLst>
                        <a:ext uri="{FF2B5EF4-FFF2-40B4-BE49-F238E27FC236}">
                          <a16:creationId xmlns:a16="http://schemas.microsoft.com/office/drawing/2014/main" id="{0871AAF7-A8EB-2E6B-4DAD-0E3F856B42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6437" y="1243013"/>
                      <a:ext cx="2600326" cy="2105025"/>
                    </a:xfrm>
                    <a:prstGeom prst="round2SameRect">
                      <a:avLst>
                        <a:gd name="adj1" fmla="val 5227"/>
                        <a:gd name="adj2" fmla="val 0"/>
                      </a:avLst>
                    </a:prstGeom>
                    <a:solidFill>
                      <a:schemeClr val="bg1">
                        <a:lumMod val="95000"/>
                      </a:schemeClr>
                    </a:solidFill>
                    <a:ln w="19050">
                      <a:solidFill>
                        <a:schemeClr val="bg1">
                          <a:lumMod val="8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89" name="四角形: 上の 2 つの角を丸める 388">
                      <a:extLst>
                        <a:ext uri="{FF2B5EF4-FFF2-40B4-BE49-F238E27FC236}">
                          <a16:creationId xmlns:a16="http://schemas.microsoft.com/office/drawing/2014/main" id="{EFCC30E8-85E9-984F-CA33-01FF4D123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9937" y="1285875"/>
                      <a:ext cx="2473326" cy="2032604"/>
                    </a:xfrm>
                    <a:prstGeom prst="round2SameRect">
                      <a:avLst>
                        <a:gd name="adj1" fmla="val 3986"/>
                        <a:gd name="adj2" fmla="val 0"/>
                      </a:avLst>
                    </a:prstGeom>
                    <a:solidFill>
                      <a:schemeClr val="bg1"/>
                    </a:soli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C6731F50-79F3-60BF-BE7E-9F0272ABFEFD}"/>
                      </a:ext>
                    </a:extLst>
                  </p:cNvPr>
                  <p:cNvSpPr/>
                  <p:nvPr/>
                </p:nvSpPr>
                <p:spPr>
                  <a:xfrm>
                    <a:off x="1296987" y="1549497"/>
                    <a:ext cx="1400176" cy="666750"/>
                  </a:xfrm>
                  <a:prstGeom prst="roundRect">
                    <a:avLst/>
                  </a:prstGeom>
                  <a:solidFill>
                    <a:schemeClr val="tx1">
                      <a:alpha val="30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A68012BE-85D7-4542-A37B-516EDD615200}"/>
                    </a:ext>
                  </a:extLst>
                </p:cNvPr>
                <p:cNvSpPr/>
                <p:nvPr/>
              </p:nvSpPr>
              <p:spPr>
                <a:xfrm>
                  <a:off x="7202487" y="1306610"/>
                  <a:ext cx="1400176" cy="666750"/>
                </a:xfrm>
                <a:prstGeom prst="roundRect">
                  <a:avLst/>
                </a:pr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FD2F9AB9-896C-59AB-8425-EA66A20E26B3}"/>
                  </a:ext>
                </a:extLst>
              </p:cNvPr>
              <p:cNvGrpSpPr/>
              <p:nvPr/>
            </p:nvGrpSpPr>
            <p:grpSpPr>
              <a:xfrm>
                <a:off x="7285630" y="987291"/>
                <a:ext cx="1229720" cy="2292592"/>
                <a:chOff x="7177680" y="838200"/>
                <a:chExt cx="1445620" cy="269509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FF8F108-E317-26D9-8063-79BF669C7212}"/>
                    </a:ext>
                  </a:extLst>
                </p:cNvPr>
                <p:cNvSpPr/>
                <p:nvPr/>
              </p:nvSpPr>
              <p:spPr>
                <a:xfrm>
                  <a:off x="7768323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片側の 2 つの角を丸めた四角形 144">
                  <a:extLst>
                    <a:ext uri="{FF2B5EF4-FFF2-40B4-BE49-F238E27FC236}">
                      <a16:creationId xmlns:a16="http://schemas.microsoft.com/office/drawing/2014/main" id="{036C6FBB-FC00-093D-2808-37B821012CC5}"/>
                    </a:ext>
                  </a:extLst>
                </p:cNvPr>
                <p:cNvSpPr/>
                <p:nvPr/>
              </p:nvSpPr>
              <p:spPr>
                <a:xfrm>
                  <a:off x="7177680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40E7B5F0-0A8F-9869-B50B-9D67B41DC6D7}"/>
                    </a:ext>
                  </a:extLst>
                </p:cNvPr>
                <p:cNvGrpSpPr/>
                <p:nvPr/>
              </p:nvGrpSpPr>
              <p:grpSpPr>
                <a:xfrm>
                  <a:off x="7238074" y="838200"/>
                  <a:ext cx="1329717" cy="1288749"/>
                  <a:chOff x="7238074" y="838200"/>
                  <a:chExt cx="1329717" cy="1288749"/>
                </a:xfrm>
              </p:grpSpPr>
              <p:sp>
                <p:nvSpPr>
                  <p:cNvPr id="248" name="フリーフォーム 540">
                    <a:extLst>
                      <a:ext uri="{FF2B5EF4-FFF2-40B4-BE49-F238E27FC236}">
                        <a16:creationId xmlns:a16="http://schemas.microsoft.com/office/drawing/2014/main" id="{7DCE6AA4-CE0D-79F4-2681-30E24810646F}"/>
                      </a:ext>
                    </a:extLst>
                  </p:cNvPr>
                  <p:cNvSpPr/>
                  <p:nvPr/>
                </p:nvSpPr>
                <p:spPr>
                  <a:xfrm>
                    <a:off x="7290497" y="838200"/>
                    <a:ext cx="1217551" cy="978545"/>
                  </a:xfrm>
                  <a:custGeom>
                    <a:avLst/>
                    <a:gdLst>
                      <a:gd name="connsiteX0" fmla="*/ 328111 w 816502"/>
                      <a:gd name="connsiteY0" fmla="*/ 0 h 656222"/>
                      <a:gd name="connsiteX1" fmla="*/ 455827 w 816502"/>
                      <a:gd name="connsiteY1" fmla="*/ 25785 h 656222"/>
                      <a:gd name="connsiteX2" fmla="*/ 492925 w 816502"/>
                      <a:gd name="connsiteY2" fmla="*/ 45920 h 656222"/>
                      <a:gd name="connsiteX3" fmla="*/ 510467 w 816502"/>
                      <a:gd name="connsiteY3" fmla="*/ 44152 h 656222"/>
                      <a:gd name="connsiteX4" fmla="*/ 816502 w 816502"/>
                      <a:gd name="connsiteY4" fmla="*/ 350187 h 656222"/>
                      <a:gd name="connsiteX5" fmla="*/ 510467 w 816502"/>
                      <a:gd name="connsiteY5" fmla="*/ 656222 h 656222"/>
                      <a:gd name="connsiteX6" fmla="*/ 448791 w 816502"/>
                      <a:gd name="connsiteY6" fmla="*/ 650005 h 656222"/>
                      <a:gd name="connsiteX7" fmla="*/ 420791 w 816502"/>
                      <a:gd name="connsiteY7" fmla="*/ 641313 h 656222"/>
                      <a:gd name="connsiteX8" fmla="*/ 394237 w 816502"/>
                      <a:gd name="connsiteY8" fmla="*/ 649556 h 656222"/>
                      <a:gd name="connsiteX9" fmla="*/ 328111 w 816502"/>
                      <a:gd name="connsiteY9" fmla="*/ 656222 h 656222"/>
                      <a:gd name="connsiteX10" fmla="*/ 0 w 816502"/>
                      <a:gd name="connsiteY10" fmla="*/ 328111 h 656222"/>
                      <a:gd name="connsiteX11" fmla="*/ 328111 w 816502"/>
                      <a:gd name="connsiteY11" fmla="*/ 0 h 6562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16502" h="656222">
                        <a:moveTo>
                          <a:pt x="328111" y="0"/>
                        </a:moveTo>
                        <a:cubicBezTo>
                          <a:pt x="373414" y="0"/>
                          <a:pt x="416572" y="9181"/>
                          <a:pt x="455827" y="25785"/>
                        </a:cubicBezTo>
                        <a:lnTo>
                          <a:pt x="492925" y="45920"/>
                        </a:lnTo>
                        <a:lnTo>
                          <a:pt x="510467" y="44152"/>
                        </a:lnTo>
                        <a:cubicBezTo>
                          <a:pt x="679485" y="44152"/>
                          <a:pt x="816502" y="181169"/>
                          <a:pt x="816502" y="350187"/>
                        </a:cubicBezTo>
                        <a:cubicBezTo>
                          <a:pt x="816502" y="519205"/>
                          <a:pt x="679485" y="656222"/>
                          <a:pt x="510467" y="656222"/>
                        </a:cubicBezTo>
                        <a:cubicBezTo>
                          <a:pt x="489340" y="656222"/>
                          <a:pt x="468713" y="654081"/>
                          <a:pt x="448791" y="650005"/>
                        </a:cubicBezTo>
                        <a:lnTo>
                          <a:pt x="420791" y="641313"/>
                        </a:lnTo>
                        <a:lnTo>
                          <a:pt x="394237" y="649556"/>
                        </a:lnTo>
                        <a:cubicBezTo>
                          <a:pt x="372878" y="653927"/>
                          <a:pt x="350763" y="656222"/>
                          <a:pt x="328111" y="656222"/>
                        </a:cubicBezTo>
                        <a:cubicBezTo>
                          <a:pt x="146900" y="656222"/>
                          <a:pt x="0" y="509322"/>
                          <a:pt x="0" y="328111"/>
                        </a:cubicBezTo>
                        <a:cubicBezTo>
                          <a:pt x="0" y="146900"/>
                          <a:pt x="146900" y="0"/>
                          <a:pt x="328111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BB0D345B-F2A3-06B8-E197-2B8225A0BD5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7238074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2" name="円/楕円 564">
                      <a:extLst>
                        <a:ext uri="{FF2B5EF4-FFF2-40B4-BE49-F238E27FC236}">
                          <a16:creationId xmlns:a16="http://schemas.microsoft.com/office/drawing/2014/main" id="{899AC75F-9E26-ADE1-0CFF-1A01835229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3" name="円/楕円 565">
                      <a:extLst>
                        <a:ext uri="{FF2B5EF4-FFF2-40B4-BE49-F238E27FC236}">
                          <a16:creationId xmlns:a16="http://schemas.microsoft.com/office/drawing/2014/main" id="{D7E408D6-22DC-BF06-DCB9-7B047E1EE9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6BBD9723-762C-D612-CAE3-3BBF2B59406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8311296" y="1430027"/>
                    <a:ext cx="256495" cy="384741"/>
                    <a:chOff x="2680607" y="2825750"/>
                    <a:chExt cx="157843" cy="236764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260" name="円/楕円 562">
                      <a:extLst>
                        <a:ext uri="{FF2B5EF4-FFF2-40B4-BE49-F238E27FC236}">
                          <a16:creationId xmlns:a16="http://schemas.microsoft.com/office/drawing/2014/main" id="{6518E106-6C55-0122-6072-F6EC30F73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563">
                      <a:extLst>
                        <a:ext uri="{FF2B5EF4-FFF2-40B4-BE49-F238E27FC236}">
                          <a16:creationId xmlns:a16="http://schemas.microsoft.com/office/drawing/2014/main" id="{36898C16-F540-9071-B854-D15288FC04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1" name="円/楕円 561">
                    <a:extLst>
                      <a:ext uri="{FF2B5EF4-FFF2-40B4-BE49-F238E27FC236}">
                        <a16:creationId xmlns:a16="http://schemas.microsoft.com/office/drawing/2014/main" id="{9C606A4E-38EB-ECC8-577A-56BE4FD3B261}"/>
                      </a:ext>
                    </a:extLst>
                  </p:cNvPr>
                  <p:cNvSpPr/>
                  <p:nvPr/>
                </p:nvSpPr>
                <p:spPr>
                  <a:xfrm>
                    <a:off x="7366320" y="919575"/>
                    <a:ext cx="1073222" cy="120737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2" name="月 251">
                    <a:extLst>
                      <a:ext uri="{FF2B5EF4-FFF2-40B4-BE49-F238E27FC236}">
                        <a16:creationId xmlns:a16="http://schemas.microsoft.com/office/drawing/2014/main" id="{E7A80EA5-2016-65CE-6B9B-E6FD09C5540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7594424" y="1116446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6A142E4C-79AE-60B2-86A7-4C78609E9C8C}"/>
                      </a:ext>
                    </a:extLst>
                  </p:cNvPr>
                  <p:cNvGrpSpPr/>
                  <p:nvPr/>
                </p:nvGrpSpPr>
                <p:grpSpPr>
                  <a:xfrm>
                    <a:off x="7799861" y="1564693"/>
                    <a:ext cx="203618" cy="216409"/>
                    <a:chOff x="7084627" y="3003811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258" name="円/楕円 662">
                      <a:extLst>
                        <a:ext uri="{FF2B5EF4-FFF2-40B4-BE49-F238E27FC236}">
                          <a16:creationId xmlns:a16="http://schemas.microsoft.com/office/drawing/2014/main" id="{68001DE3-D9DA-037C-3FD2-305EB8F942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088667"/>
                      <a:ext cx="240026" cy="102097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フリーフォーム: 図形 258">
                      <a:extLst>
                        <a:ext uri="{FF2B5EF4-FFF2-40B4-BE49-F238E27FC236}">
                          <a16:creationId xmlns:a16="http://schemas.microsoft.com/office/drawing/2014/main" id="{C9F918C5-BE68-0A06-4B27-BE7A0319C1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5" y="3003811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4" name="月 253">
                    <a:extLst>
                      <a:ext uri="{FF2B5EF4-FFF2-40B4-BE49-F238E27FC236}">
                        <a16:creationId xmlns:a16="http://schemas.microsoft.com/office/drawing/2014/main" id="{394150E3-B9D7-6761-7837-BB2C116C3EC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39646" y="1116447"/>
                    <a:ext cx="56815" cy="354057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13C22A0C-594E-7211-CABD-BAA74884393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584158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C5909F7B-27C1-6A77-53CE-A47C52BE0334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72326" y="1458505"/>
                    <a:ext cx="45719" cy="236413"/>
                  </a:xfrm>
                  <a:custGeom>
                    <a:avLst/>
                    <a:gdLst>
                      <a:gd name="connsiteX0" fmla="*/ 81961 w 81961"/>
                      <a:gd name="connsiteY0" fmla="*/ 371320 h 371320"/>
                      <a:gd name="connsiteX1" fmla="*/ 74943 w 81961"/>
                      <a:gd name="connsiteY1" fmla="*/ 366589 h 371320"/>
                      <a:gd name="connsiteX2" fmla="*/ 0 w 81961"/>
                      <a:gd name="connsiteY2" fmla="*/ 185660 h 371320"/>
                      <a:gd name="connsiteX3" fmla="*/ 74943 w 81961"/>
                      <a:gd name="connsiteY3" fmla="*/ 4731 h 371320"/>
                      <a:gd name="connsiteX4" fmla="*/ 81961 w 81961"/>
                      <a:gd name="connsiteY4" fmla="*/ 0 h 371320"/>
                      <a:gd name="connsiteX5" fmla="*/ 77258 w 81961"/>
                      <a:gd name="connsiteY5" fmla="*/ 14859 h 371320"/>
                      <a:gd name="connsiteX6" fmla="*/ 57150 w 81961"/>
                      <a:gd name="connsiteY6" fmla="*/ 185660 h 371320"/>
                      <a:gd name="connsiteX7" fmla="*/ 77258 w 81961"/>
                      <a:gd name="connsiteY7" fmla="*/ 356461 h 3713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1961" h="371320">
                        <a:moveTo>
                          <a:pt x="81961" y="371320"/>
                        </a:moveTo>
                        <a:lnTo>
                          <a:pt x="74943" y="366589"/>
                        </a:lnTo>
                        <a:cubicBezTo>
                          <a:pt x="28640" y="320285"/>
                          <a:pt x="0" y="256317"/>
                          <a:pt x="0" y="185660"/>
                        </a:cubicBezTo>
                        <a:cubicBezTo>
                          <a:pt x="0" y="115003"/>
                          <a:pt x="28640" y="51035"/>
                          <a:pt x="74943" y="4731"/>
                        </a:cubicBezTo>
                        <a:lnTo>
                          <a:pt x="81961" y="0"/>
                        </a:lnTo>
                        <a:lnTo>
                          <a:pt x="77258" y="14859"/>
                        </a:lnTo>
                        <a:cubicBezTo>
                          <a:pt x="64310" y="67356"/>
                          <a:pt x="57150" y="125074"/>
                          <a:pt x="57150" y="185660"/>
                        </a:cubicBezTo>
                        <a:cubicBezTo>
                          <a:pt x="57150" y="246246"/>
                          <a:pt x="64310" y="303964"/>
                          <a:pt x="77258" y="356461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7" name="片側の 2 つの角を丸めた四角形 144">
                  <a:extLst>
                    <a:ext uri="{FF2B5EF4-FFF2-40B4-BE49-F238E27FC236}">
                      <a16:creationId xmlns:a16="http://schemas.microsoft.com/office/drawing/2014/main" id="{9C9800D9-9689-5410-4609-DED1F9E02DCE}"/>
                    </a:ext>
                  </a:extLst>
                </p:cNvPr>
                <p:cNvSpPr/>
                <p:nvPr/>
              </p:nvSpPr>
              <p:spPr>
                <a:xfrm>
                  <a:off x="7293707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gCheck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93C7BE4F-7890-839C-0DF3-5B718F44E623}"/>
                    </a:ext>
                  </a:extLst>
                </p:cNvPr>
                <p:cNvSpPr/>
                <p:nvPr/>
              </p:nvSpPr>
              <p:spPr>
                <a:xfrm>
                  <a:off x="7855664" y="2217394"/>
                  <a:ext cx="94536" cy="1313309"/>
                </a:xfrm>
                <a:prstGeom prst="rect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9" name="グループ化 238">
                  <a:extLst>
                    <a:ext uri="{FF2B5EF4-FFF2-40B4-BE49-F238E27FC236}">
                      <a16:creationId xmlns:a16="http://schemas.microsoft.com/office/drawing/2014/main" id="{4E0764B9-C053-930F-B47E-1B39D0599E00}"/>
                    </a:ext>
                  </a:extLst>
                </p:cNvPr>
                <p:cNvGrpSpPr/>
                <p:nvPr/>
              </p:nvGrpSpPr>
              <p:grpSpPr>
                <a:xfrm>
                  <a:off x="7506166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246" name="平行四辺形 245">
                    <a:extLst>
                      <a:ext uri="{FF2B5EF4-FFF2-40B4-BE49-F238E27FC236}">
                        <a16:creationId xmlns:a16="http://schemas.microsoft.com/office/drawing/2014/main" id="{6CB4B30D-A8C2-E285-6711-0F5C76AA7A09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7" name="平行四辺形 246">
                    <a:extLst>
                      <a:ext uri="{FF2B5EF4-FFF2-40B4-BE49-F238E27FC236}">
                        <a16:creationId xmlns:a16="http://schemas.microsoft.com/office/drawing/2014/main" id="{471A4695-EEFF-0339-D39E-AC950144FAA4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chemeClr val="accent4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D489C03A-8F15-1E3C-8AA4-6DB294DB81E9}"/>
                    </a:ext>
                  </a:extLst>
                </p:cNvPr>
                <p:cNvSpPr/>
                <p:nvPr/>
              </p:nvSpPr>
              <p:spPr>
                <a:xfrm>
                  <a:off x="7869267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BA712786-679C-6C66-6D93-AF7B1D36E4B8}"/>
                    </a:ext>
                  </a:extLst>
                </p:cNvPr>
                <p:cNvSpPr/>
                <p:nvPr/>
              </p:nvSpPr>
              <p:spPr>
                <a:xfrm>
                  <a:off x="7869267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楕円 241">
                  <a:extLst>
                    <a:ext uri="{FF2B5EF4-FFF2-40B4-BE49-F238E27FC236}">
                      <a16:creationId xmlns:a16="http://schemas.microsoft.com/office/drawing/2014/main" id="{FA2AAA9D-FABB-8693-2B24-DEF1EAB3B2E5}"/>
                    </a:ext>
                  </a:extLst>
                </p:cNvPr>
                <p:cNvSpPr/>
                <p:nvPr/>
              </p:nvSpPr>
              <p:spPr>
                <a:xfrm>
                  <a:off x="7869267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楕円 242">
                  <a:extLst>
                    <a:ext uri="{FF2B5EF4-FFF2-40B4-BE49-F238E27FC236}">
                      <a16:creationId xmlns:a16="http://schemas.microsoft.com/office/drawing/2014/main" id="{5BD0832B-6EAB-E1C1-2CCD-D0D04C6CE803}"/>
                    </a:ext>
                  </a:extLst>
                </p:cNvPr>
                <p:cNvSpPr/>
                <p:nvPr/>
              </p:nvSpPr>
              <p:spPr>
                <a:xfrm>
                  <a:off x="7869267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楕円 243">
                  <a:extLst>
                    <a:ext uri="{FF2B5EF4-FFF2-40B4-BE49-F238E27FC236}">
                      <a16:creationId xmlns:a16="http://schemas.microsoft.com/office/drawing/2014/main" id="{EEFAB64D-8972-2E2A-345D-4C93AB974F87}"/>
                    </a:ext>
                  </a:extLst>
                </p:cNvPr>
                <p:cNvSpPr/>
                <p:nvPr/>
              </p:nvSpPr>
              <p:spPr>
                <a:xfrm>
                  <a:off x="7869267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D1FFC48F-6B39-BF43-CED5-B5AEBB1D5FA3}"/>
                    </a:ext>
                  </a:extLst>
                </p:cNvPr>
                <p:cNvSpPr/>
                <p:nvPr/>
              </p:nvSpPr>
              <p:spPr>
                <a:xfrm>
                  <a:off x="7869267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94427307-5732-DAD1-8D12-D124D53E84AC}"/>
                  </a:ext>
                </a:extLst>
              </p:cNvPr>
              <p:cNvGrpSpPr/>
              <p:nvPr/>
            </p:nvGrpSpPr>
            <p:grpSpPr>
              <a:xfrm>
                <a:off x="6559550" y="2406168"/>
                <a:ext cx="2705100" cy="1132370"/>
                <a:chOff x="6559550" y="2328862"/>
                <a:chExt cx="2705100" cy="1209676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E1055EA9-21A7-AEC9-8A1B-0903BD50FFC1}"/>
                    </a:ext>
                  </a:extLst>
                </p:cNvPr>
                <p:cNvGrpSpPr/>
                <p:nvPr/>
              </p:nvGrpSpPr>
              <p:grpSpPr>
                <a:xfrm>
                  <a:off x="6559550" y="23288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9429EAF8-4BF3-7344-C0FA-E29488204A04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四角形: 上の 2 つの角を丸める 181">
                    <a:extLst>
                      <a:ext uri="{FF2B5EF4-FFF2-40B4-BE49-F238E27FC236}">
                        <a16:creationId xmlns:a16="http://schemas.microsoft.com/office/drawing/2014/main" id="{32BFD51E-CDB8-30D0-3906-0FEC9FCCCDDC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gradFill>
                    <a:gsLst>
                      <a:gs pos="0">
                        <a:schemeClr val="accent2">
                          <a:lumMod val="0"/>
                          <a:lumOff val="100000"/>
                        </a:schemeClr>
                      </a:gs>
                      <a:gs pos="35000">
                        <a:schemeClr val="accent1">
                          <a:lumMod val="60000"/>
                          <a:lumOff val="40000"/>
                        </a:schemeClr>
                      </a:gs>
                      <a:gs pos="100000">
                        <a:schemeClr val="accent1">
                          <a:lumMod val="75000"/>
                        </a:schemeClr>
                      </a:gs>
                    </a:gsLst>
                    <a:path path="circle">
                      <a:fillToRect l="50000" t="-80000" r="50000" b="180000"/>
                    </a:path>
                  </a:gradFill>
                  <a:ln w="1905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四角形: 上の 2 つの角を丸める 181">
                  <a:extLst>
                    <a:ext uri="{FF2B5EF4-FFF2-40B4-BE49-F238E27FC236}">
                      <a16:creationId xmlns:a16="http://schemas.microsoft.com/office/drawing/2014/main" id="{D8D1EDD6-C5B1-EDF8-0F34-6828CC3D82F6}"/>
                    </a:ext>
                  </a:extLst>
                </p:cNvPr>
                <p:cNvSpPr/>
                <p:nvPr/>
              </p:nvSpPr>
              <p:spPr>
                <a:xfrm>
                  <a:off x="6559550" y="2328862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CDD4BD77-A998-EE3E-2F0D-DF79C9E3F74D}"/>
                </a:ext>
              </a:extLst>
            </p:cNvPr>
            <p:cNvGrpSpPr/>
            <p:nvPr/>
          </p:nvGrpSpPr>
          <p:grpSpPr>
            <a:xfrm>
              <a:off x="7231051" y="2324101"/>
              <a:ext cx="256824" cy="235494"/>
              <a:chOff x="1314450" y="2280493"/>
              <a:chExt cx="212372" cy="182066"/>
            </a:xfrm>
          </p:grpSpPr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B1241E9F-BD80-4AAF-A6FB-86B091EC391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20515A5D-B4BB-2DE3-68C3-CA9C5CEC2188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483137EE-599C-C631-B242-EF379878076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375F5443-A79F-FEA2-8B92-5C0C1A4FDE20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5CA09C63-3C98-7D82-1B81-7362BB0DED4B}"/>
                </a:ext>
              </a:extLst>
            </p:cNvPr>
            <p:cNvGrpSpPr/>
            <p:nvPr/>
          </p:nvGrpSpPr>
          <p:grpSpPr>
            <a:xfrm flipH="1">
              <a:off x="8323615" y="2324101"/>
              <a:ext cx="256822" cy="235494"/>
              <a:chOff x="1314450" y="2280493"/>
              <a:chExt cx="212372" cy="182066"/>
            </a:xfrm>
          </p:grpSpPr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CE1BE6D9-6334-2223-E240-1744CCB379FA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BC07BD6B-83A5-2A26-2DF2-6873A98521F0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DC2B3B1F-10D3-A472-D0B5-7CD31AB9BBD8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16FD7CBF-D92B-03D1-ECDC-4251764BDFC5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458623F7-3C36-10CA-684D-82EE4236B49F}"/>
                </a:ext>
              </a:extLst>
            </p:cNvPr>
            <p:cNvGrpSpPr/>
            <p:nvPr/>
          </p:nvGrpSpPr>
          <p:grpSpPr>
            <a:xfrm>
              <a:off x="8169410" y="300077"/>
              <a:ext cx="1367370" cy="2057698"/>
              <a:chOff x="2285313" y="300077"/>
              <a:chExt cx="1367370" cy="2057698"/>
            </a:xfrm>
          </p:grpSpPr>
          <p:sp>
            <p:nvSpPr>
              <p:cNvPr id="422" name="稲妻 421">
                <a:extLst>
                  <a:ext uri="{FF2B5EF4-FFF2-40B4-BE49-F238E27FC236}">
                    <a16:creationId xmlns:a16="http://schemas.microsoft.com/office/drawing/2014/main" id="{F5E38C0A-B125-CD29-0076-4D04E63A1516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稲妻 422">
                <a:extLst>
                  <a:ext uri="{FF2B5EF4-FFF2-40B4-BE49-F238E27FC236}">
                    <a16:creationId xmlns:a16="http://schemas.microsoft.com/office/drawing/2014/main" id="{7988A79D-0BC7-5066-7EC7-CDEF7E115160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CE2CDF76-C513-7AEA-79FC-A9F794606C81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29" name="テキスト ボックス 428">
                  <a:extLst>
                    <a:ext uri="{FF2B5EF4-FFF2-40B4-BE49-F238E27FC236}">
                      <a16:creationId xmlns:a16="http://schemas.microsoft.com/office/drawing/2014/main" id="{35DCD16A-869D-A07F-C7C9-D6C6C7ABD116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30" name="テキスト ボックス 429">
                  <a:extLst>
                    <a:ext uri="{FF2B5EF4-FFF2-40B4-BE49-F238E27FC236}">
                      <a16:creationId xmlns:a16="http://schemas.microsoft.com/office/drawing/2014/main" id="{87AB0A24-748E-89F6-8F65-DCC63FFA1980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0D805452-909A-BB14-9651-A46DF7A3FE5B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27" name="テキスト ボックス 426">
                  <a:extLst>
                    <a:ext uri="{FF2B5EF4-FFF2-40B4-BE49-F238E27FC236}">
                      <a16:creationId xmlns:a16="http://schemas.microsoft.com/office/drawing/2014/main" id="{F7189A18-B822-039C-9D45-94B39D0DCCA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28" name="テキスト ボックス 427">
                  <a:extLst>
                    <a:ext uri="{FF2B5EF4-FFF2-40B4-BE49-F238E27FC236}">
                      <a16:creationId xmlns:a16="http://schemas.microsoft.com/office/drawing/2014/main" id="{3295B298-C15A-B1AC-D6AA-98446C0D219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26" name="稲妻 425">
                <a:extLst>
                  <a:ext uri="{FF2B5EF4-FFF2-40B4-BE49-F238E27FC236}">
                    <a16:creationId xmlns:a16="http://schemas.microsoft.com/office/drawing/2014/main" id="{1F87AE02-DB8A-CAD9-526C-AC39A11354AE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E339E6F5-4372-B110-8354-2FA5C1988C71}"/>
                </a:ext>
              </a:extLst>
            </p:cNvPr>
            <p:cNvGrpSpPr/>
            <p:nvPr/>
          </p:nvGrpSpPr>
          <p:grpSpPr>
            <a:xfrm>
              <a:off x="6266572" y="594361"/>
              <a:ext cx="1189037" cy="2127918"/>
              <a:chOff x="382475" y="594361"/>
              <a:chExt cx="1189037" cy="2127918"/>
            </a:xfrm>
          </p:grpSpPr>
          <p:sp>
            <p:nvSpPr>
              <p:cNvPr id="432" name="稲妻 431">
                <a:extLst>
                  <a:ext uri="{FF2B5EF4-FFF2-40B4-BE49-F238E27FC236}">
                    <a16:creationId xmlns:a16="http://schemas.microsoft.com/office/drawing/2014/main" id="{6961311D-639C-AD8C-D2BC-8A834AB47BA0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稲妻 432">
                <a:extLst>
                  <a:ext uri="{FF2B5EF4-FFF2-40B4-BE49-F238E27FC236}">
                    <a16:creationId xmlns:a16="http://schemas.microsoft.com/office/drawing/2014/main" id="{2B63DB53-82C4-4A6A-9A1B-8B6AFE694E01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E827303B-AB01-2EC4-7E86-D38BC4D75793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439" name="テキスト ボックス 438">
                  <a:extLst>
                    <a:ext uri="{FF2B5EF4-FFF2-40B4-BE49-F238E27FC236}">
                      <a16:creationId xmlns:a16="http://schemas.microsoft.com/office/drawing/2014/main" id="{B13B925D-D616-CF44-5951-BAD429B59C30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40" name="テキスト ボックス 439">
                  <a:extLst>
                    <a:ext uri="{FF2B5EF4-FFF2-40B4-BE49-F238E27FC236}">
                      <a16:creationId xmlns:a16="http://schemas.microsoft.com/office/drawing/2014/main" id="{EC0DA76B-16B0-1036-57D3-94A47342CD8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A51E33B9-7545-C586-F1E1-29569919D37E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437" name="テキスト ボックス 436">
                  <a:extLst>
                    <a:ext uri="{FF2B5EF4-FFF2-40B4-BE49-F238E27FC236}">
                      <a16:creationId xmlns:a16="http://schemas.microsoft.com/office/drawing/2014/main" id="{7E3743C0-0B88-DDD6-D8BB-2FD089269C7D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38" name="テキスト ボックス 437">
                  <a:extLst>
                    <a:ext uri="{FF2B5EF4-FFF2-40B4-BE49-F238E27FC236}">
                      <a16:creationId xmlns:a16="http://schemas.microsoft.com/office/drawing/2014/main" id="{304BC6DF-7052-9AA2-199F-39D07AB18ED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36" name="稲妻 435">
                <a:extLst>
                  <a:ext uri="{FF2B5EF4-FFF2-40B4-BE49-F238E27FC236}">
                    <a16:creationId xmlns:a16="http://schemas.microsoft.com/office/drawing/2014/main" id="{2BF1B45F-4A67-0444-6991-0715EDED0D18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6C005B27-C1D3-1933-8B03-84B418ED22C9}"/>
                </a:ext>
              </a:extLst>
            </p:cNvPr>
            <p:cNvGrpSpPr/>
            <p:nvPr/>
          </p:nvGrpSpPr>
          <p:grpSpPr>
            <a:xfrm>
              <a:off x="7657200" y="1807579"/>
              <a:ext cx="493322" cy="245838"/>
              <a:chOff x="4426330" y="1206372"/>
              <a:chExt cx="1694856" cy="844604"/>
            </a:xfrm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D05F1260-BAF5-CF11-DDDE-3CE658BF2AB8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182E63E1-90F2-8525-201F-96809CF96ED8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6360B966-6217-0BF5-97C5-FB4527792173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9072C8A8-2A2B-FED3-4579-246C8023A690}"/>
              </a:ext>
            </a:extLst>
          </p:cNvPr>
          <p:cNvGrpSpPr/>
          <p:nvPr/>
        </p:nvGrpSpPr>
        <p:grpSpPr>
          <a:xfrm>
            <a:off x="6609472" y="3888299"/>
            <a:ext cx="2662687" cy="2558538"/>
            <a:chOff x="6266572" y="3304541"/>
            <a:chExt cx="3270208" cy="3142296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45A8F339-817C-7E47-A1B8-68B6CE42196A}"/>
                </a:ext>
              </a:extLst>
            </p:cNvPr>
            <p:cNvGrpSpPr/>
            <p:nvPr/>
          </p:nvGrpSpPr>
          <p:grpSpPr>
            <a:xfrm>
              <a:off x="6559550" y="3905791"/>
              <a:ext cx="2705100" cy="2541046"/>
              <a:chOff x="6559550" y="3905791"/>
              <a:chExt cx="2705100" cy="254104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ED4C3F39-2E8B-5E87-DA19-24BD8276F3B5}"/>
                  </a:ext>
                </a:extLst>
              </p:cNvPr>
              <p:cNvGrpSpPr/>
              <p:nvPr/>
            </p:nvGrpSpPr>
            <p:grpSpPr>
              <a:xfrm>
                <a:off x="66119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9F50043D-0A1E-CCF3-B11D-DF90ABF44C1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73" name="四角形: 上の 2 つの角を丸める 72">
                    <a:extLst>
                      <a:ext uri="{FF2B5EF4-FFF2-40B4-BE49-F238E27FC236}">
                        <a16:creationId xmlns:a16="http://schemas.microsoft.com/office/drawing/2014/main" id="{9B0F15D6-ACAF-8C60-DBF8-C44E8D03CF76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B43E3C39-1809-013C-FD27-97629E9EB18F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280B1A35-D0C3-0ED1-AF7B-94C0EEA9971C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11A1F212-526E-830C-7FEC-483F344816B4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30F7CA46-0E67-1F06-25FC-CB2E7D1793AC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46B804B-8BFF-64D9-8F43-27A2EFCBF139}"/>
                  </a:ext>
                </a:extLst>
              </p:cNvPr>
              <p:cNvGrpSpPr/>
              <p:nvPr/>
            </p:nvGrpSpPr>
            <p:grpSpPr>
              <a:xfrm>
                <a:off x="7285630" y="3905791"/>
                <a:ext cx="1229720" cy="2360118"/>
                <a:chOff x="7177680" y="3676594"/>
                <a:chExt cx="1445620" cy="2774481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2175D30-A095-0DC4-8B2C-226C24497F5A}"/>
                    </a:ext>
                  </a:extLst>
                </p:cNvPr>
                <p:cNvSpPr/>
                <p:nvPr/>
              </p:nvSpPr>
              <p:spPr>
                <a:xfrm>
                  <a:off x="7768323" y="4829313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6D868DCC-9815-7CFF-2A6D-E3EBDCA2774E}"/>
                    </a:ext>
                  </a:extLst>
                </p:cNvPr>
                <p:cNvSpPr/>
                <p:nvPr/>
              </p:nvSpPr>
              <p:spPr>
                <a:xfrm>
                  <a:off x="7177680" y="5152643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片側の 2 つの角を丸めた四角形 144">
                  <a:extLst>
                    <a:ext uri="{FF2B5EF4-FFF2-40B4-BE49-F238E27FC236}">
                      <a16:creationId xmlns:a16="http://schemas.microsoft.com/office/drawing/2014/main" id="{F80D78E5-F681-3FE2-9D66-2CBF396D10DD}"/>
                    </a:ext>
                  </a:extLst>
                </p:cNvPr>
                <p:cNvSpPr/>
                <p:nvPr/>
              </p:nvSpPr>
              <p:spPr>
                <a:xfrm>
                  <a:off x="7293707" y="5130087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dkVert">
                  <a:fgClr>
                    <a:schemeClr val="accent1">
                      <a:lumMod val="20000"/>
                      <a:lumOff val="80000"/>
                    </a:schemeClr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A8318104-F9B6-E7EF-1107-DC37378EA4D7}"/>
                    </a:ext>
                  </a:extLst>
                </p:cNvPr>
                <p:cNvSpPr/>
                <p:nvPr/>
              </p:nvSpPr>
              <p:spPr>
                <a:xfrm>
                  <a:off x="7855664" y="5135171"/>
                  <a:ext cx="94536" cy="1313309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BF2D72-3EF2-1938-82D2-B645F830CDB4}"/>
                    </a:ext>
                  </a:extLst>
                </p:cNvPr>
                <p:cNvGrpSpPr/>
                <p:nvPr/>
              </p:nvGrpSpPr>
              <p:grpSpPr>
                <a:xfrm>
                  <a:off x="7506166" y="5116067"/>
                  <a:ext cx="793533" cy="191636"/>
                  <a:chOff x="7504242" y="2198290"/>
                  <a:chExt cx="793533" cy="191636"/>
                </a:xfrm>
                <a:solidFill>
                  <a:schemeClr val="accent5">
                    <a:lumMod val="75000"/>
                  </a:schemeClr>
                </a:solidFill>
              </p:grpSpPr>
              <p:sp>
                <p:nvSpPr>
                  <p:cNvPr id="178" name="平行四辺形 177">
                    <a:extLst>
                      <a:ext uri="{FF2B5EF4-FFF2-40B4-BE49-F238E27FC236}">
                        <a16:creationId xmlns:a16="http://schemas.microsoft.com/office/drawing/2014/main" id="{9D564763-E50F-93A1-CA1B-5026AAD94A3E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C89D2A27-7BC4-DA80-3724-B8A9E8BFE03D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5635269D-E96D-630B-C55B-00FCCE1021F3}"/>
                    </a:ext>
                  </a:extLst>
                </p:cNvPr>
                <p:cNvSpPr/>
                <p:nvPr/>
              </p:nvSpPr>
              <p:spPr>
                <a:xfrm>
                  <a:off x="7869267" y="5411266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968D1841-DF99-00F9-608A-34BB65212249}"/>
                    </a:ext>
                  </a:extLst>
                </p:cNvPr>
                <p:cNvSpPr/>
                <p:nvPr/>
              </p:nvSpPr>
              <p:spPr>
                <a:xfrm>
                  <a:off x="7869267" y="56368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33D38C83-08DD-6C91-8BD9-5618F93357FA}"/>
                    </a:ext>
                  </a:extLst>
                </p:cNvPr>
                <p:cNvSpPr/>
                <p:nvPr/>
              </p:nvSpPr>
              <p:spPr>
                <a:xfrm>
                  <a:off x="7869267" y="58625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7DBC94EC-24B4-70EF-0CCE-ECE1C57666CD}"/>
                    </a:ext>
                  </a:extLst>
                </p:cNvPr>
                <p:cNvSpPr/>
                <p:nvPr/>
              </p:nvSpPr>
              <p:spPr>
                <a:xfrm>
                  <a:off x="7869267" y="60881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10F0079D-FB24-17F4-4313-8F55FEC0F51A}"/>
                    </a:ext>
                  </a:extLst>
                </p:cNvPr>
                <p:cNvSpPr/>
                <p:nvPr/>
              </p:nvSpPr>
              <p:spPr>
                <a:xfrm>
                  <a:off x="7869267" y="631375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65E26D9F-F445-89BB-1E64-64F4AE97EB2E}"/>
                    </a:ext>
                  </a:extLst>
                </p:cNvPr>
                <p:cNvSpPr/>
                <p:nvPr/>
              </p:nvSpPr>
              <p:spPr>
                <a:xfrm>
                  <a:off x="7869267" y="5192191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27EC7405-E9DB-78C4-9DF5-474919693F63}"/>
                    </a:ext>
                  </a:extLst>
                </p:cNvPr>
                <p:cNvGrpSpPr/>
                <p:nvPr/>
              </p:nvGrpSpPr>
              <p:grpSpPr>
                <a:xfrm>
                  <a:off x="7248013" y="3676594"/>
                  <a:ext cx="1306338" cy="1403518"/>
                  <a:chOff x="3059564" y="2343184"/>
                  <a:chExt cx="1306338" cy="1403518"/>
                </a:xfrm>
              </p:grpSpPr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7DDA7AAB-E357-0F46-673A-BCF6EBA9649C}"/>
                      </a:ext>
                    </a:extLst>
                  </p:cNvPr>
                  <p:cNvSpPr/>
                  <p:nvPr/>
                </p:nvSpPr>
                <p:spPr>
                  <a:xfrm>
                    <a:off x="3098183" y="2343184"/>
                    <a:ext cx="1240267" cy="1121822"/>
                  </a:xfrm>
                  <a:custGeom>
                    <a:avLst/>
                    <a:gdLst>
                      <a:gd name="connsiteX0" fmla="*/ 568386 w 1240267"/>
                      <a:gd name="connsiteY0" fmla="*/ 0 h 1121822"/>
                      <a:gd name="connsiteX1" fmla="*/ 789628 w 1240267"/>
                      <a:gd name="connsiteY1" fmla="*/ 44079 h 1121822"/>
                      <a:gd name="connsiteX2" fmla="*/ 861135 w 1240267"/>
                      <a:gd name="connsiteY2" fmla="*/ 82382 h 1121822"/>
                      <a:gd name="connsiteX3" fmla="*/ 882379 w 1240267"/>
                      <a:gd name="connsiteY3" fmla="*/ 79341 h 1121822"/>
                      <a:gd name="connsiteX4" fmla="*/ 1240267 w 1240267"/>
                      <a:gd name="connsiteY4" fmla="*/ 587512 h 1121822"/>
                      <a:gd name="connsiteX5" fmla="*/ 882379 w 1240267"/>
                      <a:gd name="connsiteY5" fmla="*/ 1095683 h 1121822"/>
                      <a:gd name="connsiteX6" fmla="*/ 810252 w 1240267"/>
                      <a:gd name="connsiteY6" fmla="*/ 1085359 h 1121822"/>
                      <a:gd name="connsiteX7" fmla="*/ 791138 w 1240267"/>
                      <a:gd name="connsiteY7" fmla="*/ 1076934 h 1121822"/>
                      <a:gd name="connsiteX8" fmla="*/ 789628 w 1240267"/>
                      <a:gd name="connsiteY8" fmla="*/ 1077743 h 1121822"/>
                      <a:gd name="connsiteX9" fmla="*/ 568386 w 1240267"/>
                      <a:gd name="connsiteY9" fmla="*/ 1121822 h 1121822"/>
                      <a:gd name="connsiteX10" fmla="*/ 0 w 1240267"/>
                      <a:gd name="connsiteY10" fmla="*/ 560911 h 1121822"/>
                      <a:gd name="connsiteX11" fmla="*/ 568386 w 1240267"/>
                      <a:gd name="connsiteY11" fmla="*/ 0 h 1121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40267" h="1121822">
                        <a:moveTo>
                          <a:pt x="568386" y="0"/>
                        </a:moveTo>
                        <a:cubicBezTo>
                          <a:pt x="646864" y="0"/>
                          <a:pt x="721627" y="15695"/>
                          <a:pt x="789628" y="44079"/>
                        </a:cubicBezTo>
                        <a:lnTo>
                          <a:pt x="861135" y="82382"/>
                        </a:lnTo>
                        <a:lnTo>
                          <a:pt x="882379" y="79341"/>
                        </a:lnTo>
                        <a:cubicBezTo>
                          <a:pt x="1080035" y="79341"/>
                          <a:pt x="1240267" y="306857"/>
                          <a:pt x="1240267" y="587512"/>
                        </a:cubicBezTo>
                        <a:cubicBezTo>
                          <a:pt x="1240267" y="868167"/>
                          <a:pt x="1080035" y="1095683"/>
                          <a:pt x="882379" y="1095683"/>
                        </a:cubicBezTo>
                        <a:cubicBezTo>
                          <a:pt x="857672" y="1095683"/>
                          <a:pt x="833550" y="1092128"/>
                          <a:pt x="810252" y="1085359"/>
                        </a:cubicBezTo>
                        <a:lnTo>
                          <a:pt x="791138" y="1076934"/>
                        </a:lnTo>
                        <a:lnTo>
                          <a:pt x="789628" y="1077743"/>
                        </a:lnTo>
                        <a:cubicBezTo>
                          <a:pt x="721627" y="1106127"/>
                          <a:pt x="646864" y="1121822"/>
                          <a:pt x="568386" y="1121822"/>
                        </a:cubicBezTo>
                        <a:cubicBezTo>
                          <a:pt x="254475" y="1121822"/>
                          <a:pt x="0" y="870694"/>
                          <a:pt x="0" y="560911"/>
                        </a:cubicBezTo>
                        <a:cubicBezTo>
                          <a:pt x="0" y="251128"/>
                          <a:pt x="254475" y="0"/>
                          <a:pt x="568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4D7C8D95-8792-9088-6F5B-A6EDAD91217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3059564" y="2962148"/>
                    <a:ext cx="275134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6" name="円/楕円 620">
                      <a:extLst>
                        <a:ext uri="{FF2B5EF4-FFF2-40B4-BE49-F238E27FC236}">
                          <a16:creationId xmlns:a16="http://schemas.microsoft.com/office/drawing/2014/main" id="{4074B172-0BCE-7C9F-7551-C33EF9020E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7" name="円/楕円 621">
                      <a:extLst>
                        <a:ext uri="{FF2B5EF4-FFF2-40B4-BE49-F238E27FC236}">
                          <a16:creationId xmlns:a16="http://schemas.microsoft.com/office/drawing/2014/main" id="{106EBB6C-DB3A-FEA7-5654-0D7DC6F43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C2D9F1FC-87F2-7845-3648-1D79E4CF89D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4090770" y="2962148"/>
                    <a:ext cx="275132" cy="402092"/>
                    <a:chOff x="2680607" y="2825750"/>
                    <a:chExt cx="157843" cy="236764"/>
                  </a:xfrm>
                  <a:solidFill>
                    <a:srgbClr val="FFCC99"/>
                  </a:solidFill>
                </p:grpSpPr>
                <p:sp>
                  <p:nvSpPr>
                    <p:cNvPr id="174" name="円/楕円 618">
                      <a:extLst>
                        <a:ext uri="{FF2B5EF4-FFF2-40B4-BE49-F238E27FC236}">
                          <a16:creationId xmlns:a16="http://schemas.microsoft.com/office/drawing/2014/main" id="{C1717618-7143-82A4-8106-9B3B1B7B6D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5" name="円/楕円 619">
                      <a:extLst>
                        <a:ext uri="{FF2B5EF4-FFF2-40B4-BE49-F238E27FC236}">
                          <a16:creationId xmlns:a16="http://schemas.microsoft.com/office/drawing/2014/main" id="{903DDF51-04FD-97BF-210B-3754C73DD0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04FD0BFA-D91B-A540-DB3E-A7E48E9A83D0}"/>
                      </a:ext>
                    </a:extLst>
                  </p:cNvPr>
                  <p:cNvSpPr/>
                  <p:nvPr/>
                </p:nvSpPr>
                <p:spPr>
                  <a:xfrm>
                    <a:off x="3183666" y="2451100"/>
                    <a:ext cx="1058134" cy="1295602"/>
                  </a:xfrm>
                  <a:custGeom>
                    <a:avLst/>
                    <a:gdLst>
                      <a:gd name="connsiteX0" fmla="*/ 515603 w 1031206"/>
                      <a:gd name="connsiteY0" fmla="*/ 0 h 1285260"/>
                      <a:gd name="connsiteX1" fmla="*/ 1031206 w 1031206"/>
                      <a:gd name="connsiteY1" fmla="*/ 619148 h 1285260"/>
                      <a:gd name="connsiteX2" fmla="*/ 803882 w 1031206"/>
                      <a:gd name="connsiteY2" fmla="*/ 1132555 h 1285260"/>
                      <a:gd name="connsiteX3" fmla="*/ 764133 w 1031206"/>
                      <a:gd name="connsiteY3" fmla="*/ 1158463 h 1285260"/>
                      <a:gd name="connsiteX4" fmla="*/ 750039 w 1031206"/>
                      <a:gd name="connsiteY4" fmla="*/ 1187134 h 1285260"/>
                      <a:gd name="connsiteX5" fmla="*/ 515603 w 1031206"/>
                      <a:gd name="connsiteY5" fmla="*/ 1285260 h 1285260"/>
                      <a:gd name="connsiteX6" fmla="*/ 281167 w 1031206"/>
                      <a:gd name="connsiteY6" fmla="*/ 1187134 h 1285260"/>
                      <a:gd name="connsiteX7" fmla="*/ 267074 w 1031206"/>
                      <a:gd name="connsiteY7" fmla="*/ 1158463 h 1285260"/>
                      <a:gd name="connsiteX8" fmla="*/ 227324 w 1031206"/>
                      <a:gd name="connsiteY8" fmla="*/ 1132555 h 1285260"/>
                      <a:gd name="connsiteX9" fmla="*/ 0 w 1031206"/>
                      <a:gd name="connsiteY9" fmla="*/ 619148 h 1285260"/>
                      <a:gd name="connsiteX10" fmla="*/ 515603 w 1031206"/>
                      <a:gd name="connsiteY10" fmla="*/ 0 h 12852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1206" h="1285260">
                        <a:moveTo>
                          <a:pt x="515603" y="0"/>
                        </a:moveTo>
                        <a:cubicBezTo>
                          <a:pt x="800363" y="0"/>
                          <a:pt x="1031206" y="277202"/>
                          <a:pt x="1031206" y="619148"/>
                        </a:cubicBezTo>
                        <a:cubicBezTo>
                          <a:pt x="1031206" y="832864"/>
                          <a:pt x="941033" y="1021290"/>
                          <a:pt x="803882" y="1132555"/>
                        </a:cubicBezTo>
                        <a:lnTo>
                          <a:pt x="764133" y="1158463"/>
                        </a:lnTo>
                        <a:lnTo>
                          <a:pt x="750039" y="1187134"/>
                        </a:lnTo>
                        <a:cubicBezTo>
                          <a:pt x="711414" y="1244798"/>
                          <a:pt x="620992" y="1285260"/>
                          <a:pt x="515603" y="1285260"/>
                        </a:cubicBezTo>
                        <a:cubicBezTo>
                          <a:pt x="410215" y="1285260"/>
                          <a:pt x="319792" y="1244798"/>
                          <a:pt x="281167" y="1187134"/>
                        </a:cubicBezTo>
                        <a:lnTo>
                          <a:pt x="267074" y="1158463"/>
                        </a:lnTo>
                        <a:lnTo>
                          <a:pt x="227324" y="1132555"/>
                        </a:lnTo>
                        <a:cubicBezTo>
                          <a:pt x="90173" y="1021290"/>
                          <a:pt x="0" y="832864"/>
                          <a:pt x="0" y="619148"/>
                        </a:cubicBezTo>
                        <a:cubicBezTo>
                          <a:pt x="0" y="277202"/>
                          <a:pt x="230843" y="0"/>
                          <a:pt x="515603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月 169">
                    <a:extLst>
                      <a:ext uri="{FF2B5EF4-FFF2-40B4-BE49-F238E27FC236}">
                        <a16:creationId xmlns:a16="http://schemas.microsoft.com/office/drawing/2014/main" id="{9D4EE981-A166-0526-FDF5-6A725056B82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75107" y="2724815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月 170">
                    <a:extLst>
                      <a:ext uri="{FF2B5EF4-FFF2-40B4-BE49-F238E27FC236}">
                        <a16:creationId xmlns:a16="http://schemas.microsoft.com/office/drawing/2014/main" id="{5FF9DE0E-3442-6BE6-25B5-9F4690C74CE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933493" y="2724816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1EDEA3B6-E836-3AA3-56EE-DF87CBB7D650}"/>
                      </a:ext>
                    </a:extLst>
                  </p:cNvPr>
                  <p:cNvSpPr/>
                  <p:nvPr/>
                </p:nvSpPr>
                <p:spPr>
                  <a:xfrm>
                    <a:off x="3625596" y="3190875"/>
                    <a:ext cx="159004" cy="245546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FE877DC3-4ECB-16E3-F322-D7E7DFEED1BB}"/>
                      </a:ext>
                    </a:extLst>
                  </p:cNvPr>
                  <p:cNvSpPr/>
                  <p:nvPr/>
                </p:nvSpPr>
                <p:spPr>
                  <a:xfrm rot="4115980">
                    <a:off x="3397880" y="2142742"/>
                    <a:ext cx="298702" cy="872145"/>
                  </a:xfrm>
                  <a:prstGeom prst="moon">
                    <a:avLst>
                      <a:gd name="adj" fmla="val 62816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87780BC3-B04F-2828-981E-AD35AFF02596}"/>
                    </a:ext>
                  </a:extLst>
                </p:cNvPr>
                <p:cNvSpPr/>
                <p:nvPr/>
              </p:nvSpPr>
              <p:spPr>
                <a:xfrm rot="16200000">
                  <a:off x="7578264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43BCC0CC-6A94-0A8D-2E57-11B0D4819AEA}"/>
                    </a:ext>
                  </a:extLst>
                </p:cNvPr>
                <p:cNvSpPr/>
                <p:nvPr/>
              </p:nvSpPr>
              <p:spPr>
                <a:xfrm rot="16200000">
                  <a:off x="8166432" y="4306402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E20CFF5F-D052-D171-6537-FA54F2047F04}"/>
                  </a:ext>
                </a:extLst>
              </p:cNvPr>
              <p:cNvGrpSpPr/>
              <p:nvPr/>
            </p:nvGrpSpPr>
            <p:grpSpPr>
              <a:xfrm>
                <a:off x="6559550" y="5246278"/>
                <a:ext cx="2705100" cy="1200559"/>
                <a:chOff x="6559550" y="5235084"/>
                <a:chExt cx="2705100" cy="1211754"/>
              </a:xfrm>
            </p:grpSpPr>
            <p:grpSp>
              <p:nvGrpSpPr>
                <p:cNvPr id="292" name="グループ化 291">
                  <a:extLst>
                    <a:ext uri="{FF2B5EF4-FFF2-40B4-BE49-F238E27FC236}">
                      <a16:creationId xmlns:a16="http://schemas.microsoft.com/office/drawing/2014/main" id="{2B98038F-7E24-01EB-C404-36868493C2D5}"/>
                    </a:ext>
                  </a:extLst>
                </p:cNvPr>
                <p:cNvGrpSpPr/>
                <p:nvPr/>
              </p:nvGrpSpPr>
              <p:grpSpPr>
                <a:xfrm>
                  <a:off x="65595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E723BA65-6E1E-DC4D-E433-6F564C76887F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上の 2 つの角を丸める 181">
                    <a:extLst>
                      <a:ext uri="{FF2B5EF4-FFF2-40B4-BE49-F238E27FC236}">
                        <a16:creationId xmlns:a16="http://schemas.microsoft.com/office/drawing/2014/main" id="{A970BDA3-AAC8-1634-8C53-B064738042A6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上の 2 つの角を丸める 181">
                    <a:extLst>
                      <a:ext uri="{FF2B5EF4-FFF2-40B4-BE49-F238E27FC236}">
                        <a16:creationId xmlns:a16="http://schemas.microsoft.com/office/drawing/2014/main" id="{91FB2700-DF13-7C2B-66C7-E5E99287BB6C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sphere">
                    <a:fgClr>
                      <a:schemeClr val="tx2">
                        <a:lumMod val="20000"/>
                        <a:lumOff val="80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9050"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3" name="四角形: 上の 2 つの角を丸める 181">
                  <a:extLst>
                    <a:ext uri="{FF2B5EF4-FFF2-40B4-BE49-F238E27FC236}">
                      <a16:creationId xmlns:a16="http://schemas.microsoft.com/office/drawing/2014/main" id="{225B2024-7189-B443-DE8A-87B816B9EF5F}"/>
                    </a:ext>
                  </a:extLst>
                </p:cNvPr>
                <p:cNvSpPr/>
                <p:nvPr/>
              </p:nvSpPr>
              <p:spPr>
                <a:xfrm>
                  <a:off x="65595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EDAAB0A7-CD3B-1A15-B1C5-D63CE119DF1E}"/>
                </a:ext>
              </a:extLst>
            </p:cNvPr>
            <p:cNvGrpSpPr/>
            <p:nvPr/>
          </p:nvGrpSpPr>
          <p:grpSpPr>
            <a:xfrm>
              <a:off x="7231051" y="5168901"/>
              <a:ext cx="256824" cy="235494"/>
              <a:chOff x="1314450" y="2280493"/>
              <a:chExt cx="212372" cy="182066"/>
            </a:xfrm>
          </p:grpSpPr>
          <p:sp>
            <p:nvSpPr>
              <p:cNvPr id="266" name="四角形: 上の 2 つの角を丸める 265">
                <a:extLst>
                  <a:ext uri="{FF2B5EF4-FFF2-40B4-BE49-F238E27FC236}">
                    <a16:creationId xmlns:a16="http://schemas.microsoft.com/office/drawing/2014/main" id="{5545657E-E9CF-F562-F80E-1FA943643C8F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7" name="四角形: 上の 2 つの角を丸める 266">
                <a:extLst>
                  <a:ext uri="{FF2B5EF4-FFF2-40B4-BE49-F238E27FC236}">
                    <a16:creationId xmlns:a16="http://schemas.microsoft.com/office/drawing/2014/main" id="{5078E5A6-336A-BC01-2EF2-0A3790A1511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8" name="四角形: 上の 2 つの角を丸める 267">
                <a:extLst>
                  <a:ext uri="{FF2B5EF4-FFF2-40B4-BE49-F238E27FC236}">
                    <a16:creationId xmlns:a16="http://schemas.microsoft.com/office/drawing/2014/main" id="{FBE1E435-DBFB-7871-5AD6-07BD15EB73BA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380A5596-5DFF-0A0B-3F72-A8B3C3B5E3E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4D293FCB-863B-F14F-05BA-5B63288F8F8B}"/>
                </a:ext>
              </a:extLst>
            </p:cNvPr>
            <p:cNvGrpSpPr/>
            <p:nvPr/>
          </p:nvGrpSpPr>
          <p:grpSpPr>
            <a:xfrm flipH="1">
              <a:off x="8323615" y="5168901"/>
              <a:ext cx="256822" cy="235494"/>
              <a:chOff x="1314450" y="2280493"/>
              <a:chExt cx="212372" cy="182066"/>
            </a:xfrm>
          </p:grpSpPr>
          <p:sp>
            <p:nvSpPr>
              <p:cNvPr id="276" name="四角形: 上の 2 つの角を丸める 275">
                <a:extLst>
                  <a:ext uri="{FF2B5EF4-FFF2-40B4-BE49-F238E27FC236}">
                    <a16:creationId xmlns:a16="http://schemas.microsoft.com/office/drawing/2014/main" id="{2D09F701-338E-828C-9478-D62A4F73D0E5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四角形: 上の 2 つの角を丸める 276">
                <a:extLst>
                  <a:ext uri="{FF2B5EF4-FFF2-40B4-BE49-F238E27FC236}">
                    <a16:creationId xmlns:a16="http://schemas.microsoft.com/office/drawing/2014/main" id="{821AEC81-75D5-5869-E85E-FD34A4429ED6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496557F3-C26D-5684-DF11-42736CE865B4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85DA3A20-FFB6-4B84-386D-61C395FF06B2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530C2F9E-5564-C92E-0AAD-CEA17ABC1C51}"/>
                </a:ext>
              </a:extLst>
            </p:cNvPr>
            <p:cNvGrpSpPr/>
            <p:nvPr/>
          </p:nvGrpSpPr>
          <p:grpSpPr>
            <a:xfrm>
              <a:off x="8169410" y="3304541"/>
              <a:ext cx="1367370" cy="2057698"/>
              <a:chOff x="2285313" y="300077"/>
              <a:chExt cx="1367370" cy="2057698"/>
            </a:xfrm>
          </p:grpSpPr>
          <p:sp>
            <p:nvSpPr>
              <p:cNvPr id="446" name="稲妻 445">
                <a:extLst>
                  <a:ext uri="{FF2B5EF4-FFF2-40B4-BE49-F238E27FC236}">
                    <a16:creationId xmlns:a16="http://schemas.microsoft.com/office/drawing/2014/main" id="{63B55236-D92F-04B8-7AA7-4739A8F24CB7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稲妻 446">
                <a:extLst>
                  <a:ext uri="{FF2B5EF4-FFF2-40B4-BE49-F238E27FC236}">
                    <a16:creationId xmlns:a16="http://schemas.microsoft.com/office/drawing/2014/main" id="{C75E182E-B0AF-510F-6E22-F7A1FFE67A99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AE451D9F-1299-A222-5785-CD5F94C70673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53" name="テキスト ボックス 452">
                  <a:extLst>
                    <a:ext uri="{FF2B5EF4-FFF2-40B4-BE49-F238E27FC236}">
                      <a16:creationId xmlns:a16="http://schemas.microsoft.com/office/drawing/2014/main" id="{5FFEFB79-C9AF-DB1A-60D3-9D8DD0006FFA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54" name="テキスト ボックス 453">
                  <a:extLst>
                    <a:ext uri="{FF2B5EF4-FFF2-40B4-BE49-F238E27FC236}">
                      <a16:creationId xmlns:a16="http://schemas.microsoft.com/office/drawing/2014/main" id="{9FC9DF1D-BE8C-1C7C-CBE7-7698484D2EF7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29A39D83-13E8-0F7A-3ABE-633E698DCE8F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51" name="テキスト ボックス 450">
                  <a:extLst>
                    <a:ext uri="{FF2B5EF4-FFF2-40B4-BE49-F238E27FC236}">
                      <a16:creationId xmlns:a16="http://schemas.microsoft.com/office/drawing/2014/main" id="{D1ECA532-DF80-F0E4-1BE9-54C0726C4CC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52" name="テキスト ボックス 451">
                  <a:extLst>
                    <a:ext uri="{FF2B5EF4-FFF2-40B4-BE49-F238E27FC236}">
                      <a16:creationId xmlns:a16="http://schemas.microsoft.com/office/drawing/2014/main" id="{D6E48825-EE0E-2BBD-9540-0C590F048903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50" name="稲妻 449">
                <a:extLst>
                  <a:ext uri="{FF2B5EF4-FFF2-40B4-BE49-F238E27FC236}">
                    <a16:creationId xmlns:a16="http://schemas.microsoft.com/office/drawing/2014/main" id="{BF539283-4735-8504-1F9B-B35F660B9D57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11741A05-E42E-54D7-8F9F-38B96352306A}"/>
                </a:ext>
              </a:extLst>
            </p:cNvPr>
            <p:cNvGrpSpPr/>
            <p:nvPr/>
          </p:nvGrpSpPr>
          <p:grpSpPr>
            <a:xfrm>
              <a:off x="6266572" y="3598825"/>
              <a:ext cx="1189037" cy="2127918"/>
              <a:chOff x="382475" y="594361"/>
              <a:chExt cx="1189037" cy="2127918"/>
            </a:xfrm>
          </p:grpSpPr>
          <p:sp>
            <p:nvSpPr>
              <p:cNvPr id="456" name="稲妻 455">
                <a:extLst>
                  <a:ext uri="{FF2B5EF4-FFF2-40B4-BE49-F238E27FC236}">
                    <a16:creationId xmlns:a16="http://schemas.microsoft.com/office/drawing/2014/main" id="{0C01FF39-E9BE-7B1B-AD6B-A97E8DB1C70A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稲妻 456">
                <a:extLst>
                  <a:ext uri="{FF2B5EF4-FFF2-40B4-BE49-F238E27FC236}">
                    <a16:creationId xmlns:a16="http://schemas.microsoft.com/office/drawing/2014/main" id="{B99D7064-331D-2C03-D335-2E1FE7E709D4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9CBC75F8-9D73-8670-C4C7-90DCA467FD2E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463" name="テキスト ボックス 462">
                  <a:extLst>
                    <a:ext uri="{FF2B5EF4-FFF2-40B4-BE49-F238E27FC236}">
                      <a16:creationId xmlns:a16="http://schemas.microsoft.com/office/drawing/2014/main" id="{8137E38F-5E0C-EB89-3ABF-0D18EB3D9A04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64" name="テキスト ボックス 463">
                  <a:extLst>
                    <a:ext uri="{FF2B5EF4-FFF2-40B4-BE49-F238E27FC236}">
                      <a16:creationId xmlns:a16="http://schemas.microsoft.com/office/drawing/2014/main" id="{B54A2C99-63D0-45BD-A6AA-98CED8C3F62F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1BB2E5EE-FB65-BEA8-6AE2-F126B8F5F4C8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461" name="テキスト ボックス 460">
                  <a:extLst>
                    <a:ext uri="{FF2B5EF4-FFF2-40B4-BE49-F238E27FC236}">
                      <a16:creationId xmlns:a16="http://schemas.microsoft.com/office/drawing/2014/main" id="{3747AE60-5138-BBC9-6A2B-9F2E8F36D223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62" name="テキスト ボックス 461">
                  <a:extLst>
                    <a:ext uri="{FF2B5EF4-FFF2-40B4-BE49-F238E27FC236}">
                      <a16:creationId xmlns:a16="http://schemas.microsoft.com/office/drawing/2014/main" id="{1A70C30D-02EB-7278-7FB4-BD09E0B242A5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60" name="稲妻 459">
                <a:extLst>
                  <a:ext uri="{FF2B5EF4-FFF2-40B4-BE49-F238E27FC236}">
                    <a16:creationId xmlns:a16="http://schemas.microsoft.com/office/drawing/2014/main" id="{240A1EC7-47B6-5097-96BC-FC10C2854D46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5E37C674-D66C-E154-33E6-A355D995CD6F}"/>
                </a:ext>
              </a:extLst>
            </p:cNvPr>
            <p:cNvGrpSpPr/>
            <p:nvPr/>
          </p:nvGrpSpPr>
          <p:grpSpPr>
            <a:xfrm>
              <a:off x="7661962" y="4878718"/>
              <a:ext cx="493322" cy="245838"/>
              <a:chOff x="4426330" y="1206372"/>
              <a:chExt cx="1694856" cy="844604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84B49639-9FC4-1934-E4AB-F671D3EF2856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F26FB537-8E36-ED97-4169-C2F296FE852C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18AFFE17-DD59-873C-F7D8-B3217EB35076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1" name="グループ化 520">
            <a:extLst>
              <a:ext uri="{FF2B5EF4-FFF2-40B4-BE49-F238E27FC236}">
                <a16:creationId xmlns:a16="http://schemas.microsoft.com/office/drawing/2014/main" id="{05030539-1F28-ACEF-6DB1-35F8BFB2B7F6}"/>
              </a:ext>
            </a:extLst>
          </p:cNvPr>
          <p:cNvGrpSpPr/>
          <p:nvPr/>
        </p:nvGrpSpPr>
        <p:grpSpPr>
          <a:xfrm>
            <a:off x="3682122" y="3888299"/>
            <a:ext cx="2662687" cy="2558538"/>
            <a:chOff x="3339222" y="3304541"/>
            <a:chExt cx="3270208" cy="314229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67B6EB2-684B-239A-DA92-7DBF7CB2D892}"/>
                </a:ext>
              </a:extLst>
            </p:cNvPr>
            <p:cNvGrpSpPr/>
            <p:nvPr/>
          </p:nvGrpSpPr>
          <p:grpSpPr>
            <a:xfrm>
              <a:off x="3613150" y="3890395"/>
              <a:ext cx="2705100" cy="2556442"/>
              <a:chOff x="3613150" y="3890395"/>
              <a:chExt cx="2705100" cy="2556442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99EAF230-AE99-C69E-8609-A1088BC255B8}"/>
                  </a:ext>
                </a:extLst>
              </p:cNvPr>
              <p:cNvGrpSpPr/>
              <p:nvPr/>
            </p:nvGrpSpPr>
            <p:grpSpPr>
              <a:xfrm>
                <a:off x="36655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E09C105B-B950-00A5-B4D4-6B61AB567335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62" name="四角形: 上の 2 つの角を丸める 61">
                    <a:extLst>
                      <a:ext uri="{FF2B5EF4-FFF2-40B4-BE49-F238E27FC236}">
                        <a16:creationId xmlns:a16="http://schemas.microsoft.com/office/drawing/2014/main" id="{E287F854-1012-806A-0D50-2CF81E064E9D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70BB58C8-F873-9E32-12E0-4EE728F45C5C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6ED0EA09-8BF4-9877-3093-523D0B911166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6835AD5E-5359-5AC5-377A-57AFCDD4E1B5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E248365A-42C7-AABD-C149-8C9EDD116D38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EE21F86C-9A42-FC66-0CAE-D22835FF17A5}"/>
                  </a:ext>
                </a:extLst>
              </p:cNvPr>
              <p:cNvGrpSpPr/>
              <p:nvPr/>
            </p:nvGrpSpPr>
            <p:grpSpPr>
              <a:xfrm>
                <a:off x="4358225" y="3890395"/>
                <a:ext cx="1253056" cy="2377858"/>
                <a:chOff x="4323376" y="3659640"/>
                <a:chExt cx="1473053" cy="2795337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2CC8DFAB-7CF2-E299-7ECA-2429BEBE0EB3}"/>
                    </a:ext>
                  </a:extLst>
                </p:cNvPr>
                <p:cNvSpPr/>
                <p:nvPr/>
              </p:nvSpPr>
              <p:spPr>
                <a:xfrm flipH="1">
                  <a:off x="5439855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C47CE2E4-83DD-5CA2-D02F-333A894EFDC8}"/>
                    </a:ext>
                  </a:extLst>
                </p:cNvPr>
                <p:cNvSpPr/>
                <p:nvPr/>
              </p:nvSpPr>
              <p:spPr>
                <a:xfrm>
                  <a:off x="4323376" y="5153025"/>
                  <a:ext cx="356574" cy="1298049"/>
                </a:xfrm>
                <a:custGeom>
                  <a:avLst/>
                  <a:gdLst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164079 w 323722"/>
                    <a:gd name="connsiteY14" fmla="*/ 126852 h 1284462"/>
                    <a:gd name="connsiteX15" fmla="*/ 261649 w 323722"/>
                    <a:gd name="connsiteY15" fmla="*/ 1942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161955 w 323722"/>
                    <a:gd name="connsiteY13" fmla="*/ 132249 h 1284462"/>
                    <a:gd name="connsiteX14" fmla="*/ 261649 w 323722"/>
                    <a:gd name="connsiteY14" fmla="*/ 19420 h 1284462"/>
                    <a:gd name="connsiteX15" fmla="*/ 297427 w 323722"/>
                    <a:gd name="connsiteY15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61649 w 323722"/>
                    <a:gd name="connsiteY13" fmla="*/ 19420 h 1284462"/>
                    <a:gd name="connsiteX14" fmla="*/ 297427 w 323722"/>
                    <a:gd name="connsiteY14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9123 w 323722"/>
                    <a:gd name="connsiteY12" fmla="*/ 1989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105473 w 323722"/>
                    <a:gd name="connsiteY12" fmla="*/ 1481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798962 h 1284462"/>
                    <a:gd name="connsiteX11" fmla="*/ 0 w 323722"/>
                    <a:gd name="connsiteY11" fmla="*/ 483048 h 1284462"/>
                    <a:gd name="connsiteX12" fmla="*/ 92773 w 323722"/>
                    <a:gd name="connsiteY12" fmla="*/ 135425 h 1284462"/>
                    <a:gd name="connsiteX13" fmla="*/ 297427 w 323722"/>
                    <a:gd name="connsiteY13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1550 w 323722"/>
                    <a:gd name="connsiteY9" fmla="*/ 798962 h 1284462"/>
                    <a:gd name="connsiteX10" fmla="*/ 0 w 323722"/>
                    <a:gd name="connsiteY10" fmla="*/ 483048 h 1284462"/>
                    <a:gd name="connsiteX11" fmla="*/ 92773 w 323722"/>
                    <a:gd name="connsiteY11" fmla="*/ 135425 h 1284462"/>
                    <a:gd name="connsiteX12" fmla="*/ 297427 w 323722"/>
                    <a:gd name="connsiteY12" fmla="*/ 0 h 1284462"/>
                    <a:gd name="connsiteX0" fmla="*/ 297427 w 323722"/>
                    <a:gd name="connsiteY0" fmla="*/ 0 h 1284462"/>
                    <a:gd name="connsiteX1" fmla="*/ 301946 w 323722"/>
                    <a:gd name="connsiteY1" fmla="*/ 10373 h 1284462"/>
                    <a:gd name="connsiteX2" fmla="*/ 286633 w 323722"/>
                    <a:gd name="connsiteY2" fmla="*/ 437982 h 1284462"/>
                    <a:gd name="connsiteX3" fmla="*/ 219463 w 323722"/>
                    <a:gd name="connsiteY3" fmla="*/ 622635 h 1284462"/>
                    <a:gd name="connsiteX4" fmla="*/ 205505 w 323722"/>
                    <a:gd name="connsiteY4" fmla="*/ 645633 h 1284462"/>
                    <a:gd name="connsiteX5" fmla="*/ 205505 w 323722"/>
                    <a:gd name="connsiteY5" fmla="*/ 766733 h 1284462"/>
                    <a:gd name="connsiteX6" fmla="*/ 207055 w 323722"/>
                    <a:gd name="connsiteY6" fmla="*/ 766733 h 1284462"/>
                    <a:gd name="connsiteX7" fmla="*/ 207055 w 323722"/>
                    <a:gd name="connsiteY7" fmla="*/ 1284462 h 1284462"/>
                    <a:gd name="connsiteX8" fmla="*/ 1550 w 323722"/>
                    <a:gd name="connsiteY8" fmla="*/ 1284462 h 1284462"/>
                    <a:gd name="connsiteX9" fmla="*/ 0 w 323722"/>
                    <a:gd name="connsiteY9" fmla="*/ 483048 h 1284462"/>
                    <a:gd name="connsiteX10" fmla="*/ 92773 w 323722"/>
                    <a:gd name="connsiteY10" fmla="*/ 135425 h 1284462"/>
                    <a:gd name="connsiteX11" fmla="*/ 297427 w 323722"/>
                    <a:gd name="connsiteY11" fmla="*/ 0 h 1284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23722" h="1284462">
                      <a:moveTo>
                        <a:pt x="297427" y="0"/>
                      </a:moveTo>
                      <a:lnTo>
                        <a:pt x="301946" y="10373"/>
                      </a:lnTo>
                      <a:cubicBezTo>
                        <a:pt x="334434" y="112640"/>
                        <a:pt x="331560" y="270312"/>
                        <a:pt x="286633" y="437982"/>
                      </a:cubicBezTo>
                      <a:cubicBezTo>
                        <a:pt x="268663" y="505050"/>
                        <a:pt x="245665" y="567369"/>
                        <a:pt x="219463" y="622635"/>
                      </a:cubicBezTo>
                      <a:lnTo>
                        <a:pt x="205505" y="645633"/>
                      </a:lnTo>
                      <a:lnTo>
                        <a:pt x="205505" y="766733"/>
                      </a:lnTo>
                      <a:lnTo>
                        <a:pt x="207055" y="766733"/>
                      </a:lnTo>
                      <a:lnTo>
                        <a:pt x="207055" y="1284462"/>
                      </a:lnTo>
                      <a:lnTo>
                        <a:pt x="1550" y="1284462"/>
                      </a:lnTo>
                      <a:cubicBezTo>
                        <a:pt x="1033" y="1017324"/>
                        <a:pt x="517" y="750186"/>
                        <a:pt x="0" y="483048"/>
                      </a:cubicBezTo>
                      <a:cubicBezTo>
                        <a:pt x="0" y="377803"/>
                        <a:pt x="5102" y="244508"/>
                        <a:pt x="92773" y="135425"/>
                      </a:cubicBezTo>
                      <a:cubicBezTo>
                        <a:pt x="180444" y="26342"/>
                        <a:pt x="263623" y="31425"/>
                        <a:pt x="297427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A12009AF-C324-639D-2B55-A8F9B7D08D8A}"/>
                    </a:ext>
                  </a:extLst>
                </p:cNvPr>
                <p:cNvSpPr/>
                <p:nvPr/>
              </p:nvSpPr>
              <p:spPr>
                <a:xfrm>
                  <a:off x="4450677" y="5133990"/>
                  <a:ext cx="1218451" cy="1320987"/>
                </a:xfrm>
                <a:custGeom>
                  <a:avLst/>
                  <a:gdLst>
                    <a:gd name="connsiteX0" fmla="*/ 304722 w 1218451"/>
                    <a:gd name="connsiteY0" fmla="*/ 0 h 1320987"/>
                    <a:gd name="connsiteX1" fmla="*/ 913729 w 1218451"/>
                    <a:gd name="connsiteY1" fmla="*/ 0 h 1320987"/>
                    <a:gd name="connsiteX2" fmla="*/ 1032339 w 1218451"/>
                    <a:gd name="connsiteY2" fmla="*/ 23947 h 1320987"/>
                    <a:gd name="connsiteX3" fmla="*/ 1048327 w 1218451"/>
                    <a:gd name="connsiteY3" fmla="*/ 32625 h 1320987"/>
                    <a:gd name="connsiteX4" fmla="*/ 1043806 w 1218451"/>
                    <a:gd name="connsiteY4" fmla="*/ 42998 h 1320987"/>
                    <a:gd name="connsiteX5" fmla="*/ 1059120 w 1218451"/>
                    <a:gd name="connsiteY5" fmla="*/ 470606 h 1320987"/>
                    <a:gd name="connsiteX6" fmla="*/ 1212681 w 1218451"/>
                    <a:gd name="connsiteY6" fmla="*/ 797599 h 1320987"/>
                    <a:gd name="connsiteX7" fmla="*/ 1218451 w 1218451"/>
                    <a:gd name="connsiteY7" fmla="*/ 803861 h 1320987"/>
                    <a:gd name="connsiteX8" fmla="*/ 1218450 w 1218451"/>
                    <a:gd name="connsiteY8" fmla="*/ 1320987 h 1320987"/>
                    <a:gd name="connsiteX9" fmla="*/ 0 w 1218451"/>
                    <a:gd name="connsiteY9" fmla="*/ 1320987 h 1320987"/>
                    <a:gd name="connsiteX10" fmla="*/ 0 w 1218451"/>
                    <a:gd name="connsiteY10" fmla="*/ 803861 h 1320987"/>
                    <a:gd name="connsiteX11" fmla="*/ 5773 w 1218451"/>
                    <a:gd name="connsiteY11" fmla="*/ 797596 h 1320987"/>
                    <a:gd name="connsiteX12" fmla="*/ 159333 w 1218451"/>
                    <a:gd name="connsiteY12" fmla="*/ 470604 h 1320987"/>
                    <a:gd name="connsiteX13" fmla="*/ 174645 w 1218451"/>
                    <a:gd name="connsiteY13" fmla="*/ 42996 h 1320987"/>
                    <a:gd name="connsiteX14" fmla="*/ 170126 w 1218451"/>
                    <a:gd name="connsiteY14" fmla="*/ 32623 h 1320987"/>
                    <a:gd name="connsiteX15" fmla="*/ 186111 w 1218451"/>
                    <a:gd name="connsiteY15" fmla="*/ 23947 h 1320987"/>
                    <a:gd name="connsiteX16" fmla="*/ 304722 w 1218451"/>
                    <a:gd name="connsiteY16" fmla="*/ 0 h 13209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218451" h="1320987">
                      <a:moveTo>
                        <a:pt x="304722" y="0"/>
                      </a:moveTo>
                      <a:lnTo>
                        <a:pt x="913729" y="0"/>
                      </a:lnTo>
                      <a:cubicBezTo>
                        <a:pt x="955801" y="0"/>
                        <a:pt x="995883" y="8527"/>
                        <a:pt x="1032339" y="23947"/>
                      </a:cubicBezTo>
                      <a:lnTo>
                        <a:pt x="1048327" y="32625"/>
                      </a:lnTo>
                      <a:lnTo>
                        <a:pt x="1043806" y="42998"/>
                      </a:lnTo>
                      <a:cubicBezTo>
                        <a:pt x="1011320" y="145264"/>
                        <a:pt x="1014193" y="302936"/>
                        <a:pt x="1059120" y="470606"/>
                      </a:cubicBezTo>
                      <a:cubicBezTo>
                        <a:pt x="1095062" y="604744"/>
                        <a:pt x="1151114" y="719881"/>
                        <a:pt x="1212681" y="797599"/>
                      </a:cubicBezTo>
                      <a:lnTo>
                        <a:pt x="1218451" y="803861"/>
                      </a:lnTo>
                      <a:lnTo>
                        <a:pt x="1218450" y="1320987"/>
                      </a:lnTo>
                      <a:lnTo>
                        <a:pt x="0" y="1320987"/>
                      </a:lnTo>
                      <a:lnTo>
                        <a:pt x="0" y="803861"/>
                      </a:lnTo>
                      <a:lnTo>
                        <a:pt x="5773" y="797596"/>
                      </a:lnTo>
                      <a:cubicBezTo>
                        <a:pt x="67340" y="719879"/>
                        <a:pt x="123392" y="604741"/>
                        <a:pt x="159333" y="470604"/>
                      </a:cubicBezTo>
                      <a:cubicBezTo>
                        <a:pt x="204260" y="302934"/>
                        <a:pt x="207133" y="145262"/>
                        <a:pt x="174645" y="42996"/>
                      </a:cubicBezTo>
                      <a:lnTo>
                        <a:pt x="170126" y="32623"/>
                      </a:lnTo>
                      <a:lnTo>
                        <a:pt x="186111" y="23947"/>
                      </a:lnTo>
                      <a:cubicBezTo>
                        <a:pt x="222566" y="8527"/>
                        <a:pt x="262649" y="0"/>
                        <a:pt x="304722" y="0"/>
                      </a:cubicBez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B2178E81-14B6-BDA8-C912-904D883F41B9}"/>
                    </a:ext>
                  </a:extLst>
                </p:cNvPr>
                <p:cNvSpPr/>
                <p:nvPr/>
              </p:nvSpPr>
              <p:spPr>
                <a:xfrm>
                  <a:off x="4753561" y="4833217"/>
                  <a:ext cx="605343" cy="660327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591799"/>
                    <a:gd name="connsiteX1" fmla="*/ 362085 w 525992"/>
                    <a:gd name="connsiteY1" fmla="*/ 0 h 591799"/>
                    <a:gd name="connsiteX2" fmla="*/ 386315 w 525992"/>
                    <a:gd name="connsiteY2" fmla="*/ 240006 h 591799"/>
                    <a:gd name="connsiteX3" fmla="*/ 519778 w 525992"/>
                    <a:gd name="connsiteY3" fmla="*/ 240006 h 591799"/>
                    <a:gd name="connsiteX4" fmla="*/ 525992 w 525992"/>
                    <a:gd name="connsiteY4" fmla="*/ 254756 h 591799"/>
                    <a:gd name="connsiteX5" fmla="*/ 268514 w 525992"/>
                    <a:gd name="connsiteY5" fmla="*/ 591799 h 591799"/>
                    <a:gd name="connsiteX6" fmla="*/ 0 w 525992"/>
                    <a:gd name="connsiteY6" fmla="*/ 254756 h 591799"/>
                    <a:gd name="connsiteX7" fmla="*/ 6215 w 525992"/>
                    <a:gd name="connsiteY7" fmla="*/ 240006 h 591799"/>
                    <a:gd name="connsiteX8" fmla="*/ 136411 w 525992"/>
                    <a:gd name="connsiteY8" fmla="*/ 240006 h 591799"/>
                    <a:gd name="connsiteX9" fmla="*/ 160641 w 525992"/>
                    <a:gd name="connsiteY9" fmla="*/ 0 h 591799"/>
                    <a:gd name="connsiteX0" fmla="*/ 160641 w 525992"/>
                    <a:gd name="connsiteY0" fmla="*/ 0 h 527387"/>
                    <a:gd name="connsiteX1" fmla="*/ 362085 w 525992"/>
                    <a:gd name="connsiteY1" fmla="*/ 0 h 527387"/>
                    <a:gd name="connsiteX2" fmla="*/ 386315 w 525992"/>
                    <a:gd name="connsiteY2" fmla="*/ 240006 h 527387"/>
                    <a:gd name="connsiteX3" fmla="*/ 519778 w 525992"/>
                    <a:gd name="connsiteY3" fmla="*/ 240006 h 527387"/>
                    <a:gd name="connsiteX4" fmla="*/ 525992 w 525992"/>
                    <a:gd name="connsiteY4" fmla="*/ 254756 h 527387"/>
                    <a:gd name="connsiteX5" fmla="*/ 268514 w 525992"/>
                    <a:gd name="connsiteY5" fmla="*/ 527387 h 527387"/>
                    <a:gd name="connsiteX6" fmla="*/ 0 w 525992"/>
                    <a:gd name="connsiteY6" fmla="*/ 254756 h 527387"/>
                    <a:gd name="connsiteX7" fmla="*/ 6215 w 525992"/>
                    <a:gd name="connsiteY7" fmla="*/ 240006 h 527387"/>
                    <a:gd name="connsiteX8" fmla="*/ 136411 w 525992"/>
                    <a:gd name="connsiteY8" fmla="*/ 240006 h 527387"/>
                    <a:gd name="connsiteX9" fmla="*/ 160641 w 525992"/>
                    <a:gd name="connsiteY9" fmla="*/ 0 h 527387"/>
                    <a:gd name="connsiteX0" fmla="*/ 160641 w 525992"/>
                    <a:gd name="connsiteY0" fmla="*/ 0 h 527435"/>
                    <a:gd name="connsiteX1" fmla="*/ 362085 w 525992"/>
                    <a:gd name="connsiteY1" fmla="*/ 0 h 527435"/>
                    <a:gd name="connsiteX2" fmla="*/ 386315 w 525992"/>
                    <a:gd name="connsiteY2" fmla="*/ 240006 h 527435"/>
                    <a:gd name="connsiteX3" fmla="*/ 519778 w 525992"/>
                    <a:gd name="connsiteY3" fmla="*/ 240006 h 527435"/>
                    <a:gd name="connsiteX4" fmla="*/ 525992 w 525992"/>
                    <a:gd name="connsiteY4" fmla="*/ 254756 h 527435"/>
                    <a:gd name="connsiteX5" fmla="*/ 268514 w 525992"/>
                    <a:gd name="connsiteY5" fmla="*/ 527387 h 527435"/>
                    <a:gd name="connsiteX6" fmla="*/ 0 w 525992"/>
                    <a:gd name="connsiteY6" fmla="*/ 254756 h 527435"/>
                    <a:gd name="connsiteX7" fmla="*/ 6215 w 525992"/>
                    <a:gd name="connsiteY7" fmla="*/ 240006 h 527435"/>
                    <a:gd name="connsiteX8" fmla="*/ 136411 w 525992"/>
                    <a:gd name="connsiteY8" fmla="*/ 240006 h 527435"/>
                    <a:gd name="connsiteX9" fmla="*/ 160641 w 525992"/>
                    <a:gd name="connsiteY9" fmla="*/ 0 h 527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527435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506872" y="531067"/>
                        <a:pt x="268514" y="527387"/>
                      </a:cubicBezTo>
                      <a:cubicBezTo>
                        <a:pt x="30156" y="523707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lnTo>
                        <a:pt x="160641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CF3CD588-7667-F14D-A3F7-151EC2231107}"/>
                    </a:ext>
                  </a:extLst>
                </p:cNvPr>
                <p:cNvGrpSpPr/>
                <p:nvPr/>
              </p:nvGrpSpPr>
              <p:grpSpPr>
                <a:xfrm>
                  <a:off x="4346178" y="3659640"/>
                  <a:ext cx="1397778" cy="1418097"/>
                  <a:chOff x="1231122" y="2121256"/>
                  <a:chExt cx="1397778" cy="1418097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193B9554-8AA4-137B-63F7-89CC5558060B}"/>
                      </a:ext>
                    </a:extLst>
                  </p:cNvPr>
                  <p:cNvSpPr/>
                  <p:nvPr/>
                </p:nvSpPr>
                <p:spPr>
                  <a:xfrm>
                    <a:off x="1231122" y="2121256"/>
                    <a:ext cx="1397778" cy="848304"/>
                  </a:xfrm>
                  <a:custGeom>
                    <a:avLst/>
                    <a:gdLst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23796 w 1397778"/>
                      <a:gd name="connsiteY17" fmla="*/ 895789 h 895789"/>
                      <a:gd name="connsiteX18" fmla="*/ 146579 w 1397778"/>
                      <a:gd name="connsiteY18" fmla="*/ 848304 h 895789"/>
                      <a:gd name="connsiteX19" fmla="*/ 23814 w 1397778"/>
                      <a:gd name="connsiteY19" fmla="*/ 804514 h 895789"/>
                      <a:gd name="connsiteX20" fmla="*/ 106191 w 1397778"/>
                      <a:gd name="connsiteY20" fmla="*/ 710459 h 895789"/>
                      <a:gd name="connsiteX21" fmla="*/ 0 w 1397778"/>
                      <a:gd name="connsiteY21" fmla="*/ 639102 h 895789"/>
                      <a:gd name="connsiteX22" fmla="*/ 106191 w 1397778"/>
                      <a:gd name="connsiteY22" fmla="*/ 567745 h 895789"/>
                      <a:gd name="connsiteX23" fmla="*/ 23814 w 1397778"/>
                      <a:gd name="connsiteY23" fmla="*/ 473690 h 895789"/>
                      <a:gd name="connsiteX24" fmla="*/ 146579 w 1397778"/>
                      <a:gd name="connsiteY24" fmla="*/ 429900 h 895789"/>
                      <a:gd name="connsiteX25" fmla="*/ 93633 w 1397778"/>
                      <a:gd name="connsiteY25" fmla="*/ 319551 h 895789"/>
                      <a:gd name="connsiteX26" fmla="*/ 224612 w 1397778"/>
                      <a:gd name="connsiteY26" fmla="*/ 306308 h 895789"/>
                      <a:gd name="connsiteX27" fmla="*/ 204700 w 1397778"/>
                      <a:gd name="connsiteY27" fmla="*/ 187189 h 895789"/>
                      <a:gd name="connsiteX28" fmla="*/ 334963 w 1397778"/>
                      <a:gd name="connsiteY28" fmla="*/ 205397 h 895789"/>
                      <a:gd name="connsiteX29" fmla="*/ 349445 w 1397778"/>
                      <a:gd name="connsiteY29" fmla="*/ 85623 h 895789"/>
                      <a:gd name="connsiteX30" fmla="*/ 470117 w 1397778"/>
                      <a:gd name="connsiteY30" fmla="*/ 134040 h 895789"/>
                      <a:gd name="connsiteX31" fmla="*/ 518003 w 1397778"/>
                      <a:gd name="connsiteY31" fmla="*/ 21777 h 895789"/>
                      <a:gd name="connsiteX32" fmla="*/ 620856 w 1397778"/>
                      <a:gd name="connsiteY32" fmla="*/ 97106 h 895789"/>
                      <a:gd name="connsiteX0" fmla="*/ 698889 w 1397778"/>
                      <a:gd name="connsiteY0" fmla="*/ 0 h 895789"/>
                      <a:gd name="connsiteX1" fmla="*/ 776922 w 1397778"/>
                      <a:gd name="connsiteY1" fmla="*/ 97106 h 895789"/>
                      <a:gd name="connsiteX2" fmla="*/ 879775 w 1397778"/>
                      <a:gd name="connsiteY2" fmla="*/ 21777 h 895789"/>
                      <a:gd name="connsiteX3" fmla="*/ 927661 w 1397778"/>
                      <a:gd name="connsiteY3" fmla="*/ 134040 h 895789"/>
                      <a:gd name="connsiteX4" fmla="*/ 1048334 w 1397778"/>
                      <a:gd name="connsiteY4" fmla="*/ 85623 h 895789"/>
                      <a:gd name="connsiteX5" fmla="*/ 1062815 w 1397778"/>
                      <a:gd name="connsiteY5" fmla="*/ 205397 h 895789"/>
                      <a:gd name="connsiteX6" fmla="*/ 1193078 w 1397778"/>
                      <a:gd name="connsiteY6" fmla="*/ 187189 h 895789"/>
                      <a:gd name="connsiteX7" fmla="*/ 1173166 w 1397778"/>
                      <a:gd name="connsiteY7" fmla="*/ 306308 h 895789"/>
                      <a:gd name="connsiteX8" fmla="*/ 1304145 w 1397778"/>
                      <a:gd name="connsiteY8" fmla="*/ 319551 h 895789"/>
                      <a:gd name="connsiteX9" fmla="*/ 1251199 w 1397778"/>
                      <a:gd name="connsiteY9" fmla="*/ 429900 h 895789"/>
                      <a:gd name="connsiteX10" fmla="*/ 1373964 w 1397778"/>
                      <a:gd name="connsiteY10" fmla="*/ 473690 h 895789"/>
                      <a:gd name="connsiteX11" fmla="*/ 1291587 w 1397778"/>
                      <a:gd name="connsiteY11" fmla="*/ 567745 h 895789"/>
                      <a:gd name="connsiteX12" fmla="*/ 1397778 w 1397778"/>
                      <a:gd name="connsiteY12" fmla="*/ 639102 h 895789"/>
                      <a:gd name="connsiteX13" fmla="*/ 1291587 w 1397778"/>
                      <a:gd name="connsiteY13" fmla="*/ 710459 h 895789"/>
                      <a:gd name="connsiteX14" fmla="*/ 1373964 w 1397778"/>
                      <a:gd name="connsiteY14" fmla="*/ 804514 h 895789"/>
                      <a:gd name="connsiteX15" fmla="*/ 1251199 w 1397778"/>
                      <a:gd name="connsiteY15" fmla="*/ 848304 h 895789"/>
                      <a:gd name="connsiteX16" fmla="*/ 1273983 w 1397778"/>
                      <a:gd name="connsiteY16" fmla="*/ 895789 h 895789"/>
                      <a:gd name="connsiteX17" fmla="*/ 146579 w 1397778"/>
                      <a:gd name="connsiteY17" fmla="*/ 848304 h 895789"/>
                      <a:gd name="connsiteX18" fmla="*/ 23814 w 1397778"/>
                      <a:gd name="connsiteY18" fmla="*/ 804514 h 895789"/>
                      <a:gd name="connsiteX19" fmla="*/ 106191 w 1397778"/>
                      <a:gd name="connsiteY19" fmla="*/ 710459 h 895789"/>
                      <a:gd name="connsiteX20" fmla="*/ 0 w 1397778"/>
                      <a:gd name="connsiteY20" fmla="*/ 639102 h 895789"/>
                      <a:gd name="connsiteX21" fmla="*/ 106191 w 1397778"/>
                      <a:gd name="connsiteY21" fmla="*/ 567745 h 895789"/>
                      <a:gd name="connsiteX22" fmla="*/ 23814 w 1397778"/>
                      <a:gd name="connsiteY22" fmla="*/ 473690 h 895789"/>
                      <a:gd name="connsiteX23" fmla="*/ 146579 w 1397778"/>
                      <a:gd name="connsiteY23" fmla="*/ 429900 h 895789"/>
                      <a:gd name="connsiteX24" fmla="*/ 93633 w 1397778"/>
                      <a:gd name="connsiteY24" fmla="*/ 319551 h 895789"/>
                      <a:gd name="connsiteX25" fmla="*/ 224612 w 1397778"/>
                      <a:gd name="connsiteY25" fmla="*/ 306308 h 895789"/>
                      <a:gd name="connsiteX26" fmla="*/ 204700 w 1397778"/>
                      <a:gd name="connsiteY26" fmla="*/ 187189 h 895789"/>
                      <a:gd name="connsiteX27" fmla="*/ 334963 w 1397778"/>
                      <a:gd name="connsiteY27" fmla="*/ 205397 h 895789"/>
                      <a:gd name="connsiteX28" fmla="*/ 349445 w 1397778"/>
                      <a:gd name="connsiteY28" fmla="*/ 85623 h 895789"/>
                      <a:gd name="connsiteX29" fmla="*/ 470117 w 1397778"/>
                      <a:gd name="connsiteY29" fmla="*/ 134040 h 895789"/>
                      <a:gd name="connsiteX30" fmla="*/ 518003 w 1397778"/>
                      <a:gd name="connsiteY30" fmla="*/ 21777 h 895789"/>
                      <a:gd name="connsiteX31" fmla="*/ 620856 w 1397778"/>
                      <a:gd name="connsiteY31" fmla="*/ 97106 h 895789"/>
                      <a:gd name="connsiteX32" fmla="*/ 698889 w 1397778"/>
                      <a:gd name="connsiteY32" fmla="*/ 0 h 895789"/>
                      <a:gd name="connsiteX0" fmla="*/ 698889 w 1397778"/>
                      <a:gd name="connsiteY0" fmla="*/ 0 h 848304"/>
                      <a:gd name="connsiteX1" fmla="*/ 776922 w 1397778"/>
                      <a:gd name="connsiteY1" fmla="*/ 97106 h 848304"/>
                      <a:gd name="connsiteX2" fmla="*/ 879775 w 1397778"/>
                      <a:gd name="connsiteY2" fmla="*/ 21777 h 848304"/>
                      <a:gd name="connsiteX3" fmla="*/ 927661 w 1397778"/>
                      <a:gd name="connsiteY3" fmla="*/ 134040 h 848304"/>
                      <a:gd name="connsiteX4" fmla="*/ 1048334 w 1397778"/>
                      <a:gd name="connsiteY4" fmla="*/ 85623 h 848304"/>
                      <a:gd name="connsiteX5" fmla="*/ 1062815 w 1397778"/>
                      <a:gd name="connsiteY5" fmla="*/ 205397 h 848304"/>
                      <a:gd name="connsiteX6" fmla="*/ 1193078 w 1397778"/>
                      <a:gd name="connsiteY6" fmla="*/ 187189 h 848304"/>
                      <a:gd name="connsiteX7" fmla="*/ 1173166 w 1397778"/>
                      <a:gd name="connsiteY7" fmla="*/ 306308 h 848304"/>
                      <a:gd name="connsiteX8" fmla="*/ 1304145 w 1397778"/>
                      <a:gd name="connsiteY8" fmla="*/ 319551 h 848304"/>
                      <a:gd name="connsiteX9" fmla="*/ 1251199 w 1397778"/>
                      <a:gd name="connsiteY9" fmla="*/ 429900 h 848304"/>
                      <a:gd name="connsiteX10" fmla="*/ 1373964 w 1397778"/>
                      <a:gd name="connsiteY10" fmla="*/ 473690 h 848304"/>
                      <a:gd name="connsiteX11" fmla="*/ 1291587 w 1397778"/>
                      <a:gd name="connsiteY11" fmla="*/ 567745 h 848304"/>
                      <a:gd name="connsiteX12" fmla="*/ 1397778 w 1397778"/>
                      <a:gd name="connsiteY12" fmla="*/ 639102 h 848304"/>
                      <a:gd name="connsiteX13" fmla="*/ 1291587 w 1397778"/>
                      <a:gd name="connsiteY13" fmla="*/ 710459 h 848304"/>
                      <a:gd name="connsiteX14" fmla="*/ 1373964 w 1397778"/>
                      <a:gd name="connsiteY14" fmla="*/ 804514 h 848304"/>
                      <a:gd name="connsiteX15" fmla="*/ 1251199 w 1397778"/>
                      <a:gd name="connsiteY15" fmla="*/ 848304 h 848304"/>
                      <a:gd name="connsiteX16" fmla="*/ 146579 w 1397778"/>
                      <a:gd name="connsiteY16" fmla="*/ 848304 h 848304"/>
                      <a:gd name="connsiteX17" fmla="*/ 23814 w 1397778"/>
                      <a:gd name="connsiteY17" fmla="*/ 804514 h 848304"/>
                      <a:gd name="connsiteX18" fmla="*/ 106191 w 1397778"/>
                      <a:gd name="connsiteY18" fmla="*/ 710459 h 848304"/>
                      <a:gd name="connsiteX19" fmla="*/ 0 w 1397778"/>
                      <a:gd name="connsiteY19" fmla="*/ 639102 h 848304"/>
                      <a:gd name="connsiteX20" fmla="*/ 106191 w 1397778"/>
                      <a:gd name="connsiteY20" fmla="*/ 567745 h 848304"/>
                      <a:gd name="connsiteX21" fmla="*/ 23814 w 1397778"/>
                      <a:gd name="connsiteY21" fmla="*/ 473690 h 848304"/>
                      <a:gd name="connsiteX22" fmla="*/ 146579 w 1397778"/>
                      <a:gd name="connsiteY22" fmla="*/ 429900 h 848304"/>
                      <a:gd name="connsiteX23" fmla="*/ 93633 w 1397778"/>
                      <a:gd name="connsiteY23" fmla="*/ 319551 h 848304"/>
                      <a:gd name="connsiteX24" fmla="*/ 224612 w 1397778"/>
                      <a:gd name="connsiteY24" fmla="*/ 306308 h 848304"/>
                      <a:gd name="connsiteX25" fmla="*/ 204700 w 1397778"/>
                      <a:gd name="connsiteY25" fmla="*/ 187189 h 848304"/>
                      <a:gd name="connsiteX26" fmla="*/ 334963 w 1397778"/>
                      <a:gd name="connsiteY26" fmla="*/ 205397 h 848304"/>
                      <a:gd name="connsiteX27" fmla="*/ 349445 w 1397778"/>
                      <a:gd name="connsiteY27" fmla="*/ 85623 h 848304"/>
                      <a:gd name="connsiteX28" fmla="*/ 470117 w 1397778"/>
                      <a:gd name="connsiteY28" fmla="*/ 134040 h 848304"/>
                      <a:gd name="connsiteX29" fmla="*/ 518003 w 1397778"/>
                      <a:gd name="connsiteY29" fmla="*/ 21777 h 848304"/>
                      <a:gd name="connsiteX30" fmla="*/ 620856 w 1397778"/>
                      <a:gd name="connsiteY30" fmla="*/ 97106 h 848304"/>
                      <a:gd name="connsiteX31" fmla="*/ 698889 w 1397778"/>
                      <a:gd name="connsiteY31" fmla="*/ 0 h 848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397778" h="848304">
                        <a:moveTo>
                          <a:pt x="698889" y="0"/>
                        </a:moveTo>
                        <a:lnTo>
                          <a:pt x="776922" y="97106"/>
                        </a:lnTo>
                        <a:lnTo>
                          <a:pt x="879775" y="21777"/>
                        </a:lnTo>
                        <a:lnTo>
                          <a:pt x="927661" y="134040"/>
                        </a:lnTo>
                        <a:lnTo>
                          <a:pt x="1048334" y="85623"/>
                        </a:lnTo>
                        <a:lnTo>
                          <a:pt x="1062815" y="205397"/>
                        </a:lnTo>
                        <a:lnTo>
                          <a:pt x="1193078" y="187189"/>
                        </a:lnTo>
                        <a:lnTo>
                          <a:pt x="1173166" y="306308"/>
                        </a:lnTo>
                        <a:lnTo>
                          <a:pt x="1304145" y="319551"/>
                        </a:lnTo>
                        <a:lnTo>
                          <a:pt x="1251199" y="429900"/>
                        </a:lnTo>
                        <a:lnTo>
                          <a:pt x="1373964" y="473690"/>
                        </a:lnTo>
                        <a:lnTo>
                          <a:pt x="1291587" y="567745"/>
                        </a:lnTo>
                        <a:lnTo>
                          <a:pt x="1397778" y="639102"/>
                        </a:lnTo>
                        <a:lnTo>
                          <a:pt x="1291587" y="710459"/>
                        </a:lnTo>
                        <a:lnTo>
                          <a:pt x="1373964" y="804514"/>
                        </a:lnTo>
                        <a:lnTo>
                          <a:pt x="1251199" y="848304"/>
                        </a:lnTo>
                        <a:lnTo>
                          <a:pt x="146579" y="848304"/>
                        </a:lnTo>
                        <a:lnTo>
                          <a:pt x="23814" y="804514"/>
                        </a:lnTo>
                        <a:lnTo>
                          <a:pt x="106191" y="710459"/>
                        </a:lnTo>
                        <a:lnTo>
                          <a:pt x="0" y="639102"/>
                        </a:lnTo>
                        <a:lnTo>
                          <a:pt x="106191" y="567745"/>
                        </a:lnTo>
                        <a:lnTo>
                          <a:pt x="23814" y="473690"/>
                        </a:lnTo>
                        <a:lnTo>
                          <a:pt x="146579" y="429900"/>
                        </a:lnTo>
                        <a:lnTo>
                          <a:pt x="93633" y="319551"/>
                        </a:lnTo>
                        <a:lnTo>
                          <a:pt x="224612" y="306308"/>
                        </a:lnTo>
                        <a:lnTo>
                          <a:pt x="204700" y="187189"/>
                        </a:lnTo>
                        <a:lnTo>
                          <a:pt x="334963" y="205397"/>
                        </a:lnTo>
                        <a:lnTo>
                          <a:pt x="349445" y="85623"/>
                        </a:lnTo>
                        <a:lnTo>
                          <a:pt x="470117" y="134040"/>
                        </a:lnTo>
                        <a:lnTo>
                          <a:pt x="518003" y="21777"/>
                        </a:lnTo>
                        <a:lnTo>
                          <a:pt x="620856" y="97106"/>
                        </a:lnTo>
                        <a:lnTo>
                          <a:pt x="698889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0" name="グループ化 189">
                    <a:extLst>
                      <a:ext uri="{FF2B5EF4-FFF2-40B4-BE49-F238E27FC236}">
                        <a16:creationId xmlns:a16="http://schemas.microsoft.com/office/drawing/2014/main" id="{EA6251FC-AF83-3ACD-BD54-A329385C53C5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EC38C657-F88F-3F13-B8FF-710151F23879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2" name="円/楕円 489">
                        <a:extLst>
                          <a:ext uri="{FF2B5EF4-FFF2-40B4-BE49-F238E27FC236}">
                            <a16:creationId xmlns:a16="http://schemas.microsoft.com/office/drawing/2014/main" id="{74A9D720-4E84-8A41-5813-04F065EAC3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3" name="円/楕円 490">
                        <a:extLst>
                          <a:ext uri="{FF2B5EF4-FFF2-40B4-BE49-F238E27FC236}">
                            <a16:creationId xmlns:a16="http://schemas.microsoft.com/office/drawing/2014/main" id="{D15765F6-DFA1-F583-77FC-374CCC0A38B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98" name="グループ化 197">
                      <a:extLst>
                        <a:ext uri="{FF2B5EF4-FFF2-40B4-BE49-F238E27FC236}">
                          <a16:creationId xmlns:a16="http://schemas.microsoft.com/office/drawing/2014/main" id="{A2FD641E-E3CF-C4E4-27B0-003FC04C25F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00" name="円/楕円 487">
                        <a:extLst>
                          <a:ext uri="{FF2B5EF4-FFF2-40B4-BE49-F238E27FC236}">
                            <a16:creationId xmlns:a16="http://schemas.microsoft.com/office/drawing/2014/main" id="{4669EE38-63D9-B01F-8734-B2D637A45B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円/楕円 488">
                        <a:extLst>
                          <a:ext uri="{FF2B5EF4-FFF2-40B4-BE49-F238E27FC236}">
                            <a16:creationId xmlns:a16="http://schemas.microsoft.com/office/drawing/2014/main" id="{FBDBCC24-EE57-6513-A065-736DE9DC7A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99" name="円/楕円 486">
                      <a:extLst>
                        <a:ext uri="{FF2B5EF4-FFF2-40B4-BE49-F238E27FC236}">
                          <a16:creationId xmlns:a16="http://schemas.microsoft.com/office/drawing/2014/main" id="{AABAD040-3781-7B0E-0A12-9B25D8D0C3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1" name="円/楕円 472">
                    <a:extLst>
                      <a:ext uri="{FF2B5EF4-FFF2-40B4-BE49-F238E27FC236}">
                        <a16:creationId xmlns:a16="http://schemas.microsoft.com/office/drawing/2014/main" id="{133CF4DF-E819-33DD-595F-0F11AE3486BD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2" name="円/楕円 473">
                    <a:extLst>
                      <a:ext uri="{FF2B5EF4-FFF2-40B4-BE49-F238E27FC236}">
                        <a16:creationId xmlns:a16="http://schemas.microsoft.com/office/drawing/2014/main" id="{0DD3E7FE-B765-0FD1-B2FD-6EDC3C5B2771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7510F678-014F-B978-B4D5-C739C4A1942B}"/>
                      </a:ext>
                    </a:extLst>
                  </p:cNvPr>
                  <p:cNvGrpSpPr/>
                  <p:nvPr/>
                </p:nvGrpSpPr>
                <p:grpSpPr>
                  <a:xfrm>
                    <a:off x="1819207" y="3040652"/>
                    <a:ext cx="240026" cy="203430"/>
                    <a:chOff x="7084627" y="3040652"/>
                    <a:chExt cx="240026" cy="203430"/>
                  </a:xfrm>
                  <a:solidFill>
                    <a:schemeClr val="accent2">
                      <a:lumMod val="75000"/>
                    </a:schemeClr>
                  </a:solidFill>
                </p:grpSpPr>
                <p:sp>
                  <p:nvSpPr>
                    <p:cNvPr id="194" name="円/楕円 662">
                      <a:extLst>
                        <a:ext uri="{FF2B5EF4-FFF2-40B4-BE49-F238E27FC236}">
                          <a16:creationId xmlns:a16="http://schemas.microsoft.com/office/drawing/2014/main" id="{3AAAAFDE-E992-266C-015E-CB800E9652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B9D8DF41-4E48-CE28-C150-634A57CE53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EADDD8D-D7E1-D005-9AA0-999EC36217F8}"/>
                    </a:ext>
                  </a:extLst>
                </p:cNvPr>
                <p:cNvSpPr/>
                <p:nvPr/>
              </p:nvSpPr>
              <p:spPr>
                <a:xfrm rot="16200000">
                  <a:off x="4743186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3A33AE79-F682-4960-2958-B14140DD182E}"/>
                    </a:ext>
                  </a:extLst>
                </p:cNvPr>
                <p:cNvSpPr/>
                <p:nvPr/>
              </p:nvSpPr>
              <p:spPr>
                <a:xfrm rot="16200000">
                  <a:off x="5331354" y="4383219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77CE18AA-F6DA-E629-FA97-EA73BAE95DC8}"/>
                  </a:ext>
                </a:extLst>
              </p:cNvPr>
              <p:cNvGrpSpPr/>
              <p:nvPr/>
            </p:nvGrpSpPr>
            <p:grpSpPr>
              <a:xfrm>
                <a:off x="3613150" y="5246278"/>
                <a:ext cx="2705100" cy="1200559"/>
                <a:chOff x="3613150" y="5235084"/>
                <a:chExt cx="2705100" cy="1211754"/>
              </a:xfrm>
            </p:grpSpPr>
            <p:grpSp>
              <p:nvGrpSpPr>
                <p:cNvPr id="286" name="グループ化 285">
                  <a:extLst>
                    <a:ext uri="{FF2B5EF4-FFF2-40B4-BE49-F238E27FC236}">
                      <a16:creationId xmlns:a16="http://schemas.microsoft.com/office/drawing/2014/main" id="{FD9276BF-9AA7-8AB4-31A7-06662C7D2A5B}"/>
                    </a:ext>
                  </a:extLst>
                </p:cNvPr>
                <p:cNvGrpSpPr/>
                <p:nvPr/>
              </p:nvGrpSpPr>
              <p:grpSpPr>
                <a:xfrm>
                  <a:off x="36131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0C6E8B98-6B7B-285F-BD23-A966DF22ABF9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上の 2 つの角を丸める 181">
                    <a:extLst>
                      <a:ext uri="{FF2B5EF4-FFF2-40B4-BE49-F238E27FC236}">
                        <a16:creationId xmlns:a16="http://schemas.microsoft.com/office/drawing/2014/main" id="{A16D56A9-A27D-9A7B-780F-A7125DEB3BE2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上の 2 つの角を丸める 181">
                    <a:extLst>
                      <a:ext uri="{FF2B5EF4-FFF2-40B4-BE49-F238E27FC236}">
                        <a16:creationId xmlns:a16="http://schemas.microsoft.com/office/drawing/2014/main" id="{EDB077F3-2EE3-46FD-8E91-7FD9B7C38C31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lgGrid">
                    <a:fgClr>
                      <a:schemeClr val="accent6">
                        <a:lumMod val="60000"/>
                        <a:lumOff val="40000"/>
                      </a:schemeClr>
                    </a:fgClr>
                    <a:bgClr>
                      <a:srgbClr val="006600"/>
                    </a:bgClr>
                  </a:pattFill>
                  <a:ln w="19050"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7" name="四角形: 上の 2 つの角を丸める 181">
                  <a:extLst>
                    <a:ext uri="{FF2B5EF4-FFF2-40B4-BE49-F238E27FC236}">
                      <a16:creationId xmlns:a16="http://schemas.microsoft.com/office/drawing/2014/main" id="{EBD33BAD-6BE4-5B63-3E74-469C57372965}"/>
                    </a:ext>
                  </a:extLst>
                </p:cNvPr>
                <p:cNvSpPr/>
                <p:nvPr/>
              </p:nvSpPr>
              <p:spPr>
                <a:xfrm>
                  <a:off x="3613150" y="5235084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1EBCFBB-D666-9BB7-55B1-4C028FF2AE20}"/>
                </a:ext>
              </a:extLst>
            </p:cNvPr>
            <p:cNvGrpSpPr/>
            <p:nvPr/>
          </p:nvGrpSpPr>
          <p:grpSpPr>
            <a:xfrm>
              <a:off x="4264013" y="5168901"/>
              <a:ext cx="256824" cy="235494"/>
              <a:chOff x="1314450" y="2280493"/>
              <a:chExt cx="212372" cy="182066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33327CFB-D970-8F77-F5D8-E1743316E00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110E2593-2DF6-8EA6-8A03-94EE2995BDEB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0F82650A-B7F8-A20D-9B92-93E2ED48AB85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A5667009-7F59-E417-C262-32D4BB9A3B2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C5979D7-E931-4880-FF6C-4EE5A8C7E859}"/>
                </a:ext>
              </a:extLst>
            </p:cNvPr>
            <p:cNvGrpSpPr/>
            <p:nvPr/>
          </p:nvGrpSpPr>
          <p:grpSpPr>
            <a:xfrm flipH="1">
              <a:off x="5356577" y="5168901"/>
              <a:ext cx="256822" cy="235494"/>
              <a:chOff x="1314450" y="2280493"/>
              <a:chExt cx="212372" cy="182066"/>
            </a:xfrm>
          </p:grpSpPr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C12448F9-123C-5EAA-3E22-F993A4FA92C0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5" name="四角形: 上の 2 つの角を丸める 224">
                <a:extLst>
                  <a:ext uri="{FF2B5EF4-FFF2-40B4-BE49-F238E27FC236}">
                    <a16:creationId xmlns:a16="http://schemas.microsoft.com/office/drawing/2014/main" id="{3B8A2F1C-B920-59C7-B307-81BD7A2D3495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DCA580D0-6137-2162-525B-67293DB97D7B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AC4ED853-489F-56DA-CFD1-DCF2F4DBAB1A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4E11DF7A-29AC-A6FB-0989-E63EFE96537C}"/>
                </a:ext>
              </a:extLst>
            </p:cNvPr>
            <p:cNvGrpSpPr/>
            <p:nvPr/>
          </p:nvGrpSpPr>
          <p:grpSpPr>
            <a:xfrm>
              <a:off x="5242060" y="3304541"/>
              <a:ext cx="1367370" cy="2057698"/>
              <a:chOff x="2285313" y="300077"/>
              <a:chExt cx="1367370" cy="2057698"/>
            </a:xfrm>
          </p:grpSpPr>
          <p:sp>
            <p:nvSpPr>
              <p:cNvPr id="470" name="稲妻 469">
                <a:extLst>
                  <a:ext uri="{FF2B5EF4-FFF2-40B4-BE49-F238E27FC236}">
                    <a16:creationId xmlns:a16="http://schemas.microsoft.com/office/drawing/2014/main" id="{F4218B29-3B6A-DEA2-AED5-16C9C6AFB9CD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稲妻 470">
                <a:extLst>
                  <a:ext uri="{FF2B5EF4-FFF2-40B4-BE49-F238E27FC236}">
                    <a16:creationId xmlns:a16="http://schemas.microsoft.com/office/drawing/2014/main" id="{5283537F-1F0C-98BD-342D-5C17E5F290F4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2" name="グループ化 471">
                <a:extLst>
                  <a:ext uri="{FF2B5EF4-FFF2-40B4-BE49-F238E27FC236}">
                    <a16:creationId xmlns:a16="http://schemas.microsoft.com/office/drawing/2014/main" id="{9338F25F-5D22-642B-B910-D4D2668D0A23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477" name="テキスト ボックス 476">
                  <a:extLst>
                    <a:ext uri="{FF2B5EF4-FFF2-40B4-BE49-F238E27FC236}">
                      <a16:creationId xmlns:a16="http://schemas.microsoft.com/office/drawing/2014/main" id="{D4E36AD1-A7CF-EE47-732F-943E7B0B4E23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78" name="テキスト ボックス 477">
                  <a:extLst>
                    <a:ext uri="{FF2B5EF4-FFF2-40B4-BE49-F238E27FC236}">
                      <a16:creationId xmlns:a16="http://schemas.microsoft.com/office/drawing/2014/main" id="{705B3F41-C171-2162-EEE6-E4E4FC7FBE56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73" name="グループ化 472">
                <a:extLst>
                  <a:ext uri="{FF2B5EF4-FFF2-40B4-BE49-F238E27FC236}">
                    <a16:creationId xmlns:a16="http://schemas.microsoft.com/office/drawing/2014/main" id="{FEBCD232-E69A-7A96-9487-2162A14FCB69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75" name="テキスト ボックス 474">
                  <a:extLst>
                    <a:ext uri="{FF2B5EF4-FFF2-40B4-BE49-F238E27FC236}">
                      <a16:creationId xmlns:a16="http://schemas.microsoft.com/office/drawing/2014/main" id="{38B7254D-A232-17AA-49DE-275363D04D15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476" name="テキスト ボックス 475">
                  <a:extLst>
                    <a:ext uri="{FF2B5EF4-FFF2-40B4-BE49-F238E27FC236}">
                      <a16:creationId xmlns:a16="http://schemas.microsoft.com/office/drawing/2014/main" id="{27B50C12-6747-2A13-7CA9-CFF458753DDC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74" name="稲妻 473">
                <a:extLst>
                  <a:ext uri="{FF2B5EF4-FFF2-40B4-BE49-F238E27FC236}">
                    <a16:creationId xmlns:a16="http://schemas.microsoft.com/office/drawing/2014/main" id="{78B6B760-155B-1AFB-3493-9547E99AE2AC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C57F9972-2CE8-4DE3-9AE4-E9197D035559}"/>
                </a:ext>
              </a:extLst>
            </p:cNvPr>
            <p:cNvGrpSpPr/>
            <p:nvPr/>
          </p:nvGrpSpPr>
          <p:grpSpPr>
            <a:xfrm>
              <a:off x="3339222" y="3598825"/>
              <a:ext cx="1189037" cy="2127918"/>
              <a:chOff x="382475" y="594361"/>
              <a:chExt cx="1189037" cy="2127918"/>
            </a:xfrm>
          </p:grpSpPr>
          <p:sp>
            <p:nvSpPr>
              <p:cNvPr id="480" name="稲妻 479">
                <a:extLst>
                  <a:ext uri="{FF2B5EF4-FFF2-40B4-BE49-F238E27FC236}">
                    <a16:creationId xmlns:a16="http://schemas.microsoft.com/office/drawing/2014/main" id="{7359AEE6-CB39-8AF1-B713-09CD3B645B40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稲妻 480">
                <a:extLst>
                  <a:ext uri="{FF2B5EF4-FFF2-40B4-BE49-F238E27FC236}">
                    <a16:creationId xmlns:a16="http://schemas.microsoft.com/office/drawing/2014/main" id="{84BB0BBA-1357-C496-EA54-C849C117FD1A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2" name="グループ化 481">
                <a:extLst>
                  <a:ext uri="{FF2B5EF4-FFF2-40B4-BE49-F238E27FC236}">
                    <a16:creationId xmlns:a16="http://schemas.microsoft.com/office/drawing/2014/main" id="{8CECB35B-3733-FF49-1BD1-AF91F9F865C8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487" name="テキスト ボックス 486">
                  <a:extLst>
                    <a:ext uri="{FF2B5EF4-FFF2-40B4-BE49-F238E27FC236}">
                      <a16:creationId xmlns:a16="http://schemas.microsoft.com/office/drawing/2014/main" id="{4F64EDA1-DAAC-71E6-9438-B121B4C49231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88" name="テキスト ボックス 487">
                  <a:extLst>
                    <a:ext uri="{FF2B5EF4-FFF2-40B4-BE49-F238E27FC236}">
                      <a16:creationId xmlns:a16="http://schemas.microsoft.com/office/drawing/2014/main" id="{26C3ACEC-2673-9C04-16E9-E104C268C047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91F1A5FD-82AD-B730-27B9-10FACBEEFA67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485" name="テキスト ボックス 484">
                  <a:extLst>
                    <a:ext uri="{FF2B5EF4-FFF2-40B4-BE49-F238E27FC236}">
                      <a16:creationId xmlns:a16="http://schemas.microsoft.com/office/drawing/2014/main" id="{7DE87CE4-62D4-BE69-557B-D2B881E82105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486" name="テキスト ボックス 485">
                  <a:extLst>
                    <a:ext uri="{FF2B5EF4-FFF2-40B4-BE49-F238E27FC236}">
                      <a16:creationId xmlns:a16="http://schemas.microsoft.com/office/drawing/2014/main" id="{5425D7EF-53B8-89EE-829B-3653FEE75D65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484" name="稲妻 483">
                <a:extLst>
                  <a:ext uri="{FF2B5EF4-FFF2-40B4-BE49-F238E27FC236}">
                    <a16:creationId xmlns:a16="http://schemas.microsoft.com/office/drawing/2014/main" id="{5CF30254-2FBE-A4C5-55E2-34BA559FD77D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BDF7EBD7-5230-8F36-0288-ABB9E5A61F56}"/>
                </a:ext>
              </a:extLst>
            </p:cNvPr>
            <p:cNvGrpSpPr/>
            <p:nvPr/>
          </p:nvGrpSpPr>
          <p:grpSpPr>
            <a:xfrm>
              <a:off x="4734612" y="4878718"/>
              <a:ext cx="493322" cy="245838"/>
              <a:chOff x="4426330" y="1206372"/>
              <a:chExt cx="1694856" cy="844604"/>
            </a:xfrm>
          </p:grpSpPr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178AD233-9F9F-13CC-B07C-8B336A5AF2F5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4AD33F07-639A-309B-25ED-BE01C9980F0B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03B42331-E418-4BBE-AAEB-278BCF5D6F41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2" name="グループ化 521">
            <a:extLst>
              <a:ext uri="{FF2B5EF4-FFF2-40B4-BE49-F238E27FC236}">
                <a16:creationId xmlns:a16="http://schemas.microsoft.com/office/drawing/2014/main" id="{7D5095F2-42BF-2BE9-ED92-93061F1FD958}"/>
              </a:ext>
            </a:extLst>
          </p:cNvPr>
          <p:cNvGrpSpPr/>
          <p:nvPr/>
        </p:nvGrpSpPr>
        <p:grpSpPr>
          <a:xfrm>
            <a:off x="684922" y="3888485"/>
            <a:ext cx="2662687" cy="2559353"/>
            <a:chOff x="342022" y="3304541"/>
            <a:chExt cx="3270208" cy="3143297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E899971B-A19A-F42B-4CA6-5903E3B61804}"/>
                </a:ext>
              </a:extLst>
            </p:cNvPr>
            <p:cNvGrpSpPr/>
            <p:nvPr/>
          </p:nvGrpSpPr>
          <p:grpSpPr>
            <a:xfrm>
              <a:off x="654050" y="3909056"/>
              <a:ext cx="2705100" cy="2538782"/>
              <a:chOff x="654050" y="3909056"/>
              <a:chExt cx="2705100" cy="2538782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1AC75A35-B84A-60CF-8F6A-2A6413CC92B9}"/>
                  </a:ext>
                </a:extLst>
              </p:cNvPr>
              <p:cNvGrpSpPr/>
              <p:nvPr/>
            </p:nvGrpSpPr>
            <p:grpSpPr>
              <a:xfrm>
                <a:off x="706437" y="3970338"/>
                <a:ext cx="2600326" cy="2105025"/>
                <a:chOff x="706437" y="1243013"/>
                <a:chExt cx="2600326" cy="2105025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C213D49-A8D5-B2A1-9F82-9A5161112E63}"/>
                    </a:ext>
                  </a:extLst>
                </p:cNvPr>
                <p:cNvGrpSpPr/>
                <p:nvPr/>
              </p:nvGrpSpPr>
              <p:grpSpPr>
                <a:xfrm>
                  <a:off x="706437" y="1243013"/>
                  <a:ext cx="2600326" cy="2105025"/>
                  <a:chOff x="706437" y="1243013"/>
                  <a:chExt cx="2600326" cy="2105025"/>
                </a:xfrm>
              </p:grpSpPr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BE6420A8-EB1B-1A21-2AF6-ACB30D874897}"/>
                      </a:ext>
                    </a:extLst>
                  </p:cNvPr>
                  <p:cNvSpPr/>
                  <p:nvPr/>
                </p:nvSpPr>
                <p:spPr>
                  <a:xfrm>
                    <a:off x="706437" y="1243013"/>
                    <a:ext cx="2600326" cy="2105025"/>
                  </a:xfrm>
                  <a:prstGeom prst="round2SameRect">
                    <a:avLst>
                      <a:gd name="adj1" fmla="val 5227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" name="四角形: 上の 2 つの角を丸める 51">
                    <a:extLst>
                      <a:ext uri="{FF2B5EF4-FFF2-40B4-BE49-F238E27FC236}">
                        <a16:creationId xmlns:a16="http://schemas.microsoft.com/office/drawing/2014/main" id="{3EE378B0-7142-2073-F30A-0C9C23D6DAF3}"/>
                      </a:ext>
                    </a:extLst>
                  </p:cNvPr>
                  <p:cNvSpPr/>
                  <p:nvPr/>
                </p:nvSpPr>
                <p:spPr>
                  <a:xfrm>
                    <a:off x="769937" y="1285875"/>
                    <a:ext cx="2473326" cy="2032604"/>
                  </a:xfrm>
                  <a:prstGeom prst="round2SameRect">
                    <a:avLst>
                      <a:gd name="adj1" fmla="val 3986"/>
                      <a:gd name="adj2" fmla="val 0"/>
                    </a:avLst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D8544564-67CE-BD0A-A852-EB2732062A99}"/>
                    </a:ext>
                  </a:extLst>
                </p:cNvPr>
                <p:cNvSpPr/>
                <p:nvPr/>
              </p:nvSpPr>
              <p:spPr>
                <a:xfrm>
                  <a:off x="1296987" y="1549497"/>
                  <a:ext cx="1400176" cy="666750"/>
                </a:xfrm>
                <a:prstGeom prst="roundRect">
                  <a:avLst/>
                </a:prstGeom>
                <a:solidFill>
                  <a:schemeClr val="tx1">
                    <a:alpha val="3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777E3B5B-BE12-A77A-1829-331C8C57BA83}"/>
                    </a:ext>
                  </a:extLst>
                </p:cNvPr>
                <p:cNvSpPr/>
                <p:nvPr/>
              </p:nvSpPr>
              <p:spPr>
                <a:xfrm>
                  <a:off x="1296987" y="1506635"/>
                  <a:ext cx="1400176" cy="666750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4AA2EE82-7AE2-59D3-7C35-D4A4EB6F0DA3}"/>
                    </a:ext>
                  </a:extLst>
                </p:cNvPr>
                <p:cNvSpPr/>
                <p:nvPr/>
              </p:nvSpPr>
              <p:spPr>
                <a:xfrm>
                  <a:off x="1497012" y="1506635"/>
                  <a:ext cx="1000126" cy="6667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D72705B-0067-AF00-2BF5-C8D183125AB3}"/>
                  </a:ext>
                </a:extLst>
              </p:cNvPr>
              <p:cNvGrpSpPr/>
              <p:nvPr/>
            </p:nvGrpSpPr>
            <p:grpSpPr>
              <a:xfrm>
                <a:off x="1357989" y="3909056"/>
                <a:ext cx="1250376" cy="2360704"/>
                <a:chOff x="1248226" y="3679809"/>
                <a:chExt cx="1469902" cy="2775168"/>
              </a:xfrm>
            </p:grpSpPr>
            <p:grpSp>
              <p:nvGrpSpPr>
                <p:cNvPr id="205" name="グループ化 204">
                  <a:extLst>
                    <a:ext uri="{FF2B5EF4-FFF2-40B4-BE49-F238E27FC236}">
                      <a16:creationId xmlns:a16="http://schemas.microsoft.com/office/drawing/2014/main" id="{DDBE6F50-20B8-CA32-40A9-E5257C78B075}"/>
                    </a:ext>
                  </a:extLst>
                </p:cNvPr>
                <p:cNvGrpSpPr/>
                <p:nvPr/>
              </p:nvGrpSpPr>
              <p:grpSpPr>
                <a:xfrm>
                  <a:off x="1248226" y="4833217"/>
                  <a:ext cx="1469902" cy="1621760"/>
                  <a:chOff x="1248226" y="4833217"/>
                  <a:chExt cx="1469902" cy="1621760"/>
                </a:xfrm>
              </p:grpSpPr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66491FB9-B155-55E0-0486-278CABBC24DC}"/>
                      </a:ext>
                    </a:extLst>
                  </p:cNvPr>
                  <p:cNvSpPr/>
                  <p:nvPr/>
                </p:nvSpPr>
                <p:spPr>
                  <a:xfrm>
                    <a:off x="2480085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フリーフォーム: 図形 227">
                    <a:extLst>
                      <a:ext uri="{FF2B5EF4-FFF2-40B4-BE49-F238E27FC236}">
                        <a16:creationId xmlns:a16="http://schemas.microsoft.com/office/drawing/2014/main" id="{2B09FFE9-F85C-C01D-D7A4-A333FA2570E5}"/>
                      </a:ext>
                    </a:extLst>
                  </p:cNvPr>
                  <p:cNvSpPr/>
                  <p:nvPr/>
                </p:nvSpPr>
                <p:spPr>
                  <a:xfrm flipH="1">
                    <a:off x="2512623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3BC0BC7A-F4C9-7A94-D6F4-AD602BBF489C}"/>
                      </a:ext>
                    </a:extLst>
                  </p:cNvPr>
                  <p:cNvSpPr/>
                  <p:nvPr/>
                </p:nvSpPr>
                <p:spPr>
                  <a:xfrm>
                    <a:off x="1278351" y="5933346"/>
                    <a:ext cx="205505" cy="517729"/>
                  </a:xfrm>
                  <a:custGeom>
                    <a:avLst/>
                    <a:gdLst>
                      <a:gd name="connsiteX0" fmla="*/ 0 w 205505"/>
                      <a:gd name="connsiteY0" fmla="*/ 0 h 485500"/>
                      <a:gd name="connsiteX1" fmla="*/ 205505 w 205505"/>
                      <a:gd name="connsiteY1" fmla="*/ 0 h 485500"/>
                      <a:gd name="connsiteX2" fmla="*/ 205505 w 205505"/>
                      <a:gd name="connsiteY2" fmla="*/ 485500 h 485500"/>
                      <a:gd name="connsiteX3" fmla="*/ 0 w 205505"/>
                      <a:gd name="connsiteY3" fmla="*/ 485500 h 485500"/>
                      <a:gd name="connsiteX4" fmla="*/ 0 w 205505"/>
                      <a:gd name="connsiteY4" fmla="*/ 0 h 485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05505" h="485500">
                        <a:moveTo>
                          <a:pt x="0" y="0"/>
                        </a:moveTo>
                        <a:lnTo>
                          <a:pt x="205505" y="0"/>
                        </a:lnTo>
                        <a:lnTo>
                          <a:pt x="205505" y="485500"/>
                        </a:lnTo>
                        <a:lnTo>
                          <a:pt x="0" y="48550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866E8F38-24F7-6E8D-7198-0782C779EABE}"/>
                      </a:ext>
                    </a:extLst>
                  </p:cNvPr>
                  <p:cNvSpPr/>
                  <p:nvPr/>
                </p:nvSpPr>
                <p:spPr>
                  <a:xfrm>
                    <a:off x="1248226" y="5264677"/>
                    <a:ext cx="205505" cy="700898"/>
                  </a:xfrm>
                  <a:custGeom>
                    <a:avLst/>
                    <a:gdLst>
                      <a:gd name="connsiteX0" fmla="*/ 205505 w 205505"/>
                      <a:gd name="connsiteY0" fmla="*/ 0 h 700898"/>
                      <a:gd name="connsiteX1" fmla="*/ 205505 w 205505"/>
                      <a:gd name="connsiteY1" fmla="*/ 700898 h 700898"/>
                      <a:gd name="connsiteX2" fmla="*/ 0 w 205505"/>
                      <a:gd name="connsiteY2" fmla="*/ 700898 h 700898"/>
                      <a:gd name="connsiteX3" fmla="*/ 0 w 205505"/>
                      <a:gd name="connsiteY3" fmla="*/ 384984 h 700898"/>
                      <a:gd name="connsiteX4" fmla="*/ 169995 w 205505"/>
                      <a:gd name="connsiteY4" fmla="*/ 25653 h 700898"/>
                      <a:gd name="connsiteX5" fmla="*/ 205505 w 205505"/>
                      <a:gd name="connsiteY5" fmla="*/ 0 h 7008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05" h="700898">
                        <a:moveTo>
                          <a:pt x="205505" y="0"/>
                        </a:moveTo>
                        <a:lnTo>
                          <a:pt x="205505" y="700898"/>
                        </a:lnTo>
                        <a:lnTo>
                          <a:pt x="0" y="700898"/>
                        </a:lnTo>
                        <a:lnTo>
                          <a:pt x="0" y="384984"/>
                        </a:lnTo>
                        <a:cubicBezTo>
                          <a:pt x="0" y="244657"/>
                          <a:pt x="64963" y="117614"/>
                          <a:pt x="169995" y="25653"/>
                        </a:cubicBezTo>
                        <a:lnTo>
                          <a:pt x="205505" y="0"/>
                        </a:lnTo>
                        <a:close/>
                      </a:path>
                    </a:pathLst>
                  </a:cu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1" name="片側の 2 つの角を丸めた四角形 144">
                    <a:extLst>
                      <a:ext uri="{FF2B5EF4-FFF2-40B4-BE49-F238E27FC236}">
                        <a16:creationId xmlns:a16="http://schemas.microsoft.com/office/drawing/2014/main" id="{D46F9431-95C9-6660-54B3-31694DCD5319}"/>
                      </a:ext>
                    </a:extLst>
                  </p:cNvPr>
                  <p:cNvSpPr/>
                  <p:nvPr/>
                </p:nvSpPr>
                <p:spPr>
                  <a:xfrm>
                    <a:off x="1375526" y="5133990"/>
                    <a:ext cx="1218450" cy="1320987"/>
                  </a:xfrm>
                  <a:prstGeom prst="round2SameRect">
                    <a:avLst>
                      <a:gd name="adj1" fmla="val 25009"/>
                      <a:gd name="adj2" fmla="val 0"/>
                    </a:avLst>
                  </a:prstGeom>
                  <a:pattFill prst="lgGrid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DF18BE0A-0BF8-780D-8FC2-98F30CD1AB18}"/>
                      </a:ext>
                    </a:extLst>
                  </p:cNvPr>
                  <p:cNvSpPr/>
                  <p:nvPr/>
                </p:nvSpPr>
                <p:spPr>
                  <a:xfrm>
                    <a:off x="1678410" y="4833217"/>
                    <a:ext cx="605343" cy="492685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163BFABF-6782-9207-8B59-5D572AFFB608}"/>
                    </a:ext>
                  </a:extLst>
                </p:cNvPr>
                <p:cNvGrpSpPr/>
                <p:nvPr/>
              </p:nvGrpSpPr>
              <p:grpSpPr>
                <a:xfrm>
                  <a:off x="1342251" y="3679809"/>
                  <a:ext cx="1277659" cy="1367656"/>
                  <a:chOff x="-221304" y="2171701"/>
                  <a:chExt cx="1277659" cy="1367656"/>
                </a:xfrm>
              </p:grpSpPr>
              <p:sp>
                <p:nvSpPr>
                  <p:cNvPr id="213" name="雲 391">
                    <a:extLst>
                      <a:ext uri="{FF2B5EF4-FFF2-40B4-BE49-F238E27FC236}">
                        <a16:creationId xmlns:a16="http://schemas.microsoft.com/office/drawing/2014/main" id="{73154AF1-2FEF-04E5-7026-F7F47EB70B8E}"/>
                      </a:ext>
                    </a:extLst>
                  </p:cNvPr>
                  <p:cNvSpPr/>
                  <p:nvPr/>
                </p:nvSpPr>
                <p:spPr>
                  <a:xfrm>
                    <a:off x="-192863" y="2305114"/>
                    <a:ext cx="1233083" cy="89524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28791" h="684142">
                        <a:moveTo>
                          <a:pt x="390797" y="508"/>
                        </a:moveTo>
                        <a:cubicBezTo>
                          <a:pt x="396003" y="-92"/>
                          <a:pt x="401215" y="35"/>
                          <a:pt x="406166" y="2032"/>
                        </a:cubicBezTo>
                        <a:cubicBezTo>
                          <a:pt x="406732" y="1224"/>
                          <a:pt x="407453" y="1069"/>
                          <a:pt x="408176" y="930"/>
                        </a:cubicBezTo>
                        <a:cubicBezTo>
                          <a:pt x="429611" y="-3209"/>
                          <a:pt x="451022" y="6582"/>
                          <a:pt x="464396" y="28234"/>
                        </a:cubicBezTo>
                        <a:cubicBezTo>
                          <a:pt x="477769" y="6582"/>
                          <a:pt x="499181" y="-3209"/>
                          <a:pt x="520615" y="930"/>
                        </a:cubicBezTo>
                        <a:cubicBezTo>
                          <a:pt x="521339" y="1069"/>
                          <a:pt x="522059" y="1224"/>
                          <a:pt x="522625" y="2032"/>
                        </a:cubicBezTo>
                        <a:cubicBezTo>
                          <a:pt x="535574" y="-1254"/>
                          <a:pt x="549192" y="1211"/>
                          <a:pt x="561945" y="8686"/>
                        </a:cubicBezTo>
                        <a:lnTo>
                          <a:pt x="590055" y="37923"/>
                        </a:lnTo>
                        <a:cubicBezTo>
                          <a:pt x="628400" y="2229"/>
                          <a:pt x="683194" y="20259"/>
                          <a:pt x="706518" y="80110"/>
                        </a:cubicBezTo>
                        <a:cubicBezTo>
                          <a:pt x="749907" y="45522"/>
                          <a:pt x="805137" y="56745"/>
                          <a:pt x="839202" y="107099"/>
                        </a:cubicBezTo>
                        <a:cubicBezTo>
                          <a:pt x="860762" y="138980"/>
                          <a:pt x="870767" y="182290"/>
                          <a:pt x="866477" y="225236"/>
                        </a:cubicBezTo>
                        <a:cubicBezTo>
                          <a:pt x="866667" y="225964"/>
                          <a:pt x="866872" y="226676"/>
                          <a:pt x="867062" y="227404"/>
                        </a:cubicBezTo>
                        <a:cubicBezTo>
                          <a:pt x="899007" y="231900"/>
                          <a:pt x="924429" y="266060"/>
                          <a:pt x="928291" y="309671"/>
                        </a:cubicBezTo>
                        <a:cubicBezTo>
                          <a:pt x="931584" y="346918"/>
                          <a:pt x="918414" y="383279"/>
                          <a:pt x="894764" y="402227"/>
                        </a:cubicBezTo>
                        <a:cubicBezTo>
                          <a:pt x="911433" y="426383"/>
                          <a:pt x="917464" y="460670"/>
                          <a:pt x="910641" y="492440"/>
                        </a:cubicBezTo>
                        <a:cubicBezTo>
                          <a:pt x="901223" y="536351"/>
                          <a:pt x="869801" y="564607"/>
                          <a:pt x="836337" y="559273"/>
                        </a:cubicBezTo>
                        <a:cubicBezTo>
                          <a:pt x="802272" y="640431"/>
                          <a:pt x="726036" y="667516"/>
                          <a:pt x="667340" y="619330"/>
                        </a:cubicBezTo>
                        <a:cubicBezTo>
                          <a:pt x="642472" y="670096"/>
                          <a:pt x="597072" y="694347"/>
                          <a:pt x="553572" y="680116"/>
                        </a:cubicBezTo>
                        <a:cubicBezTo>
                          <a:pt x="520921" y="669433"/>
                          <a:pt x="494102" y="638537"/>
                          <a:pt x="483380" y="596366"/>
                        </a:cubicBezTo>
                        <a:cubicBezTo>
                          <a:pt x="476530" y="595229"/>
                          <a:pt x="469962" y="592400"/>
                          <a:pt x="464396" y="587273"/>
                        </a:cubicBezTo>
                        <a:cubicBezTo>
                          <a:pt x="458829" y="592400"/>
                          <a:pt x="452261" y="595229"/>
                          <a:pt x="445411" y="596366"/>
                        </a:cubicBezTo>
                        <a:cubicBezTo>
                          <a:pt x="434690" y="638537"/>
                          <a:pt x="407871" y="669433"/>
                          <a:pt x="375219" y="680116"/>
                        </a:cubicBezTo>
                        <a:cubicBezTo>
                          <a:pt x="331719" y="694347"/>
                          <a:pt x="286320" y="670096"/>
                          <a:pt x="261452" y="619330"/>
                        </a:cubicBezTo>
                        <a:cubicBezTo>
                          <a:pt x="202755" y="667516"/>
                          <a:pt x="126520" y="640431"/>
                          <a:pt x="92454" y="559273"/>
                        </a:cubicBezTo>
                        <a:cubicBezTo>
                          <a:pt x="58991" y="564607"/>
                          <a:pt x="27569" y="536351"/>
                          <a:pt x="18150" y="492440"/>
                        </a:cubicBezTo>
                        <a:cubicBezTo>
                          <a:pt x="11328" y="460670"/>
                          <a:pt x="17359" y="426383"/>
                          <a:pt x="34027" y="402227"/>
                        </a:cubicBezTo>
                        <a:cubicBezTo>
                          <a:pt x="10378" y="383279"/>
                          <a:pt x="-2793" y="346918"/>
                          <a:pt x="500" y="309671"/>
                        </a:cubicBezTo>
                        <a:cubicBezTo>
                          <a:pt x="4363" y="266060"/>
                          <a:pt x="29785" y="231900"/>
                          <a:pt x="61729" y="227404"/>
                        </a:cubicBezTo>
                        <a:cubicBezTo>
                          <a:pt x="61919" y="226676"/>
                          <a:pt x="62125" y="225964"/>
                          <a:pt x="62315" y="225236"/>
                        </a:cubicBezTo>
                        <a:cubicBezTo>
                          <a:pt x="58025" y="182290"/>
                          <a:pt x="68029" y="138980"/>
                          <a:pt x="89589" y="107099"/>
                        </a:cubicBezTo>
                        <a:cubicBezTo>
                          <a:pt x="123655" y="56745"/>
                          <a:pt x="178884" y="45522"/>
                          <a:pt x="222273" y="80110"/>
                        </a:cubicBezTo>
                        <a:cubicBezTo>
                          <a:pt x="245597" y="20259"/>
                          <a:pt x="300392" y="2229"/>
                          <a:pt x="338736" y="37923"/>
                        </a:cubicBezTo>
                        <a:lnTo>
                          <a:pt x="366846" y="8686"/>
                        </a:lnTo>
                        <a:cubicBezTo>
                          <a:pt x="374611" y="4135"/>
                          <a:pt x="382696" y="1441"/>
                          <a:pt x="390797" y="50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15" name="グループ化 214">
                    <a:extLst>
                      <a:ext uri="{FF2B5EF4-FFF2-40B4-BE49-F238E27FC236}">
                        <a16:creationId xmlns:a16="http://schemas.microsoft.com/office/drawing/2014/main" id="{E64B3252-6EA6-DAAF-286C-932B8C114A1C}"/>
                      </a:ext>
                    </a:extLst>
                  </p:cNvPr>
                  <p:cNvGrpSpPr/>
                  <p:nvPr/>
                </p:nvGrpSpPr>
                <p:grpSpPr>
                  <a:xfrm>
                    <a:off x="-221304" y="2379250"/>
                    <a:ext cx="1277659" cy="1160107"/>
                    <a:chOff x="2791855" y="2017485"/>
                    <a:chExt cx="1150919" cy="1045027"/>
                  </a:xfrm>
                  <a:solidFill>
                    <a:srgbClr val="FFCC99"/>
                  </a:solidFill>
                </p:grpSpPr>
                <p:grpSp>
                  <p:nvGrpSpPr>
                    <p:cNvPr id="218" name="グループ化 217">
                      <a:extLst>
                        <a:ext uri="{FF2B5EF4-FFF2-40B4-BE49-F238E27FC236}">
                          <a16:creationId xmlns:a16="http://schemas.microsoft.com/office/drawing/2014/main" id="{15AC441F-3CA3-BE89-11E8-8F2384A4E20C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3" name="円/楕円 465">
                        <a:extLst>
                          <a:ext uri="{FF2B5EF4-FFF2-40B4-BE49-F238E27FC236}">
                            <a16:creationId xmlns:a16="http://schemas.microsoft.com/office/drawing/2014/main" id="{A75562F7-2BDC-FBF2-8901-D97132D7A8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4" name="円/楕円 466">
                        <a:extLst>
                          <a:ext uri="{FF2B5EF4-FFF2-40B4-BE49-F238E27FC236}">
                            <a16:creationId xmlns:a16="http://schemas.microsoft.com/office/drawing/2014/main" id="{A66D1DFF-8D75-743A-5890-F9D3327E4E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19" name="グループ化 218">
                      <a:extLst>
                        <a:ext uri="{FF2B5EF4-FFF2-40B4-BE49-F238E27FC236}">
                          <a16:creationId xmlns:a16="http://schemas.microsoft.com/office/drawing/2014/main" id="{161CE5F1-AF40-DC6C-DCDC-15C8FDD1C80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21" name="円/楕円 463">
                        <a:extLst>
                          <a:ext uri="{FF2B5EF4-FFF2-40B4-BE49-F238E27FC236}">
                            <a16:creationId xmlns:a16="http://schemas.microsoft.com/office/drawing/2014/main" id="{A9A5C2BF-8254-0801-C483-77B64FBA106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22" name="円/楕円 464">
                        <a:extLst>
                          <a:ext uri="{FF2B5EF4-FFF2-40B4-BE49-F238E27FC236}">
                            <a16:creationId xmlns:a16="http://schemas.microsoft.com/office/drawing/2014/main" id="{DFA68194-C838-E8B3-3A23-7AEEAB63A3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20" name="円/楕円 462">
                      <a:extLst>
                        <a:ext uri="{FF2B5EF4-FFF2-40B4-BE49-F238E27FC236}">
                          <a16:creationId xmlns:a16="http://schemas.microsoft.com/office/drawing/2014/main" id="{6D96E847-B676-E524-8F81-D8F60872BD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5"/>
                      <a:ext cx="928914" cy="1045027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16" name="円/楕円 449">
                    <a:extLst>
                      <a:ext uri="{FF2B5EF4-FFF2-40B4-BE49-F238E27FC236}">
                        <a16:creationId xmlns:a16="http://schemas.microsoft.com/office/drawing/2014/main" id="{1C5A796F-1D7C-8A18-AA71-D408725C8126}"/>
                      </a:ext>
                    </a:extLst>
                  </p:cNvPr>
                  <p:cNvSpPr/>
                  <p:nvPr/>
                </p:nvSpPr>
                <p:spPr>
                  <a:xfrm>
                    <a:off x="277160" y="3121476"/>
                    <a:ext cx="276751" cy="139431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1A73DD0D-FC94-E05C-0574-60E79D34434A}"/>
                      </a:ext>
                    </a:extLst>
                  </p:cNvPr>
                  <p:cNvSpPr/>
                  <p:nvPr/>
                </p:nvSpPr>
                <p:spPr>
                  <a:xfrm>
                    <a:off x="-37804" y="2171701"/>
                    <a:ext cx="942680" cy="577640"/>
                  </a:xfrm>
                  <a:custGeom>
                    <a:avLst/>
                    <a:gdLst>
                      <a:gd name="connsiteX0" fmla="*/ 561805 w 998117"/>
                      <a:gd name="connsiteY0" fmla="*/ 738 h 573505"/>
                      <a:gd name="connsiteX1" fmla="*/ 614877 w 998117"/>
                      <a:gd name="connsiteY1" fmla="*/ 76794 h 573505"/>
                      <a:gd name="connsiteX2" fmla="*/ 651886 w 998117"/>
                      <a:gd name="connsiteY2" fmla="*/ 77595 h 573505"/>
                      <a:gd name="connsiteX3" fmla="*/ 669258 w 998117"/>
                      <a:gd name="connsiteY3" fmla="*/ 88309 h 573505"/>
                      <a:gd name="connsiteX4" fmla="*/ 682937 w 998117"/>
                      <a:gd name="connsiteY4" fmla="*/ 82742 h 573505"/>
                      <a:gd name="connsiteX5" fmla="*/ 751465 w 998117"/>
                      <a:gd name="connsiteY5" fmla="*/ 109956 h 573505"/>
                      <a:gd name="connsiteX6" fmla="*/ 753080 w 998117"/>
                      <a:gd name="connsiteY6" fmla="*/ 109959 h 573505"/>
                      <a:gd name="connsiteX7" fmla="*/ 840201 w 998117"/>
                      <a:gd name="connsiteY7" fmla="*/ 106917 h 573505"/>
                      <a:gd name="connsiteX8" fmla="*/ 883636 w 998117"/>
                      <a:gd name="connsiteY8" fmla="*/ 194043 h 573505"/>
                      <a:gd name="connsiteX9" fmla="*/ 883673 w 998117"/>
                      <a:gd name="connsiteY9" fmla="*/ 194055 h 573505"/>
                      <a:gd name="connsiteX10" fmla="*/ 916774 w 998117"/>
                      <a:gd name="connsiteY10" fmla="*/ 204827 h 573505"/>
                      <a:gd name="connsiteX11" fmla="*/ 927989 w 998117"/>
                      <a:gd name="connsiteY11" fmla="*/ 281736 h 573505"/>
                      <a:gd name="connsiteX12" fmla="*/ 928608 w 998117"/>
                      <a:gd name="connsiteY12" fmla="*/ 281925 h 573505"/>
                      <a:gd name="connsiteX13" fmla="*/ 955824 w 998117"/>
                      <a:gd name="connsiteY13" fmla="*/ 290232 h 573505"/>
                      <a:gd name="connsiteX14" fmla="*/ 973220 w 998117"/>
                      <a:gd name="connsiteY14" fmla="*/ 308418 h 573505"/>
                      <a:gd name="connsiteX15" fmla="*/ 975666 w 998117"/>
                      <a:gd name="connsiteY15" fmla="*/ 334501 h 573505"/>
                      <a:gd name="connsiteX16" fmla="*/ 960623 w 998117"/>
                      <a:gd name="connsiteY16" fmla="*/ 359294 h 573505"/>
                      <a:gd name="connsiteX17" fmla="*/ 960174 w 998117"/>
                      <a:gd name="connsiteY17" fmla="*/ 360035 h 573505"/>
                      <a:gd name="connsiteX18" fmla="*/ 997671 w 998117"/>
                      <a:gd name="connsiteY18" fmla="*/ 398497 h 573505"/>
                      <a:gd name="connsiteX19" fmla="*/ 996448 w 998117"/>
                      <a:gd name="connsiteY19" fmla="*/ 416653 h 573505"/>
                      <a:gd name="connsiteX20" fmla="*/ 951144 w 998117"/>
                      <a:gd name="connsiteY20" fmla="*/ 462432 h 573505"/>
                      <a:gd name="connsiteX21" fmla="*/ 951057 w 998117"/>
                      <a:gd name="connsiteY21" fmla="*/ 462641 h 573505"/>
                      <a:gd name="connsiteX22" fmla="*/ 938682 w 998117"/>
                      <a:gd name="connsiteY22" fmla="*/ 492519 h 573505"/>
                      <a:gd name="connsiteX23" fmla="*/ 909805 w 998117"/>
                      <a:gd name="connsiteY23" fmla="*/ 516681 h 573505"/>
                      <a:gd name="connsiteX24" fmla="*/ 852793 w 998117"/>
                      <a:gd name="connsiteY24" fmla="*/ 530025 h 573505"/>
                      <a:gd name="connsiteX25" fmla="*/ 769890 w 998117"/>
                      <a:gd name="connsiteY25" fmla="*/ 566355 h 573505"/>
                      <a:gd name="connsiteX26" fmla="*/ 677701 w 998117"/>
                      <a:gd name="connsiteY26" fmla="*/ 524932 h 573505"/>
                      <a:gd name="connsiteX27" fmla="*/ 606954 w 998117"/>
                      <a:gd name="connsiteY27" fmla="*/ 520216 h 573505"/>
                      <a:gd name="connsiteX28" fmla="*/ 578955 w 998117"/>
                      <a:gd name="connsiteY28" fmla="*/ 447123 h 573505"/>
                      <a:gd name="connsiteX29" fmla="*/ 575269 w 998117"/>
                      <a:gd name="connsiteY29" fmla="*/ 446513 h 573505"/>
                      <a:gd name="connsiteX30" fmla="*/ 557930 w 998117"/>
                      <a:gd name="connsiteY30" fmla="*/ 461065 h 573505"/>
                      <a:gd name="connsiteX31" fmla="*/ 464109 w 998117"/>
                      <a:gd name="connsiteY31" fmla="*/ 435083 h 573505"/>
                      <a:gd name="connsiteX32" fmla="*/ 464075 w 998117"/>
                      <a:gd name="connsiteY32" fmla="*/ 435103 h 573505"/>
                      <a:gd name="connsiteX33" fmla="*/ 433928 w 998117"/>
                      <a:gd name="connsiteY33" fmla="*/ 452506 h 573505"/>
                      <a:gd name="connsiteX34" fmla="*/ 421185 w 998117"/>
                      <a:gd name="connsiteY34" fmla="*/ 453687 h 573505"/>
                      <a:gd name="connsiteX35" fmla="*/ 420029 w 998117"/>
                      <a:gd name="connsiteY35" fmla="*/ 460685 h 573505"/>
                      <a:gd name="connsiteX36" fmla="*/ 403261 w 998117"/>
                      <a:gd name="connsiteY36" fmla="*/ 490884 h 573505"/>
                      <a:gd name="connsiteX37" fmla="*/ 325412 w 998117"/>
                      <a:gd name="connsiteY37" fmla="*/ 499011 h 573505"/>
                      <a:gd name="connsiteX38" fmla="*/ 269780 w 998117"/>
                      <a:gd name="connsiteY38" fmla="*/ 570611 h 573505"/>
                      <a:gd name="connsiteX39" fmla="*/ 187982 w 998117"/>
                      <a:gd name="connsiteY39" fmla="*/ 526907 h 573505"/>
                      <a:gd name="connsiteX40" fmla="*/ 66474 w 998117"/>
                      <a:gd name="connsiteY40" fmla="*/ 483726 h 573505"/>
                      <a:gd name="connsiteX41" fmla="*/ 13049 w 998117"/>
                      <a:gd name="connsiteY41" fmla="*/ 435673 h 573505"/>
                      <a:gd name="connsiteX42" fmla="*/ 24465 w 998117"/>
                      <a:gd name="connsiteY42" fmla="*/ 370811 h 573505"/>
                      <a:gd name="connsiteX43" fmla="*/ 359 w 998117"/>
                      <a:gd name="connsiteY43" fmla="*/ 304263 h 573505"/>
                      <a:gd name="connsiteX44" fmla="*/ 44382 w 998117"/>
                      <a:gd name="connsiteY44" fmla="*/ 245114 h 573505"/>
                      <a:gd name="connsiteX45" fmla="*/ 44804 w 998117"/>
                      <a:gd name="connsiteY45" fmla="*/ 243555 h 573505"/>
                      <a:gd name="connsiteX46" fmla="*/ 64414 w 998117"/>
                      <a:gd name="connsiteY46" fmla="*/ 158616 h 573505"/>
                      <a:gd name="connsiteX47" fmla="*/ 159813 w 998117"/>
                      <a:gd name="connsiteY47" fmla="*/ 139210 h 573505"/>
                      <a:gd name="connsiteX48" fmla="*/ 159834 w 998117"/>
                      <a:gd name="connsiteY48" fmla="*/ 139177 h 573505"/>
                      <a:gd name="connsiteX49" fmla="*/ 178806 w 998117"/>
                      <a:gd name="connsiteY49" fmla="*/ 109992 h 573505"/>
                      <a:gd name="connsiteX50" fmla="*/ 238009 w 998117"/>
                      <a:gd name="connsiteY50" fmla="*/ 102325 h 573505"/>
                      <a:gd name="connsiteX51" fmla="*/ 254744 w 998117"/>
                      <a:gd name="connsiteY51" fmla="*/ 117899 h 573505"/>
                      <a:gd name="connsiteX52" fmla="*/ 263404 w 998117"/>
                      <a:gd name="connsiteY52" fmla="*/ 101509 h 573505"/>
                      <a:gd name="connsiteX53" fmla="*/ 355858 w 998117"/>
                      <a:gd name="connsiteY53" fmla="*/ 60679 h 573505"/>
                      <a:gd name="connsiteX54" fmla="*/ 406681 w 998117"/>
                      <a:gd name="connsiteY54" fmla="*/ 11239 h 573505"/>
                      <a:gd name="connsiteX55" fmla="*/ 479746 w 998117"/>
                      <a:gd name="connsiteY55" fmla="*/ 39311 h 573505"/>
                      <a:gd name="connsiteX56" fmla="*/ 561805 w 998117"/>
                      <a:gd name="connsiteY56" fmla="*/ 738 h 573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998117" h="573505">
                        <a:moveTo>
                          <a:pt x="561805" y="738"/>
                        </a:moveTo>
                        <a:cubicBezTo>
                          <a:pt x="594320" y="5808"/>
                          <a:pt x="615500" y="36154"/>
                          <a:pt x="614877" y="76794"/>
                        </a:cubicBezTo>
                        <a:cubicBezTo>
                          <a:pt x="628208" y="73861"/>
                          <a:pt x="640708" y="74300"/>
                          <a:pt x="651886" y="77595"/>
                        </a:cubicBezTo>
                        <a:lnTo>
                          <a:pt x="669258" y="88309"/>
                        </a:lnTo>
                        <a:lnTo>
                          <a:pt x="682937" y="82742"/>
                        </a:lnTo>
                        <a:cubicBezTo>
                          <a:pt x="713943" y="77309"/>
                          <a:pt x="742398" y="88608"/>
                          <a:pt x="751465" y="109956"/>
                        </a:cubicBezTo>
                        <a:cubicBezTo>
                          <a:pt x="752006" y="109953"/>
                          <a:pt x="752539" y="109963"/>
                          <a:pt x="753080" y="109959"/>
                        </a:cubicBezTo>
                        <a:cubicBezTo>
                          <a:pt x="782107" y="98988"/>
                          <a:pt x="814047" y="97877"/>
                          <a:pt x="840201" y="106917"/>
                        </a:cubicBezTo>
                        <a:cubicBezTo>
                          <a:pt x="881510" y="121205"/>
                          <a:pt x="899583" y="157473"/>
                          <a:pt x="883636" y="194043"/>
                        </a:cubicBezTo>
                        <a:lnTo>
                          <a:pt x="883673" y="194055"/>
                        </a:lnTo>
                        <a:lnTo>
                          <a:pt x="916774" y="204827"/>
                        </a:lnTo>
                        <a:cubicBezTo>
                          <a:pt x="943610" y="221395"/>
                          <a:pt x="950489" y="253243"/>
                          <a:pt x="927989" y="281736"/>
                        </a:cubicBezTo>
                        <a:lnTo>
                          <a:pt x="928608" y="281925"/>
                        </a:lnTo>
                        <a:lnTo>
                          <a:pt x="955824" y="290232"/>
                        </a:lnTo>
                        <a:cubicBezTo>
                          <a:pt x="963592" y="294814"/>
                          <a:pt x="969621" y="301010"/>
                          <a:pt x="973220" y="308418"/>
                        </a:cubicBezTo>
                        <a:cubicBezTo>
                          <a:pt x="977184" y="316570"/>
                          <a:pt x="977919" y="325581"/>
                          <a:pt x="975666" y="334501"/>
                        </a:cubicBezTo>
                        <a:lnTo>
                          <a:pt x="960623" y="359294"/>
                        </a:lnTo>
                        <a:lnTo>
                          <a:pt x="960174" y="360035"/>
                        </a:lnTo>
                        <a:cubicBezTo>
                          <a:pt x="981482" y="366538"/>
                          <a:pt x="995093" y="381096"/>
                          <a:pt x="997671" y="398497"/>
                        </a:cubicBezTo>
                        <a:cubicBezTo>
                          <a:pt x="998531" y="404297"/>
                          <a:pt x="998164" y="410414"/>
                          <a:pt x="996448" y="416653"/>
                        </a:cubicBezTo>
                        <a:cubicBezTo>
                          <a:pt x="991222" y="435669"/>
                          <a:pt x="974217" y="452856"/>
                          <a:pt x="951144" y="462432"/>
                        </a:cubicBezTo>
                        <a:lnTo>
                          <a:pt x="951057" y="462641"/>
                        </a:lnTo>
                        <a:lnTo>
                          <a:pt x="938682" y="492519"/>
                        </a:lnTo>
                        <a:cubicBezTo>
                          <a:pt x="931576" y="501846"/>
                          <a:pt x="921733" y="510186"/>
                          <a:pt x="909805" y="516681"/>
                        </a:cubicBezTo>
                        <a:cubicBezTo>
                          <a:pt x="892491" y="526117"/>
                          <a:pt x="872213" y="530867"/>
                          <a:pt x="852793" y="530025"/>
                        </a:cubicBezTo>
                        <a:cubicBezTo>
                          <a:pt x="831948" y="550469"/>
                          <a:pt x="801409" y="563848"/>
                          <a:pt x="769890" y="566355"/>
                        </a:cubicBezTo>
                        <a:cubicBezTo>
                          <a:pt x="727988" y="569688"/>
                          <a:pt x="691552" y="553317"/>
                          <a:pt x="677701" y="524932"/>
                        </a:cubicBezTo>
                        <a:cubicBezTo>
                          <a:pt x="652740" y="531467"/>
                          <a:pt x="626945" y="529742"/>
                          <a:pt x="606954" y="520216"/>
                        </a:cubicBezTo>
                        <a:cubicBezTo>
                          <a:pt x="576576" y="505745"/>
                          <a:pt x="565233" y="476122"/>
                          <a:pt x="578955" y="447123"/>
                        </a:cubicBezTo>
                        <a:lnTo>
                          <a:pt x="575269" y="446513"/>
                        </a:lnTo>
                        <a:lnTo>
                          <a:pt x="557930" y="461065"/>
                        </a:lnTo>
                        <a:cubicBezTo>
                          <a:pt x="519679" y="482220"/>
                          <a:pt x="480630" y="471397"/>
                          <a:pt x="464109" y="435083"/>
                        </a:cubicBezTo>
                        <a:lnTo>
                          <a:pt x="464075" y="435103"/>
                        </a:lnTo>
                        <a:lnTo>
                          <a:pt x="433928" y="452506"/>
                        </a:lnTo>
                        <a:lnTo>
                          <a:pt x="421185" y="453687"/>
                        </a:lnTo>
                        <a:lnTo>
                          <a:pt x="420029" y="460685"/>
                        </a:lnTo>
                        <a:cubicBezTo>
                          <a:pt x="416128" y="472134"/>
                          <a:pt x="410449" y="482462"/>
                          <a:pt x="403261" y="490884"/>
                        </a:cubicBezTo>
                        <a:cubicBezTo>
                          <a:pt x="381420" y="516481"/>
                          <a:pt x="349871" y="519771"/>
                          <a:pt x="325412" y="499011"/>
                        </a:cubicBezTo>
                        <a:cubicBezTo>
                          <a:pt x="317502" y="534669"/>
                          <a:pt x="296321" y="561927"/>
                          <a:pt x="269780" y="570611"/>
                        </a:cubicBezTo>
                        <a:cubicBezTo>
                          <a:pt x="238504" y="580843"/>
                          <a:pt x="205862" y="563407"/>
                          <a:pt x="187982" y="526907"/>
                        </a:cubicBezTo>
                        <a:cubicBezTo>
                          <a:pt x="145779" y="561552"/>
                          <a:pt x="90967" y="542078"/>
                          <a:pt x="66474" y="483726"/>
                        </a:cubicBezTo>
                        <a:cubicBezTo>
                          <a:pt x="42413" y="487561"/>
                          <a:pt x="19821" y="467245"/>
                          <a:pt x="13049" y="435673"/>
                        </a:cubicBezTo>
                        <a:cubicBezTo>
                          <a:pt x="8144" y="412831"/>
                          <a:pt x="12480" y="388179"/>
                          <a:pt x="24465" y="370811"/>
                        </a:cubicBezTo>
                        <a:cubicBezTo>
                          <a:pt x="7461" y="357187"/>
                          <a:pt x="-2008" y="331044"/>
                          <a:pt x="359" y="304263"/>
                        </a:cubicBezTo>
                        <a:cubicBezTo>
                          <a:pt x="3136" y="272908"/>
                          <a:pt x="21415" y="248347"/>
                          <a:pt x="44382" y="245114"/>
                        </a:cubicBezTo>
                        <a:cubicBezTo>
                          <a:pt x="44519" y="244591"/>
                          <a:pt x="44667" y="244079"/>
                          <a:pt x="44804" y="243555"/>
                        </a:cubicBezTo>
                        <a:cubicBezTo>
                          <a:pt x="41719" y="212677"/>
                          <a:pt x="48912" y="181538"/>
                          <a:pt x="64414" y="158616"/>
                        </a:cubicBezTo>
                        <a:cubicBezTo>
                          <a:pt x="88907" y="122411"/>
                          <a:pt x="128616" y="114342"/>
                          <a:pt x="159813" y="139210"/>
                        </a:cubicBezTo>
                        <a:lnTo>
                          <a:pt x="159834" y="139177"/>
                        </a:lnTo>
                        <a:lnTo>
                          <a:pt x="178806" y="109992"/>
                        </a:lnTo>
                        <a:cubicBezTo>
                          <a:pt x="196017" y="93767"/>
                          <a:pt x="218626" y="90610"/>
                          <a:pt x="238009" y="102325"/>
                        </a:cubicBezTo>
                        <a:lnTo>
                          <a:pt x="254744" y="117899"/>
                        </a:lnTo>
                        <a:lnTo>
                          <a:pt x="263404" y="101509"/>
                        </a:lnTo>
                        <a:cubicBezTo>
                          <a:pt x="288952" y="68129"/>
                          <a:pt x="325492" y="51991"/>
                          <a:pt x="355858" y="60679"/>
                        </a:cubicBezTo>
                        <a:cubicBezTo>
                          <a:pt x="367694" y="37752"/>
                          <a:pt x="386230" y="19729"/>
                          <a:pt x="406681" y="11239"/>
                        </a:cubicBezTo>
                        <a:cubicBezTo>
                          <a:pt x="437757" y="-1665"/>
                          <a:pt x="467366" y="9715"/>
                          <a:pt x="479746" y="39311"/>
                        </a:cubicBezTo>
                        <a:cubicBezTo>
                          <a:pt x="502971" y="11122"/>
                          <a:pt x="534212" y="-3563"/>
                          <a:pt x="561805" y="73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07" name="アーチ 206">
                  <a:extLst>
                    <a:ext uri="{FF2B5EF4-FFF2-40B4-BE49-F238E27FC236}">
                      <a16:creationId xmlns:a16="http://schemas.microsoft.com/office/drawing/2014/main" id="{92F978A8-AB45-26A8-0027-53DFC6EB3401}"/>
                    </a:ext>
                  </a:extLst>
                </p:cNvPr>
                <p:cNvSpPr/>
                <p:nvPr/>
              </p:nvSpPr>
              <p:spPr>
                <a:xfrm>
                  <a:off x="1509353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9" name="アーチ 208">
                  <a:extLst>
                    <a:ext uri="{FF2B5EF4-FFF2-40B4-BE49-F238E27FC236}">
                      <a16:creationId xmlns:a16="http://schemas.microsoft.com/office/drawing/2014/main" id="{F00B699F-E448-36E7-A208-C19A4F334697}"/>
                    </a:ext>
                  </a:extLst>
                </p:cNvPr>
                <p:cNvSpPr/>
                <p:nvPr/>
              </p:nvSpPr>
              <p:spPr>
                <a:xfrm>
                  <a:off x="2108997" y="4274478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ADFE0CA-6E9E-8350-BC95-0475B3511B5D}"/>
                    </a:ext>
                  </a:extLst>
                </p:cNvPr>
                <p:cNvSpPr/>
                <p:nvPr/>
              </p:nvSpPr>
              <p:spPr>
                <a:xfrm rot="16200000">
                  <a:off x="1652323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E433C8EB-3EF5-9D75-16C5-E12E1CE29031}"/>
                    </a:ext>
                  </a:extLst>
                </p:cNvPr>
                <p:cNvSpPr/>
                <p:nvPr/>
              </p:nvSpPr>
              <p:spPr>
                <a:xfrm rot="16200000">
                  <a:off x="2240491" y="4410453"/>
                  <a:ext cx="45719" cy="236413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2BCBB805-76DD-0FBD-1202-0082E232A666}"/>
                  </a:ext>
                </a:extLst>
              </p:cNvPr>
              <p:cNvGrpSpPr/>
              <p:nvPr/>
            </p:nvGrpSpPr>
            <p:grpSpPr>
              <a:xfrm>
                <a:off x="654050" y="5248348"/>
                <a:ext cx="2705100" cy="1199490"/>
                <a:chOff x="654050" y="5237163"/>
                <a:chExt cx="2705100" cy="1210675"/>
              </a:xfrm>
            </p:grpSpPr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7A958AE1-E08C-F087-F8BA-57E932755C40}"/>
                    </a:ext>
                  </a:extLst>
                </p:cNvPr>
                <p:cNvGrpSpPr/>
                <p:nvPr/>
              </p:nvGrpSpPr>
              <p:grpSpPr>
                <a:xfrm>
                  <a:off x="654050" y="5237163"/>
                  <a:ext cx="2705100" cy="1209675"/>
                  <a:chOff x="654050" y="2328863"/>
                  <a:chExt cx="2705100" cy="1209675"/>
                </a:xfrm>
              </p:grpSpPr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0EDA0EDD-CCD6-EF4F-05B5-E7E7C8E12FFE}"/>
                      </a:ext>
                    </a:extLst>
                  </p:cNvPr>
                  <p:cNvSpPr/>
                  <p:nvPr/>
                </p:nvSpPr>
                <p:spPr>
                  <a:xfrm>
                    <a:off x="1092200" y="2690813"/>
                    <a:ext cx="1828800" cy="847725"/>
                  </a:xfrm>
                  <a:custGeom>
                    <a:avLst/>
                    <a:gdLst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0 w 1637838"/>
                      <a:gd name="connsiteY3" fmla="*/ 847725 h 847725"/>
                      <a:gd name="connsiteX4" fmla="*/ 16411 w 1637838"/>
                      <a:gd name="connsiteY4" fmla="*/ 678781 h 847725"/>
                      <a:gd name="connsiteX5" fmla="*/ 818919 w 1637838"/>
                      <a:gd name="connsiteY5" fmla="*/ 0 h 847725"/>
                      <a:gd name="connsiteX0" fmla="*/ 818919 w 1637838"/>
                      <a:gd name="connsiteY0" fmla="*/ 0 h 847725"/>
                      <a:gd name="connsiteX1" fmla="*/ 1621427 w 1637838"/>
                      <a:gd name="connsiteY1" fmla="*/ 678781 h 847725"/>
                      <a:gd name="connsiteX2" fmla="*/ 1637838 w 1637838"/>
                      <a:gd name="connsiteY2" fmla="*/ 847725 h 847725"/>
                      <a:gd name="connsiteX3" fmla="*/ 730019 w 1637838"/>
                      <a:gd name="connsiteY3" fmla="*/ 846137 h 847725"/>
                      <a:gd name="connsiteX4" fmla="*/ 0 w 1637838"/>
                      <a:gd name="connsiteY4" fmla="*/ 847725 h 847725"/>
                      <a:gd name="connsiteX5" fmla="*/ 16411 w 1637838"/>
                      <a:gd name="connsiteY5" fmla="*/ 678781 h 847725"/>
                      <a:gd name="connsiteX6" fmla="*/ 818919 w 1637838"/>
                      <a:gd name="connsiteY6" fmla="*/ 0 h 847725"/>
                      <a:gd name="connsiteX0" fmla="*/ 730019 w 1637838"/>
                      <a:gd name="connsiteY0" fmla="*/ 846137 h 937577"/>
                      <a:gd name="connsiteX1" fmla="*/ 0 w 1637838"/>
                      <a:gd name="connsiteY1" fmla="*/ 847725 h 937577"/>
                      <a:gd name="connsiteX2" fmla="*/ 16411 w 1637838"/>
                      <a:gd name="connsiteY2" fmla="*/ 678781 h 937577"/>
                      <a:gd name="connsiteX3" fmla="*/ 818919 w 1637838"/>
                      <a:gd name="connsiteY3" fmla="*/ 0 h 937577"/>
                      <a:gd name="connsiteX4" fmla="*/ 1621427 w 1637838"/>
                      <a:gd name="connsiteY4" fmla="*/ 678781 h 937577"/>
                      <a:gd name="connsiteX5" fmla="*/ 1637838 w 1637838"/>
                      <a:gd name="connsiteY5" fmla="*/ 847725 h 937577"/>
                      <a:gd name="connsiteX6" fmla="*/ 821459 w 1637838"/>
                      <a:gd name="connsiteY6" fmla="*/ 937577 h 937577"/>
                      <a:gd name="connsiteX0" fmla="*/ 730019 w 1637838"/>
                      <a:gd name="connsiteY0" fmla="*/ 846137 h 847725"/>
                      <a:gd name="connsiteX1" fmla="*/ 0 w 1637838"/>
                      <a:gd name="connsiteY1" fmla="*/ 847725 h 847725"/>
                      <a:gd name="connsiteX2" fmla="*/ 16411 w 1637838"/>
                      <a:gd name="connsiteY2" fmla="*/ 678781 h 847725"/>
                      <a:gd name="connsiteX3" fmla="*/ 818919 w 1637838"/>
                      <a:gd name="connsiteY3" fmla="*/ 0 h 847725"/>
                      <a:gd name="connsiteX4" fmla="*/ 1621427 w 1637838"/>
                      <a:gd name="connsiteY4" fmla="*/ 678781 h 847725"/>
                      <a:gd name="connsiteX5" fmla="*/ 1637838 w 1637838"/>
                      <a:gd name="connsiteY5" fmla="*/ 847725 h 847725"/>
                      <a:gd name="connsiteX0" fmla="*/ 0 w 1637838"/>
                      <a:gd name="connsiteY0" fmla="*/ 847725 h 847725"/>
                      <a:gd name="connsiteX1" fmla="*/ 16411 w 1637838"/>
                      <a:gd name="connsiteY1" fmla="*/ 678781 h 847725"/>
                      <a:gd name="connsiteX2" fmla="*/ 818919 w 1637838"/>
                      <a:gd name="connsiteY2" fmla="*/ 0 h 847725"/>
                      <a:gd name="connsiteX3" fmla="*/ 1621427 w 1637838"/>
                      <a:gd name="connsiteY3" fmla="*/ 678781 h 847725"/>
                      <a:gd name="connsiteX4" fmla="*/ 1637838 w 1637838"/>
                      <a:gd name="connsiteY4" fmla="*/ 847725 h 8477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637838" h="847725">
                        <a:moveTo>
                          <a:pt x="0" y="847725"/>
                        </a:moveTo>
                        <a:lnTo>
                          <a:pt x="16411" y="678781"/>
                        </a:lnTo>
                        <a:cubicBezTo>
                          <a:pt x="92794" y="291402"/>
                          <a:pt x="423066" y="0"/>
                          <a:pt x="818919" y="0"/>
                        </a:cubicBezTo>
                        <a:cubicBezTo>
                          <a:pt x="1214773" y="0"/>
                          <a:pt x="1545044" y="291402"/>
                          <a:pt x="1621427" y="678781"/>
                        </a:cubicBezTo>
                        <a:lnTo>
                          <a:pt x="1637838" y="847725"/>
                        </a:lnTo>
                      </a:path>
                    </a:pathLst>
                  </a:custGeom>
                  <a:gradFill flip="none" rotWithShape="1">
                    <a:gsLst>
                      <a:gs pos="30000">
                        <a:schemeClr val="bg1">
                          <a:alpha val="0"/>
                        </a:schemeClr>
                      </a:gs>
                      <a:gs pos="100000">
                        <a:schemeClr val="bg1">
                          <a:alpha val="50000"/>
                        </a:schemeClr>
                      </a:gs>
                    </a:gsLst>
                    <a:path path="circle">
                      <a:fillToRect l="50000" t="-80000" r="50000" b="18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上の 2 つの角を丸める 181">
                    <a:extLst>
                      <a:ext uri="{FF2B5EF4-FFF2-40B4-BE49-F238E27FC236}">
                        <a16:creationId xmlns:a16="http://schemas.microsoft.com/office/drawing/2014/main" id="{E0E485F8-2003-DD79-F64F-AA9CB509ECA9}"/>
                      </a:ext>
                    </a:extLst>
                  </p:cNvPr>
                  <p:cNvSpPr/>
                  <p:nvPr/>
                </p:nvSpPr>
                <p:spPr>
                  <a:xfrm>
                    <a:off x="654050" y="2328863"/>
                    <a:ext cx="2705100" cy="1209675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上の 2 つの角を丸める 181">
                    <a:extLst>
                      <a:ext uri="{FF2B5EF4-FFF2-40B4-BE49-F238E27FC236}">
                        <a16:creationId xmlns:a16="http://schemas.microsoft.com/office/drawing/2014/main" id="{C34AB4CD-92E4-6566-4FF4-8CDC1FA6CF2B}"/>
                      </a:ext>
                    </a:extLst>
                  </p:cNvPr>
                  <p:cNvSpPr/>
                  <p:nvPr/>
                </p:nvSpPr>
                <p:spPr>
                  <a:xfrm>
                    <a:off x="958850" y="2639820"/>
                    <a:ext cx="2095500" cy="898718"/>
                  </a:xfrm>
                  <a:custGeom>
                    <a:avLst/>
                    <a:gdLst>
                      <a:gd name="connsiteX0" fmla="*/ 163463 w 2705100"/>
                      <a:gd name="connsiteY0" fmla="*/ 0 h 1209675"/>
                      <a:gd name="connsiteX1" fmla="*/ 2541637 w 2705100"/>
                      <a:gd name="connsiteY1" fmla="*/ 0 h 1209675"/>
                      <a:gd name="connsiteX2" fmla="*/ 2705100 w 2705100"/>
                      <a:gd name="connsiteY2" fmla="*/ 163463 h 1209675"/>
                      <a:gd name="connsiteX3" fmla="*/ 2705100 w 2705100"/>
                      <a:gd name="connsiteY3" fmla="*/ 1209675 h 1209675"/>
                      <a:gd name="connsiteX4" fmla="*/ 2705100 w 2705100"/>
                      <a:gd name="connsiteY4" fmla="*/ 1209675 h 1209675"/>
                      <a:gd name="connsiteX5" fmla="*/ 0 w 2705100"/>
                      <a:gd name="connsiteY5" fmla="*/ 1209675 h 1209675"/>
                      <a:gd name="connsiteX6" fmla="*/ 0 w 2705100"/>
                      <a:gd name="connsiteY6" fmla="*/ 1209675 h 1209675"/>
                      <a:gd name="connsiteX7" fmla="*/ 0 w 2705100"/>
                      <a:gd name="connsiteY7" fmla="*/ 163463 h 1209675"/>
                      <a:gd name="connsiteX8" fmla="*/ 163463 w 2705100"/>
                      <a:gd name="connsiteY8" fmla="*/ 0 h 1209675"/>
                      <a:gd name="connsiteX0" fmla="*/ 163463 w 2705100"/>
                      <a:gd name="connsiteY0" fmla="*/ 0 h 1209676"/>
                      <a:gd name="connsiteX1" fmla="*/ 2541637 w 2705100"/>
                      <a:gd name="connsiteY1" fmla="*/ 0 h 1209676"/>
                      <a:gd name="connsiteX2" fmla="*/ 2705100 w 2705100"/>
                      <a:gd name="connsiteY2" fmla="*/ 163463 h 1209676"/>
                      <a:gd name="connsiteX3" fmla="*/ 2705100 w 2705100"/>
                      <a:gd name="connsiteY3" fmla="*/ 1209675 h 1209676"/>
                      <a:gd name="connsiteX4" fmla="*/ 2705100 w 2705100"/>
                      <a:gd name="connsiteY4" fmla="*/ 1209675 h 1209676"/>
                      <a:gd name="connsiteX5" fmla="*/ 1319213 w 2705100"/>
                      <a:gd name="connsiteY5" fmla="*/ 1209676 h 1209676"/>
                      <a:gd name="connsiteX6" fmla="*/ 0 w 2705100"/>
                      <a:gd name="connsiteY6" fmla="*/ 1209675 h 1209676"/>
                      <a:gd name="connsiteX7" fmla="*/ 0 w 2705100"/>
                      <a:gd name="connsiteY7" fmla="*/ 1209675 h 1209676"/>
                      <a:gd name="connsiteX8" fmla="*/ 0 w 2705100"/>
                      <a:gd name="connsiteY8" fmla="*/ 163463 h 1209676"/>
                      <a:gd name="connsiteX9" fmla="*/ 163463 w 2705100"/>
                      <a:gd name="connsiteY9" fmla="*/ 0 h 1209676"/>
                      <a:gd name="connsiteX0" fmla="*/ 1319213 w 2705100"/>
                      <a:gd name="connsiteY0" fmla="*/ 1209676 h 1301116"/>
                      <a:gd name="connsiteX1" fmla="*/ 0 w 2705100"/>
                      <a:gd name="connsiteY1" fmla="*/ 1209675 h 1301116"/>
                      <a:gd name="connsiteX2" fmla="*/ 0 w 2705100"/>
                      <a:gd name="connsiteY2" fmla="*/ 1209675 h 1301116"/>
                      <a:gd name="connsiteX3" fmla="*/ 0 w 2705100"/>
                      <a:gd name="connsiteY3" fmla="*/ 163463 h 1301116"/>
                      <a:gd name="connsiteX4" fmla="*/ 163463 w 2705100"/>
                      <a:gd name="connsiteY4" fmla="*/ 0 h 1301116"/>
                      <a:gd name="connsiteX5" fmla="*/ 2541637 w 2705100"/>
                      <a:gd name="connsiteY5" fmla="*/ 0 h 1301116"/>
                      <a:gd name="connsiteX6" fmla="*/ 2705100 w 2705100"/>
                      <a:gd name="connsiteY6" fmla="*/ 163463 h 1301116"/>
                      <a:gd name="connsiteX7" fmla="*/ 2705100 w 2705100"/>
                      <a:gd name="connsiteY7" fmla="*/ 1209675 h 1301116"/>
                      <a:gd name="connsiteX8" fmla="*/ 2705100 w 2705100"/>
                      <a:gd name="connsiteY8" fmla="*/ 1209675 h 1301116"/>
                      <a:gd name="connsiteX9" fmla="*/ 1410653 w 2705100"/>
                      <a:gd name="connsiteY9" fmla="*/ 1301116 h 1301116"/>
                      <a:gd name="connsiteX0" fmla="*/ 1319213 w 2705100"/>
                      <a:gd name="connsiteY0" fmla="*/ 1209676 h 1209676"/>
                      <a:gd name="connsiteX1" fmla="*/ 0 w 2705100"/>
                      <a:gd name="connsiteY1" fmla="*/ 1209675 h 1209676"/>
                      <a:gd name="connsiteX2" fmla="*/ 0 w 2705100"/>
                      <a:gd name="connsiteY2" fmla="*/ 1209675 h 1209676"/>
                      <a:gd name="connsiteX3" fmla="*/ 0 w 2705100"/>
                      <a:gd name="connsiteY3" fmla="*/ 163463 h 1209676"/>
                      <a:gd name="connsiteX4" fmla="*/ 163463 w 2705100"/>
                      <a:gd name="connsiteY4" fmla="*/ 0 h 1209676"/>
                      <a:gd name="connsiteX5" fmla="*/ 2541637 w 2705100"/>
                      <a:gd name="connsiteY5" fmla="*/ 0 h 1209676"/>
                      <a:gd name="connsiteX6" fmla="*/ 2705100 w 2705100"/>
                      <a:gd name="connsiteY6" fmla="*/ 163463 h 1209676"/>
                      <a:gd name="connsiteX7" fmla="*/ 2705100 w 2705100"/>
                      <a:gd name="connsiteY7" fmla="*/ 1209675 h 1209676"/>
                      <a:gd name="connsiteX8" fmla="*/ 2705100 w 2705100"/>
                      <a:gd name="connsiteY8" fmla="*/ 1209675 h 1209676"/>
                      <a:gd name="connsiteX0" fmla="*/ 0 w 2705100"/>
                      <a:gd name="connsiteY0" fmla="*/ 1209675 h 1209675"/>
                      <a:gd name="connsiteX1" fmla="*/ 0 w 2705100"/>
                      <a:gd name="connsiteY1" fmla="*/ 1209675 h 1209675"/>
                      <a:gd name="connsiteX2" fmla="*/ 0 w 2705100"/>
                      <a:gd name="connsiteY2" fmla="*/ 163463 h 1209675"/>
                      <a:gd name="connsiteX3" fmla="*/ 163463 w 2705100"/>
                      <a:gd name="connsiteY3" fmla="*/ 0 h 1209675"/>
                      <a:gd name="connsiteX4" fmla="*/ 2541637 w 2705100"/>
                      <a:gd name="connsiteY4" fmla="*/ 0 h 1209675"/>
                      <a:gd name="connsiteX5" fmla="*/ 2705100 w 2705100"/>
                      <a:gd name="connsiteY5" fmla="*/ 163463 h 1209675"/>
                      <a:gd name="connsiteX6" fmla="*/ 2705100 w 2705100"/>
                      <a:gd name="connsiteY6" fmla="*/ 1209675 h 1209675"/>
                      <a:gd name="connsiteX7" fmla="*/ 2705100 w 2705100"/>
                      <a:gd name="connsiteY7" fmla="*/ 1209675 h 1209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05100" h="1209675">
                        <a:moveTo>
                          <a:pt x="0" y="1209675"/>
                        </a:moveTo>
                        <a:lnTo>
                          <a:pt x="0" y="1209675"/>
                        </a:lnTo>
                        <a:lnTo>
                          <a:pt x="0" y="163463"/>
                        </a:lnTo>
                        <a:cubicBezTo>
                          <a:pt x="0" y="73185"/>
                          <a:pt x="73185" y="0"/>
                          <a:pt x="163463" y="0"/>
                        </a:cubicBezTo>
                        <a:lnTo>
                          <a:pt x="2541637" y="0"/>
                        </a:lnTo>
                        <a:cubicBezTo>
                          <a:pt x="2631915" y="0"/>
                          <a:pt x="2705100" y="73185"/>
                          <a:pt x="2705100" y="163463"/>
                        </a:cubicBezTo>
                        <a:lnTo>
                          <a:pt x="2705100" y="1209675"/>
                        </a:lnTo>
                        <a:lnTo>
                          <a:pt x="2705100" y="1209675"/>
                        </a:lnTo>
                      </a:path>
                    </a:pathLst>
                  </a:custGeom>
                  <a:pattFill prst="wave">
                    <a:fgClr>
                      <a:schemeClr val="accent1">
                        <a:lumMod val="40000"/>
                        <a:lumOff val="60000"/>
                      </a:schemeClr>
                    </a:fgClr>
                    <a:bgClr>
                      <a:srgbClr val="0070C0"/>
                    </a:bgClr>
                  </a:pattFill>
                  <a:ln w="19050"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1" name="四角形: 上の 2 つの角を丸める 181">
                  <a:extLst>
                    <a:ext uri="{FF2B5EF4-FFF2-40B4-BE49-F238E27FC236}">
                      <a16:creationId xmlns:a16="http://schemas.microsoft.com/office/drawing/2014/main" id="{13E55BFC-11D2-F928-1569-D4E19A5BFE40}"/>
                    </a:ext>
                  </a:extLst>
                </p:cNvPr>
                <p:cNvSpPr/>
                <p:nvPr/>
              </p:nvSpPr>
              <p:spPr>
                <a:xfrm>
                  <a:off x="654050" y="52381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alpha val="50000"/>
                      </a:schemeClr>
                    </a:gs>
                    <a:gs pos="35000">
                      <a:schemeClr val="bg1">
                        <a:alpha val="50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955BB73-0EEA-2B17-EA3E-EA6C9F1B1E0F}"/>
                </a:ext>
              </a:extLst>
            </p:cNvPr>
            <p:cNvGrpSpPr/>
            <p:nvPr/>
          </p:nvGrpSpPr>
          <p:grpSpPr>
            <a:xfrm>
              <a:off x="1339838" y="5168901"/>
              <a:ext cx="256824" cy="235494"/>
              <a:chOff x="1314450" y="2280493"/>
              <a:chExt cx="212372" cy="182066"/>
            </a:xfrm>
          </p:grpSpPr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6217FCE3-A0BB-14F4-AD8E-4BC4FEED7FF9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BB37284D-32E4-38AC-07CB-D59B0C93BE47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CDB6DCAD-3AE8-6AC7-C8B8-E5CC670A590E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2E717F1-455D-EF03-E1FC-2B4314A24814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B8215F4-C6C1-E115-3BB2-CEBD61BFCB9E}"/>
                </a:ext>
              </a:extLst>
            </p:cNvPr>
            <p:cNvGrpSpPr/>
            <p:nvPr/>
          </p:nvGrpSpPr>
          <p:grpSpPr>
            <a:xfrm flipH="1">
              <a:off x="2432402" y="5168901"/>
              <a:ext cx="256822" cy="235494"/>
              <a:chOff x="1314450" y="2280493"/>
              <a:chExt cx="212372" cy="182066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2D6D3BFA-0512-635F-EB55-630169D5321D}"/>
                  </a:ext>
                </a:extLst>
              </p:cNvPr>
              <p:cNvSpPr/>
              <p:nvPr/>
            </p:nvSpPr>
            <p:spPr>
              <a:xfrm>
                <a:off x="1314450" y="2296816"/>
                <a:ext cx="45719" cy="12967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30042EF-3BD4-3173-7827-3EDEB739E103}"/>
                  </a:ext>
                </a:extLst>
              </p:cNvPr>
              <p:cNvSpPr/>
              <p:nvPr/>
            </p:nvSpPr>
            <p:spPr>
              <a:xfrm>
                <a:off x="1362127" y="2284909"/>
                <a:ext cx="57150" cy="16063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四角形: 上の 2 つの角を丸める 16">
                <a:extLst>
                  <a:ext uri="{FF2B5EF4-FFF2-40B4-BE49-F238E27FC236}">
                    <a16:creationId xmlns:a16="http://schemas.microsoft.com/office/drawing/2014/main" id="{42F84AD3-076A-3A9C-879B-435EA8478996}"/>
                  </a:ext>
                </a:extLst>
              </p:cNvPr>
              <p:cNvSpPr/>
              <p:nvPr/>
            </p:nvSpPr>
            <p:spPr>
              <a:xfrm>
                <a:off x="1421235" y="2280493"/>
                <a:ext cx="53975" cy="182066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71F98401-CC4E-5D6F-1BE6-E443D6C7D129}"/>
                  </a:ext>
                </a:extLst>
              </p:cNvPr>
              <p:cNvSpPr/>
              <p:nvPr/>
            </p:nvSpPr>
            <p:spPr>
              <a:xfrm>
                <a:off x="1477168" y="2289671"/>
                <a:ext cx="49654" cy="14584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736F6A1C-FADE-5F57-A62A-3FCEAA12A393}"/>
                </a:ext>
              </a:extLst>
            </p:cNvPr>
            <p:cNvGrpSpPr/>
            <p:nvPr/>
          </p:nvGrpSpPr>
          <p:grpSpPr>
            <a:xfrm>
              <a:off x="2244860" y="3304541"/>
              <a:ext cx="1367370" cy="2057698"/>
              <a:chOff x="2285313" y="300077"/>
              <a:chExt cx="1367370" cy="2057698"/>
            </a:xfrm>
          </p:grpSpPr>
          <p:sp>
            <p:nvSpPr>
              <p:cNvPr id="494" name="稲妻 493">
                <a:extLst>
                  <a:ext uri="{FF2B5EF4-FFF2-40B4-BE49-F238E27FC236}">
                    <a16:creationId xmlns:a16="http://schemas.microsoft.com/office/drawing/2014/main" id="{27B813E6-6C13-E3C2-8C0F-6595117B38C1}"/>
                  </a:ext>
                </a:extLst>
              </p:cNvPr>
              <p:cNvSpPr/>
              <p:nvPr/>
            </p:nvSpPr>
            <p:spPr>
              <a:xfrm rot="6300000">
                <a:off x="2686726" y="1267922"/>
                <a:ext cx="489527" cy="48952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稲妻 494">
                <a:extLst>
                  <a:ext uri="{FF2B5EF4-FFF2-40B4-BE49-F238E27FC236}">
                    <a16:creationId xmlns:a16="http://schemas.microsoft.com/office/drawing/2014/main" id="{60C8ADF7-2FF6-B975-9DA9-5250C6F247D6}"/>
                  </a:ext>
                </a:extLst>
              </p:cNvPr>
              <p:cNvSpPr/>
              <p:nvPr/>
            </p:nvSpPr>
            <p:spPr>
              <a:xfrm rot="9000000">
                <a:off x="2563788" y="19916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8CD83A7E-F815-9B4A-B90F-537800F668BF}"/>
                  </a:ext>
                </a:extLst>
              </p:cNvPr>
              <p:cNvGrpSpPr/>
              <p:nvPr/>
            </p:nvGrpSpPr>
            <p:grpSpPr>
              <a:xfrm>
                <a:off x="2551674" y="1584754"/>
                <a:ext cx="1101009" cy="289650"/>
                <a:chOff x="2551674" y="1584754"/>
                <a:chExt cx="1101009" cy="289650"/>
              </a:xfrm>
            </p:grpSpPr>
            <p:sp>
              <p:nvSpPr>
                <p:cNvPr id="501" name="テキスト ボックス 500">
                  <a:extLst>
                    <a:ext uri="{FF2B5EF4-FFF2-40B4-BE49-F238E27FC236}">
                      <a16:creationId xmlns:a16="http://schemas.microsoft.com/office/drawing/2014/main" id="{C2B11396-397E-8D10-F98B-BAACB72D71C9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02" name="テキスト ボックス 501">
                  <a:extLst>
                    <a:ext uri="{FF2B5EF4-FFF2-40B4-BE49-F238E27FC236}">
                      <a16:creationId xmlns:a16="http://schemas.microsoft.com/office/drawing/2014/main" id="{8CBE30B2-FF93-A066-5BD0-99C054873023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C20E0EE1-36A3-183E-DE8C-C1383C00F942}"/>
                  </a:ext>
                </a:extLst>
              </p:cNvPr>
              <p:cNvGrpSpPr/>
              <p:nvPr/>
            </p:nvGrpSpPr>
            <p:grpSpPr>
              <a:xfrm rot="19800000">
                <a:off x="2475819" y="1036584"/>
                <a:ext cx="820403" cy="215829"/>
                <a:chOff x="2551674" y="1584754"/>
                <a:chExt cx="1101009" cy="289650"/>
              </a:xfrm>
            </p:grpSpPr>
            <p:sp>
              <p:nvSpPr>
                <p:cNvPr id="499" name="テキスト ボックス 498">
                  <a:extLst>
                    <a:ext uri="{FF2B5EF4-FFF2-40B4-BE49-F238E27FC236}">
                      <a16:creationId xmlns:a16="http://schemas.microsoft.com/office/drawing/2014/main" id="{C2C2A972-0F0E-EE60-E53B-9F3E1BD31835}"/>
                    </a:ext>
                  </a:extLst>
                </p:cNvPr>
                <p:cNvSpPr txBox="1"/>
                <p:nvPr/>
              </p:nvSpPr>
              <p:spPr>
                <a:xfrm rot="20700000">
                  <a:off x="2551676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ysClr val="windowText" lastClr="000000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solidFill>
                        <a:sysClr val="windowText" lastClr="000000"/>
                      </a:solidFill>
                    </a:ln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00" name="テキスト ボックス 499">
                  <a:extLst>
                    <a:ext uri="{FF2B5EF4-FFF2-40B4-BE49-F238E27FC236}">
                      <a16:creationId xmlns:a16="http://schemas.microsoft.com/office/drawing/2014/main" id="{09F9CF16-F7DB-3E56-B9EE-06F14DD16235}"/>
                    </a:ext>
                  </a:extLst>
                </p:cNvPr>
                <p:cNvSpPr txBox="1"/>
                <p:nvPr/>
              </p:nvSpPr>
              <p:spPr>
                <a:xfrm rot="20700000">
                  <a:off x="2551674" y="1584754"/>
                  <a:ext cx="1101007" cy="28965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グガァア</a:t>
                  </a:r>
                  <a:r>
                    <a:rPr kumimoji="1" lang="ja-JP" altLang="en-US" sz="24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noFill/>
                      </a:ln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endParaRPr kumimoji="1" lang="ja-JP" altLang="en-US" sz="3200" b="1" dirty="0">
                    <a:ln w="28575">
                      <a:noFill/>
                    </a:ln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498" name="稲妻 497">
                <a:extLst>
                  <a:ext uri="{FF2B5EF4-FFF2-40B4-BE49-F238E27FC236}">
                    <a16:creationId xmlns:a16="http://schemas.microsoft.com/office/drawing/2014/main" id="{5B2691BD-2901-3370-B492-874B73AC2B38}"/>
                  </a:ext>
                </a:extLst>
              </p:cNvPr>
              <p:cNvSpPr/>
              <p:nvPr/>
            </p:nvSpPr>
            <p:spPr>
              <a:xfrm rot="4500000">
                <a:off x="2285313" y="300077"/>
                <a:ext cx="648261" cy="648261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3" name="グループ化 502">
              <a:extLst>
                <a:ext uri="{FF2B5EF4-FFF2-40B4-BE49-F238E27FC236}">
                  <a16:creationId xmlns:a16="http://schemas.microsoft.com/office/drawing/2014/main" id="{A2AC8720-788F-CAF1-BED1-9BD84263606F}"/>
                </a:ext>
              </a:extLst>
            </p:cNvPr>
            <p:cNvGrpSpPr/>
            <p:nvPr/>
          </p:nvGrpSpPr>
          <p:grpSpPr>
            <a:xfrm>
              <a:off x="342022" y="3598825"/>
              <a:ext cx="1189037" cy="2127918"/>
              <a:chOff x="382475" y="594361"/>
              <a:chExt cx="1189037" cy="2127918"/>
            </a:xfrm>
          </p:grpSpPr>
          <p:sp>
            <p:nvSpPr>
              <p:cNvPr id="504" name="稲妻 503">
                <a:extLst>
                  <a:ext uri="{FF2B5EF4-FFF2-40B4-BE49-F238E27FC236}">
                    <a16:creationId xmlns:a16="http://schemas.microsoft.com/office/drawing/2014/main" id="{260C4650-B317-9C0B-9685-1A21AE34BF9A}"/>
                  </a:ext>
                </a:extLst>
              </p:cNvPr>
              <p:cNvSpPr/>
              <p:nvPr/>
            </p:nvSpPr>
            <p:spPr>
              <a:xfrm rot="6300000" flipH="1" flipV="1">
                <a:off x="702860" y="1926323"/>
                <a:ext cx="795956" cy="79595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稲妻 504">
                <a:extLst>
                  <a:ext uri="{FF2B5EF4-FFF2-40B4-BE49-F238E27FC236}">
                    <a16:creationId xmlns:a16="http://schemas.microsoft.com/office/drawing/2014/main" id="{1D273ECD-D832-1A05-E28B-B562D8F30DA9}"/>
                  </a:ext>
                </a:extLst>
              </p:cNvPr>
              <p:cNvSpPr/>
              <p:nvPr/>
            </p:nvSpPr>
            <p:spPr>
              <a:xfrm rot="9000000" flipH="1" flipV="1">
                <a:off x="968192" y="1389708"/>
                <a:ext cx="366167" cy="366167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0A7F4EC5-C466-E649-CD0E-D87D2AB63549}"/>
                  </a:ext>
                </a:extLst>
              </p:cNvPr>
              <p:cNvGrpSpPr/>
              <p:nvPr/>
            </p:nvGrpSpPr>
            <p:grpSpPr>
              <a:xfrm rot="631974">
                <a:off x="382475" y="1611035"/>
                <a:ext cx="1189037" cy="292835"/>
                <a:chOff x="2959893" y="492410"/>
                <a:chExt cx="1189037" cy="292835"/>
              </a:xfrm>
            </p:grpSpPr>
            <p:sp>
              <p:nvSpPr>
                <p:cNvPr id="511" name="テキスト ボックス 510">
                  <a:extLst>
                    <a:ext uri="{FF2B5EF4-FFF2-40B4-BE49-F238E27FC236}">
                      <a16:creationId xmlns:a16="http://schemas.microsoft.com/office/drawing/2014/main" id="{EBEF14A6-D1D4-B7C2-FE21-5B1F03D3650B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512" name="テキスト ボックス 511">
                  <a:extLst>
                    <a:ext uri="{FF2B5EF4-FFF2-40B4-BE49-F238E27FC236}">
                      <a16:creationId xmlns:a16="http://schemas.microsoft.com/office/drawing/2014/main" id="{609880BC-BD2C-5240-A660-B84B88990745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6C2D3DBC-F8F8-C65E-F459-DCBFDFCDB435}"/>
                  </a:ext>
                </a:extLst>
              </p:cNvPr>
              <p:cNvGrpSpPr/>
              <p:nvPr/>
            </p:nvGrpSpPr>
            <p:grpSpPr>
              <a:xfrm rot="1800000">
                <a:off x="649114" y="1042866"/>
                <a:ext cx="865547" cy="213166"/>
                <a:chOff x="2959893" y="492410"/>
                <a:chExt cx="1189037" cy="292835"/>
              </a:xfrm>
            </p:grpSpPr>
            <p:sp>
              <p:nvSpPr>
                <p:cNvPr id="509" name="テキスト ボックス 508">
                  <a:extLst>
                    <a:ext uri="{FF2B5EF4-FFF2-40B4-BE49-F238E27FC236}">
                      <a16:creationId xmlns:a16="http://schemas.microsoft.com/office/drawing/2014/main" id="{1D55BCCD-4B3B-6257-3CD1-9993E63C3901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ln w="28575">
                        <a:solidFill>
                          <a:schemeClr val="tx1"/>
                        </a:solidFill>
                      </a:ln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  <p:sp>
              <p:nvSpPr>
                <p:cNvPr id="510" name="テキスト ボックス 509">
                  <a:extLst>
                    <a:ext uri="{FF2B5EF4-FFF2-40B4-BE49-F238E27FC236}">
                      <a16:creationId xmlns:a16="http://schemas.microsoft.com/office/drawing/2014/main" id="{2EC4B570-6913-E4A0-7394-6516E496FD7F}"/>
                    </a:ext>
                  </a:extLst>
                </p:cNvPr>
                <p:cNvSpPr txBox="1"/>
                <p:nvPr/>
              </p:nvSpPr>
              <p:spPr>
                <a:xfrm>
                  <a:off x="2959893" y="492410"/>
                  <a:ext cx="1189037" cy="29283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48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40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32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sz="2400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ア</a:t>
                  </a:r>
                  <a:r>
                    <a:rPr kumimoji="1" lang="ja-JP" altLang="en-US" b="1" dirty="0">
                      <a:solidFill>
                        <a:srgbClr val="FF0000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ァガグ</a:t>
                  </a:r>
                </a:p>
              </p:txBody>
            </p:sp>
          </p:grpSp>
          <p:sp>
            <p:nvSpPr>
              <p:cNvPr id="508" name="稲妻 507">
                <a:extLst>
                  <a:ext uri="{FF2B5EF4-FFF2-40B4-BE49-F238E27FC236}">
                    <a16:creationId xmlns:a16="http://schemas.microsoft.com/office/drawing/2014/main" id="{6DC57F39-19AD-6266-40A9-C3EE681BC015}"/>
                  </a:ext>
                </a:extLst>
              </p:cNvPr>
              <p:cNvSpPr/>
              <p:nvPr/>
            </p:nvSpPr>
            <p:spPr>
              <a:xfrm rot="10800000" flipH="1" flipV="1">
                <a:off x="990600" y="594361"/>
                <a:ext cx="519019" cy="506196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81776EC5-BF4B-B8DB-77FD-4D964D0A6F08}"/>
                </a:ext>
              </a:extLst>
            </p:cNvPr>
            <p:cNvGrpSpPr/>
            <p:nvPr/>
          </p:nvGrpSpPr>
          <p:grpSpPr>
            <a:xfrm>
              <a:off x="1737412" y="4878718"/>
              <a:ext cx="493322" cy="245838"/>
              <a:chOff x="4426330" y="1206372"/>
              <a:chExt cx="1694856" cy="844604"/>
            </a:xfrm>
          </p:grpSpPr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F3223416-147A-85F6-C19D-4552E0AD3883}"/>
                  </a:ext>
                </a:extLst>
              </p:cNvPr>
              <p:cNvSpPr/>
              <p:nvPr/>
            </p:nvSpPr>
            <p:spPr>
              <a:xfrm>
                <a:off x="4426330" y="1206372"/>
                <a:ext cx="1694856" cy="844604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8DD3455A-D53F-670B-984C-C25305D2ACF6}"/>
                  </a:ext>
                </a:extLst>
              </p:cNvPr>
              <p:cNvSpPr/>
              <p:nvPr/>
            </p:nvSpPr>
            <p:spPr>
              <a:xfrm>
                <a:off x="4612258" y="1407119"/>
                <a:ext cx="1323003" cy="641051"/>
              </a:xfrm>
              <a:custGeom>
                <a:avLst/>
                <a:gdLst>
                  <a:gd name="connsiteX0" fmla="*/ 661501 w 1323003"/>
                  <a:gd name="connsiteY0" fmla="*/ 0 h 641051"/>
                  <a:gd name="connsiteX1" fmla="*/ 1314299 w 1323003"/>
                  <a:gd name="connsiteY1" fmla="*/ 351656 h 641051"/>
                  <a:gd name="connsiteX2" fmla="*/ 1323003 w 1323003"/>
                  <a:gd name="connsiteY2" fmla="*/ 408726 h 641051"/>
                  <a:gd name="connsiteX3" fmla="*/ 1299892 w 1323003"/>
                  <a:gd name="connsiteY3" fmla="*/ 429462 h 641051"/>
                  <a:gd name="connsiteX4" fmla="*/ 961959 w 1323003"/>
                  <a:gd name="connsiteY4" fmla="*/ 598365 h 641051"/>
                  <a:gd name="connsiteX5" fmla="*/ 708425 w 1323003"/>
                  <a:gd name="connsiteY5" fmla="*/ 641048 h 641051"/>
                  <a:gd name="connsiteX6" fmla="*/ 661506 w 1323003"/>
                  <a:gd name="connsiteY6" fmla="*/ 636357 h 641051"/>
                  <a:gd name="connsiteX7" fmla="*/ 614577 w 1323003"/>
                  <a:gd name="connsiteY7" fmla="*/ 641051 h 641051"/>
                  <a:gd name="connsiteX8" fmla="*/ 361043 w 1323003"/>
                  <a:gd name="connsiteY8" fmla="*/ 598365 h 641051"/>
                  <a:gd name="connsiteX9" fmla="*/ 23111 w 1323003"/>
                  <a:gd name="connsiteY9" fmla="*/ 429462 h 641051"/>
                  <a:gd name="connsiteX10" fmla="*/ 0 w 1323003"/>
                  <a:gd name="connsiteY10" fmla="*/ 408725 h 641051"/>
                  <a:gd name="connsiteX11" fmla="*/ 8704 w 1323003"/>
                  <a:gd name="connsiteY11" fmla="*/ 351656 h 641051"/>
                  <a:gd name="connsiteX12" fmla="*/ 661501 w 1323003"/>
                  <a:gd name="connsiteY12" fmla="*/ 0 h 641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23003" h="641051">
                    <a:moveTo>
                      <a:pt x="661501" y="0"/>
                    </a:moveTo>
                    <a:cubicBezTo>
                      <a:pt x="983507" y="0"/>
                      <a:pt x="1252166" y="150967"/>
                      <a:pt x="1314299" y="351656"/>
                    </a:cubicBezTo>
                    <a:lnTo>
                      <a:pt x="1323003" y="408726"/>
                    </a:lnTo>
                    <a:lnTo>
                      <a:pt x="1299892" y="429462"/>
                    </a:lnTo>
                    <a:cubicBezTo>
                      <a:pt x="1208892" y="500082"/>
                      <a:pt x="1092990" y="559794"/>
                      <a:pt x="961959" y="598365"/>
                    </a:cubicBezTo>
                    <a:cubicBezTo>
                      <a:pt x="874606" y="624076"/>
                      <a:pt x="788796" y="637959"/>
                      <a:pt x="708425" y="641048"/>
                    </a:cubicBezTo>
                    <a:lnTo>
                      <a:pt x="661506" y="636357"/>
                    </a:lnTo>
                    <a:lnTo>
                      <a:pt x="614577" y="641051"/>
                    </a:lnTo>
                    <a:cubicBezTo>
                      <a:pt x="534206" y="637963"/>
                      <a:pt x="448397" y="624080"/>
                      <a:pt x="361043" y="598365"/>
                    </a:cubicBezTo>
                    <a:cubicBezTo>
                      <a:pt x="230013" y="559794"/>
                      <a:pt x="114111" y="500082"/>
                      <a:pt x="23111" y="429462"/>
                    </a:cubicBezTo>
                    <a:lnTo>
                      <a:pt x="0" y="408725"/>
                    </a:lnTo>
                    <a:lnTo>
                      <a:pt x="8704" y="351656"/>
                    </a:lnTo>
                    <a:cubicBezTo>
                      <a:pt x="70837" y="150967"/>
                      <a:pt x="339495" y="0"/>
                      <a:pt x="6615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AFC8328E-38B2-F2CD-FB13-F9E3B9E13989}"/>
                  </a:ext>
                </a:extLst>
              </p:cNvPr>
              <p:cNvSpPr/>
              <p:nvPr/>
            </p:nvSpPr>
            <p:spPr>
              <a:xfrm>
                <a:off x="4807748" y="1700998"/>
                <a:ext cx="932021" cy="332319"/>
              </a:xfrm>
              <a:custGeom>
                <a:avLst/>
                <a:gdLst>
                  <a:gd name="connsiteX0" fmla="*/ 383775 w 534727"/>
                  <a:gd name="connsiteY0" fmla="*/ 191 h 242560"/>
                  <a:gd name="connsiteX1" fmla="*/ 532579 w 534727"/>
                  <a:gd name="connsiteY1" fmla="*/ 67890 h 242560"/>
                  <a:gd name="connsiteX2" fmla="*/ 362158 w 534727"/>
                  <a:gd name="connsiteY2" fmla="*/ 230301 h 242560"/>
                  <a:gd name="connsiteX3" fmla="*/ 282168 w 534727"/>
                  <a:gd name="connsiteY3" fmla="*/ 242559 h 242560"/>
                  <a:gd name="connsiteX4" fmla="*/ 267365 w 534727"/>
                  <a:gd name="connsiteY4" fmla="*/ 241212 h 242560"/>
                  <a:gd name="connsiteX5" fmla="*/ 252559 w 534727"/>
                  <a:gd name="connsiteY5" fmla="*/ 242560 h 242560"/>
                  <a:gd name="connsiteX6" fmla="*/ 172569 w 534727"/>
                  <a:gd name="connsiteY6" fmla="*/ 230301 h 242560"/>
                  <a:gd name="connsiteX7" fmla="*/ 2148 w 534727"/>
                  <a:gd name="connsiteY7" fmla="*/ 67890 h 242560"/>
                  <a:gd name="connsiteX8" fmla="*/ 150953 w 534727"/>
                  <a:gd name="connsiteY8" fmla="*/ 191 h 242560"/>
                  <a:gd name="connsiteX9" fmla="*/ 230942 w 534727"/>
                  <a:gd name="connsiteY9" fmla="*/ 12450 h 242560"/>
                  <a:gd name="connsiteX10" fmla="*/ 267363 w 534727"/>
                  <a:gd name="connsiteY10" fmla="*/ 26640 h 242560"/>
                  <a:gd name="connsiteX11" fmla="*/ 303785 w 534727"/>
                  <a:gd name="connsiteY11" fmla="*/ 12449 h 242560"/>
                  <a:gd name="connsiteX12" fmla="*/ 383775 w 534727"/>
                  <a:gd name="connsiteY12" fmla="*/ 191 h 24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4727" h="242560">
                    <a:moveTo>
                      <a:pt x="383775" y="191"/>
                    </a:moveTo>
                    <a:cubicBezTo>
                      <a:pt x="459848" y="-2470"/>
                      <a:pt x="520489" y="22772"/>
                      <a:pt x="532579" y="67890"/>
                    </a:cubicBezTo>
                    <a:cubicBezTo>
                      <a:pt x="548698" y="128048"/>
                      <a:pt x="472398" y="200762"/>
                      <a:pt x="362158" y="230301"/>
                    </a:cubicBezTo>
                    <a:cubicBezTo>
                      <a:pt x="334598" y="237685"/>
                      <a:pt x="307525" y="241672"/>
                      <a:pt x="282168" y="242559"/>
                    </a:cubicBezTo>
                    <a:lnTo>
                      <a:pt x="267365" y="241212"/>
                    </a:lnTo>
                    <a:lnTo>
                      <a:pt x="252559" y="242560"/>
                    </a:lnTo>
                    <a:cubicBezTo>
                      <a:pt x="227202" y="241673"/>
                      <a:pt x="200129" y="237686"/>
                      <a:pt x="172569" y="230301"/>
                    </a:cubicBezTo>
                    <a:cubicBezTo>
                      <a:pt x="62329" y="200762"/>
                      <a:pt x="-13971" y="128048"/>
                      <a:pt x="2148" y="67890"/>
                    </a:cubicBezTo>
                    <a:cubicBezTo>
                      <a:pt x="14238" y="22772"/>
                      <a:pt x="74880" y="-2470"/>
                      <a:pt x="150953" y="191"/>
                    </a:cubicBezTo>
                    <a:cubicBezTo>
                      <a:pt x="176310" y="1078"/>
                      <a:pt x="203382" y="5065"/>
                      <a:pt x="230942" y="12450"/>
                    </a:cubicBezTo>
                    <a:lnTo>
                      <a:pt x="267363" y="26640"/>
                    </a:lnTo>
                    <a:lnTo>
                      <a:pt x="303785" y="12449"/>
                    </a:lnTo>
                    <a:cubicBezTo>
                      <a:pt x="331345" y="5065"/>
                      <a:pt x="358417" y="1077"/>
                      <a:pt x="383775" y="191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A30A7746-A223-6D46-8A0F-CE770E639E0E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大いびきをかく男性のイラスト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169956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110</Words>
  <Application>Microsoft Office PowerPoint</Application>
  <PresentationFormat>A4 210 x 297 mm</PresentationFormat>
  <Paragraphs>98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pptx283_大いびきをかく人物のイラスト</dc:title>
  <dc:subject>pptx283_大いびきをかく人物のイラスト</dc:subject>
  <dc:creator>でじけろお</dc:creator>
  <cp:revision>1</cp:revision>
  <dcterms:created xsi:type="dcterms:W3CDTF">2018-05-20T00:31:01Z</dcterms:created>
  <dcterms:modified xsi:type="dcterms:W3CDTF">2025-03-24T13:50:58Z</dcterms:modified>
  <cp:version>1</cp:version>
</cp:coreProperties>
</file>