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90" r:id="rId2"/>
    <p:sldId id="49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99CC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12" autoAdjust="0"/>
    <p:restoredTop sz="94660"/>
  </p:normalViewPr>
  <p:slideViewPr>
    <p:cSldViewPr snapToGrid="0">
      <p:cViewPr varScale="1">
        <p:scale>
          <a:sx n="71" d="100"/>
          <a:sy n="71" d="100"/>
        </p:scale>
        <p:origin x="19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648BCF-6D0D-739A-CC21-2231185FB8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9" name="グループ化 478">
            <a:extLst>
              <a:ext uri="{FF2B5EF4-FFF2-40B4-BE49-F238E27FC236}">
                <a16:creationId xmlns:a16="http://schemas.microsoft.com/office/drawing/2014/main" id="{BCB188DE-F651-1FA2-509E-7DCD613D67CC}"/>
              </a:ext>
            </a:extLst>
          </p:cNvPr>
          <p:cNvGrpSpPr/>
          <p:nvPr/>
        </p:nvGrpSpPr>
        <p:grpSpPr>
          <a:xfrm>
            <a:off x="654050" y="3932238"/>
            <a:ext cx="2598439" cy="2283924"/>
            <a:chOff x="654050" y="3932238"/>
            <a:chExt cx="2860881" cy="2514600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1B870CCF-FE4C-6E8B-D1D3-51E15D48E782}"/>
                </a:ext>
              </a:extLst>
            </p:cNvPr>
            <p:cNvGrpSpPr/>
            <p:nvPr/>
          </p:nvGrpSpPr>
          <p:grpSpPr>
            <a:xfrm>
              <a:off x="654050" y="3932238"/>
              <a:ext cx="2705100" cy="2514600"/>
              <a:chOff x="654050" y="3932238"/>
              <a:chExt cx="2705100" cy="2514600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A4B9A35A-07BD-7EF8-6114-D8B308A29165}"/>
                  </a:ext>
                </a:extLst>
              </p:cNvPr>
              <p:cNvGrpSpPr/>
              <p:nvPr/>
            </p:nvGrpSpPr>
            <p:grpSpPr>
              <a:xfrm>
                <a:off x="706437" y="39322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9E2EFB29-B2BB-7990-91C1-D4F38C8DC317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51" name="四角形: 上の 2 つの角を丸める 50">
                    <a:extLst>
                      <a:ext uri="{FF2B5EF4-FFF2-40B4-BE49-F238E27FC236}">
                        <a16:creationId xmlns:a16="http://schemas.microsoft.com/office/drawing/2014/main" id="{6BF63353-EC0E-2848-9A91-0E93A9C9AAE8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四角形: 上の 2 つの角を丸める 51">
                    <a:extLst>
                      <a:ext uri="{FF2B5EF4-FFF2-40B4-BE49-F238E27FC236}">
                        <a16:creationId xmlns:a16="http://schemas.microsoft.com/office/drawing/2014/main" id="{0B27B059-F339-CFF0-2440-3CC1CC617A74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8EEFBC2D-B673-8C44-8ED1-4D4402218477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2BF5DEAD-64B6-159B-E29D-72886958F926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rgbClr val="FF99CC"/>
                </a:solid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074AF466-2E92-6A8A-4ED1-1C8540B60DF5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DF85D879-7BEA-0FFD-955D-D3A02C978E68}"/>
                  </a:ext>
                </a:extLst>
              </p:cNvPr>
              <p:cNvGrpSpPr/>
              <p:nvPr/>
            </p:nvGrpSpPr>
            <p:grpSpPr>
              <a:xfrm>
                <a:off x="1495432" y="4015678"/>
                <a:ext cx="1048326" cy="1973294"/>
                <a:chOff x="1395413" y="4057653"/>
                <a:chExt cx="1267032" cy="2384973"/>
              </a:xfrm>
            </p:grpSpPr>
            <p:grpSp>
              <p:nvGrpSpPr>
                <p:cNvPr id="281" name="グループ化 280">
                  <a:extLst>
                    <a:ext uri="{FF2B5EF4-FFF2-40B4-BE49-F238E27FC236}">
                      <a16:creationId xmlns:a16="http://schemas.microsoft.com/office/drawing/2014/main" id="{DDDAC3AD-CDC4-AAFC-2058-B9CD26B94D4F}"/>
                    </a:ext>
                  </a:extLst>
                </p:cNvPr>
                <p:cNvGrpSpPr/>
                <p:nvPr/>
              </p:nvGrpSpPr>
              <p:grpSpPr>
                <a:xfrm>
                  <a:off x="1469864" y="5146048"/>
                  <a:ext cx="1139046" cy="1296578"/>
                  <a:chOff x="-540943" y="2247870"/>
                  <a:chExt cx="1139046" cy="1296578"/>
                </a:xfrm>
              </p:grpSpPr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B0C0A0AB-760D-8D32-5009-E27105F1D13C}"/>
                      </a:ext>
                    </a:extLst>
                  </p:cNvPr>
                  <p:cNvSpPr/>
                  <p:nvPr/>
                </p:nvSpPr>
                <p:spPr>
                  <a:xfrm>
                    <a:off x="-241911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B4774E12-B36B-1127-9264-F968A6D1081F}"/>
                      </a:ext>
                    </a:extLst>
                  </p:cNvPr>
                  <p:cNvSpPr/>
                  <p:nvPr/>
                </p:nvSpPr>
                <p:spPr>
                  <a:xfrm flipH="1">
                    <a:off x="449622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A39305AA-30ED-43BF-7985-A1B1E1475729}"/>
                      </a:ext>
                    </a:extLst>
                  </p:cNvPr>
                  <p:cNvSpPr/>
                  <p:nvPr/>
                </p:nvSpPr>
                <p:spPr>
                  <a:xfrm>
                    <a:off x="-540943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FE72CBE7-0B17-E4FE-89FB-8C7C062D4680}"/>
                      </a:ext>
                    </a:extLst>
                  </p:cNvPr>
                  <p:cNvSpPr/>
                  <p:nvPr/>
                </p:nvSpPr>
                <p:spPr>
                  <a:xfrm>
                    <a:off x="-456999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5501 w 974009"/>
                      <a:gd name="connsiteY3" fmla="*/ 315976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4260" y="315976"/>
                          <a:pt x="485501" y="315976"/>
                        </a:cubicBezTo>
                        <a:cubicBezTo>
                          <a:pt x="586742" y="315976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0" name="フリーフォーム: 図形 319">
                    <a:extLst>
                      <a:ext uri="{FF2B5EF4-FFF2-40B4-BE49-F238E27FC236}">
                        <a16:creationId xmlns:a16="http://schemas.microsoft.com/office/drawing/2014/main" id="{9C06CF43-0DCB-6740-A9FD-5A03695BA4EB}"/>
                      </a:ext>
                    </a:extLst>
                  </p:cNvPr>
                  <p:cNvSpPr/>
                  <p:nvPr/>
                </p:nvSpPr>
                <p:spPr>
                  <a:xfrm flipH="1">
                    <a:off x="-214310" y="2463927"/>
                    <a:ext cx="277969" cy="638678"/>
                  </a:xfrm>
                  <a:custGeom>
                    <a:avLst/>
                    <a:gdLst>
                      <a:gd name="connsiteX0" fmla="*/ 164165 w 277969"/>
                      <a:gd name="connsiteY0" fmla="*/ 0 h 638678"/>
                      <a:gd name="connsiteX1" fmla="*/ 0 w 277969"/>
                      <a:gd name="connsiteY1" fmla="*/ 443813 h 638678"/>
                      <a:gd name="connsiteX2" fmla="*/ 65740 w 277969"/>
                      <a:gd name="connsiteY2" fmla="*/ 638678 h 638678"/>
                      <a:gd name="connsiteX3" fmla="*/ 277969 w 277969"/>
                      <a:gd name="connsiteY3" fmla="*/ 57151 h 638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7969" h="638678">
                        <a:moveTo>
                          <a:pt x="164165" y="0"/>
                        </a:moveTo>
                        <a:lnTo>
                          <a:pt x="0" y="443813"/>
                        </a:lnTo>
                        <a:lnTo>
                          <a:pt x="65740" y="638678"/>
                        </a:lnTo>
                        <a:lnTo>
                          <a:pt x="277969" y="57151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1" name="平行四辺形 929">
                    <a:extLst>
                      <a:ext uri="{FF2B5EF4-FFF2-40B4-BE49-F238E27FC236}">
                        <a16:creationId xmlns:a16="http://schemas.microsoft.com/office/drawing/2014/main" id="{D1E5C8DE-01C3-BEED-F659-02B9CB98054D}"/>
                      </a:ext>
                    </a:extLst>
                  </p:cNvPr>
                  <p:cNvSpPr/>
                  <p:nvPr/>
                </p:nvSpPr>
                <p:spPr>
                  <a:xfrm>
                    <a:off x="-247870" y="2463927"/>
                    <a:ext cx="512895" cy="1078926"/>
                  </a:xfrm>
                  <a:custGeom>
                    <a:avLst/>
                    <a:gdLst>
                      <a:gd name="connsiteX0" fmla="*/ 0 w 558139"/>
                      <a:gd name="connsiteY0" fmla="*/ 1024157 h 1024157"/>
                      <a:gd name="connsiteX1" fmla="*/ 418141 w 558139"/>
                      <a:gd name="connsiteY1" fmla="*/ 0 h 1024157"/>
                      <a:gd name="connsiteX2" fmla="*/ 558139 w 558139"/>
                      <a:gd name="connsiteY2" fmla="*/ 0 h 1024157"/>
                      <a:gd name="connsiteX3" fmla="*/ 139998 w 558139"/>
                      <a:gd name="connsiteY3" fmla="*/ 1024157 h 1024157"/>
                      <a:gd name="connsiteX4" fmla="*/ 0 w 558139"/>
                      <a:gd name="connsiteY4" fmla="*/ 1024157 h 1024157"/>
                      <a:gd name="connsiteX0" fmla="*/ 0 w 558139"/>
                      <a:gd name="connsiteY0" fmla="*/ 1100357 h 1100357"/>
                      <a:gd name="connsiteX1" fmla="*/ 399091 w 558139"/>
                      <a:gd name="connsiteY1" fmla="*/ 0 h 1100357"/>
                      <a:gd name="connsiteX2" fmla="*/ 558139 w 558139"/>
                      <a:gd name="connsiteY2" fmla="*/ 76200 h 1100357"/>
                      <a:gd name="connsiteX3" fmla="*/ 139998 w 558139"/>
                      <a:gd name="connsiteY3" fmla="*/ 1100357 h 1100357"/>
                      <a:gd name="connsiteX4" fmla="*/ 0 w 558139"/>
                      <a:gd name="connsiteY4" fmla="*/ 1100357 h 1100357"/>
                      <a:gd name="connsiteX0" fmla="*/ 0 w 512895"/>
                      <a:gd name="connsiteY0" fmla="*/ 1100357 h 1100357"/>
                      <a:gd name="connsiteX1" fmla="*/ 399091 w 512895"/>
                      <a:gd name="connsiteY1" fmla="*/ 0 h 1100357"/>
                      <a:gd name="connsiteX2" fmla="*/ 512895 w 512895"/>
                      <a:gd name="connsiteY2" fmla="*/ 78582 h 1100357"/>
                      <a:gd name="connsiteX3" fmla="*/ 139998 w 512895"/>
                      <a:gd name="connsiteY3" fmla="*/ 1100357 h 1100357"/>
                      <a:gd name="connsiteX4" fmla="*/ 0 w 512895"/>
                      <a:gd name="connsiteY4" fmla="*/ 1100357 h 1100357"/>
                      <a:gd name="connsiteX0" fmla="*/ 0 w 512895"/>
                      <a:gd name="connsiteY0" fmla="*/ 1078926 h 1078926"/>
                      <a:gd name="connsiteX1" fmla="*/ 399091 w 512895"/>
                      <a:gd name="connsiteY1" fmla="*/ 0 h 1078926"/>
                      <a:gd name="connsiteX2" fmla="*/ 512895 w 512895"/>
                      <a:gd name="connsiteY2" fmla="*/ 57151 h 1078926"/>
                      <a:gd name="connsiteX3" fmla="*/ 139998 w 512895"/>
                      <a:gd name="connsiteY3" fmla="*/ 1078926 h 1078926"/>
                      <a:gd name="connsiteX4" fmla="*/ 0 w 512895"/>
                      <a:gd name="connsiteY4" fmla="*/ 1078926 h 1078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2895" h="1078926">
                        <a:moveTo>
                          <a:pt x="0" y="1078926"/>
                        </a:moveTo>
                        <a:lnTo>
                          <a:pt x="399091" y="0"/>
                        </a:lnTo>
                        <a:lnTo>
                          <a:pt x="512895" y="57151"/>
                        </a:lnTo>
                        <a:lnTo>
                          <a:pt x="139998" y="1078926"/>
                        </a:lnTo>
                        <a:lnTo>
                          <a:pt x="0" y="1078926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69949F8D-2E19-4952-0226-2C39DDAED683}"/>
                    </a:ext>
                  </a:extLst>
                </p:cNvPr>
                <p:cNvGrpSpPr/>
                <p:nvPr/>
              </p:nvGrpSpPr>
              <p:grpSpPr>
                <a:xfrm>
                  <a:off x="1395413" y="4057653"/>
                  <a:ext cx="1267032" cy="1253615"/>
                  <a:chOff x="1389378" y="4046434"/>
                  <a:chExt cx="1267032" cy="1253615"/>
                </a:xfrm>
              </p:grpSpPr>
              <p:grpSp>
                <p:nvGrpSpPr>
                  <p:cNvPr id="290" name="グループ化 289">
                    <a:extLst>
                      <a:ext uri="{FF2B5EF4-FFF2-40B4-BE49-F238E27FC236}">
                        <a16:creationId xmlns:a16="http://schemas.microsoft.com/office/drawing/2014/main" id="{9B213455-77A1-7811-7078-EB1EF48AB9B6}"/>
                      </a:ext>
                    </a:extLst>
                  </p:cNvPr>
                  <p:cNvGrpSpPr/>
                  <p:nvPr/>
                </p:nvGrpSpPr>
                <p:grpSpPr>
                  <a:xfrm>
                    <a:off x="1389378" y="4046434"/>
                    <a:ext cx="1267032" cy="1253615"/>
                    <a:chOff x="685503" y="3787953"/>
                    <a:chExt cx="1267032" cy="1253615"/>
                  </a:xfrm>
                </p:grpSpPr>
                <p:grpSp>
                  <p:nvGrpSpPr>
                    <p:cNvPr id="294" name="グループ化 293">
                      <a:extLst>
                        <a:ext uri="{FF2B5EF4-FFF2-40B4-BE49-F238E27FC236}">
                          <a16:creationId xmlns:a16="http://schemas.microsoft.com/office/drawing/2014/main" id="{C7779783-7458-2142-0089-40A9D25A837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5503" y="3787953"/>
                      <a:ext cx="1267032" cy="1253615"/>
                      <a:chOff x="878044" y="3822771"/>
                      <a:chExt cx="917606" cy="907889"/>
                    </a:xfrm>
                  </p:grpSpPr>
                  <p:sp>
                    <p:nvSpPr>
                      <p:cNvPr id="296" name="円/楕円 473">
                        <a:extLst>
                          <a:ext uri="{FF2B5EF4-FFF2-40B4-BE49-F238E27FC236}">
                            <a16:creationId xmlns:a16="http://schemas.microsoft.com/office/drawing/2014/main" id="{8E8C1006-9E38-19FE-DEB3-17845F03290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8044" y="3822771"/>
                        <a:ext cx="917606" cy="61190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17606" h="560788">
                            <a:moveTo>
                              <a:pt x="350513" y="0"/>
                            </a:moveTo>
                            <a:cubicBezTo>
                              <a:pt x="389679" y="0"/>
                              <a:pt x="425328" y="15059"/>
                              <a:pt x="451289" y="40456"/>
                            </a:cubicBezTo>
                            <a:cubicBezTo>
                              <a:pt x="477250" y="15059"/>
                              <a:pt x="512899" y="0"/>
                              <a:pt x="552065" y="0"/>
                            </a:cubicBezTo>
                            <a:cubicBezTo>
                              <a:pt x="616429" y="0"/>
                              <a:pt x="671294" y="40669"/>
                              <a:pt x="691209" y="98139"/>
                            </a:cubicBezTo>
                            <a:cubicBezTo>
                              <a:pt x="692807" y="97182"/>
                              <a:pt x="694441" y="97155"/>
                              <a:pt x="696081" y="97155"/>
                            </a:cubicBezTo>
                            <a:cubicBezTo>
                              <a:pt x="778657" y="97155"/>
                              <a:pt x="845598" y="164096"/>
                              <a:pt x="845598" y="246672"/>
                            </a:cubicBezTo>
                            <a:lnTo>
                              <a:pt x="838516" y="281749"/>
                            </a:lnTo>
                            <a:cubicBezTo>
                              <a:pt x="886043" y="305239"/>
                              <a:pt x="917606" y="354569"/>
                              <a:pt x="917606" y="411271"/>
                            </a:cubicBezTo>
                            <a:cubicBezTo>
                              <a:pt x="917606" y="493847"/>
                              <a:pt x="850665" y="560788"/>
                              <a:pt x="768089" y="560788"/>
                            </a:cubicBezTo>
                            <a:cubicBezTo>
                              <a:pt x="685513" y="560788"/>
                              <a:pt x="618572" y="493847"/>
                              <a:pt x="618572" y="411271"/>
                            </a:cubicBezTo>
                            <a:lnTo>
                              <a:pt x="625570" y="376611"/>
                            </a:lnTo>
                            <a:cubicBezTo>
                              <a:pt x="593286" y="360813"/>
                              <a:pt x="568854" y="332439"/>
                              <a:pt x="556937" y="298051"/>
                            </a:cubicBezTo>
                            <a:cubicBezTo>
                              <a:pt x="555339" y="299008"/>
                              <a:pt x="553705" y="299034"/>
                              <a:pt x="552065" y="299034"/>
                            </a:cubicBezTo>
                            <a:cubicBezTo>
                              <a:pt x="512899" y="299034"/>
                              <a:pt x="477250" y="283975"/>
                              <a:pt x="451289" y="258578"/>
                            </a:cubicBezTo>
                            <a:cubicBezTo>
                              <a:pt x="429142" y="280244"/>
                              <a:pt x="399945" y="294386"/>
                              <a:pt x="367269" y="295793"/>
                            </a:cubicBezTo>
                            <a:cubicBezTo>
                              <a:pt x="355155" y="333233"/>
                              <a:pt x="328213" y="363759"/>
                              <a:pt x="292595" y="379380"/>
                            </a:cubicBezTo>
                            <a:cubicBezTo>
                              <a:pt x="297808" y="389212"/>
                              <a:pt x="299034" y="400099"/>
                              <a:pt x="299034" y="411271"/>
                            </a:cubicBezTo>
                            <a:cubicBezTo>
                              <a:pt x="299034" y="493847"/>
                              <a:pt x="232093" y="560788"/>
                              <a:pt x="149517" y="560788"/>
                            </a:cubicBezTo>
                            <a:cubicBezTo>
                              <a:pt x="66941" y="560788"/>
                              <a:pt x="0" y="493847"/>
                              <a:pt x="0" y="411271"/>
                            </a:cubicBezTo>
                            <a:cubicBezTo>
                              <a:pt x="0" y="352234"/>
                              <a:pt x="34217" y="301188"/>
                              <a:pt x="84497" y="278103"/>
                            </a:cubicBezTo>
                            <a:cubicBezTo>
                              <a:pt x="79341" y="268407"/>
                              <a:pt x="78152" y="257678"/>
                              <a:pt x="78152" y="246672"/>
                            </a:cubicBezTo>
                            <a:cubicBezTo>
                              <a:pt x="78152" y="169865"/>
                              <a:pt x="136066" y="106585"/>
                              <a:pt x="210883" y="100544"/>
                            </a:cubicBezTo>
                            <a:cubicBezTo>
                              <a:pt x="229813" y="41769"/>
                              <a:pt x="285285" y="0"/>
                              <a:pt x="350513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297" name="グループ化 296">
                        <a:extLst>
                          <a:ext uri="{FF2B5EF4-FFF2-40B4-BE49-F238E27FC236}">
                            <a16:creationId xmlns:a16="http://schemas.microsoft.com/office/drawing/2014/main" id="{6F28ED36-7892-9915-AFEA-379FF6E362D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26524" y="3943261"/>
                        <a:ext cx="834570" cy="787399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309" name="グループ化 308">
                          <a:extLst>
                            <a:ext uri="{FF2B5EF4-FFF2-40B4-BE49-F238E27FC236}">
                              <a16:creationId xmlns:a16="http://schemas.microsoft.com/office/drawing/2014/main" id="{DBDE077F-6E0E-94DE-A574-4B28F58673A7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314" name="円/楕円 125">
                            <a:extLst>
                              <a:ext uri="{FF2B5EF4-FFF2-40B4-BE49-F238E27FC236}">
                                <a16:creationId xmlns:a16="http://schemas.microsoft.com/office/drawing/2014/main" id="{42BF5682-1859-9D54-C212-0A4BE90CBA9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315" name="円/楕円 126">
                            <a:extLst>
                              <a:ext uri="{FF2B5EF4-FFF2-40B4-BE49-F238E27FC236}">
                                <a16:creationId xmlns:a16="http://schemas.microsoft.com/office/drawing/2014/main" id="{86B9088A-EEBB-A4CA-6DD3-ACBFEA76F92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310" name="グループ化 309">
                          <a:extLst>
                            <a:ext uri="{FF2B5EF4-FFF2-40B4-BE49-F238E27FC236}">
                              <a16:creationId xmlns:a16="http://schemas.microsoft.com/office/drawing/2014/main" id="{6AA4BDC8-85B2-BA41-4AA0-805A539E9853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312" name="円/楕円 123">
                            <a:extLst>
                              <a:ext uri="{FF2B5EF4-FFF2-40B4-BE49-F238E27FC236}">
                                <a16:creationId xmlns:a16="http://schemas.microsoft.com/office/drawing/2014/main" id="{EE7045AF-6119-20F9-1C68-03B88061B62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313" name="円/楕円 124">
                            <a:extLst>
                              <a:ext uri="{FF2B5EF4-FFF2-40B4-BE49-F238E27FC236}">
                                <a16:creationId xmlns:a16="http://schemas.microsoft.com/office/drawing/2014/main" id="{C81E6391-6498-0557-DCC8-E9D57C2B5B7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311" name="円/楕円 122">
                          <a:extLst>
                            <a:ext uri="{FF2B5EF4-FFF2-40B4-BE49-F238E27FC236}">
                              <a16:creationId xmlns:a16="http://schemas.microsoft.com/office/drawing/2014/main" id="{A6392C6E-003C-0072-926D-E4A1066A947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2857" y="2017486"/>
                          <a:ext cx="928914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98" name="円/楕円 27">
                        <a:extLst>
                          <a:ext uri="{FF2B5EF4-FFF2-40B4-BE49-F238E27FC236}">
                            <a16:creationId xmlns:a16="http://schemas.microsoft.com/office/drawing/2014/main" id="{76320ED3-BB4B-34B1-A3E7-2C67B2E9A65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1060114" y="420177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99" name="円/楕円 27">
                        <a:extLst>
                          <a:ext uri="{FF2B5EF4-FFF2-40B4-BE49-F238E27FC236}">
                            <a16:creationId xmlns:a16="http://schemas.microsoft.com/office/drawing/2014/main" id="{89E385B0-1925-4704-A270-33749D8176C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1466514" y="420177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0" name="円/楕円 27">
                        <a:extLst>
                          <a:ext uri="{FF2B5EF4-FFF2-40B4-BE49-F238E27FC236}">
                            <a16:creationId xmlns:a16="http://schemas.microsoft.com/office/drawing/2014/main" id="{C94DF09B-3E89-B26E-0C5A-233BCFDC8E78}"/>
                          </a:ext>
                        </a:extLst>
                      </p:cNvPr>
                      <p:cNvSpPr/>
                      <p:nvPr/>
                    </p:nvSpPr>
                    <p:spPr>
                      <a:xfrm rot="8100000">
                        <a:off x="1138253" y="4540799"/>
                        <a:ext cx="122819" cy="4571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1" name="円/楕円 27">
                        <a:extLst>
                          <a:ext uri="{FF2B5EF4-FFF2-40B4-BE49-F238E27FC236}">
                            <a16:creationId xmlns:a16="http://schemas.microsoft.com/office/drawing/2014/main" id="{2F2D826F-FB77-66F0-DD6B-55D4D6D30544}"/>
                          </a:ext>
                        </a:extLst>
                      </p:cNvPr>
                      <p:cNvSpPr/>
                      <p:nvPr/>
                    </p:nvSpPr>
                    <p:spPr>
                      <a:xfrm rot="13500000" flipH="1">
                        <a:off x="1410675" y="4540800"/>
                        <a:ext cx="122819" cy="4571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302" name="グループ化 301">
                        <a:extLst>
                          <a:ext uri="{FF2B5EF4-FFF2-40B4-BE49-F238E27FC236}">
                            <a16:creationId xmlns:a16="http://schemas.microsoft.com/office/drawing/2014/main" id="{C9964D69-DEBF-E705-4EDD-D0718C83217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41473" y="4298880"/>
                        <a:ext cx="79284" cy="63766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307" name="円/楕円 27">
                          <a:extLst>
                            <a:ext uri="{FF2B5EF4-FFF2-40B4-BE49-F238E27FC236}">
                              <a16:creationId xmlns:a16="http://schemas.microsoft.com/office/drawing/2014/main" id="{3BC21C91-6F80-452E-349C-DF2900C3796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08" name="円/楕円 27">
                          <a:extLst>
                            <a:ext uri="{FF2B5EF4-FFF2-40B4-BE49-F238E27FC236}">
                              <a16:creationId xmlns:a16="http://schemas.microsoft.com/office/drawing/2014/main" id="{614C6172-F239-953D-DE10-69B55000DB9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303" name="グループ化 302">
                        <a:extLst>
                          <a:ext uri="{FF2B5EF4-FFF2-40B4-BE49-F238E27FC236}">
                            <a16:creationId xmlns:a16="http://schemas.microsoft.com/office/drawing/2014/main" id="{6646642A-D5AE-CB86-853D-C0B509504C83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H="1">
                        <a:off x="1559492" y="4298880"/>
                        <a:ext cx="79284" cy="63766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305" name="円/楕円 27">
                          <a:extLst>
                            <a:ext uri="{FF2B5EF4-FFF2-40B4-BE49-F238E27FC236}">
                              <a16:creationId xmlns:a16="http://schemas.microsoft.com/office/drawing/2014/main" id="{61AC3494-0BC4-06DC-A06B-D1D21701FDF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06" name="円/楕円 27">
                          <a:extLst>
                            <a:ext uri="{FF2B5EF4-FFF2-40B4-BE49-F238E27FC236}">
                              <a16:creationId xmlns:a16="http://schemas.microsoft.com/office/drawing/2014/main" id="{BBC8A97E-5285-287B-201D-85D3AEE84E0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304" name="円/楕円 64">
                        <a:extLst>
                          <a:ext uri="{FF2B5EF4-FFF2-40B4-BE49-F238E27FC236}">
                            <a16:creationId xmlns:a16="http://schemas.microsoft.com/office/drawing/2014/main" id="{07DD8631-8F85-4E47-D8C8-41469EC549D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96842" y="4454106"/>
                        <a:ext cx="80010" cy="79457"/>
                      </a:xfrm>
                      <a:custGeom>
                        <a:avLst/>
                        <a:gdLst>
                          <a:gd name="connsiteX0" fmla="*/ 24765 w 116205"/>
                          <a:gd name="connsiteY0" fmla="*/ 4629 h 96069"/>
                          <a:gd name="connsiteX1" fmla="*/ 76599 w 116205"/>
                          <a:gd name="connsiteY1" fmla="*/ 0 h 96069"/>
                          <a:gd name="connsiteX2" fmla="*/ 80010 w 116205"/>
                          <a:gd name="connsiteY2" fmla="*/ 13564 h 96069"/>
                          <a:gd name="connsiteX3" fmla="*/ 40005 w 116205"/>
                          <a:gd name="connsiteY3" fmla="*/ 79457 h 96069"/>
                          <a:gd name="connsiteX4" fmla="*/ 0 w 116205"/>
                          <a:gd name="connsiteY4" fmla="*/ 13564 h 96069"/>
                          <a:gd name="connsiteX5" fmla="*/ 2742 w 116205"/>
                          <a:gd name="connsiteY5" fmla="*/ 2662 h 96069"/>
                          <a:gd name="connsiteX6" fmla="*/ 116205 w 116205"/>
                          <a:gd name="connsiteY6" fmla="*/ 96069 h 96069"/>
                          <a:gd name="connsiteX0" fmla="*/ 24765 w 80010"/>
                          <a:gd name="connsiteY0" fmla="*/ 4629 h 79457"/>
                          <a:gd name="connsiteX1" fmla="*/ 76599 w 80010"/>
                          <a:gd name="connsiteY1" fmla="*/ 0 h 79457"/>
                          <a:gd name="connsiteX2" fmla="*/ 80010 w 80010"/>
                          <a:gd name="connsiteY2" fmla="*/ 13564 h 79457"/>
                          <a:gd name="connsiteX3" fmla="*/ 40005 w 80010"/>
                          <a:gd name="connsiteY3" fmla="*/ 79457 h 79457"/>
                          <a:gd name="connsiteX4" fmla="*/ 0 w 80010"/>
                          <a:gd name="connsiteY4" fmla="*/ 13564 h 79457"/>
                          <a:gd name="connsiteX5" fmla="*/ 2742 w 80010"/>
                          <a:gd name="connsiteY5" fmla="*/ 2662 h 79457"/>
                          <a:gd name="connsiteX0" fmla="*/ 76599 w 80010"/>
                          <a:gd name="connsiteY0" fmla="*/ 0 h 79457"/>
                          <a:gd name="connsiteX1" fmla="*/ 80010 w 80010"/>
                          <a:gd name="connsiteY1" fmla="*/ 13564 h 79457"/>
                          <a:gd name="connsiteX2" fmla="*/ 40005 w 80010"/>
                          <a:gd name="connsiteY2" fmla="*/ 79457 h 79457"/>
                          <a:gd name="connsiteX3" fmla="*/ 0 w 80010"/>
                          <a:gd name="connsiteY3" fmla="*/ 13564 h 79457"/>
                          <a:gd name="connsiteX4" fmla="*/ 2742 w 80010"/>
                          <a:gd name="connsiteY4" fmla="*/ 2662 h 794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0010" h="79457">
                            <a:moveTo>
                              <a:pt x="76599" y="0"/>
                            </a:moveTo>
                            <a:cubicBezTo>
                              <a:pt x="79703" y="4150"/>
                              <a:pt x="80010" y="8798"/>
                              <a:pt x="80010" y="13564"/>
                            </a:cubicBezTo>
                            <a:cubicBezTo>
                              <a:pt x="80010" y="49956"/>
                              <a:pt x="62099" y="79457"/>
                              <a:pt x="40005" y="79457"/>
                            </a:cubicBezTo>
                            <a:cubicBezTo>
                              <a:pt x="17911" y="79457"/>
                              <a:pt x="0" y="49956"/>
                              <a:pt x="0" y="13564"/>
                            </a:cubicBezTo>
                            <a:lnTo>
                              <a:pt x="2742" y="2662"/>
                            </a:lnTo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95" name="フリーフォーム: 図形 294">
                      <a:extLst>
                        <a:ext uri="{FF2B5EF4-FFF2-40B4-BE49-F238E27FC236}">
                          <a16:creationId xmlns:a16="http://schemas.microsoft.com/office/drawing/2014/main" id="{2E3CAF89-0F33-CDE4-759C-43B889E5BB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4212" y="3917913"/>
                      <a:ext cx="805200" cy="231722"/>
                    </a:xfrm>
                    <a:custGeom>
                      <a:avLst/>
                      <a:gdLst>
                        <a:gd name="connsiteX0" fmla="*/ 397220 w 936481"/>
                        <a:gd name="connsiteY0" fmla="*/ 0 h 353810"/>
                        <a:gd name="connsiteX1" fmla="*/ 468241 w 936481"/>
                        <a:gd name="connsiteY1" fmla="*/ 1108 h 353810"/>
                        <a:gd name="connsiteX2" fmla="*/ 539261 w 936481"/>
                        <a:gd name="connsiteY2" fmla="*/ 0 h 353810"/>
                        <a:gd name="connsiteX3" fmla="*/ 735498 w 936481"/>
                        <a:gd name="connsiteY3" fmla="*/ 73423 h 353810"/>
                        <a:gd name="connsiteX4" fmla="*/ 929649 w 936481"/>
                        <a:gd name="connsiteY4" fmla="*/ 321656 h 353810"/>
                        <a:gd name="connsiteX5" fmla="*/ 617597 w 936481"/>
                        <a:gd name="connsiteY5" fmla="*/ 277633 h 353810"/>
                        <a:gd name="connsiteX6" fmla="*/ 523711 w 936481"/>
                        <a:gd name="connsiteY6" fmla="*/ 212729 h 353810"/>
                        <a:gd name="connsiteX7" fmla="*/ 468241 w 936481"/>
                        <a:gd name="connsiteY7" fmla="*/ 156840 h 353810"/>
                        <a:gd name="connsiteX8" fmla="*/ 412771 w 936481"/>
                        <a:gd name="connsiteY8" fmla="*/ 212729 h 353810"/>
                        <a:gd name="connsiteX9" fmla="*/ 318884 w 936481"/>
                        <a:gd name="connsiteY9" fmla="*/ 277633 h 353810"/>
                        <a:gd name="connsiteX10" fmla="*/ 6832 w 936481"/>
                        <a:gd name="connsiteY10" fmla="*/ 321656 h 353810"/>
                        <a:gd name="connsiteX11" fmla="*/ 200983 w 936481"/>
                        <a:gd name="connsiteY11" fmla="*/ 73423 h 353810"/>
                        <a:gd name="connsiteX12" fmla="*/ 397220 w 936481"/>
                        <a:gd name="connsiteY12" fmla="*/ 0 h 353810"/>
                        <a:gd name="connsiteX0" fmla="*/ 468241 w 936481"/>
                        <a:gd name="connsiteY0" fmla="*/ 1108 h 353810"/>
                        <a:gd name="connsiteX1" fmla="*/ 539261 w 936481"/>
                        <a:gd name="connsiteY1" fmla="*/ 0 h 353810"/>
                        <a:gd name="connsiteX2" fmla="*/ 735498 w 936481"/>
                        <a:gd name="connsiteY2" fmla="*/ 73423 h 353810"/>
                        <a:gd name="connsiteX3" fmla="*/ 929649 w 936481"/>
                        <a:gd name="connsiteY3" fmla="*/ 321656 h 353810"/>
                        <a:gd name="connsiteX4" fmla="*/ 617597 w 936481"/>
                        <a:gd name="connsiteY4" fmla="*/ 277633 h 353810"/>
                        <a:gd name="connsiteX5" fmla="*/ 523711 w 936481"/>
                        <a:gd name="connsiteY5" fmla="*/ 212729 h 353810"/>
                        <a:gd name="connsiteX6" fmla="*/ 468241 w 936481"/>
                        <a:gd name="connsiteY6" fmla="*/ 156840 h 353810"/>
                        <a:gd name="connsiteX7" fmla="*/ 412771 w 936481"/>
                        <a:gd name="connsiteY7" fmla="*/ 212729 h 353810"/>
                        <a:gd name="connsiteX8" fmla="*/ 318884 w 936481"/>
                        <a:gd name="connsiteY8" fmla="*/ 277633 h 353810"/>
                        <a:gd name="connsiteX9" fmla="*/ 6832 w 936481"/>
                        <a:gd name="connsiteY9" fmla="*/ 321656 h 353810"/>
                        <a:gd name="connsiteX10" fmla="*/ 200983 w 936481"/>
                        <a:gd name="connsiteY10" fmla="*/ 73423 h 353810"/>
                        <a:gd name="connsiteX11" fmla="*/ 397220 w 936481"/>
                        <a:gd name="connsiteY11" fmla="*/ 0 h 353810"/>
                        <a:gd name="connsiteX12" fmla="*/ 559681 w 936481"/>
                        <a:gd name="connsiteY12" fmla="*/ 92548 h 353810"/>
                        <a:gd name="connsiteX0" fmla="*/ 468241 w 936481"/>
                        <a:gd name="connsiteY0" fmla="*/ 1108 h 353810"/>
                        <a:gd name="connsiteX1" fmla="*/ 539261 w 936481"/>
                        <a:gd name="connsiteY1" fmla="*/ 0 h 353810"/>
                        <a:gd name="connsiteX2" fmla="*/ 735498 w 936481"/>
                        <a:gd name="connsiteY2" fmla="*/ 73423 h 353810"/>
                        <a:gd name="connsiteX3" fmla="*/ 929649 w 936481"/>
                        <a:gd name="connsiteY3" fmla="*/ 321656 h 353810"/>
                        <a:gd name="connsiteX4" fmla="*/ 617597 w 936481"/>
                        <a:gd name="connsiteY4" fmla="*/ 277633 h 353810"/>
                        <a:gd name="connsiteX5" fmla="*/ 523711 w 936481"/>
                        <a:gd name="connsiteY5" fmla="*/ 212729 h 353810"/>
                        <a:gd name="connsiteX6" fmla="*/ 468241 w 936481"/>
                        <a:gd name="connsiteY6" fmla="*/ 156840 h 353810"/>
                        <a:gd name="connsiteX7" fmla="*/ 412771 w 936481"/>
                        <a:gd name="connsiteY7" fmla="*/ 212729 h 353810"/>
                        <a:gd name="connsiteX8" fmla="*/ 318884 w 936481"/>
                        <a:gd name="connsiteY8" fmla="*/ 277633 h 353810"/>
                        <a:gd name="connsiteX9" fmla="*/ 6832 w 936481"/>
                        <a:gd name="connsiteY9" fmla="*/ 321656 h 353810"/>
                        <a:gd name="connsiteX10" fmla="*/ 200983 w 936481"/>
                        <a:gd name="connsiteY10" fmla="*/ 73423 h 353810"/>
                        <a:gd name="connsiteX11" fmla="*/ 397220 w 936481"/>
                        <a:gd name="connsiteY11" fmla="*/ 0 h 353810"/>
                        <a:gd name="connsiteX0" fmla="*/ 539261 w 936481"/>
                        <a:gd name="connsiteY0" fmla="*/ 0 h 353810"/>
                        <a:gd name="connsiteX1" fmla="*/ 735498 w 936481"/>
                        <a:gd name="connsiteY1" fmla="*/ 73423 h 353810"/>
                        <a:gd name="connsiteX2" fmla="*/ 929649 w 936481"/>
                        <a:gd name="connsiteY2" fmla="*/ 321656 h 353810"/>
                        <a:gd name="connsiteX3" fmla="*/ 617597 w 936481"/>
                        <a:gd name="connsiteY3" fmla="*/ 277633 h 353810"/>
                        <a:gd name="connsiteX4" fmla="*/ 523711 w 936481"/>
                        <a:gd name="connsiteY4" fmla="*/ 212729 h 353810"/>
                        <a:gd name="connsiteX5" fmla="*/ 468241 w 936481"/>
                        <a:gd name="connsiteY5" fmla="*/ 156840 h 353810"/>
                        <a:gd name="connsiteX6" fmla="*/ 412771 w 936481"/>
                        <a:gd name="connsiteY6" fmla="*/ 212729 h 353810"/>
                        <a:gd name="connsiteX7" fmla="*/ 318884 w 936481"/>
                        <a:gd name="connsiteY7" fmla="*/ 277633 h 353810"/>
                        <a:gd name="connsiteX8" fmla="*/ 6832 w 936481"/>
                        <a:gd name="connsiteY8" fmla="*/ 321656 h 353810"/>
                        <a:gd name="connsiteX9" fmla="*/ 200983 w 936481"/>
                        <a:gd name="connsiteY9" fmla="*/ 73423 h 353810"/>
                        <a:gd name="connsiteX10" fmla="*/ 397220 w 936481"/>
                        <a:gd name="connsiteY10" fmla="*/ 0 h 353810"/>
                        <a:gd name="connsiteX0" fmla="*/ 539261 w 936481"/>
                        <a:gd name="connsiteY0" fmla="*/ 0 h 353810"/>
                        <a:gd name="connsiteX1" fmla="*/ 735498 w 936481"/>
                        <a:gd name="connsiteY1" fmla="*/ 73423 h 353810"/>
                        <a:gd name="connsiteX2" fmla="*/ 929649 w 936481"/>
                        <a:gd name="connsiteY2" fmla="*/ 321656 h 353810"/>
                        <a:gd name="connsiteX3" fmla="*/ 617597 w 936481"/>
                        <a:gd name="connsiteY3" fmla="*/ 277633 h 353810"/>
                        <a:gd name="connsiteX4" fmla="*/ 523711 w 936481"/>
                        <a:gd name="connsiteY4" fmla="*/ 212729 h 353810"/>
                        <a:gd name="connsiteX5" fmla="*/ 468241 w 936481"/>
                        <a:gd name="connsiteY5" fmla="*/ 156840 h 353810"/>
                        <a:gd name="connsiteX6" fmla="*/ 412771 w 936481"/>
                        <a:gd name="connsiteY6" fmla="*/ 212729 h 353810"/>
                        <a:gd name="connsiteX7" fmla="*/ 318884 w 936481"/>
                        <a:gd name="connsiteY7" fmla="*/ 277633 h 353810"/>
                        <a:gd name="connsiteX8" fmla="*/ 6832 w 936481"/>
                        <a:gd name="connsiteY8" fmla="*/ 321656 h 353810"/>
                        <a:gd name="connsiteX9" fmla="*/ 200983 w 936481"/>
                        <a:gd name="connsiteY9" fmla="*/ 73423 h 353810"/>
                        <a:gd name="connsiteX0" fmla="*/ 735498 w 936481"/>
                        <a:gd name="connsiteY0" fmla="*/ 0 h 280387"/>
                        <a:gd name="connsiteX1" fmla="*/ 929649 w 936481"/>
                        <a:gd name="connsiteY1" fmla="*/ 248233 h 280387"/>
                        <a:gd name="connsiteX2" fmla="*/ 617597 w 936481"/>
                        <a:gd name="connsiteY2" fmla="*/ 204210 h 280387"/>
                        <a:gd name="connsiteX3" fmla="*/ 523711 w 936481"/>
                        <a:gd name="connsiteY3" fmla="*/ 139306 h 280387"/>
                        <a:gd name="connsiteX4" fmla="*/ 468241 w 936481"/>
                        <a:gd name="connsiteY4" fmla="*/ 83417 h 280387"/>
                        <a:gd name="connsiteX5" fmla="*/ 412771 w 936481"/>
                        <a:gd name="connsiteY5" fmla="*/ 139306 h 280387"/>
                        <a:gd name="connsiteX6" fmla="*/ 318884 w 936481"/>
                        <a:gd name="connsiteY6" fmla="*/ 204210 h 280387"/>
                        <a:gd name="connsiteX7" fmla="*/ 6832 w 936481"/>
                        <a:gd name="connsiteY7" fmla="*/ 248233 h 280387"/>
                        <a:gd name="connsiteX8" fmla="*/ 200983 w 936481"/>
                        <a:gd name="connsiteY8" fmla="*/ 0 h 2803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36481" h="280387">
                          <a:moveTo>
                            <a:pt x="735498" y="0"/>
                          </a:moveTo>
                          <a:cubicBezTo>
                            <a:pt x="875282" y="80704"/>
                            <a:pt x="962207" y="191842"/>
                            <a:pt x="929649" y="248233"/>
                          </a:cubicBezTo>
                          <a:cubicBezTo>
                            <a:pt x="897092" y="304625"/>
                            <a:pt x="757381" y="284915"/>
                            <a:pt x="617597" y="204210"/>
                          </a:cubicBezTo>
                          <a:cubicBezTo>
                            <a:pt x="582651" y="184034"/>
                            <a:pt x="551008" y="161956"/>
                            <a:pt x="523711" y="139306"/>
                          </a:cubicBezTo>
                          <a:lnTo>
                            <a:pt x="468241" y="83417"/>
                          </a:lnTo>
                          <a:lnTo>
                            <a:pt x="412771" y="139306"/>
                          </a:lnTo>
                          <a:cubicBezTo>
                            <a:pt x="385473" y="161956"/>
                            <a:pt x="353830" y="184034"/>
                            <a:pt x="318884" y="204210"/>
                          </a:cubicBezTo>
                          <a:cubicBezTo>
                            <a:pt x="179100" y="284915"/>
                            <a:pt x="39389" y="304625"/>
                            <a:pt x="6832" y="248233"/>
                          </a:cubicBezTo>
                          <a:cubicBezTo>
                            <a:pt x="-25726" y="191842"/>
                            <a:pt x="61199" y="80704"/>
                            <a:pt x="200983" y="0"/>
                          </a:cubicBezTo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1" name="円/楕円 27">
                    <a:extLst>
                      <a:ext uri="{FF2B5EF4-FFF2-40B4-BE49-F238E27FC236}">
                        <a16:creationId xmlns:a16="http://schemas.microsoft.com/office/drawing/2014/main" id="{70EA7D77-D580-BDEA-BB8B-045A6E92FD98}"/>
                      </a:ext>
                    </a:extLst>
                  </p:cNvPr>
                  <p:cNvSpPr/>
                  <p:nvPr/>
                </p:nvSpPr>
                <p:spPr>
                  <a:xfrm>
                    <a:off x="1755736" y="4724268"/>
                    <a:ext cx="119004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2" name="円/楕円 27">
                    <a:extLst>
                      <a:ext uri="{FF2B5EF4-FFF2-40B4-BE49-F238E27FC236}">
                        <a16:creationId xmlns:a16="http://schemas.microsoft.com/office/drawing/2014/main" id="{8A9A77B2-63A9-06E8-0AC6-78C53B0C0418}"/>
                      </a:ext>
                    </a:extLst>
                  </p:cNvPr>
                  <p:cNvSpPr/>
                  <p:nvPr/>
                </p:nvSpPr>
                <p:spPr>
                  <a:xfrm>
                    <a:off x="2174836" y="4724268"/>
                    <a:ext cx="119004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85B8708F-240F-20EE-84AD-A29C919D500E}"/>
                    </a:ext>
                  </a:extLst>
                </p:cNvPr>
                <p:cNvSpPr/>
                <p:nvPr/>
              </p:nvSpPr>
              <p:spPr>
                <a:xfrm>
                  <a:off x="2280462" y="5545336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E9A9B8AA-7DCD-DFBD-3CD8-B99F49D029ED}"/>
                    </a:ext>
                  </a:extLst>
                </p:cNvPr>
                <p:cNvSpPr/>
                <p:nvPr/>
              </p:nvSpPr>
              <p:spPr>
                <a:xfrm>
                  <a:off x="2152125" y="5794855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1D08E7CB-59C5-9348-0AD5-F3FDDFF2507F}"/>
                    </a:ext>
                  </a:extLst>
                </p:cNvPr>
                <p:cNvSpPr/>
                <p:nvPr/>
              </p:nvSpPr>
              <p:spPr>
                <a:xfrm>
                  <a:off x="2289710" y="6051916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01860023-3038-8DE9-FA39-2C78F4BA0CD4}"/>
                    </a:ext>
                  </a:extLst>
                </p:cNvPr>
                <p:cNvSpPr/>
                <p:nvPr/>
              </p:nvSpPr>
              <p:spPr>
                <a:xfrm>
                  <a:off x="1710962" y="5770137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9B997F58-096C-58F6-38F2-4117F75C7F0A}"/>
                    </a:ext>
                  </a:extLst>
                </p:cNvPr>
                <p:cNvSpPr/>
                <p:nvPr/>
              </p:nvSpPr>
              <p:spPr>
                <a:xfrm>
                  <a:off x="1618752" y="5526994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520FC230-018C-9A39-0A57-5239F32554CE}"/>
                    </a:ext>
                  </a:extLst>
                </p:cNvPr>
                <p:cNvSpPr/>
                <p:nvPr/>
              </p:nvSpPr>
              <p:spPr>
                <a:xfrm>
                  <a:off x="1596662" y="6055887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ECD24FB1-0F15-DC11-000B-1B26D0ACD85A}"/>
                    </a:ext>
                  </a:extLst>
                </p:cNvPr>
                <p:cNvSpPr/>
                <p:nvPr/>
              </p:nvSpPr>
              <p:spPr>
                <a:xfrm>
                  <a:off x="2034916" y="6178122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ABC9317B-EB54-B117-31BC-B6BBF9E7539E}"/>
                  </a:ext>
                </a:extLst>
              </p:cNvPr>
              <p:cNvGrpSpPr/>
              <p:nvPr/>
            </p:nvGrpSpPr>
            <p:grpSpPr>
              <a:xfrm>
                <a:off x="654050" y="5237163"/>
                <a:ext cx="2705100" cy="1209675"/>
                <a:chOff x="654050" y="5237163"/>
                <a:chExt cx="2705100" cy="1209675"/>
              </a:xfrm>
            </p:grpSpPr>
            <p:grpSp>
              <p:nvGrpSpPr>
                <p:cNvPr id="328" name="グループ化 327">
                  <a:extLst>
                    <a:ext uri="{FF2B5EF4-FFF2-40B4-BE49-F238E27FC236}">
                      <a16:creationId xmlns:a16="http://schemas.microsoft.com/office/drawing/2014/main" id="{C70D7469-5EF0-5781-5B87-FD3FD47D9AA8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E7F09B04-09F9-FA9C-BF06-D693E623AF59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1" name="四角形: 上の 2 つの角を丸める 181">
                    <a:extLst>
                      <a:ext uri="{FF2B5EF4-FFF2-40B4-BE49-F238E27FC236}">
                        <a16:creationId xmlns:a16="http://schemas.microsoft.com/office/drawing/2014/main" id="{92AD85E7-D6DC-9A97-4615-BE15720F3261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2" name="四角形: 上の 2 つの角を丸める 181">
                    <a:extLst>
                      <a:ext uri="{FF2B5EF4-FFF2-40B4-BE49-F238E27FC236}">
                        <a16:creationId xmlns:a16="http://schemas.microsoft.com/office/drawing/2014/main" id="{843C0B0C-8E44-8638-607A-C9B947387D83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plaid">
                    <a:fgClr>
                      <a:srgbClr val="FF3399"/>
                    </a:fgClr>
                    <a:bgClr>
                      <a:srgbClr val="FFCCFF"/>
                    </a:bgClr>
                  </a:patt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9" name="四角形: 上の 2 つの角を丸める 181">
                  <a:extLst>
                    <a:ext uri="{FF2B5EF4-FFF2-40B4-BE49-F238E27FC236}">
                      <a16:creationId xmlns:a16="http://schemas.microsoft.com/office/drawing/2014/main" id="{8FDBBE4C-65FD-23FE-2EDB-4EE6731234C8}"/>
                    </a:ext>
                  </a:extLst>
                </p:cNvPr>
                <p:cNvSpPr/>
                <p:nvPr/>
              </p:nvSpPr>
              <p:spPr>
                <a:xfrm>
                  <a:off x="6540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44CC62B2-54D7-5A8A-FBC4-9C3EEE456366}"/>
                </a:ext>
              </a:extLst>
            </p:cNvPr>
            <p:cNvGrpSpPr/>
            <p:nvPr/>
          </p:nvGrpSpPr>
          <p:grpSpPr>
            <a:xfrm>
              <a:off x="1357522" y="5174174"/>
              <a:ext cx="221455" cy="172195"/>
              <a:chOff x="1314450" y="2280493"/>
              <a:chExt cx="212372" cy="182066"/>
            </a:xfrm>
          </p:grpSpPr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F8E1C43B-512C-21A2-73CC-F70AA5B1415D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62D8C658-0E25-5F18-92C8-B83711C43DD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296F5DC7-071C-B17B-F088-1202711D982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C97C7AA4-7C26-AECC-178F-C670BD61141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F9F3454B-D8CA-7DAB-7810-6184CA406592}"/>
                </a:ext>
              </a:extLst>
            </p:cNvPr>
            <p:cNvGrpSpPr/>
            <p:nvPr/>
          </p:nvGrpSpPr>
          <p:grpSpPr>
            <a:xfrm flipH="1">
              <a:off x="2450086" y="5174174"/>
              <a:ext cx="221455" cy="172195"/>
              <a:chOff x="1314450" y="2280493"/>
              <a:chExt cx="212372" cy="182066"/>
            </a:xfrm>
          </p:grpSpPr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30FC88BF-E1C2-D7CF-DD82-E89EFC7C849A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419C0CDC-FC26-0B12-0338-6F544B275748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198D5243-62F5-3F91-727A-48D66134145C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四角形: 上の 2 つの角を丸める 80">
                <a:extLst>
                  <a:ext uri="{FF2B5EF4-FFF2-40B4-BE49-F238E27FC236}">
                    <a16:creationId xmlns:a16="http://schemas.microsoft.com/office/drawing/2014/main" id="{518EC60D-525F-5168-6736-D44780ADD4C2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1D604E1F-7FB3-4125-68A7-D63F6106BD83}"/>
                </a:ext>
              </a:extLst>
            </p:cNvPr>
            <p:cNvGrpSpPr/>
            <p:nvPr/>
          </p:nvGrpSpPr>
          <p:grpSpPr>
            <a:xfrm>
              <a:off x="1877189" y="4898346"/>
              <a:ext cx="296892" cy="65726"/>
              <a:chOff x="1571462" y="5116942"/>
              <a:chExt cx="1195550" cy="264672"/>
            </a:xfrm>
          </p:grpSpPr>
          <p:sp>
            <p:nvSpPr>
              <p:cNvPr id="403" name="月 402">
                <a:extLst>
                  <a:ext uri="{FF2B5EF4-FFF2-40B4-BE49-F238E27FC236}">
                    <a16:creationId xmlns:a16="http://schemas.microsoft.com/office/drawing/2014/main" id="{54CA0A8A-97F0-AA4A-F4A6-565E121FB67A}"/>
                  </a:ext>
                </a:extLst>
              </p:cNvPr>
              <p:cNvSpPr/>
              <p:nvPr/>
            </p:nvSpPr>
            <p:spPr>
              <a:xfrm rot="5400000">
                <a:off x="2037970" y="4650434"/>
                <a:ext cx="262534" cy="1195550"/>
              </a:xfrm>
              <a:prstGeom prst="moon">
                <a:avLst>
                  <a:gd name="adj" fmla="val 71981"/>
                </a:avLst>
              </a:prstGeom>
              <a:solidFill>
                <a:srgbClr val="FF66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7C6B9EA8-0B7F-7337-7FC9-2EF79C9364F3}"/>
                  </a:ext>
                </a:extLst>
              </p:cNvPr>
              <p:cNvSpPr/>
              <p:nvPr/>
            </p:nvSpPr>
            <p:spPr>
              <a:xfrm rot="5400000">
                <a:off x="2197629" y="5083802"/>
                <a:ext cx="113025" cy="183857"/>
              </a:xfrm>
              <a:custGeom>
                <a:avLst/>
                <a:gdLst>
                  <a:gd name="connsiteX0" fmla="*/ 0 w 113025"/>
                  <a:gd name="connsiteY0" fmla="*/ 173745 h 183857"/>
                  <a:gd name="connsiteX1" fmla="*/ 5197 w 113025"/>
                  <a:gd name="connsiteY1" fmla="*/ 56360 h 183857"/>
                  <a:gd name="connsiteX2" fmla="*/ 12225 w 113025"/>
                  <a:gd name="connsiteY2" fmla="*/ 4807 h 183857"/>
                  <a:gd name="connsiteX3" fmla="*/ 36035 w 113025"/>
                  <a:gd name="connsiteY3" fmla="*/ 0 h 183857"/>
                  <a:gd name="connsiteX4" fmla="*/ 87464 w 113025"/>
                  <a:gd name="connsiteY4" fmla="*/ 0 h 183857"/>
                  <a:gd name="connsiteX5" fmla="*/ 105647 w 113025"/>
                  <a:gd name="connsiteY5" fmla="*/ 7532 h 183857"/>
                  <a:gd name="connsiteX6" fmla="*/ 113025 w 113025"/>
                  <a:gd name="connsiteY6" fmla="*/ 25343 h 183857"/>
                  <a:gd name="connsiteX7" fmla="*/ 112871 w 113025"/>
                  <a:gd name="connsiteY7" fmla="*/ 25715 h 183857"/>
                  <a:gd name="connsiteX8" fmla="*/ 112871 w 113025"/>
                  <a:gd name="connsiteY8" fmla="*/ 158142 h 183857"/>
                  <a:gd name="connsiteX9" fmla="*/ 113025 w 113025"/>
                  <a:gd name="connsiteY9" fmla="*/ 158514 h 183857"/>
                  <a:gd name="connsiteX10" fmla="*/ 105647 w 113025"/>
                  <a:gd name="connsiteY10" fmla="*/ 176325 h 183857"/>
                  <a:gd name="connsiteX11" fmla="*/ 87464 w 113025"/>
                  <a:gd name="connsiteY11" fmla="*/ 183857 h 183857"/>
                  <a:gd name="connsiteX12" fmla="*/ 36035 w 113025"/>
                  <a:gd name="connsiteY12" fmla="*/ 183857 h 183857"/>
                  <a:gd name="connsiteX13" fmla="*/ 6007 w 113025"/>
                  <a:gd name="connsiteY13" fmla="*/ 177795 h 183857"/>
                  <a:gd name="connsiteX14" fmla="*/ 0 w 113025"/>
                  <a:gd name="connsiteY14" fmla="*/ 173745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3025" h="183857">
                    <a:moveTo>
                      <a:pt x="0" y="173745"/>
                    </a:moveTo>
                    <a:lnTo>
                      <a:pt x="5197" y="56360"/>
                    </a:lnTo>
                    <a:lnTo>
                      <a:pt x="12225" y="4807"/>
                    </a:lnTo>
                    <a:lnTo>
                      <a:pt x="36035" y="0"/>
                    </a:lnTo>
                    <a:lnTo>
                      <a:pt x="87464" y="0"/>
                    </a:lnTo>
                    <a:cubicBezTo>
                      <a:pt x="94565" y="0"/>
                      <a:pt x="100994" y="2878"/>
                      <a:pt x="105647" y="7532"/>
                    </a:cubicBezTo>
                    <a:lnTo>
                      <a:pt x="113025" y="25343"/>
                    </a:lnTo>
                    <a:lnTo>
                      <a:pt x="112871" y="25715"/>
                    </a:lnTo>
                    <a:lnTo>
                      <a:pt x="112871" y="158142"/>
                    </a:lnTo>
                    <a:lnTo>
                      <a:pt x="113025" y="158514"/>
                    </a:lnTo>
                    <a:lnTo>
                      <a:pt x="105647" y="176325"/>
                    </a:lnTo>
                    <a:cubicBezTo>
                      <a:pt x="100994" y="180979"/>
                      <a:pt x="94565" y="183857"/>
                      <a:pt x="87464" y="183857"/>
                    </a:cubicBezTo>
                    <a:lnTo>
                      <a:pt x="36035" y="183857"/>
                    </a:lnTo>
                    <a:cubicBezTo>
                      <a:pt x="25384" y="183857"/>
                      <a:pt x="15237" y="181698"/>
                      <a:pt x="6007" y="177795"/>
                    </a:cubicBezTo>
                    <a:lnTo>
                      <a:pt x="0" y="173745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FA86B232-CF7D-6A5E-3828-6FD8D3CA2769}"/>
                  </a:ext>
                </a:extLst>
              </p:cNvPr>
              <p:cNvSpPr/>
              <p:nvPr/>
            </p:nvSpPr>
            <p:spPr>
              <a:xfrm rot="5400000">
                <a:off x="2013288" y="5084121"/>
                <a:ext cx="112387" cy="183857"/>
              </a:xfrm>
              <a:custGeom>
                <a:avLst/>
                <a:gdLst>
                  <a:gd name="connsiteX0" fmla="*/ 0 w 112387"/>
                  <a:gd name="connsiteY0" fmla="*/ 9682 h 183857"/>
                  <a:gd name="connsiteX1" fmla="*/ 5369 w 112387"/>
                  <a:gd name="connsiteY1" fmla="*/ 6062 h 183857"/>
                  <a:gd name="connsiteX2" fmla="*/ 35397 w 112387"/>
                  <a:gd name="connsiteY2" fmla="*/ 0 h 183857"/>
                  <a:gd name="connsiteX3" fmla="*/ 86826 w 112387"/>
                  <a:gd name="connsiteY3" fmla="*/ 0 h 183857"/>
                  <a:gd name="connsiteX4" fmla="*/ 105009 w 112387"/>
                  <a:gd name="connsiteY4" fmla="*/ 7532 h 183857"/>
                  <a:gd name="connsiteX5" fmla="*/ 112387 w 112387"/>
                  <a:gd name="connsiteY5" fmla="*/ 25343 h 183857"/>
                  <a:gd name="connsiteX6" fmla="*/ 112233 w 112387"/>
                  <a:gd name="connsiteY6" fmla="*/ 25715 h 183857"/>
                  <a:gd name="connsiteX7" fmla="*/ 112233 w 112387"/>
                  <a:gd name="connsiteY7" fmla="*/ 158142 h 183857"/>
                  <a:gd name="connsiteX8" fmla="*/ 112387 w 112387"/>
                  <a:gd name="connsiteY8" fmla="*/ 158514 h 183857"/>
                  <a:gd name="connsiteX9" fmla="*/ 105009 w 112387"/>
                  <a:gd name="connsiteY9" fmla="*/ 176325 h 183857"/>
                  <a:gd name="connsiteX10" fmla="*/ 86826 w 112387"/>
                  <a:gd name="connsiteY10" fmla="*/ 183857 h 183857"/>
                  <a:gd name="connsiteX11" fmla="*/ 35397 w 112387"/>
                  <a:gd name="connsiteY11" fmla="*/ 183857 h 183857"/>
                  <a:gd name="connsiteX12" fmla="*/ 13669 w 112387"/>
                  <a:gd name="connsiteY12" fmla="*/ 179471 h 183857"/>
                  <a:gd name="connsiteX13" fmla="*/ 4559 w 112387"/>
                  <a:gd name="connsiteY13" fmla="*/ 112646 h 183857"/>
                  <a:gd name="connsiteX14" fmla="*/ 0 w 112387"/>
                  <a:gd name="connsiteY14" fmla="*/ 9682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2387" h="183857">
                    <a:moveTo>
                      <a:pt x="0" y="9682"/>
                    </a:moveTo>
                    <a:lnTo>
                      <a:pt x="5369" y="6062"/>
                    </a:lnTo>
                    <a:cubicBezTo>
                      <a:pt x="14599" y="2159"/>
                      <a:pt x="24746" y="0"/>
                      <a:pt x="35397" y="0"/>
                    </a:cubicBezTo>
                    <a:lnTo>
                      <a:pt x="86826" y="0"/>
                    </a:lnTo>
                    <a:cubicBezTo>
                      <a:pt x="93927" y="0"/>
                      <a:pt x="100356" y="2878"/>
                      <a:pt x="105009" y="7532"/>
                    </a:cubicBezTo>
                    <a:lnTo>
                      <a:pt x="112387" y="25343"/>
                    </a:lnTo>
                    <a:lnTo>
                      <a:pt x="112233" y="25715"/>
                    </a:lnTo>
                    <a:lnTo>
                      <a:pt x="112233" y="158142"/>
                    </a:lnTo>
                    <a:lnTo>
                      <a:pt x="112387" y="158514"/>
                    </a:lnTo>
                    <a:lnTo>
                      <a:pt x="105009" y="176325"/>
                    </a:lnTo>
                    <a:cubicBezTo>
                      <a:pt x="100356" y="180979"/>
                      <a:pt x="93927" y="183857"/>
                      <a:pt x="86826" y="183857"/>
                    </a:cubicBezTo>
                    <a:lnTo>
                      <a:pt x="35397" y="183857"/>
                    </a:lnTo>
                    <a:lnTo>
                      <a:pt x="13669" y="179471"/>
                    </a:lnTo>
                    <a:lnTo>
                      <a:pt x="4559" y="112646"/>
                    </a:lnTo>
                    <a:lnTo>
                      <a:pt x="0" y="9682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AA4E461D-1877-2C40-8195-B545161D6D35}"/>
                  </a:ext>
                </a:extLst>
              </p:cNvPr>
              <p:cNvSpPr/>
              <p:nvPr/>
            </p:nvSpPr>
            <p:spPr>
              <a:xfrm rot="5400000">
                <a:off x="2382577" y="5097120"/>
                <a:ext cx="99418" cy="170826"/>
              </a:xfrm>
              <a:custGeom>
                <a:avLst/>
                <a:gdLst>
                  <a:gd name="connsiteX0" fmla="*/ 0 w 99418"/>
                  <a:gd name="connsiteY0" fmla="*/ 166298 h 170826"/>
                  <a:gd name="connsiteX1" fmla="*/ 6887 w 99418"/>
                  <a:gd name="connsiteY1" fmla="*/ 115781 h 170826"/>
                  <a:gd name="connsiteX2" fmla="*/ 31093 w 99418"/>
                  <a:gd name="connsiteY2" fmla="*/ 14240 h 170826"/>
                  <a:gd name="connsiteX3" fmla="*/ 36253 w 99418"/>
                  <a:gd name="connsiteY3" fmla="*/ 0 h 170826"/>
                  <a:gd name="connsiteX4" fmla="*/ 73857 w 99418"/>
                  <a:gd name="connsiteY4" fmla="*/ 0 h 170826"/>
                  <a:gd name="connsiteX5" fmla="*/ 92040 w 99418"/>
                  <a:gd name="connsiteY5" fmla="*/ 7532 h 170826"/>
                  <a:gd name="connsiteX6" fmla="*/ 99418 w 99418"/>
                  <a:gd name="connsiteY6" fmla="*/ 25343 h 170826"/>
                  <a:gd name="connsiteX7" fmla="*/ 99264 w 99418"/>
                  <a:gd name="connsiteY7" fmla="*/ 25715 h 170826"/>
                  <a:gd name="connsiteX8" fmla="*/ 99264 w 99418"/>
                  <a:gd name="connsiteY8" fmla="*/ 145111 h 170826"/>
                  <a:gd name="connsiteX9" fmla="*/ 99418 w 99418"/>
                  <a:gd name="connsiteY9" fmla="*/ 145483 h 170826"/>
                  <a:gd name="connsiteX10" fmla="*/ 92040 w 99418"/>
                  <a:gd name="connsiteY10" fmla="*/ 163294 h 170826"/>
                  <a:gd name="connsiteX11" fmla="*/ 73857 w 99418"/>
                  <a:gd name="connsiteY11" fmla="*/ 170826 h 170826"/>
                  <a:gd name="connsiteX12" fmla="*/ 22428 w 99418"/>
                  <a:gd name="connsiteY12" fmla="*/ 170826 h 170826"/>
                  <a:gd name="connsiteX13" fmla="*/ 0 w 99418"/>
                  <a:gd name="connsiteY13" fmla="*/ 166298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9418" h="170826">
                    <a:moveTo>
                      <a:pt x="0" y="166298"/>
                    </a:moveTo>
                    <a:lnTo>
                      <a:pt x="6887" y="115781"/>
                    </a:lnTo>
                    <a:cubicBezTo>
                      <a:pt x="13530" y="80023"/>
                      <a:pt x="21657" y="46042"/>
                      <a:pt x="31093" y="14240"/>
                    </a:cubicBezTo>
                    <a:lnTo>
                      <a:pt x="36253" y="0"/>
                    </a:lnTo>
                    <a:lnTo>
                      <a:pt x="73857" y="0"/>
                    </a:lnTo>
                    <a:cubicBezTo>
                      <a:pt x="80958" y="0"/>
                      <a:pt x="87387" y="2878"/>
                      <a:pt x="92040" y="7532"/>
                    </a:cubicBezTo>
                    <a:lnTo>
                      <a:pt x="99418" y="25343"/>
                    </a:lnTo>
                    <a:lnTo>
                      <a:pt x="99264" y="25715"/>
                    </a:lnTo>
                    <a:lnTo>
                      <a:pt x="99264" y="145111"/>
                    </a:lnTo>
                    <a:lnTo>
                      <a:pt x="99418" y="145483"/>
                    </a:lnTo>
                    <a:lnTo>
                      <a:pt x="92040" y="163294"/>
                    </a:lnTo>
                    <a:cubicBezTo>
                      <a:pt x="87387" y="167948"/>
                      <a:pt x="80958" y="170826"/>
                      <a:pt x="73857" y="170826"/>
                    </a:cubicBezTo>
                    <a:lnTo>
                      <a:pt x="22428" y="170826"/>
                    </a:lnTo>
                    <a:lnTo>
                      <a:pt x="0" y="166298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51FC89A1-47FA-9D93-2CE1-301001C2284B}"/>
                  </a:ext>
                </a:extLst>
              </p:cNvPr>
              <p:cNvSpPr/>
              <p:nvPr/>
            </p:nvSpPr>
            <p:spPr>
              <a:xfrm rot="5400000">
                <a:off x="1842614" y="5098106"/>
                <a:ext cx="97447" cy="170826"/>
              </a:xfrm>
              <a:custGeom>
                <a:avLst/>
                <a:gdLst>
                  <a:gd name="connsiteX0" fmla="*/ 0 w 97447"/>
                  <a:gd name="connsiteY0" fmla="*/ 4130 h 170826"/>
                  <a:gd name="connsiteX1" fmla="*/ 20457 w 97447"/>
                  <a:gd name="connsiteY1" fmla="*/ 0 h 170826"/>
                  <a:gd name="connsiteX2" fmla="*/ 71886 w 97447"/>
                  <a:gd name="connsiteY2" fmla="*/ 0 h 170826"/>
                  <a:gd name="connsiteX3" fmla="*/ 90069 w 97447"/>
                  <a:gd name="connsiteY3" fmla="*/ 7532 h 170826"/>
                  <a:gd name="connsiteX4" fmla="*/ 97447 w 97447"/>
                  <a:gd name="connsiteY4" fmla="*/ 25343 h 170826"/>
                  <a:gd name="connsiteX5" fmla="*/ 97293 w 97447"/>
                  <a:gd name="connsiteY5" fmla="*/ 25715 h 170826"/>
                  <a:gd name="connsiteX6" fmla="*/ 97293 w 97447"/>
                  <a:gd name="connsiteY6" fmla="*/ 145111 h 170826"/>
                  <a:gd name="connsiteX7" fmla="*/ 97447 w 97447"/>
                  <a:gd name="connsiteY7" fmla="*/ 145483 h 170826"/>
                  <a:gd name="connsiteX8" fmla="*/ 90069 w 97447"/>
                  <a:gd name="connsiteY8" fmla="*/ 163294 h 170826"/>
                  <a:gd name="connsiteX9" fmla="*/ 71886 w 97447"/>
                  <a:gd name="connsiteY9" fmla="*/ 170826 h 170826"/>
                  <a:gd name="connsiteX10" fmla="*/ 39663 w 97447"/>
                  <a:gd name="connsiteY10" fmla="*/ 170826 h 170826"/>
                  <a:gd name="connsiteX11" fmla="*/ 29122 w 97447"/>
                  <a:gd name="connsiteY11" fmla="*/ 141735 h 170826"/>
                  <a:gd name="connsiteX12" fmla="*/ 4916 w 97447"/>
                  <a:gd name="connsiteY12" fmla="*/ 40194 h 170826"/>
                  <a:gd name="connsiteX13" fmla="*/ 0 w 97447"/>
                  <a:gd name="connsiteY13" fmla="*/ 4130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7447" h="170826">
                    <a:moveTo>
                      <a:pt x="0" y="4130"/>
                    </a:moveTo>
                    <a:lnTo>
                      <a:pt x="20457" y="0"/>
                    </a:lnTo>
                    <a:lnTo>
                      <a:pt x="71886" y="0"/>
                    </a:lnTo>
                    <a:cubicBezTo>
                      <a:pt x="78987" y="0"/>
                      <a:pt x="85416" y="2878"/>
                      <a:pt x="90069" y="7532"/>
                    </a:cubicBezTo>
                    <a:lnTo>
                      <a:pt x="97447" y="25343"/>
                    </a:lnTo>
                    <a:lnTo>
                      <a:pt x="97293" y="25715"/>
                    </a:lnTo>
                    <a:lnTo>
                      <a:pt x="97293" y="145111"/>
                    </a:lnTo>
                    <a:lnTo>
                      <a:pt x="97447" y="145483"/>
                    </a:lnTo>
                    <a:lnTo>
                      <a:pt x="90069" y="163294"/>
                    </a:lnTo>
                    <a:cubicBezTo>
                      <a:pt x="85416" y="167948"/>
                      <a:pt x="78987" y="170826"/>
                      <a:pt x="71886" y="170826"/>
                    </a:cubicBezTo>
                    <a:lnTo>
                      <a:pt x="39663" y="170826"/>
                    </a:lnTo>
                    <a:lnTo>
                      <a:pt x="29122" y="141735"/>
                    </a:lnTo>
                    <a:cubicBezTo>
                      <a:pt x="19686" y="109933"/>
                      <a:pt x="11559" y="75952"/>
                      <a:pt x="4916" y="40194"/>
                    </a:cubicBezTo>
                    <a:lnTo>
                      <a:pt x="0" y="413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19A815D0-5BCD-A2D1-7FAA-19C5CDB17DB8}"/>
                  </a:ext>
                </a:extLst>
              </p:cNvPr>
              <p:cNvSpPr/>
              <p:nvPr/>
            </p:nvSpPr>
            <p:spPr>
              <a:xfrm rot="5400000">
                <a:off x="2555574" y="5132294"/>
                <a:ext cx="62875" cy="137022"/>
              </a:xfrm>
              <a:custGeom>
                <a:avLst/>
                <a:gdLst>
                  <a:gd name="connsiteX0" fmla="*/ 0 w 62875"/>
                  <a:gd name="connsiteY0" fmla="*/ 137022 h 137022"/>
                  <a:gd name="connsiteX1" fmla="*/ 26607 w 62875"/>
                  <a:gd name="connsiteY1" fmla="*/ 63594 h 137022"/>
                  <a:gd name="connsiteX2" fmla="*/ 60459 w 62875"/>
                  <a:gd name="connsiteY2" fmla="*/ 0 h 137022"/>
                  <a:gd name="connsiteX3" fmla="*/ 62875 w 62875"/>
                  <a:gd name="connsiteY3" fmla="*/ 5832 h 137022"/>
                  <a:gd name="connsiteX4" fmla="*/ 62721 w 62875"/>
                  <a:gd name="connsiteY4" fmla="*/ 6204 h 137022"/>
                  <a:gd name="connsiteX5" fmla="*/ 62721 w 62875"/>
                  <a:gd name="connsiteY5" fmla="*/ 111307 h 137022"/>
                  <a:gd name="connsiteX6" fmla="*/ 62875 w 62875"/>
                  <a:gd name="connsiteY6" fmla="*/ 111679 h 137022"/>
                  <a:gd name="connsiteX7" fmla="*/ 55497 w 62875"/>
                  <a:gd name="connsiteY7" fmla="*/ 129490 h 137022"/>
                  <a:gd name="connsiteX8" fmla="*/ 37314 w 62875"/>
                  <a:gd name="connsiteY8" fmla="*/ 137022 h 137022"/>
                  <a:gd name="connsiteX9" fmla="*/ 0 w 62875"/>
                  <a:gd name="connsiteY9" fmla="*/ 137022 h 137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875" h="137022">
                    <a:moveTo>
                      <a:pt x="0" y="137022"/>
                    </a:moveTo>
                    <a:lnTo>
                      <a:pt x="26607" y="63594"/>
                    </a:lnTo>
                    <a:lnTo>
                      <a:pt x="60459" y="0"/>
                    </a:lnTo>
                    <a:lnTo>
                      <a:pt x="62875" y="5832"/>
                    </a:lnTo>
                    <a:lnTo>
                      <a:pt x="62721" y="6204"/>
                    </a:lnTo>
                    <a:lnTo>
                      <a:pt x="62721" y="111307"/>
                    </a:lnTo>
                    <a:lnTo>
                      <a:pt x="62875" y="111679"/>
                    </a:lnTo>
                    <a:lnTo>
                      <a:pt x="55497" y="129490"/>
                    </a:lnTo>
                    <a:cubicBezTo>
                      <a:pt x="50844" y="134144"/>
                      <a:pt x="44415" y="137022"/>
                      <a:pt x="37314" y="137022"/>
                    </a:cubicBezTo>
                    <a:lnTo>
                      <a:pt x="0" y="137022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6004356A-CA8F-C044-9063-780C77EFDFB1}"/>
                  </a:ext>
                </a:extLst>
              </p:cNvPr>
              <p:cNvSpPr/>
              <p:nvPr/>
            </p:nvSpPr>
            <p:spPr>
              <a:xfrm rot="5400000">
                <a:off x="1713165" y="5140287"/>
                <a:ext cx="57493" cy="126419"/>
              </a:xfrm>
              <a:custGeom>
                <a:avLst/>
                <a:gdLst>
                  <a:gd name="connsiteX0" fmla="*/ 0 w 57493"/>
                  <a:gd name="connsiteY0" fmla="*/ 0 h 126419"/>
                  <a:gd name="connsiteX1" fmla="*/ 31932 w 57493"/>
                  <a:gd name="connsiteY1" fmla="*/ 0 h 126419"/>
                  <a:gd name="connsiteX2" fmla="*/ 50115 w 57493"/>
                  <a:gd name="connsiteY2" fmla="*/ 7532 h 126419"/>
                  <a:gd name="connsiteX3" fmla="*/ 57493 w 57493"/>
                  <a:gd name="connsiteY3" fmla="*/ 25343 h 126419"/>
                  <a:gd name="connsiteX4" fmla="*/ 57339 w 57493"/>
                  <a:gd name="connsiteY4" fmla="*/ 25715 h 126419"/>
                  <a:gd name="connsiteX5" fmla="*/ 57339 w 57493"/>
                  <a:gd name="connsiteY5" fmla="*/ 126419 h 126419"/>
                  <a:gd name="connsiteX6" fmla="*/ 21225 w 57493"/>
                  <a:gd name="connsiteY6" fmla="*/ 58575 h 126419"/>
                  <a:gd name="connsiteX7" fmla="*/ 0 w 57493"/>
                  <a:gd name="connsiteY7" fmla="*/ 0 h 12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493" h="126419">
                    <a:moveTo>
                      <a:pt x="0" y="0"/>
                    </a:moveTo>
                    <a:lnTo>
                      <a:pt x="31932" y="0"/>
                    </a:lnTo>
                    <a:cubicBezTo>
                      <a:pt x="39033" y="0"/>
                      <a:pt x="45462" y="2878"/>
                      <a:pt x="50115" y="7532"/>
                    </a:cubicBezTo>
                    <a:lnTo>
                      <a:pt x="57493" y="25343"/>
                    </a:lnTo>
                    <a:lnTo>
                      <a:pt x="57339" y="25715"/>
                    </a:lnTo>
                    <a:lnTo>
                      <a:pt x="57339" y="126419"/>
                    </a:lnTo>
                    <a:lnTo>
                      <a:pt x="21225" y="58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340FAAC3-7948-C4DF-BD75-326C62C7D006}"/>
                  </a:ext>
                </a:extLst>
              </p:cNvPr>
              <p:cNvSpPr/>
              <p:nvPr/>
            </p:nvSpPr>
            <p:spPr>
              <a:xfrm rot="5400000">
                <a:off x="1663188" y="5217642"/>
                <a:ext cx="127332" cy="156533"/>
              </a:xfrm>
              <a:custGeom>
                <a:avLst/>
                <a:gdLst>
                  <a:gd name="connsiteX0" fmla="*/ 0 w 127332"/>
                  <a:gd name="connsiteY0" fmla="*/ 25343 h 156533"/>
                  <a:gd name="connsiteX1" fmla="*/ 7378 w 127332"/>
                  <a:gd name="connsiteY1" fmla="*/ 7532 h 156533"/>
                  <a:gd name="connsiteX2" fmla="*/ 25561 w 127332"/>
                  <a:gd name="connsiteY2" fmla="*/ 0 h 156533"/>
                  <a:gd name="connsiteX3" fmla="*/ 76990 w 127332"/>
                  <a:gd name="connsiteY3" fmla="*/ 0 h 156533"/>
                  <a:gd name="connsiteX4" fmla="*/ 103773 w 127332"/>
                  <a:gd name="connsiteY4" fmla="*/ 5407 h 156533"/>
                  <a:gd name="connsiteX5" fmla="*/ 117580 w 127332"/>
                  <a:gd name="connsiteY5" fmla="*/ 93907 h 156533"/>
                  <a:gd name="connsiteX6" fmla="*/ 127332 w 127332"/>
                  <a:gd name="connsiteY6" fmla="*/ 136775 h 156533"/>
                  <a:gd name="connsiteX7" fmla="*/ 107018 w 127332"/>
                  <a:gd name="connsiteY7" fmla="*/ 150471 h 156533"/>
                  <a:gd name="connsiteX8" fmla="*/ 76990 w 127332"/>
                  <a:gd name="connsiteY8" fmla="*/ 156533 h 156533"/>
                  <a:gd name="connsiteX9" fmla="*/ 25561 w 127332"/>
                  <a:gd name="connsiteY9" fmla="*/ 156533 h 156533"/>
                  <a:gd name="connsiteX10" fmla="*/ 21389 w 127332"/>
                  <a:gd name="connsiteY10" fmla="*/ 154804 h 156533"/>
                  <a:gd name="connsiteX11" fmla="*/ 2587 w 127332"/>
                  <a:gd name="connsiteY11" fmla="*/ 131568 h 156533"/>
                  <a:gd name="connsiteX12" fmla="*/ 154 w 127332"/>
                  <a:gd name="connsiteY12" fmla="*/ 126997 h 156533"/>
                  <a:gd name="connsiteX13" fmla="*/ 154 w 127332"/>
                  <a:gd name="connsiteY13" fmla="*/ 25715 h 156533"/>
                  <a:gd name="connsiteX14" fmla="*/ 0 w 127332"/>
                  <a:gd name="connsiteY14" fmla="*/ 25343 h 15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7332" h="156533">
                    <a:moveTo>
                      <a:pt x="0" y="25343"/>
                    </a:move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103773" y="5407"/>
                    </a:lnTo>
                    <a:lnTo>
                      <a:pt x="117580" y="93907"/>
                    </a:lnTo>
                    <a:lnTo>
                      <a:pt x="127332" y="136775"/>
                    </a:lnTo>
                    <a:lnTo>
                      <a:pt x="107018" y="150471"/>
                    </a:lnTo>
                    <a:cubicBezTo>
                      <a:pt x="97789" y="154374"/>
                      <a:pt x="87641" y="156533"/>
                      <a:pt x="76990" y="156533"/>
                    </a:cubicBezTo>
                    <a:lnTo>
                      <a:pt x="25561" y="156533"/>
                    </a:lnTo>
                    <a:lnTo>
                      <a:pt x="21389" y="154804"/>
                    </a:lnTo>
                    <a:lnTo>
                      <a:pt x="2587" y="131568"/>
                    </a:lnTo>
                    <a:lnTo>
                      <a:pt x="154" y="126997"/>
                    </a:lnTo>
                    <a:lnTo>
                      <a:pt x="154" y="25715"/>
                    </a:lnTo>
                    <a:lnTo>
                      <a:pt x="0" y="2534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E091A518-2DA0-4052-2104-662EA527F127}"/>
                  </a:ext>
                </a:extLst>
              </p:cNvPr>
              <p:cNvSpPr/>
              <p:nvPr/>
            </p:nvSpPr>
            <p:spPr>
              <a:xfrm rot="5400000">
                <a:off x="1840329" y="5197837"/>
                <a:ext cx="102016" cy="170826"/>
              </a:xfrm>
              <a:custGeom>
                <a:avLst/>
                <a:gdLst>
                  <a:gd name="connsiteX0" fmla="*/ 0 w 102016"/>
                  <a:gd name="connsiteY0" fmla="*/ 145483 h 170826"/>
                  <a:gd name="connsiteX1" fmla="*/ 154 w 102016"/>
                  <a:gd name="connsiteY1" fmla="*/ 145111 h 170826"/>
                  <a:gd name="connsiteX2" fmla="*/ 154 w 102016"/>
                  <a:gd name="connsiteY2" fmla="*/ 25715 h 170826"/>
                  <a:gd name="connsiteX3" fmla="*/ 0 w 102016"/>
                  <a:gd name="connsiteY3" fmla="*/ 25343 h 170826"/>
                  <a:gd name="connsiteX4" fmla="*/ 7378 w 102016"/>
                  <a:gd name="connsiteY4" fmla="*/ 7532 h 170826"/>
                  <a:gd name="connsiteX5" fmla="*/ 25561 w 102016"/>
                  <a:gd name="connsiteY5" fmla="*/ 0 h 170826"/>
                  <a:gd name="connsiteX6" fmla="*/ 76990 w 102016"/>
                  <a:gd name="connsiteY6" fmla="*/ 0 h 170826"/>
                  <a:gd name="connsiteX7" fmla="*/ 83907 w 102016"/>
                  <a:gd name="connsiteY7" fmla="*/ 1396 h 170826"/>
                  <a:gd name="connsiteX8" fmla="*/ 94549 w 102016"/>
                  <a:gd name="connsiteY8" fmla="*/ 117912 h 170826"/>
                  <a:gd name="connsiteX9" fmla="*/ 102016 w 102016"/>
                  <a:gd name="connsiteY9" fmla="*/ 165774 h 170826"/>
                  <a:gd name="connsiteX10" fmla="*/ 76990 w 102016"/>
                  <a:gd name="connsiteY10" fmla="*/ 170826 h 170826"/>
                  <a:gd name="connsiteX11" fmla="*/ 25561 w 102016"/>
                  <a:gd name="connsiteY11" fmla="*/ 170826 h 170826"/>
                  <a:gd name="connsiteX12" fmla="*/ 7378 w 102016"/>
                  <a:gd name="connsiteY12" fmla="*/ 163294 h 170826"/>
                  <a:gd name="connsiteX13" fmla="*/ 0 w 102016"/>
                  <a:gd name="connsiteY13" fmla="*/ 145483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2016" h="170826">
                    <a:moveTo>
                      <a:pt x="0" y="145483"/>
                    </a:moveTo>
                    <a:lnTo>
                      <a:pt x="154" y="145111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83907" y="1396"/>
                    </a:lnTo>
                    <a:lnTo>
                      <a:pt x="94549" y="117912"/>
                    </a:lnTo>
                    <a:lnTo>
                      <a:pt x="102016" y="165774"/>
                    </a:lnTo>
                    <a:lnTo>
                      <a:pt x="76990" y="170826"/>
                    </a:lnTo>
                    <a:lnTo>
                      <a:pt x="25561" y="170826"/>
                    </a:lnTo>
                    <a:cubicBezTo>
                      <a:pt x="18460" y="170826"/>
                      <a:pt x="12031" y="167948"/>
                      <a:pt x="7378" y="163294"/>
                    </a:cubicBezTo>
                    <a:lnTo>
                      <a:pt x="0" y="14548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270FCE69-F16C-1C8A-DD4E-A63251F36D29}"/>
                  </a:ext>
                </a:extLst>
              </p:cNvPr>
              <p:cNvSpPr/>
              <p:nvPr/>
            </p:nvSpPr>
            <p:spPr>
              <a:xfrm rot="5400000">
                <a:off x="2027689" y="5182107"/>
                <a:ext cx="83585" cy="183857"/>
              </a:xfrm>
              <a:custGeom>
                <a:avLst/>
                <a:gdLst>
                  <a:gd name="connsiteX0" fmla="*/ 0 w 83585"/>
                  <a:gd name="connsiteY0" fmla="*/ 158514 h 183857"/>
                  <a:gd name="connsiteX1" fmla="*/ 154 w 83585"/>
                  <a:gd name="connsiteY1" fmla="*/ 158142 h 183857"/>
                  <a:gd name="connsiteX2" fmla="*/ 154 w 83585"/>
                  <a:gd name="connsiteY2" fmla="*/ 25715 h 183857"/>
                  <a:gd name="connsiteX3" fmla="*/ 0 w 83585"/>
                  <a:gd name="connsiteY3" fmla="*/ 25343 h 183857"/>
                  <a:gd name="connsiteX4" fmla="*/ 7378 w 83585"/>
                  <a:gd name="connsiteY4" fmla="*/ 7532 h 183857"/>
                  <a:gd name="connsiteX5" fmla="*/ 25561 w 83585"/>
                  <a:gd name="connsiteY5" fmla="*/ 0 h 183857"/>
                  <a:gd name="connsiteX6" fmla="*/ 76048 w 83585"/>
                  <a:gd name="connsiteY6" fmla="*/ 0 h 183857"/>
                  <a:gd name="connsiteX7" fmla="*/ 80540 w 83585"/>
                  <a:gd name="connsiteY7" fmla="*/ 149191 h 183857"/>
                  <a:gd name="connsiteX8" fmla="*/ 83585 w 83585"/>
                  <a:gd name="connsiteY8" fmla="*/ 182526 h 183857"/>
                  <a:gd name="connsiteX9" fmla="*/ 76990 w 83585"/>
                  <a:gd name="connsiteY9" fmla="*/ 183857 h 183857"/>
                  <a:gd name="connsiteX10" fmla="*/ 25561 w 83585"/>
                  <a:gd name="connsiteY10" fmla="*/ 183857 h 183857"/>
                  <a:gd name="connsiteX11" fmla="*/ 7378 w 83585"/>
                  <a:gd name="connsiteY11" fmla="*/ 176325 h 183857"/>
                  <a:gd name="connsiteX12" fmla="*/ 0 w 83585"/>
                  <a:gd name="connsiteY12" fmla="*/ 158514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585" h="183857">
                    <a:moveTo>
                      <a:pt x="0" y="158514"/>
                    </a:moveTo>
                    <a:lnTo>
                      <a:pt x="154" y="158142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048" y="0"/>
                    </a:lnTo>
                    <a:lnTo>
                      <a:pt x="80540" y="149191"/>
                    </a:lnTo>
                    <a:lnTo>
                      <a:pt x="83585" y="182526"/>
                    </a:lnTo>
                    <a:lnTo>
                      <a:pt x="76990" y="183857"/>
                    </a:lnTo>
                    <a:lnTo>
                      <a:pt x="25561" y="183857"/>
                    </a:lnTo>
                    <a:cubicBezTo>
                      <a:pt x="18460" y="183857"/>
                      <a:pt x="12031" y="180979"/>
                      <a:pt x="7378" y="176325"/>
                    </a:cubicBezTo>
                    <a:lnTo>
                      <a:pt x="0" y="158514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A1759C7D-9480-9DCA-63CD-1FC4A3C1A5AA}"/>
                  </a:ext>
                </a:extLst>
              </p:cNvPr>
              <p:cNvSpPr/>
              <p:nvPr/>
            </p:nvSpPr>
            <p:spPr>
              <a:xfrm rot="5400000">
                <a:off x="2213015" y="5181441"/>
                <a:ext cx="82253" cy="183857"/>
              </a:xfrm>
              <a:custGeom>
                <a:avLst/>
                <a:gdLst>
                  <a:gd name="connsiteX0" fmla="*/ 0 w 82253"/>
                  <a:gd name="connsiteY0" fmla="*/ 158514 h 183857"/>
                  <a:gd name="connsiteX1" fmla="*/ 154 w 82253"/>
                  <a:gd name="connsiteY1" fmla="*/ 158142 h 183857"/>
                  <a:gd name="connsiteX2" fmla="*/ 154 w 82253"/>
                  <a:gd name="connsiteY2" fmla="*/ 25715 h 183857"/>
                  <a:gd name="connsiteX3" fmla="*/ 0 w 82253"/>
                  <a:gd name="connsiteY3" fmla="*/ 25343 h 183857"/>
                  <a:gd name="connsiteX4" fmla="*/ 7378 w 82253"/>
                  <a:gd name="connsiteY4" fmla="*/ 7532 h 183857"/>
                  <a:gd name="connsiteX5" fmla="*/ 25561 w 82253"/>
                  <a:gd name="connsiteY5" fmla="*/ 0 h 183857"/>
                  <a:gd name="connsiteX6" fmla="*/ 76990 w 82253"/>
                  <a:gd name="connsiteY6" fmla="*/ 0 h 183857"/>
                  <a:gd name="connsiteX7" fmla="*/ 82253 w 82253"/>
                  <a:gd name="connsiteY7" fmla="*/ 1063 h 183857"/>
                  <a:gd name="connsiteX8" fmla="*/ 80540 w 82253"/>
                  <a:gd name="connsiteY8" fmla="*/ 19815 h 183857"/>
                  <a:gd name="connsiteX9" fmla="*/ 75812 w 82253"/>
                  <a:gd name="connsiteY9" fmla="*/ 176833 h 183857"/>
                  <a:gd name="connsiteX10" fmla="*/ 76024 w 82253"/>
                  <a:gd name="connsiteY10" fmla="*/ 183857 h 183857"/>
                  <a:gd name="connsiteX11" fmla="*/ 25561 w 82253"/>
                  <a:gd name="connsiteY11" fmla="*/ 183857 h 183857"/>
                  <a:gd name="connsiteX12" fmla="*/ 7378 w 82253"/>
                  <a:gd name="connsiteY12" fmla="*/ 176325 h 183857"/>
                  <a:gd name="connsiteX13" fmla="*/ 0 w 82253"/>
                  <a:gd name="connsiteY13" fmla="*/ 158514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2253" h="183857">
                    <a:moveTo>
                      <a:pt x="0" y="158514"/>
                    </a:moveTo>
                    <a:lnTo>
                      <a:pt x="154" y="158142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82253" y="1063"/>
                    </a:lnTo>
                    <a:lnTo>
                      <a:pt x="80540" y="19815"/>
                    </a:lnTo>
                    <a:cubicBezTo>
                      <a:pt x="77403" y="71666"/>
                      <a:pt x="75812" y="124123"/>
                      <a:pt x="75812" y="176833"/>
                    </a:cubicBezTo>
                    <a:lnTo>
                      <a:pt x="76024" y="183857"/>
                    </a:lnTo>
                    <a:lnTo>
                      <a:pt x="25561" y="183857"/>
                    </a:lnTo>
                    <a:cubicBezTo>
                      <a:pt x="18460" y="183857"/>
                      <a:pt x="12031" y="180979"/>
                      <a:pt x="7378" y="176325"/>
                    </a:cubicBezTo>
                    <a:lnTo>
                      <a:pt x="0" y="158514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4AEA92B2-839A-E319-9555-FB4B6E9E717F}"/>
                  </a:ext>
                </a:extLst>
              </p:cNvPr>
              <p:cNvSpPr/>
              <p:nvPr/>
            </p:nvSpPr>
            <p:spPr>
              <a:xfrm rot="5400000">
                <a:off x="2382401" y="5196715"/>
                <a:ext cx="99771" cy="170826"/>
              </a:xfrm>
              <a:custGeom>
                <a:avLst/>
                <a:gdLst>
                  <a:gd name="connsiteX0" fmla="*/ 0 w 99771"/>
                  <a:gd name="connsiteY0" fmla="*/ 145483 h 170826"/>
                  <a:gd name="connsiteX1" fmla="*/ 154 w 99771"/>
                  <a:gd name="connsiteY1" fmla="*/ 145111 h 170826"/>
                  <a:gd name="connsiteX2" fmla="*/ 154 w 99771"/>
                  <a:gd name="connsiteY2" fmla="*/ 25715 h 170826"/>
                  <a:gd name="connsiteX3" fmla="*/ 0 w 99771"/>
                  <a:gd name="connsiteY3" fmla="*/ 25343 h 170826"/>
                  <a:gd name="connsiteX4" fmla="*/ 7378 w 99771"/>
                  <a:gd name="connsiteY4" fmla="*/ 7532 h 170826"/>
                  <a:gd name="connsiteX5" fmla="*/ 25561 w 99771"/>
                  <a:gd name="connsiteY5" fmla="*/ 0 h 170826"/>
                  <a:gd name="connsiteX6" fmla="*/ 76990 w 99771"/>
                  <a:gd name="connsiteY6" fmla="*/ 0 h 170826"/>
                  <a:gd name="connsiteX7" fmla="*/ 99771 w 99771"/>
                  <a:gd name="connsiteY7" fmla="*/ 4599 h 170826"/>
                  <a:gd name="connsiteX8" fmla="*/ 94550 w 99771"/>
                  <a:gd name="connsiteY8" fmla="*/ 38064 h 170826"/>
                  <a:gd name="connsiteX9" fmla="*/ 82526 w 99771"/>
                  <a:gd name="connsiteY9" fmla="*/ 169709 h 170826"/>
                  <a:gd name="connsiteX10" fmla="*/ 76990 w 99771"/>
                  <a:gd name="connsiteY10" fmla="*/ 170826 h 170826"/>
                  <a:gd name="connsiteX11" fmla="*/ 25561 w 99771"/>
                  <a:gd name="connsiteY11" fmla="*/ 170826 h 170826"/>
                  <a:gd name="connsiteX12" fmla="*/ 7378 w 99771"/>
                  <a:gd name="connsiteY12" fmla="*/ 163294 h 170826"/>
                  <a:gd name="connsiteX13" fmla="*/ 0 w 99771"/>
                  <a:gd name="connsiteY13" fmla="*/ 145483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9771" h="170826">
                    <a:moveTo>
                      <a:pt x="0" y="145483"/>
                    </a:moveTo>
                    <a:lnTo>
                      <a:pt x="154" y="145111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99771" y="4599"/>
                    </a:lnTo>
                    <a:lnTo>
                      <a:pt x="94550" y="38064"/>
                    </a:lnTo>
                    <a:lnTo>
                      <a:pt x="82526" y="169709"/>
                    </a:lnTo>
                    <a:lnTo>
                      <a:pt x="76990" y="170826"/>
                    </a:lnTo>
                    <a:lnTo>
                      <a:pt x="25561" y="170826"/>
                    </a:lnTo>
                    <a:cubicBezTo>
                      <a:pt x="18460" y="170826"/>
                      <a:pt x="12031" y="167948"/>
                      <a:pt x="7378" y="163294"/>
                    </a:cubicBezTo>
                    <a:lnTo>
                      <a:pt x="0" y="14548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15C590A2-C15F-C3A5-83F5-5F44E43EBED8}"/>
                  </a:ext>
                </a:extLst>
              </p:cNvPr>
              <p:cNvSpPr/>
              <p:nvPr/>
            </p:nvSpPr>
            <p:spPr>
              <a:xfrm rot="5400000">
                <a:off x="2533986" y="5216757"/>
                <a:ext cx="124403" cy="155374"/>
              </a:xfrm>
              <a:custGeom>
                <a:avLst/>
                <a:gdLst>
                  <a:gd name="connsiteX0" fmla="*/ 0 w 124403"/>
                  <a:gd name="connsiteY0" fmla="*/ 130031 h 155374"/>
                  <a:gd name="connsiteX1" fmla="*/ 154 w 124403"/>
                  <a:gd name="connsiteY1" fmla="*/ 129659 h 155374"/>
                  <a:gd name="connsiteX2" fmla="*/ 154 w 124403"/>
                  <a:gd name="connsiteY2" fmla="*/ 24556 h 155374"/>
                  <a:gd name="connsiteX3" fmla="*/ 0 w 124403"/>
                  <a:gd name="connsiteY3" fmla="*/ 24184 h 155374"/>
                  <a:gd name="connsiteX4" fmla="*/ 7378 w 124403"/>
                  <a:gd name="connsiteY4" fmla="*/ 6373 h 155374"/>
                  <a:gd name="connsiteX5" fmla="*/ 22764 w 124403"/>
                  <a:gd name="connsiteY5" fmla="*/ 0 h 155374"/>
                  <a:gd name="connsiteX6" fmla="*/ 23063 w 124403"/>
                  <a:gd name="connsiteY6" fmla="*/ 124 h 155374"/>
                  <a:gd name="connsiteX7" fmla="*/ 83346 w 124403"/>
                  <a:gd name="connsiteY7" fmla="*/ 124 h 155374"/>
                  <a:gd name="connsiteX8" fmla="*/ 107018 w 124403"/>
                  <a:gd name="connsiteY8" fmla="*/ 4903 h 155374"/>
                  <a:gd name="connsiteX9" fmla="*/ 124403 w 124403"/>
                  <a:gd name="connsiteY9" fmla="*/ 16625 h 155374"/>
                  <a:gd name="connsiteX10" fmla="*/ 117581 w 124403"/>
                  <a:gd name="connsiteY10" fmla="*/ 46614 h 155374"/>
                  <a:gd name="connsiteX11" fmla="*/ 101382 w 124403"/>
                  <a:gd name="connsiteY11" fmla="*/ 150450 h 155374"/>
                  <a:gd name="connsiteX12" fmla="*/ 76990 w 124403"/>
                  <a:gd name="connsiteY12" fmla="*/ 155374 h 155374"/>
                  <a:gd name="connsiteX13" fmla="*/ 25561 w 124403"/>
                  <a:gd name="connsiteY13" fmla="*/ 155374 h 155374"/>
                  <a:gd name="connsiteX14" fmla="*/ 7378 w 124403"/>
                  <a:gd name="connsiteY14" fmla="*/ 147842 h 155374"/>
                  <a:gd name="connsiteX15" fmla="*/ 0 w 124403"/>
                  <a:gd name="connsiteY15" fmla="*/ 130031 h 155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4403" h="155374">
                    <a:moveTo>
                      <a:pt x="0" y="130031"/>
                    </a:moveTo>
                    <a:lnTo>
                      <a:pt x="154" y="129659"/>
                    </a:lnTo>
                    <a:lnTo>
                      <a:pt x="154" y="24556"/>
                    </a:lnTo>
                    <a:lnTo>
                      <a:pt x="0" y="24184"/>
                    </a:lnTo>
                    <a:lnTo>
                      <a:pt x="7378" y="6373"/>
                    </a:lnTo>
                    <a:lnTo>
                      <a:pt x="22764" y="0"/>
                    </a:lnTo>
                    <a:lnTo>
                      <a:pt x="23063" y="124"/>
                    </a:lnTo>
                    <a:lnTo>
                      <a:pt x="83346" y="124"/>
                    </a:lnTo>
                    <a:lnTo>
                      <a:pt x="107018" y="4903"/>
                    </a:lnTo>
                    <a:lnTo>
                      <a:pt x="124403" y="16625"/>
                    </a:lnTo>
                    <a:lnTo>
                      <a:pt x="117581" y="46614"/>
                    </a:lnTo>
                    <a:lnTo>
                      <a:pt x="101382" y="150450"/>
                    </a:lnTo>
                    <a:lnTo>
                      <a:pt x="76990" y="155374"/>
                    </a:lnTo>
                    <a:lnTo>
                      <a:pt x="25561" y="155374"/>
                    </a:lnTo>
                    <a:cubicBezTo>
                      <a:pt x="18460" y="155374"/>
                      <a:pt x="12031" y="152496"/>
                      <a:pt x="7378" y="147842"/>
                    </a:cubicBezTo>
                    <a:lnTo>
                      <a:pt x="0" y="130031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87062D66-DB7F-1329-DB30-7A856201AB78}"/>
                  </a:ext>
                </a:extLst>
              </p:cNvPr>
              <p:cNvSpPr/>
              <p:nvPr/>
            </p:nvSpPr>
            <p:spPr>
              <a:xfrm rot="5400000">
                <a:off x="2652234" y="5266836"/>
                <a:ext cx="136292" cy="93261"/>
              </a:xfrm>
              <a:custGeom>
                <a:avLst/>
                <a:gdLst>
                  <a:gd name="connsiteX0" fmla="*/ 0 w 136292"/>
                  <a:gd name="connsiteY0" fmla="*/ 89125 h 93261"/>
                  <a:gd name="connsiteX1" fmla="*/ 34104 w 136292"/>
                  <a:gd name="connsiteY1" fmla="*/ 46975 h 93261"/>
                  <a:gd name="connsiteX2" fmla="*/ 83384 w 136292"/>
                  <a:gd name="connsiteY2" fmla="*/ 12144 h 93261"/>
                  <a:gd name="connsiteX3" fmla="*/ 136290 w 136292"/>
                  <a:gd name="connsiteY3" fmla="*/ 0 h 93261"/>
                  <a:gd name="connsiteX4" fmla="*/ 136292 w 136292"/>
                  <a:gd name="connsiteY4" fmla="*/ 10 h 93261"/>
                  <a:gd name="connsiteX5" fmla="*/ 119550 w 136292"/>
                  <a:gd name="connsiteY5" fmla="*/ 73607 h 93261"/>
                  <a:gd name="connsiteX6" fmla="*/ 98516 w 136292"/>
                  <a:gd name="connsiteY6" fmla="*/ 87787 h 93261"/>
                  <a:gd name="connsiteX7" fmla="*/ 71405 w 136292"/>
                  <a:gd name="connsiteY7" fmla="*/ 93261 h 93261"/>
                  <a:gd name="connsiteX8" fmla="*/ 70268 w 136292"/>
                  <a:gd name="connsiteY8" fmla="*/ 93261 h 93261"/>
                  <a:gd name="connsiteX9" fmla="*/ 63912 w 136292"/>
                  <a:gd name="connsiteY9" fmla="*/ 91978 h 93261"/>
                  <a:gd name="connsiteX10" fmla="*/ 12483 w 136292"/>
                  <a:gd name="connsiteY10" fmla="*/ 91978 h 93261"/>
                  <a:gd name="connsiteX11" fmla="*/ 9686 w 136292"/>
                  <a:gd name="connsiteY11" fmla="*/ 93137 h 93261"/>
                  <a:gd name="connsiteX12" fmla="*/ 0 w 136292"/>
                  <a:gd name="connsiteY12" fmla="*/ 89125 h 93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292" h="93261">
                    <a:moveTo>
                      <a:pt x="0" y="89125"/>
                    </a:moveTo>
                    <a:lnTo>
                      <a:pt x="34104" y="46975"/>
                    </a:lnTo>
                    <a:cubicBezTo>
                      <a:pt x="49809" y="31851"/>
                      <a:pt x="66294" y="20107"/>
                      <a:pt x="83384" y="12144"/>
                    </a:cubicBezTo>
                    <a:lnTo>
                      <a:pt x="136290" y="0"/>
                    </a:lnTo>
                    <a:lnTo>
                      <a:pt x="136292" y="10"/>
                    </a:lnTo>
                    <a:lnTo>
                      <a:pt x="119550" y="73607"/>
                    </a:lnTo>
                    <a:lnTo>
                      <a:pt x="98516" y="87787"/>
                    </a:lnTo>
                    <a:cubicBezTo>
                      <a:pt x="90184" y="91312"/>
                      <a:pt x="81022" y="93261"/>
                      <a:pt x="71405" y="93261"/>
                    </a:cubicBezTo>
                    <a:lnTo>
                      <a:pt x="70268" y="93261"/>
                    </a:lnTo>
                    <a:lnTo>
                      <a:pt x="63912" y="91978"/>
                    </a:lnTo>
                    <a:lnTo>
                      <a:pt x="12483" y="91978"/>
                    </a:lnTo>
                    <a:lnTo>
                      <a:pt x="9686" y="93137"/>
                    </a:lnTo>
                    <a:lnTo>
                      <a:pt x="0" y="89125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25DE0CD1-2D85-AF14-0AD7-14F1B7E7689E}"/>
                  </a:ext>
                </a:extLst>
              </p:cNvPr>
              <p:cNvSpPr/>
              <p:nvPr/>
            </p:nvSpPr>
            <p:spPr>
              <a:xfrm rot="5400000">
                <a:off x="1546695" y="5280121"/>
                <a:ext cx="126261" cy="76726"/>
              </a:xfrm>
              <a:custGeom>
                <a:avLst/>
                <a:gdLst>
                  <a:gd name="connsiteX0" fmla="*/ 0 w 126261"/>
                  <a:gd name="connsiteY0" fmla="*/ 0 h 76726"/>
                  <a:gd name="connsiteX1" fmla="*/ 61373 w 126261"/>
                  <a:gd name="connsiteY1" fmla="*/ 0 h 76726"/>
                  <a:gd name="connsiteX2" fmla="*/ 110624 w 126261"/>
                  <a:gd name="connsiteY2" fmla="*/ 20400 h 76726"/>
                  <a:gd name="connsiteX3" fmla="*/ 114886 w 126261"/>
                  <a:gd name="connsiteY3" fmla="*/ 26721 h 76726"/>
                  <a:gd name="connsiteX4" fmla="*/ 126261 w 126261"/>
                  <a:gd name="connsiteY4" fmla="*/ 76726 h 76726"/>
                  <a:gd name="connsiteX5" fmla="*/ 24071 w 126261"/>
                  <a:gd name="connsiteY5" fmla="*/ 29750 h 76726"/>
                  <a:gd name="connsiteX6" fmla="*/ 0 w 126261"/>
                  <a:gd name="connsiteY6" fmla="*/ 0 h 76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261" h="76726">
                    <a:moveTo>
                      <a:pt x="0" y="0"/>
                    </a:moveTo>
                    <a:lnTo>
                      <a:pt x="61373" y="0"/>
                    </a:lnTo>
                    <a:cubicBezTo>
                      <a:pt x="80607" y="0"/>
                      <a:pt x="98019" y="7796"/>
                      <a:pt x="110624" y="20400"/>
                    </a:cubicBezTo>
                    <a:lnTo>
                      <a:pt x="114886" y="26721"/>
                    </a:lnTo>
                    <a:lnTo>
                      <a:pt x="126261" y="76726"/>
                    </a:lnTo>
                    <a:cubicBezTo>
                      <a:pt x="90013" y="76726"/>
                      <a:pt x="55480" y="59999"/>
                      <a:pt x="24071" y="2975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月 417">
                <a:extLst>
                  <a:ext uri="{FF2B5EF4-FFF2-40B4-BE49-F238E27FC236}">
                    <a16:creationId xmlns:a16="http://schemas.microsoft.com/office/drawing/2014/main" id="{2185893F-4FB0-5A2F-1E95-E9E752B05621}"/>
                  </a:ext>
                </a:extLst>
              </p:cNvPr>
              <p:cNvSpPr/>
              <p:nvPr/>
            </p:nvSpPr>
            <p:spPr>
              <a:xfrm rot="5400000">
                <a:off x="2037970" y="4650434"/>
                <a:ext cx="262534" cy="1195550"/>
              </a:xfrm>
              <a:prstGeom prst="moon">
                <a:avLst>
                  <a:gd name="adj" fmla="val 71981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9" name="グループ化 418">
              <a:extLst>
                <a:ext uri="{FF2B5EF4-FFF2-40B4-BE49-F238E27FC236}">
                  <a16:creationId xmlns:a16="http://schemas.microsoft.com/office/drawing/2014/main" id="{0D7AC71E-8200-BF54-F1C8-F85709DB086C}"/>
                </a:ext>
              </a:extLst>
            </p:cNvPr>
            <p:cNvGrpSpPr/>
            <p:nvPr/>
          </p:nvGrpSpPr>
          <p:grpSpPr>
            <a:xfrm>
              <a:off x="2348584" y="4531386"/>
              <a:ext cx="1166347" cy="869221"/>
              <a:chOff x="8263609" y="1582604"/>
              <a:chExt cx="1166347" cy="869221"/>
            </a:xfrm>
          </p:grpSpPr>
          <p:sp>
            <p:nvSpPr>
              <p:cNvPr id="420" name="稲妻 419">
                <a:extLst>
                  <a:ext uri="{FF2B5EF4-FFF2-40B4-BE49-F238E27FC236}">
                    <a16:creationId xmlns:a16="http://schemas.microsoft.com/office/drawing/2014/main" id="{C4C18FDB-511D-A8BE-D914-626F6985060A}"/>
                  </a:ext>
                </a:extLst>
              </p:cNvPr>
              <p:cNvSpPr/>
              <p:nvPr/>
            </p:nvSpPr>
            <p:spPr>
              <a:xfrm rot="6300000">
                <a:off x="8487759" y="1580245"/>
                <a:ext cx="393839" cy="39855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稲妻 420">
                <a:extLst>
                  <a:ext uri="{FF2B5EF4-FFF2-40B4-BE49-F238E27FC236}">
                    <a16:creationId xmlns:a16="http://schemas.microsoft.com/office/drawing/2014/main" id="{E34EC62A-1F1B-9734-63A5-ACC7F3BED899}"/>
                  </a:ext>
                </a:extLst>
              </p:cNvPr>
              <p:cNvSpPr/>
              <p:nvPr/>
            </p:nvSpPr>
            <p:spPr>
              <a:xfrm rot="9900000">
                <a:off x="8263609" y="2053267"/>
                <a:ext cx="393839" cy="39855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A8DA1FAB-A6C0-3D5D-E228-8987518BA9FA}"/>
                  </a:ext>
                </a:extLst>
              </p:cNvPr>
              <p:cNvGrpSpPr/>
              <p:nvPr/>
            </p:nvGrpSpPr>
            <p:grpSpPr>
              <a:xfrm rot="2309539">
                <a:off x="8373823" y="2090604"/>
                <a:ext cx="1056133" cy="161911"/>
                <a:chOff x="1826411" y="4507735"/>
                <a:chExt cx="712236" cy="179779"/>
              </a:xfrm>
            </p:grpSpPr>
            <p:sp>
              <p:nvSpPr>
                <p:cNvPr id="423" name="テキスト ボックス 422">
                  <a:extLst>
                    <a:ext uri="{FF2B5EF4-FFF2-40B4-BE49-F238E27FC236}">
                      <a16:creationId xmlns:a16="http://schemas.microsoft.com/office/drawing/2014/main" id="{3896AD82-F771-FF09-C8DD-AB7496674FC3}"/>
                    </a:ext>
                  </a:extLst>
                </p:cNvPr>
                <p:cNvSpPr txBox="1"/>
                <p:nvPr/>
              </p:nvSpPr>
              <p:spPr>
                <a:xfrm rot="20382159">
                  <a:off x="1829752" y="4507735"/>
                  <a:ext cx="708895" cy="179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solidFill>
                        <a:sysClr val="windowText" lastClr="00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ギリギリギリギリ</a:t>
                  </a:r>
                </a:p>
              </p:txBody>
            </p:sp>
            <p:sp>
              <p:nvSpPr>
                <p:cNvPr id="424" name="テキスト ボックス 423">
                  <a:extLst>
                    <a:ext uri="{FF2B5EF4-FFF2-40B4-BE49-F238E27FC236}">
                      <a16:creationId xmlns:a16="http://schemas.microsoft.com/office/drawing/2014/main" id="{AC5E526A-6238-4D5E-DA31-B504FE2EB9F4}"/>
                    </a:ext>
                  </a:extLst>
                </p:cNvPr>
                <p:cNvSpPr txBox="1"/>
                <p:nvPr/>
              </p:nvSpPr>
              <p:spPr>
                <a:xfrm rot="20382159">
                  <a:off x="1826411" y="4507736"/>
                  <a:ext cx="708895" cy="179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rgbClr val="FFFF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ギリギリギリギリ</a:t>
                  </a:r>
                </a:p>
              </p:txBody>
            </p:sp>
          </p:grpSp>
        </p:grpSp>
      </p:grpSp>
      <p:grpSp>
        <p:nvGrpSpPr>
          <p:cNvPr id="478" name="グループ化 477">
            <a:extLst>
              <a:ext uri="{FF2B5EF4-FFF2-40B4-BE49-F238E27FC236}">
                <a16:creationId xmlns:a16="http://schemas.microsoft.com/office/drawing/2014/main" id="{06DECD10-5522-1041-5EE4-B293DA10E441}"/>
              </a:ext>
            </a:extLst>
          </p:cNvPr>
          <p:cNvGrpSpPr/>
          <p:nvPr/>
        </p:nvGrpSpPr>
        <p:grpSpPr>
          <a:xfrm>
            <a:off x="3613150" y="3932238"/>
            <a:ext cx="2558067" cy="2283924"/>
            <a:chOff x="3613150" y="3932238"/>
            <a:chExt cx="2816431" cy="2514600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8A47F8DD-7F19-87E5-266A-B982B329FED7}"/>
                </a:ext>
              </a:extLst>
            </p:cNvPr>
            <p:cNvGrpSpPr/>
            <p:nvPr/>
          </p:nvGrpSpPr>
          <p:grpSpPr>
            <a:xfrm>
              <a:off x="3613150" y="3932238"/>
              <a:ext cx="2705100" cy="2514600"/>
              <a:chOff x="3613150" y="3932238"/>
              <a:chExt cx="2705100" cy="2514600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3FE415D6-7754-EA59-D296-7B3EB6D00AE5}"/>
                  </a:ext>
                </a:extLst>
              </p:cNvPr>
              <p:cNvGrpSpPr/>
              <p:nvPr/>
            </p:nvGrpSpPr>
            <p:grpSpPr>
              <a:xfrm>
                <a:off x="3665537" y="39322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7D0D2DE2-7487-FD55-98FD-17BC57C698C2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62" name="四角形: 上の 2 つの角を丸める 61">
                    <a:extLst>
                      <a:ext uri="{FF2B5EF4-FFF2-40B4-BE49-F238E27FC236}">
                        <a16:creationId xmlns:a16="http://schemas.microsoft.com/office/drawing/2014/main" id="{F93DA061-587F-8CD2-34DB-04097B9BFCBF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四角形: 上の 2 つの角を丸める 62">
                    <a:extLst>
                      <a:ext uri="{FF2B5EF4-FFF2-40B4-BE49-F238E27FC236}">
                        <a16:creationId xmlns:a16="http://schemas.microsoft.com/office/drawing/2014/main" id="{C96F4F98-6797-6251-2B2A-800A618FB451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70F949D2-0362-FFAB-A5FA-0CAA6BC1B3D1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9268CB0F-9525-F46E-AF7B-132719987579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C4CCB640-E3E3-9901-F85B-41483B5652C6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8CDAA7A8-43F7-CA36-A03C-71EC10C0C574}"/>
                  </a:ext>
                </a:extLst>
              </p:cNvPr>
              <p:cNvGrpSpPr/>
              <p:nvPr/>
            </p:nvGrpSpPr>
            <p:grpSpPr>
              <a:xfrm>
                <a:off x="4450141" y="3999470"/>
                <a:ext cx="978672" cy="1989502"/>
                <a:chOff x="4348055" y="4038069"/>
                <a:chExt cx="1182843" cy="2404557"/>
              </a:xfrm>
            </p:grpSpPr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F6DE0489-3668-2F4B-7545-C20E3AD43405}"/>
                    </a:ext>
                  </a:extLst>
                </p:cNvPr>
                <p:cNvGrpSpPr/>
                <p:nvPr/>
              </p:nvGrpSpPr>
              <p:grpSpPr>
                <a:xfrm>
                  <a:off x="4376114" y="5146048"/>
                  <a:ext cx="1139046" cy="1296578"/>
                  <a:chOff x="2871512" y="2247870"/>
                  <a:chExt cx="1139046" cy="1296578"/>
                </a:xfrm>
              </p:grpSpPr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0C2E1233-9372-359A-C5E5-028E4B85CA7E}"/>
                      </a:ext>
                    </a:extLst>
                  </p:cNvPr>
                  <p:cNvSpPr/>
                  <p:nvPr/>
                </p:nvSpPr>
                <p:spPr>
                  <a:xfrm>
                    <a:off x="3170544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52" name="グループ化 251">
                    <a:extLst>
                      <a:ext uri="{FF2B5EF4-FFF2-40B4-BE49-F238E27FC236}">
                        <a16:creationId xmlns:a16="http://schemas.microsoft.com/office/drawing/2014/main" id="{B152E4CB-D7CE-2809-B9F3-E661BFC0B401}"/>
                      </a:ext>
                    </a:extLst>
                  </p:cNvPr>
                  <p:cNvGrpSpPr/>
                  <p:nvPr/>
                </p:nvGrpSpPr>
                <p:grpSpPr>
                  <a:xfrm>
                    <a:off x="2871512" y="2524123"/>
                    <a:ext cx="1139046" cy="1020325"/>
                    <a:chOff x="2871512" y="2524123"/>
                    <a:chExt cx="1139046" cy="1020325"/>
                  </a:xfrm>
                </p:grpSpPr>
                <p:sp>
                  <p:nvSpPr>
                    <p:cNvPr id="253" name="フリーフォーム: 図形 252">
                      <a:extLst>
                        <a:ext uri="{FF2B5EF4-FFF2-40B4-BE49-F238E27FC236}">
                          <a16:creationId xmlns:a16="http://schemas.microsoft.com/office/drawing/2014/main" id="{B7826E2E-158B-FC25-0F1A-FC4FA5D9C86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862077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solidDmnd">
                      <a:fgClr>
                        <a:schemeClr val="accent1">
                          <a:lumMod val="20000"/>
                          <a:lumOff val="8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4" name="フリーフォーム: 図形 253">
                      <a:extLst>
                        <a:ext uri="{FF2B5EF4-FFF2-40B4-BE49-F238E27FC236}">
                          <a16:creationId xmlns:a16="http://schemas.microsoft.com/office/drawing/2014/main" id="{E40B31F9-1669-8C09-8E82-40DAF5B08E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1512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solidDmnd">
                      <a:fgClr>
                        <a:schemeClr val="accent1">
                          <a:lumMod val="20000"/>
                          <a:lumOff val="8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5" name="フリーフォーム: 図形 254">
                      <a:extLst>
                        <a:ext uri="{FF2B5EF4-FFF2-40B4-BE49-F238E27FC236}">
                          <a16:creationId xmlns:a16="http://schemas.microsoft.com/office/drawing/2014/main" id="{B61F9807-BB78-6190-7A85-B25C04A508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5456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276467 w 974009"/>
                        <a:gd name="connsiteY1" fmla="*/ 0 h 1017093"/>
                        <a:gd name="connsiteX2" fmla="*/ 277876 w 974009"/>
                        <a:gd name="connsiteY2" fmla="*/ 12435 h 1017093"/>
                        <a:gd name="connsiteX3" fmla="*/ 483120 w 974009"/>
                        <a:gd name="connsiteY3" fmla="*/ 161195 h 1017093"/>
                        <a:gd name="connsiteX4" fmla="*/ 688364 w 974009"/>
                        <a:gd name="connsiteY4" fmla="*/ 12435 h 1017093"/>
                        <a:gd name="connsiteX5" fmla="*/ 689774 w 974009"/>
                        <a:gd name="connsiteY5" fmla="*/ 0 h 1017093"/>
                        <a:gd name="connsiteX6" fmla="*/ 722257 w 974009"/>
                        <a:gd name="connsiteY6" fmla="*/ 0 h 1017093"/>
                        <a:gd name="connsiteX7" fmla="*/ 974009 w 974009"/>
                        <a:gd name="connsiteY7" fmla="*/ 251752 h 1017093"/>
                        <a:gd name="connsiteX8" fmla="*/ 974009 w 974009"/>
                        <a:gd name="connsiteY8" fmla="*/ 1017093 h 1017093"/>
                        <a:gd name="connsiteX9" fmla="*/ 0 w 974009"/>
                        <a:gd name="connsiteY9" fmla="*/ 1017093 h 1017093"/>
                        <a:gd name="connsiteX10" fmla="*/ 0 w 974009"/>
                        <a:gd name="connsiteY10" fmla="*/ 251752 h 1017093"/>
                        <a:gd name="connsiteX11" fmla="*/ 251752 w 974009"/>
                        <a:gd name="connsiteY11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276467" y="0"/>
                          </a:lnTo>
                          <a:lnTo>
                            <a:pt x="277876" y="12435"/>
                          </a:lnTo>
                          <a:cubicBezTo>
                            <a:pt x="297411" y="97333"/>
                            <a:pt x="381879" y="161195"/>
                            <a:pt x="483120" y="161195"/>
                          </a:cubicBezTo>
                          <a:cubicBezTo>
                            <a:pt x="584361" y="161195"/>
                            <a:pt x="668829" y="97333"/>
                            <a:pt x="688364" y="12435"/>
                          </a:cubicBezTo>
                          <a:lnTo>
                            <a:pt x="689774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pattFill prst="solidDmnd">
                      <a:fgClr>
                        <a:schemeClr val="accent1">
                          <a:lumMod val="20000"/>
                          <a:lumOff val="8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6" name="フリーフォーム: 図形 255">
                      <a:extLst>
                        <a:ext uri="{FF2B5EF4-FFF2-40B4-BE49-F238E27FC236}">
                          <a16:creationId xmlns:a16="http://schemas.microsoft.com/office/drawing/2014/main" id="{21234A1F-3D04-E76F-755D-EE35DA37F4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2409" y="2524123"/>
                      <a:ext cx="452336" cy="187736"/>
                    </a:xfrm>
                    <a:custGeom>
                      <a:avLst/>
                      <a:gdLst>
                        <a:gd name="connsiteX0" fmla="*/ 0 w 452336"/>
                        <a:gd name="connsiteY0" fmla="*/ 0 h 187736"/>
                        <a:gd name="connsiteX1" fmla="*/ 45257 w 452336"/>
                        <a:gd name="connsiteY1" fmla="*/ 0 h 187736"/>
                        <a:gd name="connsiteX2" fmla="*/ 61048 w 452336"/>
                        <a:gd name="connsiteY2" fmla="*/ 40920 h 187736"/>
                        <a:gd name="connsiteX3" fmla="*/ 226168 w 452336"/>
                        <a:gd name="connsiteY3" fmla="*/ 135489 h 187736"/>
                        <a:gd name="connsiteX4" fmla="*/ 391288 w 452336"/>
                        <a:gd name="connsiteY4" fmla="*/ 40920 h 187736"/>
                        <a:gd name="connsiteX5" fmla="*/ 407079 w 452336"/>
                        <a:gd name="connsiteY5" fmla="*/ 0 h 187736"/>
                        <a:gd name="connsiteX6" fmla="*/ 452336 w 452336"/>
                        <a:gd name="connsiteY6" fmla="*/ 0 h 187736"/>
                        <a:gd name="connsiteX7" fmla="*/ 450793 w 452336"/>
                        <a:gd name="connsiteY7" fmla="*/ 14483 h 187736"/>
                        <a:gd name="connsiteX8" fmla="*/ 226168 w 452336"/>
                        <a:gd name="connsiteY8" fmla="*/ 187736 h 187736"/>
                        <a:gd name="connsiteX9" fmla="*/ 1542 w 452336"/>
                        <a:gd name="connsiteY9" fmla="*/ 14483 h 1877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2336" h="187736">
                          <a:moveTo>
                            <a:pt x="0" y="0"/>
                          </a:moveTo>
                          <a:lnTo>
                            <a:pt x="45257" y="0"/>
                          </a:lnTo>
                          <a:lnTo>
                            <a:pt x="61048" y="40920"/>
                          </a:lnTo>
                          <a:cubicBezTo>
                            <a:pt x="94910" y="97617"/>
                            <a:pt x="156191" y="135489"/>
                            <a:pt x="226168" y="135489"/>
                          </a:cubicBezTo>
                          <a:cubicBezTo>
                            <a:pt x="296144" y="135489"/>
                            <a:pt x="357425" y="97617"/>
                            <a:pt x="391288" y="40920"/>
                          </a:cubicBezTo>
                          <a:lnTo>
                            <a:pt x="407079" y="0"/>
                          </a:lnTo>
                          <a:lnTo>
                            <a:pt x="452336" y="0"/>
                          </a:lnTo>
                          <a:lnTo>
                            <a:pt x="450793" y="14483"/>
                          </a:lnTo>
                          <a:cubicBezTo>
                            <a:pt x="429413" y="113359"/>
                            <a:pt x="336969" y="187736"/>
                            <a:pt x="226168" y="187736"/>
                          </a:cubicBezTo>
                          <a:cubicBezTo>
                            <a:pt x="115366" y="187736"/>
                            <a:pt x="22922" y="113359"/>
                            <a:pt x="1542" y="14483"/>
                          </a:cubicBezTo>
                          <a:close/>
                        </a:path>
                      </a:pathLst>
                    </a:cu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D5DBBC19-FD69-8FAE-C2A8-F02201C6E3BD}"/>
                    </a:ext>
                  </a:extLst>
                </p:cNvPr>
                <p:cNvGrpSpPr/>
                <p:nvPr/>
              </p:nvGrpSpPr>
              <p:grpSpPr>
                <a:xfrm>
                  <a:off x="4348055" y="4038069"/>
                  <a:ext cx="1182843" cy="1342354"/>
                  <a:chOff x="4373407" y="4089966"/>
                  <a:chExt cx="1182843" cy="1342354"/>
                </a:xfrm>
              </p:grpSpPr>
              <p:grpSp>
                <p:nvGrpSpPr>
                  <p:cNvPr id="216" name="グループ化 215">
                    <a:extLst>
                      <a:ext uri="{FF2B5EF4-FFF2-40B4-BE49-F238E27FC236}">
                        <a16:creationId xmlns:a16="http://schemas.microsoft.com/office/drawing/2014/main" id="{2B3EEE49-ADC9-5310-4BFF-1EF325C9FDC7}"/>
                      </a:ext>
                    </a:extLst>
                  </p:cNvPr>
                  <p:cNvGrpSpPr/>
                  <p:nvPr/>
                </p:nvGrpSpPr>
                <p:grpSpPr>
                  <a:xfrm>
                    <a:off x="4393526" y="4181701"/>
                    <a:ext cx="1152376" cy="1250619"/>
                    <a:chOff x="4393526" y="4181701"/>
                    <a:chExt cx="1152376" cy="1250619"/>
                  </a:xfrm>
                </p:grpSpPr>
                <p:grpSp>
                  <p:nvGrpSpPr>
                    <p:cNvPr id="221" name="グループ化 220">
                      <a:extLst>
                        <a:ext uri="{FF2B5EF4-FFF2-40B4-BE49-F238E27FC236}">
                          <a16:creationId xmlns:a16="http://schemas.microsoft.com/office/drawing/2014/main" id="{6B716AC2-BC51-A4E9-2ACB-E0D0DCD1E95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93526" y="4181701"/>
                      <a:ext cx="1152376" cy="1250619"/>
                      <a:chOff x="2319307" y="3923220"/>
                      <a:chExt cx="1152376" cy="1250619"/>
                    </a:xfrm>
                  </p:grpSpPr>
                  <p:sp>
                    <p:nvSpPr>
                      <p:cNvPr id="232" name="楕円 231">
                        <a:extLst>
                          <a:ext uri="{FF2B5EF4-FFF2-40B4-BE49-F238E27FC236}">
                            <a16:creationId xmlns:a16="http://schemas.microsoft.com/office/drawing/2014/main" id="{14AB9A2F-1675-2C79-4EF6-3764050EEDD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20758" y="3923220"/>
                        <a:ext cx="1139048" cy="949538"/>
                      </a:xfrm>
                      <a:prstGeom prst="ellipse">
                        <a:avLst/>
                      </a:prstGeom>
                      <a:pattFill prst="dkVert">
                        <a:fgClr>
                          <a:schemeClr val="bg1">
                            <a:lumMod val="75000"/>
                          </a:schemeClr>
                        </a:fgClr>
                        <a:bgClr>
                          <a:schemeClr val="bg1">
                            <a:lumMod val="65000"/>
                          </a:schemeClr>
                        </a:bgClr>
                      </a:patt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233" name="グループ化 232">
                        <a:extLst>
                          <a:ext uri="{FF2B5EF4-FFF2-40B4-BE49-F238E27FC236}">
                            <a16:creationId xmlns:a16="http://schemas.microsoft.com/office/drawing/2014/main" id="{24A52B1C-2374-2BE1-BAE7-081125AC32B6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319307" y="4546259"/>
                        <a:ext cx="222287" cy="346460"/>
                        <a:chOff x="2680607" y="2825750"/>
                        <a:chExt cx="157843" cy="236764"/>
                      </a:xfrm>
                      <a:solidFill>
                        <a:srgbClr val="FFCC99"/>
                      </a:solidFill>
                    </p:grpSpPr>
                    <p:sp>
                      <p:nvSpPr>
                        <p:cNvPr id="249" name="円/楕円 125">
                          <a:extLst>
                            <a:ext uri="{FF2B5EF4-FFF2-40B4-BE49-F238E27FC236}">
                              <a16:creationId xmlns:a16="http://schemas.microsoft.com/office/drawing/2014/main" id="{6C7AC56D-63CA-36AE-3A8F-E2AECCC7928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50" name="円/楕円 126">
                          <a:extLst>
                            <a:ext uri="{FF2B5EF4-FFF2-40B4-BE49-F238E27FC236}">
                              <a16:creationId xmlns:a16="http://schemas.microsoft.com/office/drawing/2014/main" id="{C59FDF91-A8E0-2674-D38B-AC62A452B09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34" name="グループ化 233">
                        <a:extLst>
                          <a:ext uri="{FF2B5EF4-FFF2-40B4-BE49-F238E27FC236}">
                            <a16:creationId xmlns:a16="http://schemas.microsoft.com/office/drawing/2014/main" id="{2C100A09-34EB-75B2-3683-CA2F97FDBB5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249396" y="4546259"/>
                        <a:ext cx="222287" cy="346460"/>
                        <a:chOff x="2680607" y="2825750"/>
                        <a:chExt cx="157843" cy="236764"/>
                      </a:xfrm>
                      <a:solidFill>
                        <a:srgbClr val="FFCC99"/>
                      </a:solidFill>
                    </p:grpSpPr>
                    <p:sp>
                      <p:nvSpPr>
                        <p:cNvPr id="247" name="円/楕円 123">
                          <a:extLst>
                            <a:ext uri="{FF2B5EF4-FFF2-40B4-BE49-F238E27FC236}">
                              <a16:creationId xmlns:a16="http://schemas.microsoft.com/office/drawing/2014/main" id="{753C399A-B3AC-41DE-3E6B-34A97D7998A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8" name="円/楕円 124">
                          <a:extLst>
                            <a:ext uri="{FF2B5EF4-FFF2-40B4-BE49-F238E27FC236}">
                              <a16:creationId xmlns:a16="http://schemas.microsoft.com/office/drawing/2014/main" id="{D80FCAFF-1817-4E4A-2A30-ACF1093AF64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35" name="円/楕円 122">
                        <a:extLst>
                          <a:ext uri="{FF2B5EF4-FFF2-40B4-BE49-F238E27FC236}">
                            <a16:creationId xmlns:a16="http://schemas.microsoft.com/office/drawing/2014/main" id="{8CF4DB08-118C-32BB-4412-12C3DDBC301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30450" y="4086596"/>
                        <a:ext cx="930090" cy="1087243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6" name="円/楕円 27">
                        <a:extLst>
                          <a:ext uri="{FF2B5EF4-FFF2-40B4-BE49-F238E27FC236}">
                            <a16:creationId xmlns:a16="http://schemas.microsoft.com/office/drawing/2014/main" id="{3E8BE0B7-9F1C-4062-B92B-20BE9B23CAF5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2549924" y="4436248"/>
                        <a:ext cx="263282" cy="54790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7" name="円/楕円 27">
                        <a:extLst>
                          <a:ext uri="{FF2B5EF4-FFF2-40B4-BE49-F238E27FC236}">
                            <a16:creationId xmlns:a16="http://schemas.microsoft.com/office/drawing/2014/main" id="{1DBAD244-15A5-7C97-BA19-8F7EBB14160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2965694" y="4436248"/>
                        <a:ext cx="263282" cy="54790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8" name="円/楕円 27">
                        <a:extLst>
                          <a:ext uri="{FF2B5EF4-FFF2-40B4-BE49-F238E27FC236}">
                            <a16:creationId xmlns:a16="http://schemas.microsoft.com/office/drawing/2014/main" id="{06666C4C-78C0-1D27-76CC-4A39375C6F9E}"/>
                          </a:ext>
                        </a:extLst>
                      </p:cNvPr>
                      <p:cNvSpPr/>
                      <p:nvPr/>
                    </p:nvSpPr>
                    <p:spPr>
                      <a:xfrm rot="8100000">
                        <a:off x="2611663" y="4911675"/>
                        <a:ext cx="169589" cy="6312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9" name="円/楕円 27">
                        <a:extLst>
                          <a:ext uri="{FF2B5EF4-FFF2-40B4-BE49-F238E27FC236}">
                            <a16:creationId xmlns:a16="http://schemas.microsoft.com/office/drawing/2014/main" id="{C098ED9F-A4A3-E918-84E0-6AC655318BB4}"/>
                          </a:ext>
                        </a:extLst>
                      </p:cNvPr>
                      <p:cNvSpPr/>
                      <p:nvPr/>
                    </p:nvSpPr>
                    <p:spPr>
                      <a:xfrm rot="13500000" flipH="1">
                        <a:off x="2987824" y="4911676"/>
                        <a:ext cx="169589" cy="6312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240" name="グループ化 239">
                        <a:extLst>
                          <a:ext uri="{FF2B5EF4-FFF2-40B4-BE49-F238E27FC236}">
                            <a16:creationId xmlns:a16="http://schemas.microsoft.com/office/drawing/2014/main" id="{267556DA-697D-409B-3BCA-1B8FF553EAF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478029" y="4577632"/>
                        <a:ext cx="109476" cy="88048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245" name="円/楕円 27">
                          <a:extLst>
                            <a:ext uri="{FF2B5EF4-FFF2-40B4-BE49-F238E27FC236}">
                              <a16:creationId xmlns:a16="http://schemas.microsoft.com/office/drawing/2014/main" id="{74696705-A624-394E-BA80-5C32797E4AC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6" name="円/楕円 27">
                          <a:extLst>
                            <a:ext uri="{FF2B5EF4-FFF2-40B4-BE49-F238E27FC236}">
                              <a16:creationId xmlns:a16="http://schemas.microsoft.com/office/drawing/2014/main" id="{AA6E0849-F55A-221E-CA0C-91A415D5540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41" name="グループ化 240">
                        <a:extLst>
                          <a:ext uri="{FF2B5EF4-FFF2-40B4-BE49-F238E27FC236}">
                            <a16:creationId xmlns:a16="http://schemas.microsoft.com/office/drawing/2014/main" id="{C6EF68E1-6FAB-8A72-86C9-E29065CB40F7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H="1">
                        <a:off x="3193311" y="4577632"/>
                        <a:ext cx="109476" cy="88048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243" name="円/楕円 27">
                          <a:extLst>
                            <a:ext uri="{FF2B5EF4-FFF2-40B4-BE49-F238E27FC236}">
                              <a16:creationId xmlns:a16="http://schemas.microsoft.com/office/drawing/2014/main" id="{AD131AA7-9FBD-A26D-9757-8C87D064F4A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4" name="円/楕円 27">
                          <a:extLst>
                            <a:ext uri="{FF2B5EF4-FFF2-40B4-BE49-F238E27FC236}">
                              <a16:creationId xmlns:a16="http://schemas.microsoft.com/office/drawing/2014/main" id="{F92F5A60-E7E7-3735-081F-142A6939372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42" name="円/楕円 64">
                        <a:extLst>
                          <a:ext uri="{FF2B5EF4-FFF2-40B4-BE49-F238E27FC236}">
                            <a16:creationId xmlns:a16="http://schemas.microsoft.com/office/drawing/2014/main" id="{B51884AB-0424-66FF-62B1-4CBAA5AB11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30643" y="4791969"/>
                        <a:ext cx="110478" cy="109714"/>
                      </a:xfrm>
                      <a:custGeom>
                        <a:avLst/>
                        <a:gdLst>
                          <a:gd name="connsiteX0" fmla="*/ 24765 w 116205"/>
                          <a:gd name="connsiteY0" fmla="*/ 4629 h 96069"/>
                          <a:gd name="connsiteX1" fmla="*/ 76599 w 116205"/>
                          <a:gd name="connsiteY1" fmla="*/ 0 h 96069"/>
                          <a:gd name="connsiteX2" fmla="*/ 80010 w 116205"/>
                          <a:gd name="connsiteY2" fmla="*/ 13564 h 96069"/>
                          <a:gd name="connsiteX3" fmla="*/ 40005 w 116205"/>
                          <a:gd name="connsiteY3" fmla="*/ 79457 h 96069"/>
                          <a:gd name="connsiteX4" fmla="*/ 0 w 116205"/>
                          <a:gd name="connsiteY4" fmla="*/ 13564 h 96069"/>
                          <a:gd name="connsiteX5" fmla="*/ 2742 w 116205"/>
                          <a:gd name="connsiteY5" fmla="*/ 2662 h 96069"/>
                          <a:gd name="connsiteX6" fmla="*/ 116205 w 116205"/>
                          <a:gd name="connsiteY6" fmla="*/ 96069 h 96069"/>
                          <a:gd name="connsiteX0" fmla="*/ 24765 w 80010"/>
                          <a:gd name="connsiteY0" fmla="*/ 4629 h 79457"/>
                          <a:gd name="connsiteX1" fmla="*/ 76599 w 80010"/>
                          <a:gd name="connsiteY1" fmla="*/ 0 h 79457"/>
                          <a:gd name="connsiteX2" fmla="*/ 80010 w 80010"/>
                          <a:gd name="connsiteY2" fmla="*/ 13564 h 79457"/>
                          <a:gd name="connsiteX3" fmla="*/ 40005 w 80010"/>
                          <a:gd name="connsiteY3" fmla="*/ 79457 h 79457"/>
                          <a:gd name="connsiteX4" fmla="*/ 0 w 80010"/>
                          <a:gd name="connsiteY4" fmla="*/ 13564 h 79457"/>
                          <a:gd name="connsiteX5" fmla="*/ 2742 w 80010"/>
                          <a:gd name="connsiteY5" fmla="*/ 2662 h 79457"/>
                          <a:gd name="connsiteX0" fmla="*/ 76599 w 80010"/>
                          <a:gd name="connsiteY0" fmla="*/ 0 h 79457"/>
                          <a:gd name="connsiteX1" fmla="*/ 80010 w 80010"/>
                          <a:gd name="connsiteY1" fmla="*/ 13564 h 79457"/>
                          <a:gd name="connsiteX2" fmla="*/ 40005 w 80010"/>
                          <a:gd name="connsiteY2" fmla="*/ 79457 h 79457"/>
                          <a:gd name="connsiteX3" fmla="*/ 0 w 80010"/>
                          <a:gd name="connsiteY3" fmla="*/ 13564 h 79457"/>
                          <a:gd name="connsiteX4" fmla="*/ 2742 w 80010"/>
                          <a:gd name="connsiteY4" fmla="*/ 2662 h 794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0010" h="79457">
                            <a:moveTo>
                              <a:pt x="76599" y="0"/>
                            </a:moveTo>
                            <a:cubicBezTo>
                              <a:pt x="79703" y="4150"/>
                              <a:pt x="80010" y="8798"/>
                              <a:pt x="80010" y="13564"/>
                            </a:cubicBezTo>
                            <a:cubicBezTo>
                              <a:pt x="80010" y="49956"/>
                              <a:pt x="62099" y="79457"/>
                              <a:pt x="40005" y="79457"/>
                            </a:cubicBezTo>
                            <a:cubicBezTo>
                              <a:pt x="17911" y="79457"/>
                              <a:pt x="0" y="49956"/>
                              <a:pt x="0" y="13564"/>
                            </a:cubicBezTo>
                            <a:lnTo>
                              <a:pt x="2742" y="2662"/>
                            </a:lnTo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2" name="円/楕円 27">
                      <a:extLst>
                        <a:ext uri="{FF2B5EF4-FFF2-40B4-BE49-F238E27FC236}">
                          <a16:creationId xmlns:a16="http://schemas.microsoft.com/office/drawing/2014/main" id="{FEEE034F-9285-BB9E-E977-4F10ADECB3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80866" y="4858616"/>
                      <a:ext cx="150690" cy="4572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3" name="円/楕円 27">
                      <a:extLst>
                        <a:ext uri="{FF2B5EF4-FFF2-40B4-BE49-F238E27FC236}">
                          <a16:creationId xmlns:a16="http://schemas.microsoft.com/office/drawing/2014/main" id="{4BBDAD0F-72F5-8E2F-3AA8-B40F992480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99966" y="4858616"/>
                      <a:ext cx="150690" cy="4572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7" name="グループ化 216">
                    <a:extLst>
                      <a:ext uri="{FF2B5EF4-FFF2-40B4-BE49-F238E27FC236}">
                        <a16:creationId xmlns:a16="http://schemas.microsoft.com/office/drawing/2014/main" id="{239B047A-08EC-8908-0D47-26658508649B}"/>
                      </a:ext>
                    </a:extLst>
                  </p:cNvPr>
                  <p:cNvGrpSpPr/>
                  <p:nvPr/>
                </p:nvGrpSpPr>
                <p:grpSpPr>
                  <a:xfrm>
                    <a:off x="4373407" y="4089966"/>
                    <a:ext cx="1182843" cy="665979"/>
                    <a:chOff x="1441287" y="1094138"/>
                    <a:chExt cx="1149514" cy="678459"/>
                  </a:xfrm>
                </p:grpSpPr>
                <p:sp>
                  <p:nvSpPr>
                    <p:cNvPr id="218" name="フリーフォーム: 図形 217">
                      <a:extLst>
                        <a:ext uri="{FF2B5EF4-FFF2-40B4-BE49-F238E27FC236}">
                          <a16:creationId xmlns:a16="http://schemas.microsoft.com/office/drawing/2014/main" id="{3228B0A3-6442-6E74-837E-2020117041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41287" y="1094138"/>
                      <a:ext cx="1149514" cy="678459"/>
                    </a:xfrm>
                    <a:custGeom>
                      <a:avLst/>
                      <a:gdLst>
                        <a:gd name="connsiteX0" fmla="*/ 535672 w 1183263"/>
                        <a:gd name="connsiteY0" fmla="*/ 0 h 678459"/>
                        <a:gd name="connsiteX1" fmla="*/ 591632 w 1183263"/>
                        <a:gd name="connsiteY1" fmla="*/ 5318 h 678459"/>
                        <a:gd name="connsiteX2" fmla="*/ 647591 w 1183263"/>
                        <a:gd name="connsiteY2" fmla="*/ 0 h 678459"/>
                        <a:gd name="connsiteX3" fmla="*/ 1183263 w 1183263"/>
                        <a:gd name="connsiteY3" fmla="*/ 504931 h 678459"/>
                        <a:gd name="connsiteX4" fmla="*/ 1172380 w 1183263"/>
                        <a:gd name="connsiteY4" fmla="*/ 606692 h 678459"/>
                        <a:gd name="connsiteX5" fmla="*/ 1168681 w 1183263"/>
                        <a:gd name="connsiteY5" fmla="*/ 617927 h 678459"/>
                        <a:gd name="connsiteX6" fmla="*/ 1136940 w 1183263"/>
                        <a:gd name="connsiteY6" fmla="*/ 522765 h 678459"/>
                        <a:gd name="connsiteX7" fmla="*/ 605507 w 1183263"/>
                        <a:gd name="connsiteY7" fmla="*/ 194935 h 678459"/>
                        <a:gd name="connsiteX8" fmla="*/ 40468 w 1183263"/>
                        <a:gd name="connsiteY8" fmla="*/ 623521 h 678459"/>
                        <a:gd name="connsiteX9" fmla="*/ 34517 w 1183263"/>
                        <a:gd name="connsiteY9" fmla="*/ 678459 h 678459"/>
                        <a:gd name="connsiteX10" fmla="*/ 10883 w 1183263"/>
                        <a:gd name="connsiteY10" fmla="*/ 606692 h 678459"/>
                        <a:gd name="connsiteX11" fmla="*/ 0 w 1183263"/>
                        <a:gd name="connsiteY11" fmla="*/ 504931 h 678459"/>
                        <a:gd name="connsiteX12" fmla="*/ 535672 w 1183263"/>
                        <a:gd name="connsiteY12" fmla="*/ 0 h 6784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183263" h="678459">
                          <a:moveTo>
                            <a:pt x="535672" y="0"/>
                          </a:moveTo>
                          <a:lnTo>
                            <a:pt x="591632" y="5318"/>
                          </a:lnTo>
                          <a:lnTo>
                            <a:pt x="647591" y="0"/>
                          </a:lnTo>
                          <a:cubicBezTo>
                            <a:pt x="943434" y="0"/>
                            <a:pt x="1183263" y="226065"/>
                            <a:pt x="1183263" y="504931"/>
                          </a:cubicBezTo>
                          <a:cubicBezTo>
                            <a:pt x="1183263" y="539789"/>
                            <a:pt x="1179516" y="573823"/>
                            <a:pt x="1172380" y="606692"/>
                          </a:cubicBezTo>
                          <a:lnTo>
                            <a:pt x="1168681" y="617927"/>
                          </a:lnTo>
                          <a:lnTo>
                            <a:pt x="1136940" y="522765"/>
                          </a:lnTo>
                          <a:cubicBezTo>
                            <a:pt x="1049383" y="330113"/>
                            <a:pt x="844408" y="194935"/>
                            <a:pt x="605507" y="194935"/>
                          </a:cubicBezTo>
                          <a:cubicBezTo>
                            <a:pt x="326790" y="194935"/>
                            <a:pt x="94248" y="378928"/>
                            <a:pt x="40468" y="623521"/>
                          </a:cubicBezTo>
                          <a:lnTo>
                            <a:pt x="34517" y="678459"/>
                          </a:lnTo>
                          <a:lnTo>
                            <a:pt x="10883" y="606692"/>
                          </a:lnTo>
                          <a:cubicBezTo>
                            <a:pt x="3747" y="573823"/>
                            <a:pt x="0" y="539789"/>
                            <a:pt x="0" y="504931"/>
                          </a:cubicBezTo>
                          <a:cubicBezTo>
                            <a:pt x="0" y="226065"/>
                            <a:pt x="239829" y="0"/>
                            <a:pt x="535672" y="0"/>
                          </a:cubicBezTo>
                          <a:close/>
                        </a:path>
                      </a:pathLst>
                    </a:custGeom>
                    <a:solidFill>
                      <a:schemeClr val="accent1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9" name="月 218">
                      <a:extLst>
                        <a:ext uri="{FF2B5EF4-FFF2-40B4-BE49-F238E27FC236}">
                          <a16:creationId xmlns:a16="http://schemas.microsoft.com/office/drawing/2014/main" id="{7253BDF4-ED49-DAB5-9F37-8593AFF931C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926214" y="812765"/>
                      <a:ext cx="179660" cy="844712"/>
                    </a:xfrm>
                    <a:prstGeom prst="moon">
                      <a:avLst>
                        <a:gd name="adj" fmla="val 14161"/>
                      </a:avLst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" name="月 219">
                      <a:extLst>
                        <a:ext uri="{FF2B5EF4-FFF2-40B4-BE49-F238E27FC236}">
                          <a16:creationId xmlns:a16="http://schemas.microsoft.com/office/drawing/2014/main" id="{E222FF8D-ED7D-95F9-2E37-14ACC1E2A70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853341" y="860982"/>
                      <a:ext cx="325406" cy="1025688"/>
                    </a:xfrm>
                    <a:prstGeom prst="moon">
                      <a:avLst>
                        <a:gd name="adj" fmla="val 8102"/>
                      </a:avLst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D9FE7F03-5378-7326-2AEA-48CFEC2EB687}"/>
                  </a:ext>
                </a:extLst>
              </p:cNvPr>
              <p:cNvGrpSpPr/>
              <p:nvPr/>
            </p:nvGrpSpPr>
            <p:grpSpPr>
              <a:xfrm>
                <a:off x="3613150" y="5237163"/>
                <a:ext cx="2705100" cy="1209675"/>
                <a:chOff x="3613150" y="5237163"/>
                <a:chExt cx="2705100" cy="1209675"/>
              </a:xfrm>
            </p:grpSpPr>
            <p:grpSp>
              <p:nvGrpSpPr>
                <p:cNvPr id="334" name="グループ化 333">
                  <a:extLst>
                    <a:ext uri="{FF2B5EF4-FFF2-40B4-BE49-F238E27FC236}">
                      <a16:creationId xmlns:a16="http://schemas.microsoft.com/office/drawing/2014/main" id="{765A69A6-D278-20A8-3D26-F3434C1219D9}"/>
                    </a:ext>
                  </a:extLst>
                </p:cNvPr>
                <p:cNvGrpSpPr/>
                <p:nvPr/>
              </p:nvGrpSpPr>
              <p:grpSpPr>
                <a:xfrm>
                  <a:off x="36131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B542F95D-98AD-1BE9-B639-C6504B28A947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7" name="四角形: 上の 2 つの角を丸める 181">
                    <a:extLst>
                      <a:ext uri="{FF2B5EF4-FFF2-40B4-BE49-F238E27FC236}">
                        <a16:creationId xmlns:a16="http://schemas.microsoft.com/office/drawing/2014/main" id="{2851B5E1-E561-CDFE-6EB9-BE7217303E59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8" name="四角形: 上の 2 つの角を丸める 181">
                    <a:extLst>
                      <a:ext uri="{FF2B5EF4-FFF2-40B4-BE49-F238E27FC236}">
                        <a16:creationId xmlns:a16="http://schemas.microsoft.com/office/drawing/2014/main" id="{B99FCEE2-71D4-CB74-1DC7-6BCC6910A8A1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chemeClr val="accent2">
                        <a:lumMod val="5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5" name="四角形: 上の 2 つの角を丸める 181">
                  <a:extLst>
                    <a:ext uri="{FF2B5EF4-FFF2-40B4-BE49-F238E27FC236}">
                      <a16:creationId xmlns:a16="http://schemas.microsoft.com/office/drawing/2014/main" id="{F5F10801-B48B-E38B-F5A6-662E485F12F5}"/>
                    </a:ext>
                  </a:extLst>
                </p:cNvPr>
                <p:cNvSpPr/>
                <p:nvPr/>
              </p:nvSpPr>
              <p:spPr>
                <a:xfrm>
                  <a:off x="36131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5F3418C8-C34A-CF08-D9CB-EBD3D05248F2}"/>
                </a:ext>
              </a:extLst>
            </p:cNvPr>
            <p:cNvGrpSpPr/>
            <p:nvPr/>
          </p:nvGrpSpPr>
          <p:grpSpPr>
            <a:xfrm>
              <a:off x="4281697" y="5174174"/>
              <a:ext cx="221455" cy="172195"/>
              <a:chOff x="1314450" y="2280493"/>
              <a:chExt cx="212372" cy="182066"/>
            </a:xfrm>
          </p:grpSpPr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02932454-9516-5227-0518-9CD3C86D123B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四角形: 上の 2 つの角を丸める 83">
                <a:extLst>
                  <a:ext uri="{FF2B5EF4-FFF2-40B4-BE49-F238E27FC236}">
                    <a16:creationId xmlns:a16="http://schemas.microsoft.com/office/drawing/2014/main" id="{D952049C-0A09-BB08-1243-6047F819E442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四角形: 上の 2 つの角を丸める 84">
                <a:extLst>
                  <a:ext uri="{FF2B5EF4-FFF2-40B4-BE49-F238E27FC236}">
                    <a16:creationId xmlns:a16="http://schemas.microsoft.com/office/drawing/2014/main" id="{F20E864F-1A6B-AD3C-AA9C-8ABC9EB51A04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四角形: 上の 2 つの角を丸める 85">
                <a:extLst>
                  <a:ext uri="{FF2B5EF4-FFF2-40B4-BE49-F238E27FC236}">
                    <a16:creationId xmlns:a16="http://schemas.microsoft.com/office/drawing/2014/main" id="{3B7615D9-5A41-8C67-7AFC-5862AEFD81C3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EE3C4E67-7D6D-FC09-F678-C8B3DB14786E}"/>
                </a:ext>
              </a:extLst>
            </p:cNvPr>
            <p:cNvGrpSpPr/>
            <p:nvPr/>
          </p:nvGrpSpPr>
          <p:grpSpPr>
            <a:xfrm flipH="1">
              <a:off x="5374261" y="5174174"/>
              <a:ext cx="221455" cy="172195"/>
              <a:chOff x="1314450" y="2280493"/>
              <a:chExt cx="212372" cy="182066"/>
            </a:xfrm>
          </p:grpSpPr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F7A6069B-F624-59F8-4FCA-124A80D058AD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902E4AAE-E3BA-2F5A-8602-6D0E7FDFD5BF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EF746A2F-BD64-6940-89F6-9FD144054FDE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20B782C6-683C-78FD-6778-BD2B99C50EBA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25" name="グループ化 424">
              <a:extLst>
                <a:ext uri="{FF2B5EF4-FFF2-40B4-BE49-F238E27FC236}">
                  <a16:creationId xmlns:a16="http://schemas.microsoft.com/office/drawing/2014/main" id="{B97F64FF-2172-398A-CAFE-69D56D6023F6}"/>
                </a:ext>
              </a:extLst>
            </p:cNvPr>
            <p:cNvGrpSpPr/>
            <p:nvPr/>
          </p:nvGrpSpPr>
          <p:grpSpPr>
            <a:xfrm>
              <a:off x="4791839" y="4949146"/>
              <a:ext cx="296892" cy="65726"/>
              <a:chOff x="1571462" y="5116942"/>
              <a:chExt cx="1195550" cy="264672"/>
            </a:xfrm>
          </p:grpSpPr>
          <p:sp>
            <p:nvSpPr>
              <p:cNvPr id="426" name="月 425">
                <a:extLst>
                  <a:ext uri="{FF2B5EF4-FFF2-40B4-BE49-F238E27FC236}">
                    <a16:creationId xmlns:a16="http://schemas.microsoft.com/office/drawing/2014/main" id="{0C09F079-1A5C-4340-54E3-C3F219D0BCB5}"/>
                  </a:ext>
                </a:extLst>
              </p:cNvPr>
              <p:cNvSpPr/>
              <p:nvPr/>
            </p:nvSpPr>
            <p:spPr>
              <a:xfrm rot="5400000">
                <a:off x="2037970" y="4650434"/>
                <a:ext cx="262534" cy="1195550"/>
              </a:xfrm>
              <a:prstGeom prst="moon">
                <a:avLst>
                  <a:gd name="adj" fmla="val 71981"/>
                </a:avLst>
              </a:prstGeom>
              <a:solidFill>
                <a:srgbClr val="FF66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ADEBDEE3-AAAA-4CA9-3B83-13FFEB198361}"/>
                  </a:ext>
                </a:extLst>
              </p:cNvPr>
              <p:cNvSpPr/>
              <p:nvPr/>
            </p:nvSpPr>
            <p:spPr>
              <a:xfrm rot="5400000">
                <a:off x="2197629" y="5083802"/>
                <a:ext cx="113025" cy="183857"/>
              </a:xfrm>
              <a:custGeom>
                <a:avLst/>
                <a:gdLst>
                  <a:gd name="connsiteX0" fmla="*/ 0 w 113025"/>
                  <a:gd name="connsiteY0" fmla="*/ 173745 h 183857"/>
                  <a:gd name="connsiteX1" fmla="*/ 5197 w 113025"/>
                  <a:gd name="connsiteY1" fmla="*/ 56360 h 183857"/>
                  <a:gd name="connsiteX2" fmla="*/ 12225 w 113025"/>
                  <a:gd name="connsiteY2" fmla="*/ 4807 h 183857"/>
                  <a:gd name="connsiteX3" fmla="*/ 36035 w 113025"/>
                  <a:gd name="connsiteY3" fmla="*/ 0 h 183857"/>
                  <a:gd name="connsiteX4" fmla="*/ 87464 w 113025"/>
                  <a:gd name="connsiteY4" fmla="*/ 0 h 183857"/>
                  <a:gd name="connsiteX5" fmla="*/ 105647 w 113025"/>
                  <a:gd name="connsiteY5" fmla="*/ 7532 h 183857"/>
                  <a:gd name="connsiteX6" fmla="*/ 113025 w 113025"/>
                  <a:gd name="connsiteY6" fmla="*/ 25343 h 183857"/>
                  <a:gd name="connsiteX7" fmla="*/ 112871 w 113025"/>
                  <a:gd name="connsiteY7" fmla="*/ 25715 h 183857"/>
                  <a:gd name="connsiteX8" fmla="*/ 112871 w 113025"/>
                  <a:gd name="connsiteY8" fmla="*/ 158142 h 183857"/>
                  <a:gd name="connsiteX9" fmla="*/ 113025 w 113025"/>
                  <a:gd name="connsiteY9" fmla="*/ 158514 h 183857"/>
                  <a:gd name="connsiteX10" fmla="*/ 105647 w 113025"/>
                  <a:gd name="connsiteY10" fmla="*/ 176325 h 183857"/>
                  <a:gd name="connsiteX11" fmla="*/ 87464 w 113025"/>
                  <a:gd name="connsiteY11" fmla="*/ 183857 h 183857"/>
                  <a:gd name="connsiteX12" fmla="*/ 36035 w 113025"/>
                  <a:gd name="connsiteY12" fmla="*/ 183857 h 183857"/>
                  <a:gd name="connsiteX13" fmla="*/ 6007 w 113025"/>
                  <a:gd name="connsiteY13" fmla="*/ 177795 h 183857"/>
                  <a:gd name="connsiteX14" fmla="*/ 0 w 113025"/>
                  <a:gd name="connsiteY14" fmla="*/ 173745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3025" h="183857">
                    <a:moveTo>
                      <a:pt x="0" y="173745"/>
                    </a:moveTo>
                    <a:lnTo>
                      <a:pt x="5197" y="56360"/>
                    </a:lnTo>
                    <a:lnTo>
                      <a:pt x="12225" y="4807"/>
                    </a:lnTo>
                    <a:lnTo>
                      <a:pt x="36035" y="0"/>
                    </a:lnTo>
                    <a:lnTo>
                      <a:pt x="87464" y="0"/>
                    </a:lnTo>
                    <a:cubicBezTo>
                      <a:pt x="94565" y="0"/>
                      <a:pt x="100994" y="2878"/>
                      <a:pt x="105647" y="7532"/>
                    </a:cubicBezTo>
                    <a:lnTo>
                      <a:pt x="113025" y="25343"/>
                    </a:lnTo>
                    <a:lnTo>
                      <a:pt x="112871" y="25715"/>
                    </a:lnTo>
                    <a:lnTo>
                      <a:pt x="112871" y="158142"/>
                    </a:lnTo>
                    <a:lnTo>
                      <a:pt x="113025" y="158514"/>
                    </a:lnTo>
                    <a:lnTo>
                      <a:pt x="105647" y="176325"/>
                    </a:lnTo>
                    <a:cubicBezTo>
                      <a:pt x="100994" y="180979"/>
                      <a:pt x="94565" y="183857"/>
                      <a:pt x="87464" y="183857"/>
                    </a:cubicBezTo>
                    <a:lnTo>
                      <a:pt x="36035" y="183857"/>
                    </a:lnTo>
                    <a:cubicBezTo>
                      <a:pt x="25384" y="183857"/>
                      <a:pt x="15237" y="181698"/>
                      <a:pt x="6007" y="177795"/>
                    </a:cubicBezTo>
                    <a:lnTo>
                      <a:pt x="0" y="173745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A9AA17D0-E455-F85E-5904-8D80D92AF32E}"/>
                  </a:ext>
                </a:extLst>
              </p:cNvPr>
              <p:cNvSpPr/>
              <p:nvPr/>
            </p:nvSpPr>
            <p:spPr>
              <a:xfrm rot="5400000">
                <a:off x="2013288" y="5084121"/>
                <a:ext cx="112387" cy="183857"/>
              </a:xfrm>
              <a:custGeom>
                <a:avLst/>
                <a:gdLst>
                  <a:gd name="connsiteX0" fmla="*/ 0 w 112387"/>
                  <a:gd name="connsiteY0" fmla="*/ 9682 h 183857"/>
                  <a:gd name="connsiteX1" fmla="*/ 5369 w 112387"/>
                  <a:gd name="connsiteY1" fmla="*/ 6062 h 183857"/>
                  <a:gd name="connsiteX2" fmla="*/ 35397 w 112387"/>
                  <a:gd name="connsiteY2" fmla="*/ 0 h 183857"/>
                  <a:gd name="connsiteX3" fmla="*/ 86826 w 112387"/>
                  <a:gd name="connsiteY3" fmla="*/ 0 h 183857"/>
                  <a:gd name="connsiteX4" fmla="*/ 105009 w 112387"/>
                  <a:gd name="connsiteY4" fmla="*/ 7532 h 183857"/>
                  <a:gd name="connsiteX5" fmla="*/ 112387 w 112387"/>
                  <a:gd name="connsiteY5" fmla="*/ 25343 h 183857"/>
                  <a:gd name="connsiteX6" fmla="*/ 112233 w 112387"/>
                  <a:gd name="connsiteY6" fmla="*/ 25715 h 183857"/>
                  <a:gd name="connsiteX7" fmla="*/ 112233 w 112387"/>
                  <a:gd name="connsiteY7" fmla="*/ 158142 h 183857"/>
                  <a:gd name="connsiteX8" fmla="*/ 112387 w 112387"/>
                  <a:gd name="connsiteY8" fmla="*/ 158514 h 183857"/>
                  <a:gd name="connsiteX9" fmla="*/ 105009 w 112387"/>
                  <a:gd name="connsiteY9" fmla="*/ 176325 h 183857"/>
                  <a:gd name="connsiteX10" fmla="*/ 86826 w 112387"/>
                  <a:gd name="connsiteY10" fmla="*/ 183857 h 183857"/>
                  <a:gd name="connsiteX11" fmla="*/ 35397 w 112387"/>
                  <a:gd name="connsiteY11" fmla="*/ 183857 h 183857"/>
                  <a:gd name="connsiteX12" fmla="*/ 13669 w 112387"/>
                  <a:gd name="connsiteY12" fmla="*/ 179471 h 183857"/>
                  <a:gd name="connsiteX13" fmla="*/ 4559 w 112387"/>
                  <a:gd name="connsiteY13" fmla="*/ 112646 h 183857"/>
                  <a:gd name="connsiteX14" fmla="*/ 0 w 112387"/>
                  <a:gd name="connsiteY14" fmla="*/ 9682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2387" h="183857">
                    <a:moveTo>
                      <a:pt x="0" y="9682"/>
                    </a:moveTo>
                    <a:lnTo>
                      <a:pt x="5369" y="6062"/>
                    </a:lnTo>
                    <a:cubicBezTo>
                      <a:pt x="14599" y="2159"/>
                      <a:pt x="24746" y="0"/>
                      <a:pt x="35397" y="0"/>
                    </a:cubicBezTo>
                    <a:lnTo>
                      <a:pt x="86826" y="0"/>
                    </a:lnTo>
                    <a:cubicBezTo>
                      <a:pt x="93927" y="0"/>
                      <a:pt x="100356" y="2878"/>
                      <a:pt x="105009" y="7532"/>
                    </a:cubicBezTo>
                    <a:lnTo>
                      <a:pt x="112387" y="25343"/>
                    </a:lnTo>
                    <a:lnTo>
                      <a:pt x="112233" y="25715"/>
                    </a:lnTo>
                    <a:lnTo>
                      <a:pt x="112233" y="158142"/>
                    </a:lnTo>
                    <a:lnTo>
                      <a:pt x="112387" y="158514"/>
                    </a:lnTo>
                    <a:lnTo>
                      <a:pt x="105009" y="176325"/>
                    </a:lnTo>
                    <a:cubicBezTo>
                      <a:pt x="100356" y="180979"/>
                      <a:pt x="93927" y="183857"/>
                      <a:pt x="86826" y="183857"/>
                    </a:cubicBezTo>
                    <a:lnTo>
                      <a:pt x="35397" y="183857"/>
                    </a:lnTo>
                    <a:lnTo>
                      <a:pt x="13669" y="179471"/>
                    </a:lnTo>
                    <a:lnTo>
                      <a:pt x="4559" y="112646"/>
                    </a:lnTo>
                    <a:lnTo>
                      <a:pt x="0" y="9682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F2330A75-DE07-7DFE-83CB-2A29453D3A3A}"/>
                  </a:ext>
                </a:extLst>
              </p:cNvPr>
              <p:cNvSpPr/>
              <p:nvPr/>
            </p:nvSpPr>
            <p:spPr>
              <a:xfrm rot="5400000">
                <a:off x="2382577" y="5097120"/>
                <a:ext cx="99418" cy="170826"/>
              </a:xfrm>
              <a:custGeom>
                <a:avLst/>
                <a:gdLst>
                  <a:gd name="connsiteX0" fmla="*/ 0 w 99418"/>
                  <a:gd name="connsiteY0" fmla="*/ 166298 h 170826"/>
                  <a:gd name="connsiteX1" fmla="*/ 6887 w 99418"/>
                  <a:gd name="connsiteY1" fmla="*/ 115781 h 170826"/>
                  <a:gd name="connsiteX2" fmla="*/ 31093 w 99418"/>
                  <a:gd name="connsiteY2" fmla="*/ 14240 h 170826"/>
                  <a:gd name="connsiteX3" fmla="*/ 36253 w 99418"/>
                  <a:gd name="connsiteY3" fmla="*/ 0 h 170826"/>
                  <a:gd name="connsiteX4" fmla="*/ 73857 w 99418"/>
                  <a:gd name="connsiteY4" fmla="*/ 0 h 170826"/>
                  <a:gd name="connsiteX5" fmla="*/ 92040 w 99418"/>
                  <a:gd name="connsiteY5" fmla="*/ 7532 h 170826"/>
                  <a:gd name="connsiteX6" fmla="*/ 99418 w 99418"/>
                  <a:gd name="connsiteY6" fmla="*/ 25343 h 170826"/>
                  <a:gd name="connsiteX7" fmla="*/ 99264 w 99418"/>
                  <a:gd name="connsiteY7" fmla="*/ 25715 h 170826"/>
                  <a:gd name="connsiteX8" fmla="*/ 99264 w 99418"/>
                  <a:gd name="connsiteY8" fmla="*/ 145111 h 170826"/>
                  <a:gd name="connsiteX9" fmla="*/ 99418 w 99418"/>
                  <a:gd name="connsiteY9" fmla="*/ 145483 h 170826"/>
                  <a:gd name="connsiteX10" fmla="*/ 92040 w 99418"/>
                  <a:gd name="connsiteY10" fmla="*/ 163294 h 170826"/>
                  <a:gd name="connsiteX11" fmla="*/ 73857 w 99418"/>
                  <a:gd name="connsiteY11" fmla="*/ 170826 h 170826"/>
                  <a:gd name="connsiteX12" fmla="*/ 22428 w 99418"/>
                  <a:gd name="connsiteY12" fmla="*/ 170826 h 170826"/>
                  <a:gd name="connsiteX13" fmla="*/ 0 w 99418"/>
                  <a:gd name="connsiteY13" fmla="*/ 166298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9418" h="170826">
                    <a:moveTo>
                      <a:pt x="0" y="166298"/>
                    </a:moveTo>
                    <a:lnTo>
                      <a:pt x="6887" y="115781"/>
                    </a:lnTo>
                    <a:cubicBezTo>
                      <a:pt x="13530" y="80023"/>
                      <a:pt x="21657" y="46042"/>
                      <a:pt x="31093" y="14240"/>
                    </a:cubicBezTo>
                    <a:lnTo>
                      <a:pt x="36253" y="0"/>
                    </a:lnTo>
                    <a:lnTo>
                      <a:pt x="73857" y="0"/>
                    </a:lnTo>
                    <a:cubicBezTo>
                      <a:pt x="80958" y="0"/>
                      <a:pt x="87387" y="2878"/>
                      <a:pt x="92040" y="7532"/>
                    </a:cubicBezTo>
                    <a:lnTo>
                      <a:pt x="99418" y="25343"/>
                    </a:lnTo>
                    <a:lnTo>
                      <a:pt x="99264" y="25715"/>
                    </a:lnTo>
                    <a:lnTo>
                      <a:pt x="99264" y="145111"/>
                    </a:lnTo>
                    <a:lnTo>
                      <a:pt x="99418" y="145483"/>
                    </a:lnTo>
                    <a:lnTo>
                      <a:pt x="92040" y="163294"/>
                    </a:lnTo>
                    <a:cubicBezTo>
                      <a:pt x="87387" y="167948"/>
                      <a:pt x="80958" y="170826"/>
                      <a:pt x="73857" y="170826"/>
                    </a:cubicBezTo>
                    <a:lnTo>
                      <a:pt x="22428" y="170826"/>
                    </a:lnTo>
                    <a:lnTo>
                      <a:pt x="0" y="166298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FC133B85-C305-5F58-26DE-9267FD2A2A28}"/>
                  </a:ext>
                </a:extLst>
              </p:cNvPr>
              <p:cNvSpPr/>
              <p:nvPr/>
            </p:nvSpPr>
            <p:spPr>
              <a:xfrm rot="5400000">
                <a:off x="1842614" y="5098106"/>
                <a:ext cx="97447" cy="170826"/>
              </a:xfrm>
              <a:custGeom>
                <a:avLst/>
                <a:gdLst>
                  <a:gd name="connsiteX0" fmla="*/ 0 w 97447"/>
                  <a:gd name="connsiteY0" fmla="*/ 4130 h 170826"/>
                  <a:gd name="connsiteX1" fmla="*/ 20457 w 97447"/>
                  <a:gd name="connsiteY1" fmla="*/ 0 h 170826"/>
                  <a:gd name="connsiteX2" fmla="*/ 71886 w 97447"/>
                  <a:gd name="connsiteY2" fmla="*/ 0 h 170826"/>
                  <a:gd name="connsiteX3" fmla="*/ 90069 w 97447"/>
                  <a:gd name="connsiteY3" fmla="*/ 7532 h 170826"/>
                  <a:gd name="connsiteX4" fmla="*/ 97447 w 97447"/>
                  <a:gd name="connsiteY4" fmla="*/ 25343 h 170826"/>
                  <a:gd name="connsiteX5" fmla="*/ 97293 w 97447"/>
                  <a:gd name="connsiteY5" fmla="*/ 25715 h 170826"/>
                  <a:gd name="connsiteX6" fmla="*/ 97293 w 97447"/>
                  <a:gd name="connsiteY6" fmla="*/ 145111 h 170826"/>
                  <a:gd name="connsiteX7" fmla="*/ 97447 w 97447"/>
                  <a:gd name="connsiteY7" fmla="*/ 145483 h 170826"/>
                  <a:gd name="connsiteX8" fmla="*/ 90069 w 97447"/>
                  <a:gd name="connsiteY8" fmla="*/ 163294 h 170826"/>
                  <a:gd name="connsiteX9" fmla="*/ 71886 w 97447"/>
                  <a:gd name="connsiteY9" fmla="*/ 170826 h 170826"/>
                  <a:gd name="connsiteX10" fmla="*/ 39663 w 97447"/>
                  <a:gd name="connsiteY10" fmla="*/ 170826 h 170826"/>
                  <a:gd name="connsiteX11" fmla="*/ 29122 w 97447"/>
                  <a:gd name="connsiteY11" fmla="*/ 141735 h 170826"/>
                  <a:gd name="connsiteX12" fmla="*/ 4916 w 97447"/>
                  <a:gd name="connsiteY12" fmla="*/ 40194 h 170826"/>
                  <a:gd name="connsiteX13" fmla="*/ 0 w 97447"/>
                  <a:gd name="connsiteY13" fmla="*/ 4130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7447" h="170826">
                    <a:moveTo>
                      <a:pt x="0" y="4130"/>
                    </a:moveTo>
                    <a:lnTo>
                      <a:pt x="20457" y="0"/>
                    </a:lnTo>
                    <a:lnTo>
                      <a:pt x="71886" y="0"/>
                    </a:lnTo>
                    <a:cubicBezTo>
                      <a:pt x="78987" y="0"/>
                      <a:pt x="85416" y="2878"/>
                      <a:pt x="90069" y="7532"/>
                    </a:cubicBezTo>
                    <a:lnTo>
                      <a:pt x="97447" y="25343"/>
                    </a:lnTo>
                    <a:lnTo>
                      <a:pt x="97293" y="25715"/>
                    </a:lnTo>
                    <a:lnTo>
                      <a:pt x="97293" y="145111"/>
                    </a:lnTo>
                    <a:lnTo>
                      <a:pt x="97447" y="145483"/>
                    </a:lnTo>
                    <a:lnTo>
                      <a:pt x="90069" y="163294"/>
                    </a:lnTo>
                    <a:cubicBezTo>
                      <a:pt x="85416" y="167948"/>
                      <a:pt x="78987" y="170826"/>
                      <a:pt x="71886" y="170826"/>
                    </a:cubicBezTo>
                    <a:lnTo>
                      <a:pt x="39663" y="170826"/>
                    </a:lnTo>
                    <a:lnTo>
                      <a:pt x="29122" y="141735"/>
                    </a:lnTo>
                    <a:cubicBezTo>
                      <a:pt x="19686" y="109933"/>
                      <a:pt x="11559" y="75952"/>
                      <a:pt x="4916" y="40194"/>
                    </a:cubicBezTo>
                    <a:lnTo>
                      <a:pt x="0" y="413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6EDB00FA-C0E2-4152-CBA6-C337B8D4A070}"/>
                  </a:ext>
                </a:extLst>
              </p:cNvPr>
              <p:cNvSpPr/>
              <p:nvPr/>
            </p:nvSpPr>
            <p:spPr>
              <a:xfrm rot="5400000">
                <a:off x="2555574" y="5132294"/>
                <a:ext cx="62875" cy="137022"/>
              </a:xfrm>
              <a:custGeom>
                <a:avLst/>
                <a:gdLst>
                  <a:gd name="connsiteX0" fmla="*/ 0 w 62875"/>
                  <a:gd name="connsiteY0" fmla="*/ 137022 h 137022"/>
                  <a:gd name="connsiteX1" fmla="*/ 26607 w 62875"/>
                  <a:gd name="connsiteY1" fmla="*/ 63594 h 137022"/>
                  <a:gd name="connsiteX2" fmla="*/ 60459 w 62875"/>
                  <a:gd name="connsiteY2" fmla="*/ 0 h 137022"/>
                  <a:gd name="connsiteX3" fmla="*/ 62875 w 62875"/>
                  <a:gd name="connsiteY3" fmla="*/ 5832 h 137022"/>
                  <a:gd name="connsiteX4" fmla="*/ 62721 w 62875"/>
                  <a:gd name="connsiteY4" fmla="*/ 6204 h 137022"/>
                  <a:gd name="connsiteX5" fmla="*/ 62721 w 62875"/>
                  <a:gd name="connsiteY5" fmla="*/ 111307 h 137022"/>
                  <a:gd name="connsiteX6" fmla="*/ 62875 w 62875"/>
                  <a:gd name="connsiteY6" fmla="*/ 111679 h 137022"/>
                  <a:gd name="connsiteX7" fmla="*/ 55497 w 62875"/>
                  <a:gd name="connsiteY7" fmla="*/ 129490 h 137022"/>
                  <a:gd name="connsiteX8" fmla="*/ 37314 w 62875"/>
                  <a:gd name="connsiteY8" fmla="*/ 137022 h 137022"/>
                  <a:gd name="connsiteX9" fmla="*/ 0 w 62875"/>
                  <a:gd name="connsiteY9" fmla="*/ 137022 h 137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875" h="137022">
                    <a:moveTo>
                      <a:pt x="0" y="137022"/>
                    </a:moveTo>
                    <a:lnTo>
                      <a:pt x="26607" y="63594"/>
                    </a:lnTo>
                    <a:lnTo>
                      <a:pt x="60459" y="0"/>
                    </a:lnTo>
                    <a:lnTo>
                      <a:pt x="62875" y="5832"/>
                    </a:lnTo>
                    <a:lnTo>
                      <a:pt x="62721" y="6204"/>
                    </a:lnTo>
                    <a:lnTo>
                      <a:pt x="62721" y="111307"/>
                    </a:lnTo>
                    <a:lnTo>
                      <a:pt x="62875" y="111679"/>
                    </a:lnTo>
                    <a:lnTo>
                      <a:pt x="55497" y="129490"/>
                    </a:lnTo>
                    <a:cubicBezTo>
                      <a:pt x="50844" y="134144"/>
                      <a:pt x="44415" y="137022"/>
                      <a:pt x="37314" y="137022"/>
                    </a:cubicBezTo>
                    <a:lnTo>
                      <a:pt x="0" y="137022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022626DE-2261-13FB-3688-1B1BF16B0BBC}"/>
                  </a:ext>
                </a:extLst>
              </p:cNvPr>
              <p:cNvSpPr/>
              <p:nvPr/>
            </p:nvSpPr>
            <p:spPr>
              <a:xfrm rot="5400000">
                <a:off x="1713165" y="5140287"/>
                <a:ext cx="57493" cy="126419"/>
              </a:xfrm>
              <a:custGeom>
                <a:avLst/>
                <a:gdLst>
                  <a:gd name="connsiteX0" fmla="*/ 0 w 57493"/>
                  <a:gd name="connsiteY0" fmla="*/ 0 h 126419"/>
                  <a:gd name="connsiteX1" fmla="*/ 31932 w 57493"/>
                  <a:gd name="connsiteY1" fmla="*/ 0 h 126419"/>
                  <a:gd name="connsiteX2" fmla="*/ 50115 w 57493"/>
                  <a:gd name="connsiteY2" fmla="*/ 7532 h 126419"/>
                  <a:gd name="connsiteX3" fmla="*/ 57493 w 57493"/>
                  <a:gd name="connsiteY3" fmla="*/ 25343 h 126419"/>
                  <a:gd name="connsiteX4" fmla="*/ 57339 w 57493"/>
                  <a:gd name="connsiteY4" fmla="*/ 25715 h 126419"/>
                  <a:gd name="connsiteX5" fmla="*/ 57339 w 57493"/>
                  <a:gd name="connsiteY5" fmla="*/ 126419 h 126419"/>
                  <a:gd name="connsiteX6" fmla="*/ 21225 w 57493"/>
                  <a:gd name="connsiteY6" fmla="*/ 58575 h 126419"/>
                  <a:gd name="connsiteX7" fmla="*/ 0 w 57493"/>
                  <a:gd name="connsiteY7" fmla="*/ 0 h 12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493" h="126419">
                    <a:moveTo>
                      <a:pt x="0" y="0"/>
                    </a:moveTo>
                    <a:lnTo>
                      <a:pt x="31932" y="0"/>
                    </a:lnTo>
                    <a:cubicBezTo>
                      <a:pt x="39033" y="0"/>
                      <a:pt x="45462" y="2878"/>
                      <a:pt x="50115" y="7532"/>
                    </a:cubicBezTo>
                    <a:lnTo>
                      <a:pt x="57493" y="25343"/>
                    </a:lnTo>
                    <a:lnTo>
                      <a:pt x="57339" y="25715"/>
                    </a:lnTo>
                    <a:lnTo>
                      <a:pt x="57339" y="126419"/>
                    </a:lnTo>
                    <a:lnTo>
                      <a:pt x="21225" y="58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08FF48AB-A9D7-49F4-4080-24940867C7E8}"/>
                  </a:ext>
                </a:extLst>
              </p:cNvPr>
              <p:cNvSpPr/>
              <p:nvPr/>
            </p:nvSpPr>
            <p:spPr>
              <a:xfrm rot="5400000">
                <a:off x="1663188" y="5217642"/>
                <a:ext cx="127332" cy="156533"/>
              </a:xfrm>
              <a:custGeom>
                <a:avLst/>
                <a:gdLst>
                  <a:gd name="connsiteX0" fmla="*/ 0 w 127332"/>
                  <a:gd name="connsiteY0" fmla="*/ 25343 h 156533"/>
                  <a:gd name="connsiteX1" fmla="*/ 7378 w 127332"/>
                  <a:gd name="connsiteY1" fmla="*/ 7532 h 156533"/>
                  <a:gd name="connsiteX2" fmla="*/ 25561 w 127332"/>
                  <a:gd name="connsiteY2" fmla="*/ 0 h 156533"/>
                  <a:gd name="connsiteX3" fmla="*/ 76990 w 127332"/>
                  <a:gd name="connsiteY3" fmla="*/ 0 h 156533"/>
                  <a:gd name="connsiteX4" fmla="*/ 103773 w 127332"/>
                  <a:gd name="connsiteY4" fmla="*/ 5407 h 156533"/>
                  <a:gd name="connsiteX5" fmla="*/ 117580 w 127332"/>
                  <a:gd name="connsiteY5" fmla="*/ 93907 h 156533"/>
                  <a:gd name="connsiteX6" fmla="*/ 127332 w 127332"/>
                  <a:gd name="connsiteY6" fmla="*/ 136775 h 156533"/>
                  <a:gd name="connsiteX7" fmla="*/ 107018 w 127332"/>
                  <a:gd name="connsiteY7" fmla="*/ 150471 h 156533"/>
                  <a:gd name="connsiteX8" fmla="*/ 76990 w 127332"/>
                  <a:gd name="connsiteY8" fmla="*/ 156533 h 156533"/>
                  <a:gd name="connsiteX9" fmla="*/ 25561 w 127332"/>
                  <a:gd name="connsiteY9" fmla="*/ 156533 h 156533"/>
                  <a:gd name="connsiteX10" fmla="*/ 21389 w 127332"/>
                  <a:gd name="connsiteY10" fmla="*/ 154804 h 156533"/>
                  <a:gd name="connsiteX11" fmla="*/ 2587 w 127332"/>
                  <a:gd name="connsiteY11" fmla="*/ 131568 h 156533"/>
                  <a:gd name="connsiteX12" fmla="*/ 154 w 127332"/>
                  <a:gd name="connsiteY12" fmla="*/ 126997 h 156533"/>
                  <a:gd name="connsiteX13" fmla="*/ 154 w 127332"/>
                  <a:gd name="connsiteY13" fmla="*/ 25715 h 156533"/>
                  <a:gd name="connsiteX14" fmla="*/ 0 w 127332"/>
                  <a:gd name="connsiteY14" fmla="*/ 25343 h 15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7332" h="156533">
                    <a:moveTo>
                      <a:pt x="0" y="25343"/>
                    </a:move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103773" y="5407"/>
                    </a:lnTo>
                    <a:lnTo>
                      <a:pt x="117580" y="93907"/>
                    </a:lnTo>
                    <a:lnTo>
                      <a:pt x="127332" y="136775"/>
                    </a:lnTo>
                    <a:lnTo>
                      <a:pt x="107018" y="150471"/>
                    </a:lnTo>
                    <a:cubicBezTo>
                      <a:pt x="97789" y="154374"/>
                      <a:pt x="87641" y="156533"/>
                      <a:pt x="76990" y="156533"/>
                    </a:cubicBezTo>
                    <a:lnTo>
                      <a:pt x="25561" y="156533"/>
                    </a:lnTo>
                    <a:lnTo>
                      <a:pt x="21389" y="154804"/>
                    </a:lnTo>
                    <a:lnTo>
                      <a:pt x="2587" y="131568"/>
                    </a:lnTo>
                    <a:lnTo>
                      <a:pt x="154" y="126997"/>
                    </a:lnTo>
                    <a:lnTo>
                      <a:pt x="154" y="25715"/>
                    </a:lnTo>
                    <a:lnTo>
                      <a:pt x="0" y="2534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A948AA05-FF24-BDDD-C526-2B5CAE8B78A6}"/>
                  </a:ext>
                </a:extLst>
              </p:cNvPr>
              <p:cNvSpPr/>
              <p:nvPr/>
            </p:nvSpPr>
            <p:spPr>
              <a:xfrm rot="5400000">
                <a:off x="1840329" y="5197837"/>
                <a:ext cx="102016" cy="170826"/>
              </a:xfrm>
              <a:custGeom>
                <a:avLst/>
                <a:gdLst>
                  <a:gd name="connsiteX0" fmla="*/ 0 w 102016"/>
                  <a:gd name="connsiteY0" fmla="*/ 145483 h 170826"/>
                  <a:gd name="connsiteX1" fmla="*/ 154 w 102016"/>
                  <a:gd name="connsiteY1" fmla="*/ 145111 h 170826"/>
                  <a:gd name="connsiteX2" fmla="*/ 154 w 102016"/>
                  <a:gd name="connsiteY2" fmla="*/ 25715 h 170826"/>
                  <a:gd name="connsiteX3" fmla="*/ 0 w 102016"/>
                  <a:gd name="connsiteY3" fmla="*/ 25343 h 170826"/>
                  <a:gd name="connsiteX4" fmla="*/ 7378 w 102016"/>
                  <a:gd name="connsiteY4" fmla="*/ 7532 h 170826"/>
                  <a:gd name="connsiteX5" fmla="*/ 25561 w 102016"/>
                  <a:gd name="connsiteY5" fmla="*/ 0 h 170826"/>
                  <a:gd name="connsiteX6" fmla="*/ 76990 w 102016"/>
                  <a:gd name="connsiteY6" fmla="*/ 0 h 170826"/>
                  <a:gd name="connsiteX7" fmla="*/ 83907 w 102016"/>
                  <a:gd name="connsiteY7" fmla="*/ 1396 h 170826"/>
                  <a:gd name="connsiteX8" fmla="*/ 94549 w 102016"/>
                  <a:gd name="connsiteY8" fmla="*/ 117912 h 170826"/>
                  <a:gd name="connsiteX9" fmla="*/ 102016 w 102016"/>
                  <a:gd name="connsiteY9" fmla="*/ 165774 h 170826"/>
                  <a:gd name="connsiteX10" fmla="*/ 76990 w 102016"/>
                  <a:gd name="connsiteY10" fmla="*/ 170826 h 170826"/>
                  <a:gd name="connsiteX11" fmla="*/ 25561 w 102016"/>
                  <a:gd name="connsiteY11" fmla="*/ 170826 h 170826"/>
                  <a:gd name="connsiteX12" fmla="*/ 7378 w 102016"/>
                  <a:gd name="connsiteY12" fmla="*/ 163294 h 170826"/>
                  <a:gd name="connsiteX13" fmla="*/ 0 w 102016"/>
                  <a:gd name="connsiteY13" fmla="*/ 145483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2016" h="170826">
                    <a:moveTo>
                      <a:pt x="0" y="145483"/>
                    </a:moveTo>
                    <a:lnTo>
                      <a:pt x="154" y="145111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83907" y="1396"/>
                    </a:lnTo>
                    <a:lnTo>
                      <a:pt x="94549" y="117912"/>
                    </a:lnTo>
                    <a:lnTo>
                      <a:pt x="102016" y="165774"/>
                    </a:lnTo>
                    <a:lnTo>
                      <a:pt x="76990" y="170826"/>
                    </a:lnTo>
                    <a:lnTo>
                      <a:pt x="25561" y="170826"/>
                    </a:lnTo>
                    <a:cubicBezTo>
                      <a:pt x="18460" y="170826"/>
                      <a:pt x="12031" y="167948"/>
                      <a:pt x="7378" y="163294"/>
                    </a:cubicBezTo>
                    <a:lnTo>
                      <a:pt x="0" y="14548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80ABCCB9-ACE1-D019-9BE1-1CBED43FB7D1}"/>
                  </a:ext>
                </a:extLst>
              </p:cNvPr>
              <p:cNvSpPr/>
              <p:nvPr/>
            </p:nvSpPr>
            <p:spPr>
              <a:xfrm rot="5400000">
                <a:off x="2027689" y="5182107"/>
                <a:ext cx="83585" cy="183857"/>
              </a:xfrm>
              <a:custGeom>
                <a:avLst/>
                <a:gdLst>
                  <a:gd name="connsiteX0" fmla="*/ 0 w 83585"/>
                  <a:gd name="connsiteY0" fmla="*/ 158514 h 183857"/>
                  <a:gd name="connsiteX1" fmla="*/ 154 w 83585"/>
                  <a:gd name="connsiteY1" fmla="*/ 158142 h 183857"/>
                  <a:gd name="connsiteX2" fmla="*/ 154 w 83585"/>
                  <a:gd name="connsiteY2" fmla="*/ 25715 h 183857"/>
                  <a:gd name="connsiteX3" fmla="*/ 0 w 83585"/>
                  <a:gd name="connsiteY3" fmla="*/ 25343 h 183857"/>
                  <a:gd name="connsiteX4" fmla="*/ 7378 w 83585"/>
                  <a:gd name="connsiteY4" fmla="*/ 7532 h 183857"/>
                  <a:gd name="connsiteX5" fmla="*/ 25561 w 83585"/>
                  <a:gd name="connsiteY5" fmla="*/ 0 h 183857"/>
                  <a:gd name="connsiteX6" fmla="*/ 76048 w 83585"/>
                  <a:gd name="connsiteY6" fmla="*/ 0 h 183857"/>
                  <a:gd name="connsiteX7" fmla="*/ 80540 w 83585"/>
                  <a:gd name="connsiteY7" fmla="*/ 149191 h 183857"/>
                  <a:gd name="connsiteX8" fmla="*/ 83585 w 83585"/>
                  <a:gd name="connsiteY8" fmla="*/ 182526 h 183857"/>
                  <a:gd name="connsiteX9" fmla="*/ 76990 w 83585"/>
                  <a:gd name="connsiteY9" fmla="*/ 183857 h 183857"/>
                  <a:gd name="connsiteX10" fmla="*/ 25561 w 83585"/>
                  <a:gd name="connsiteY10" fmla="*/ 183857 h 183857"/>
                  <a:gd name="connsiteX11" fmla="*/ 7378 w 83585"/>
                  <a:gd name="connsiteY11" fmla="*/ 176325 h 183857"/>
                  <a:gd name="connsiteX12" fmla="*/ 0 w 83585"/>
                  <a:gd name="connsiteY12" fmla="*/ 158514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585" h="183857">
                    <a:moveTo>
                      <a:pt x="0" y="158514"/>
                    </a:moveTo>
                    <a:lnTo>
                      <a:pt x="154" y="158142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048" y="0"/>
                    </a:lnTo>
                    <a:lnTo>
                      <a:pt x="80540" y="149191"/>
                    </a:lnTo>
                    <a:lnTo>
                      <a:pt x="83585" y="182526"/>
                    </a:lnTo>
                    <a:lnTo>
                      <a:pt x="76990" y="183857"/>
                    </a:lnTo>
                    <a:lnTo>
                      <a:pt x="25561" y="183857"/>
                    </a:lnTo>
                    <a:cubicBezTo>
                      <a:pt x="18460" y="183857"/>
                      <a:pt x="12031" y="180979"/>
                      <a:pt x="7378" y="176325"/>
                    </a:cubicBezTo>
                    <a:lnTo>
                      <a:pt x="0" y="158514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D2E320A7-2ECE-2489-B3EF-17C4E8B3ABC5}"/>
                  </a:ext>
                </a:extLst>
              </p:cNvPr>
              <p:cNvSpPr/>
              <p:nvPr/>
            </p:nvSpPr>
            <p:spPr>
              <a:xfrm rot="5400000">
                <a:off x="2213015" y="5181441"/>
                <a:ext cx="82253" cy="183857"/>
              </a:xfrm>
              <a:custGeom>
                <a:avLst/>
                <a:gdLst>
                  <a:gd name="connsiteX0" fmla="*/ 0 w 82253"/>
                  <a:gd name="connsiteY0" fmla="*/ 158514 h 183857"/>
                  <a:gd name="connsiteX1" fmla="*/ 154 w 82253"/>
                  <a:gd name="connsiteY1" fmla="*/ 158142 h 183857"/>
                  <a:gd name="connsiteX2" fmla="*/ 154 w 82253"/>
                  <a:gd name="connsiteY2" fmla="*/ 25715 h 183857"/>
                  <a:gd name="connsiteX3" fmla="*/ 0 w 82253"/>
                  <a:gd name="connsiteY3" fmla="*/ 25343 h 183857"/>
                  <a:gd name="connsiteX4" fmla="*/ 7378 w 82253"/>
                  <a:gd name="connsiteY4" fmla="*/ 7532 h 183857"/>
                  <a:gd name="connsiteX5" fmla="*/ 25561 w 82253"/>
                  <a:gd name="connsiteY5" fmla="*/ 0 h 183857"/>
                  <a:gd name="connsiteX6" fmla="*/ 76990 w 82253"/>
                  <a:gd name="connsiteY6" fmla="*/ 0 h 183857"/>
                  <a:gd name="connsiteX7" fmla="*/ 82253 w 82253"/>
                  <a:gd name="connsiteY7" fmla="*/ 1063 h 183857"/>
                  <a:gd name="connsiteX8" fmla="*/ 80540 w 82253"/>
                  <a:gd name="connsiteY8" fmla="*/ 19815 h 183857"/>
                  <a:gd name="connsiteX9" fmla="*/ 75812 w 82253"/>
                  <a:gd name="connsiteY9" fmla="*/ 176833 h 183857"/>
                  <a:gd name="connsiteX10" fmla="*/ 76024 w 82253"/>
                  <a:gd name="connsiteY10" fmla="*/ 183857 h 183857"/>
                  <a:gd name="connsiteX11" fmla="*/ 25561 w 82253"/>
                  <a:gd name="connsiteY11" fmla="*/ 183857 h 183857"/>
                  <a:gd name="connsiteX12" fmla="*/ 7378 w 82253"/>
                  <a:gd name="connsiteY12" fmla="*/ 176325 h 183857"/>
                  <a:gd name="connsiteX13" fmla="*/ 0 w 82253"/>
                  <a:gd name="connsiteY13" fmla="*/ 158514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2253" h="183857">
                    <a:moveTo>
                      <a:pt x="0" y="158514"/>
                    </a:moveTo>
                    <a:lnTo>
                      <a:pt x="154" y="158142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82253" y="1063"/>
                    </a:lnTo>
                    <a:lnTo>
                      <a:pt x="80540" y="19815"/>
                    </a:lnTo>
                    <a:cubicBezTo>
                      <a:pt x="77403" y="71666"/>
                      <a:pt x="75812" y="124123"/>
                      <a:pt x="75812" y="176833"/>
                    </a:cubicBezTo>
                    <a:lnTo>
                      <a:pt x="76024" y="183857"/>
                    </a:lnTo>
                    <a:lnTo>
                      <a:pt x="25561" y="183857"/>
                    </a:lnTo>
                    <a:cubicBezTo>
                      <a:pt x="18460" y="183857"/>
                      <a:pt x="12031" y="180979"/>
                      <a:pt x="7378" y="176325"/>
                    </a:cubicBezTo>
                    <a:lnTo>
                      <a:pt x="0" y="158514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C98FAE24-9C5E-B319-4E69-617A2A79ABCB}"/>
                  </a:ext>
                </a:extLst>
              </p:cNvPr>
              <p:cNvSpPr/>
              <p:nvPr/>
            </p:nvSpPr>
            <p:spPr>
              <a:xfrm rot="5400000">
                <a:off x="2382401" y="5196715"/>
                <a:ext cx="99771" cy="170826"/>
              </a:xfrm>
              <a:custGeom>
                <a:avLst/>
                <a:gdLst>
                  <a:gd name="connsiteX0" fmla="*/ 0 w 99771"/>
                  <a:gd name="connsiteY0" fmla="*/ 145483 h 170826"/>
                  <a:gd name="connsiteX1" fmla="*/ 154 w 99771"/>
                  <a:gd name="connsiteY1" fmla="*/ 145111 h 170826"/>
                  <a:gd name="connsiteX2" fmla="*/ 154 w 99771"/>
                  <a:gd name="connsiteY2" fmla="*/ 25715 h 170826"/>
                  <a:gd name="connsiteX3" fmla="*/ 0 w 99771"/>
                  <a:gd name="connsiteY3" fmla="*/ 25343 h 170826"/>
                  <a:gd name="connsiteX4" fmla="*/ 7378 w 99771"/>
                  <a:gd name="connsiteY4" fmla="*/ 7532 h 170826"/>
                  <a:gd name="connsiteX5" fmla="*/ 25561 w 99771"/>
                  <a:gd name="connsiteY5" fmla="*/ 0 h 170826"/>
                  <a:gd name="connsiteX6" fmla="*/ 76990 w 99771"/>
                  <a:gd name="connsiteY6" fmla="*/ 0 h 170826"/>
                  <a:gd name="connsiteX7" fmla="*/ 99771 w 99771"/>
                  <a:gd name="connsiteY7" fmla="*/ 4599 h 170826"/>
                  <a:gd name="connsiteX8" fmla="*/ 94550 w 99771"/>
                  <a:gd name="connsiteY8" fmla="*/ 38064 h 170826"/>
                  <a:gd name="connsiteX9" fmla="*/ 82526 w 99771"/>
                  <a:gd name="connsiteY9" fmla="*/ 169709 h 170826"/>
                  <a:gd name="connsiteX10" fmla="*/ 76990 w 99771"/>
                  <a:gd name="connsiteY10" fmla="*/ 170826 h 170826"/>
                  <a:gd name="connsiteX11" fmla="*/ 25561 w 99771"/>
                  <a:gd name="connsiteY11" fmla="*/ 170826 h 170826"/>
                  <a:gd name="connsiteX12" fmla="*/ 7378 w 99771"/>
                  <a:gd name="connsiteY12" fmla="*/ 163294 h 170826"/>
                  <a:gd name="connsiteX13" fmla="*/ 0 w 99771"/>
                  <a:gd name="connsiteY13" fmla="*/ 145483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9771" h="170826">
                    <a:moveTo>
                      <a:pt x="0" y="145483"/>
                    </a:moveTo>
                    <a:lnTo>
                      <a:pt x="154" y="145111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99771" y="4599"/>
                    </a:lnTo>
                    <a:lnTo>
                      <a:pt x="94550" y="38064"/>
                    </a:lnTo>
                    <a:lnTo>
                      <a:pt x="82526" y="169709"/>
                    </a:lnTo>
                    <a:lnTo>
                      <a:pt x="76990" y="170826"/>
                    </a:lnTo>
                    <a:lnTo>
                      <a:pt x="25561" y="170826"/>
                    </a:lnTo>
                    <a:cubicBezTo>
                      <a:pt x="18460" y="170826"/>
                      <a:pt x="12031" y="167948"/>
                      <a:pt x="7378" y="163294"/>
                    </a:cubicBezTo>
                    <a:lnTo>
                      <a:pt x="0" y="14548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91DF70FA-1109-6072-17BF-8ADE4F596B5B}"/>
                  </a:ext>
                </a:extLst>
              </p:cNvPr>
              <p:cNvSpPr/>
              <p:nvPr/>
            </p:nvSpPr>
            <p:spPr>
              <a:xfrm rot="5400000">
                <a:off x="2533986" y="5216757"/>
                <a:ext cx="124403" cy="155374"/>
              </a:xfrm>
              <a:custGeom>
                <a:avLst/>
                <a:gdLst>
                  <a:gd name="connsiteX0" fmla="*/ 0 w 124403"/>
                  <a:gd name="connsiteY0" fmla="*/ 130031 h 155374"/>
                  <a:gd name="connsiteX1" fmla="*/ 154 w 124403"/>
                  <a:gd name="connsiteY1" fmla="*/ 129659 h 155374"/>
                  <a:gd name="connsiteX2" fmla="*/ 154 w 124403"/>
                  <a:gd name="connsiteY2" fmla="*/ 24556 h 155374"/>
                  <a:gd name="connsiteX3" fmla="*/ 0 w 124403"/>
                  <a:gd name="connsiteY3" fmla="*/ 24184 h 155374"/>
                  <a:gd name="connsiteX4" fmla="*/ 7378 w 124403"/>
                  <a:gd name="connsiteY4" fmla="*/ 6373 h 155374"/>
                  <a:gd name="connsiteX5" fmla="*/ 22764 w 124403"/>
                  <a:gd name="connsiteY5" fmla="*/ 0 h 155374"/>
                  <a:gd name="connsiteX6" fmla="*/ 23063 w 124403"/>
                  <a:gd name="connsiteY6" fmla="*/ 124 h 155374"/>
                  <a:gd name="connsiteX7" fmla="*/ 83346 w 124403"/>
                  <a:gd name="connsiteY7" fmla="*/ 124 h 155374"/>
                  <a:gd name="connsiteX8" fmla="*/ 107018 w 124403"/>
                  <a:gd name="connsiteY8" fmla="*/ 4903 h 155374"/>
                  <a:gd name="connsiteX9" fmla="*/ 124403 w 124403"/>
                  <a:gd name="connsiteY9" fmla="*/ 16625 h 155374"/>
                  <a:gd name="connsiteX10" fmla="*/ 117581 w 124403"/>
                  <a:gd name="connsiteY10" fmla="*/ 46614 h 155374"/>
                  <a:gd name="connsiteX11" fmla="*/ 101382 w 124403"/>
                  <a:gd name="connsiteY11" fmla="*/ 150450 h 155374"/>
                  <a:gd name="connsiteX12" fmla="*/ 76990 w 124403"/>
                  <a:gd name="connsiteY12" fmla="*/ 155374 h 155374"/>
                  <a:gd name="connsiteX13" fmla="*/ 25561 w 124403"/>
                  <a:gd name="connsiteY13" fmla="*/ 155374 h 155374"/>
                  <a:gd name="connsiteX14" fmla="*/ 7378 w 124403"/>
                  <a:gd name="connsiteY14" fmla="*/ 147842 h 155374"/>
                  <a:gd name="connsiteX15" fmla="*/ 0 w 124403"/>
                  <a:gd name="connsiteY15" fmla="*/ 130031 h 155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4403" h="155374">
                    <a:moveTo>
                      <a:pt x="0" y="130031"/>
                    </a:moveTo>
                    <a:lnTo>
                      <a:pt x="154" y="129659"/>
                    </a:lnTo>
                    <a:lnTo>
                      <a:pt x="154" y="24556"/>
                    </a:lnTo>
                    <a:lnTo>
                      <a:pt x="0" y="24184"/>
                    </a:lnTo>
                    <a:lnTo>
                      <a:pt x="7378" y="6373"/>
                    </a:lnTo>
                    <a:lnTo>
                      <a:pt x="22764" y="0"/>
                    </a:lnTo>
                    <a:lnTo>
                      <a:pt x="23063" y="124"/>
                    </a:lnTo>
                    <a:lnTo>
                      <a:pt x="83346" y="124"/>
                    </a:lnTo>
                    <a:lnTo>
                      <a:pt x="107018" y="4903"/>
                    </a:lnTo>
                    <a:lnTo>
                      <a:pt x="124403" y="16625"/>
                    </a:lnTo>
                    <a:lnTo>
                      <a:pt x="117581" y="46614"/>
                    </a:lnTo>
                    <a:lnTo>
                      <a:pt x="101382" y="150450"/>
                    </a:lnTo>
                    <a:lnTo>
                      <a:pt x="76990" y="155374"/>
                    </a:lnTo>
                    <a:lnTo>
                      <a:pt x="25561" y="155374"/>
                    </a:lnTo>
                    <a:cubicBezTo>
                      <a:pt x="18460" y="155374"/>
                      <a:pt x="12031" y="152496"/>
                      <a:pt x="7378" y="147842"/>
                    </a:cubicBezTo>
                    <a:lnTo>
                      <a:pt x="0" y="130031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9B72969A-3DE9-2E74-4C1B-A05457E26386}"/>
                  </a:ext>
                </a:extLst>
              </p:cNvPr>
              <p:cNvSpPr/>
              <p:nvPr/>
            </p:nvSpPr>
            <p:spPr>
              <a:xfrm rot="5400000">
                <a:off x="2652234" y="5266836"/>
                <a:ext cx="136292" cy="93261"/>
              </a:xfrm>
              <a:custGeom>
                <a:avLst/>
                <a:gdLst>
                  <a:gd name="connsiteX0" fmla="*/ 0 w 136292"/>
                  <a:gd name="connsiteY0" fmla="*/ 89125 h 93261"/>
                  <a:gd name="connsiteX1" fmla="*/ 34104 w 136292"/>
                  <a:gd name="connsiteY1" fmla="*/ 46975 h 93261"/>
                  <a:gd name="connsiteX2" fmla="*/ 83384 w 136292"/>
                  <a:gd name="connsiteY2" fmla="*/ 12144 h 93261"/>
                  <a:gd name="connsiteX3" fmla="*/ 136290 w 136292"/>
                  <a:gd name="connsiteY3" fmla="*/ 0 h 93261"/>
                  <a:gd name="connsiteX4" fmla="*/ 136292 w 136292"/>
                  <a:gd name="connsiteY4" fmla="*/ 10 h 93261"/>
                  <a:gd name="connsiteX5" fmla="*/ 119550 w 136292"/>
                  <a:gd name="connsiteY5" fmla="*/ 73607 h 93261"/>
                  <a:gd name="connsiteX6" fmla="*/ 98516 w 136292"/>
                  <a:gd name="connsiteY6" fmla="*/ 87787 h 93261"/>
                  <a:gd name="connsiteX7" fmla="*/ 71405 w 136292"/>
                  <a:gd name="connsiteY7" fmla="*/ 93261 h 93261"/>
                  <a:gd name="connsiteX8" fmla="*/ 70268 w 136292"/>
                  <a:gd name="connsiteY8" fmla="*/ 93261 h 93261"/>
                  <a:gd name="connsiteX9" fmla="*/ 63912 w 136292"/>
                  <a:gd name="connsiteY9" fmla="*/ 91978 h 93261"/>
                  <a:gd name="connsiteX10" fmla="*/ 12483 w 136292"/>
                  <a:gd name="connsiteY10" fmla="*/ 91978 h 93261"/>
                  <a:gd name="connsiteX11" fmla="*/ 9686 w 136292"/>
                  <a:gd name="connsiteY11" fmla="*/ 93137 h 93261"/>
                  <a:gd name="connsiteX12" fmla="*/ 0 w 136292"/>
                  <a:gd name="connsiteY12" fmla="*/ 89125 h 93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292" h="93261">
                    <a:moveTo>
                      <a:pt x="0" y="89125"/>
                    </a:moveTo>
                    <a:lnTo>
                      <a:pt x="34104" y="46975"/>
                    </a:lnTo>
                    <a:cubicBezTo>
                      <a:pt x="49809" y="31851"/>
                      <a:pt x="66294" y="20107"/>
                      <a:pt x="83384" y="12144"/>
                    </a:cubicBezTo>
                    <a:lnTo>
                      <a:pt x="136290" y="0"/>
                    </a:lnTo>
                    <a:lnTo>
                      <a:pt x="136292" y="10"/>
                    </a:lnTo>
                    <a:lnTo>
                      <a:pt x="119550" y="73607"/>
                    </a:lnTo>
                    <a:lnTo>
                      <a:pt x="98516" y="87787"/>
                    </a:lnTo>
                    <a:cubicBezTo>
                      <a:pt x="90184" y="91312"/>
                      <a:pt x="81022" y="93261"/>
                      <a:pt x="71405" y="93261"/>
                    </a:cubicBezTo>
                    <a:lnTo>
                      <a:pt x="70268" y="93261"/>
                    </a:lnTo>
                    <a:lnTo>
                      <a:pt x="63912" y="91978"/>
                    </a:lnTo>
                    <a:lnTo>
                      <a:pt x="12483" y="91978"/>
                    </a:lnTo>
                    <a:lnTo>
                      <a:pt x="9686" y="93137"/>
                    </a:lnTo>
                    <a:lnTo>
                      <a:pt x="0" y="89125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B2CE47C9-6744-EFAA-5571-31310280A47D}"/>
                  </a:ext>
                </a:extLst>
              </p:cNvPr>
              <p:cNvSpPr/>
              <p:nvPr/>
            </p:nvSpPr>
            <p:spPr>
              <a:xfrm rot="5400000">
                <a:off x="1546695" y="5280121"/>
                <a:ext cx="126261" cy="76726"/>
              </a:xfrm>
              <a:custGeom>
                <a:avLst/>
                <a:gdLst>
                  <a:gd name="connsiteX0" fmla="*/ 0 w 126261"/>
                  <a:gd name="connsiteY0" fmla="*/ 0 h 76726"/>
                  <a:gd name="connsiteX1" fmla="*/ 61373 w 126261"/>
                  <a:gd name="connsiteY1" fmla="*/ 0 h 76726"/>
                  <a:gd name="connsiteX2" fmla="*/ 110624 w 126261"/>
                  <a:gd name="connsiteY2" fmla="*/ 20400 h 76726"/>
                  <a:gd name="connsiteX3" fmla="*/ 114886 w 126261"/>
                  <a:gd name="connsiteY3" fmla="*/ 26721 h 76726"/>
                  <a:gd name="connsiteX4" fmla="*/ 126261 w 126261"/>
                  <a:gd name="connsiteY4" fmla="*/ 76726 h 76726"/>
                  <a:gd name="connsiteX5" fmla="*/ 24071 w 126261"/>
                  <a:gd name="connsiteY5" fmla="*/ 29750 h 76726"/>
                  <a:gd name="connsiteX6" fmla="*/ 0 w 126261"/>
                  <a:gd name="connsiteY6" fmla="*/ 0 h 76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261" h="76726">
                    <a:moveTo>
                      <a:pt x="0" y="0"/>
                    </a:moveTo>
                    <a:lnTo>
                      <a:pt x="61373" y="0"/>
                    </a:lnTo>
                    <a:cubicBezTo>
                      <a:pt x="80607" y="0"/>
                      <a:pt x="98019" y="7796"/>
                      <a:pt x="110624" y="20400"/>
                    </a:cubicBezTo>
                    <a:lnTo>
                      <a:pt x="114886" y="26721"/>
                    </a:lnTo>
                    <a:lnTo>
                      <a:pt x="126261" y="76726"/>
                    </a:lnTo>
                    <a:cubicBezTo>
                      <a:pt x="90013" y="76726"/>
                      <a:pt x="55480" y="59999"/>
                      <a:pt x="24071" y="2975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月 440">
                <a:extLst>
                  <a:ext uri="{FF2B5EF4-FFF2-40B4-BE49-F238E27FC236}">
                    <a16:creationId xmlns:a16="http://schemas.microsoft.com/office/drawing/2014/main" id="{38A6F850-6A1C-52D0-BD01-2F665E18B0F9}"/>
                  </a:ext>
                </a:extLst>
              </p:cNvPr>
              <p:cNvSpPr/>
              <p:nvPr/>
            </p:nvSpPr>
            <p:spPr>
              <a:xfrm rot="5400000">
                <a:off x="2037970" y="4650434"/>
                <a:ext cx="262534" cy="1195550"/>
              </a:xfrm>
              <a:prstGeom prst="moon">
                <a:avLst>
                  <a:gd name="adj" fmla="val 71981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D046602F-A7CF-C5C7-2AE4-B7416C7D8E6B}"/>
                </a:ext>
              </a:extLst>
            </p:cNvPr>
            <p:cNvGrpSpPr/>
            <p:nvPr/>
          </p:nvGrpSpPr>
          <p:grpSpPr>
            <a:xfrm>
              <a:off x="5263234" y="4582186"/>
              <a:ext cx="1166347" cy="869221"/>
              <a:chOff x="8263609" y="1582604"/>
              <a:chExt cx="1166347" cy="869221"/>
            </a:xfrm>
          </p:grpSpPr>
          <p:sp>
            <p:nvSpPr>
              <p:cNvPr id="443" name="稲妻 442">
                <a:extLst>
                  <a:ext uri="{FF2B5EF4-FFF2-40B4-BE49-F238E27FC236}">
                    <a16:creationId xmlns:a16="http://schemas.microsoft.com/office/drawing/2014/main" id="{DF1AE7CE-EB1A-9337-A9E9-2337599C92F7}"/>
                  </a:ext>
                </a:extLst>
              </p:cNvPr>
              <p:cNvSpPr/>
              <p:nvPr/>
            </p:nvSpPr>
            <p:spPr>
              <a:xfrm rot="6300000">
                <a:off x="8487759" y="1580245"/>
                <a:ext cx="393839" cy="39855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稲妻 443">
                <a:extLst>
                  <a:ext uri="{FF2B5EF4-FFF2-40B4-BE49-F238E27FC236}">
                    <a16:creationId xmlns:a16="http://schemas.microsoft.com/office/drawing/2014/main" id="{20D45772-1CB1-08C3-EA5A-19BCA2D422AB}"/>
                  </a:ext>
                </a:extLst>
              </p:cNvPr>
              <p:cNvSpPr/>
              <p:nvPr/>
            </p:nvSpPr>
            <p:spPr>
              <a:xfrm rot="9900000">
                <a:off x="8263609" y="2053267"/>
                <a:ext cx="393839" cy="39855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9F70E2D1-E2B4-CE33-82F6-553FD2A3B5D7}"/>
                  </a:ext>
                </a:extLst>
              </p:cNvPr>
              <p:cNvGrpSpPr/>
              <p:nvPr/>
            </p:nvGrpSpPr>
            <p:grpSpPr>
              <a:xfrm rot="2309539">
                <a:off x="8373823" y="2090604"/>
                <a:ext cx="1056133" cy="161911"/>
                <a:chOff x="1826411" y="4507735"/>
                <a:chExt cx="712236" cy="179779"/>
              </a:xfrm>
            </p:grpSpPr>
            <p:sp>
              <p:nvSpPr>
                <p:cNvPr id="446" name="テキスト ボックス 445">
                  <a:extLst>
                    <a:ext uri="{FF2B5EF4-FFF2-40B4-BE49-F238E27FC236}">
                      <a16:creationId xmlns:a16="http://schemas.microsoft.com/office/drawing/2014/main" id="{94C588DA-07E1-486D-56E1-C299739FB7BD}"/>
                    </a:ext>
                  </a:extLst>
                </p:cNvPr>
                <p:cNvSpPr txBox="1"/>
                <p:nvPr/>
              </p:nvSpPr>
              <p:spPr>
                <a:xfrm rot="20382159">
                  <a:off x="1829752" y="4507735"/>
                  <a:ext cx="708895" cy="179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solidFill>
                        <a:sysClr val="windowText" lastClr="00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ギリギリギリギリ</a:t>
                  </a:r>
                </a:p>
              </p:txBody>
            </p:sp>
            <p:sp>
              <p:nvSpPr>
                <p:cNvPr id="447" name="テキスト ボックス 446">
                  <a:extLst>
                    <a:ext uri="{FF2B5EF4-FFF2-40B4-BE49-F238E27FC236}">
                      <a16:creationId xmlns:a16="http://schemas.microsoft.com/office/drawing/2014/main" id="{6E4A240A-45AB-7000-7AD9-CB9D762FB2CF}"/>
                    </a:ext>
                  </a:extLst>
                </p:cNvPr>
                <p:cNvSpPr txBox="1"/>
                <p:nvPr/>
              </p:nvSpPr>
              <p:spPr>
                <a:xfrm rot="20382159">
                  <a:off x="1826411" y="4507736"/>
                  <a:ext cx="708895" cy="179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rgbClr val="FFFF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ギリギリギリギリ</a:t>
                  </a:r>
                </a:p>
              </p:txBody>
            </p:sp>
          </p:grpSp>
        </p:grpSp>
      </p:grpSp>
      <p:grpSp>
        <p:nvGrpSpPr>
          <p:cNvPr id="477" name="グループ化 476">
            <a:extLst>
              <a:ext uri="{FF2B5EF4-FFF2-40B4-BE49-F238E27FC236}">
                <a16:creationId xmlns:a16="http://schemas.microsoft.com/office/drawing/2014/main" id="{9A589753-D1C0-DEC8-1523-61B8643B77F1}"/>
              </a:ext>
            </a:extLst>
          </p:cNvPr>
          <p:cNvGrpSpPr/>
          <p:nvPr/>
        </p:nvGrpSpPr>
        <p:grpSpPr>
          <a:xfrm>
            <a:off x="6559551" y="3932238"/>
            <a:ext cx="2569602" cy="2283924"/>
            <a:chOff x="6559550" y="3932238"/>
            <a:chExt cx="2829131" cy="2514600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C4D25FD0-1AA8-9C0B-3CBA-9D9948A81C5A}"/>
                </a:ext>
              </a:extLst>
            </p:cNvPr>
            <p:cNvGrpSpPr/>
            <p:nvPr/>
          </p:nvGrpSpPr>
          <p:grpSpPr>
            <a:xfrm>
              <a:off x="6559550" y="3932238"/>
              <a:ext cx="2705100" cy="2514600"/>
              <a:chOff x="6559550" y="3932238"/>
              <a:chExt cx="2705100" cy="2514600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EEEB1ED3-AE1E-8988-6AAE-08B091330AF9}"/>
                  </a:ext>
                </a:extLst>
              </p:cNvPr>
              <p:cNvGrpSpPr/>
              <p:nvPr/>
            </p:nvGrpSpPr>
            <p:grpSpPr>
              <a:xfrm>
                <a:off x="6611937" y="39322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A8353F3B-62AC-C887-E4D9-60774D352CD1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73" name="四角形: 上の 2 つの角を丸める 72">
                    <a:extLst>
                      <a:ext uri="{FF2B5EF4-FFF2-40B4-BE49-F238E27FC236}">
                        <a16:creationId xmlns:a16="http://schemas.microsoft.com/office/drawing/2014/main" id="{2D00AA6F-6CEE-7B7C-C3EA-E47AF04C3933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四角形: 上の 2 つの角を丸める 73">
                    <a:extLst>
                      <a:ext uri="{FF2B5EF4-FFF2-40B4-BE49-F238E27FC236}">
                        <a16:creationId xmlns:a16="http://schemas.microsoft.com/office/drawing/2014/main" id="{1AC232D6-D35E-7475-6ECA-5075EA3A463E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F64ED9EC-F32D-CC6B-C4C8-6A62F7B1A678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052AE9FA-3740-07CB-34A9-62DAE7B259F3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rgbClr val="D60093"/>
                </a:solidFill>
                <a:ln w="1905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4BEEDEA3-7690-A3EC-8D50-EC15099313F2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244A9496-93FD-6A2E-18F8-E711A331D603}"/>
                  </a:ext>
                </a:extLst>
              </p:cNvPr>
              <p:cNvGrpSpPr/>
              <p:nvPr/>
            </p:nvGrpSpPr>
            <p:grpSpPr>
              <a:xfrm>
                <a:off x="7398461" y="3985323"/>
                <a:ext cx="1026484" cy="2014718"/>
                <a:chOff x="7291387" y="4021291"/>
                <a:chExt cx="1240632" cy="2435035"/>
              </a:xfrm>
            </p:grpSpPr>
            <p:sp>
              <p:nvSpPr>
                <p:cNvPr id="258" name="楕円 7">
                  <a:extLst>
                    <a:ext uri="{FF2B5EF4-FFF2-40B4-BE49-F238E27FC236}">
                      <a16:creationId xmlns:a16="http://schemas.microsoft.com/office/drawing/2014/main" id="{109F84F1-A836-EF8A-595C-9A5582CEE782}"/>
                    </a:ext>
                  </a:extLst>
                </p:cNvPr>
                <p:cNvSpPr/>
                <p:nvPr/>
              </p:nvSpPr>
              <p:spPr>
                <a:xfrm>
                  <a:off x="7291387" y="4021291"/>
                  <a:ext cx="1240632" cy="1107874"/>
                </a:xfrm>
                <a:custGeom>
                  <a:avLst/>
                  <a:gdLst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1051101"/>
                    <a:gd name="connsiteX1" fmla="*/ 607021 w 1214042"/>
                    <a:gd name="connsiteY1" fmla="*/ 0 h 1051101"/>
                    <a:gd name="connsiteX2" fmla="*/ 1214042 w 1214042"/>
                    <a:gd name="connsiteY2" fmla="*/ 383866 h 1051101"/>
                    <a:gd name="connsiteX3" fmla="*/ 599877 w 1214042"/>
                    <a:gd name="connsiteY3" fmla="*/ 1051101 h 1051101"/>
                    <a:gd name="connsiteX4" fmla="*/ 0 w 1214042"/>
                    <a:gd name="connsiteY4" fmla="*/ 383866 h 1051101"/>
                    <a:gd name="connsiteX0" fmla="*/ 0 w 1214042"/>
                    <a:gd name="connsiteY0" fmla="*/ 383866 h 1051110"/>
                    <a:gd name="connsiteX1" fmla="*/ 607021 w 1214042"/>
                    <a:gd name="connsiteY1" fmla="*/ 0 h 1051110"/>
                    <a:gd name="connsiteX2" fmla="*/ 1214042 w 1214042"/>
                    <a:gd name="connsiteY2" fmla="*/ 383866 h 1051110"/>
                    <a:gd name="connsiteX3" fmla="*/ 599877 w 1214042"/>
                    <a:gd name="connsiteY3" fmla="*/ 1051101 h 1051110"/>
                    <a:gd name="connsiteX4" fmla="*/ 0 w 1214042"/>
                    <a:gd name="connsiteY4" fmla="*/ 383866 h 1051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14042" h="1051110">
                      <a:moveTo>
                        <a:pt x="0" y="383866"/>
                      </a:moveTo>
                      <a:cubicBezTo>
                        <a:pt x="0" y="171863"/>
                        <a:pt x="271773" y="0"/>
                        <a:pt x="607021" y="0"/>
                      </a:cubicBezTo>
                      <a:cubicBezTo>
                        <a:pt x="942269" y="0"/>
                        <a:pt x="1214042" y="171863"/>
                        <a:pt x="1214042" y="383866"/>
                      </a:cubicBezTo>
                      <a:cubicBezTo>
                        <a:pt x="1214042" y="595869"/>
                        <a:pt x="1168487" y="1048720"/>
                        <a:pt x="599877" y="1051101"/>
                      </a:cubicBezTo>
                      <a:cubicBezTo>
                        <a:pt x="31267" y="1053482"/>
                        <a:pt x="0" y="595869"/>
                        <a:pt x="0" y="383866"/>
                      </a:cubicBezTo>
                      <a:close/>
                    </a:path>
                  </a:pathLst>
                </a:custGeom>
                <a:pattFill prst="openDmnd">
                  <a:fgClr>
                    <a:srgbClr val="00B0F0"/>
                  </a:fgClr>
                  <a:bgClr>
                    <a:schemeClr val="bg1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BFB558A8-779D-2D7C-4FAB-985B0B772040}"/>
                    </a:ext>
                  </a:extLst>
                </p:cNvPr>
                <p:cNvSpPr/>
                <p:nvPr/>
              </p:nvSpPr>
              <p:spPr>
                <a:xfrm flipH="1">
                  <a:off x="8348118" y="5539417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462CCC77-444A-979C-82D2-E046B003E670}"/>
                    </a:ext>
                  </a:extLst>
                </p:cNvPr>
                <p:cNvSpPr/>
                <p:nvPr/>
              </p:nvSpPr>
              <p:spPr>
                <a:xfrm>
                  <a:off x="7345315" y="5539417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片側の 2 つの角を丸めた四角形 144">
                  <a:extLst>
                    <a:ext uri="{FF2B5EF4-FFF2-40B4-BE49-F238E27FC236}">
                      <a16:creationId xmlns:a16="http://schemas.microsoft.com/office/drawing/2014/main" id="{B9429F51-6D8D-D13D-0F8C-6F6E148BE50F}"/>
                    </a:ext>
                  </a:extLst>
                </p:cNvPr>
                <p:cNvSpPr/>
                <p:nvPr/>
              </p:nvSpPr>
              <p:spPr>
                <a:xfrm>
                  <a:off x="7429258" y="5435400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rgbClr val="CC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C59973B4-9684-7DD1-9F0A-ED5C5BF4C87E}"/>
                    </a:ext>
                  </a:extLst>
                </p:cNvPr>
                <p:cNvSpPr/>
                <p:nvPr/>
              </p:nvSpPr>
              <p:spPr>
                <a:xfrm>
                  <a:off x="7677783" y="5202947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35A887EC-29AB-B554-315C-30F3D2BBF531}"/>
                    </a:ext>
                  </a:extLst>
                </p:cNvPr>
                <p:cNvGrpSpPr/>
                <p:nvPr/>
              </p:nvGrpSpPr>
              <p:grpSpPr>
                <a:xfrm>
                  <a:off x="7332907" y="4724977"/>
                  <a:ext cx="1146415" cy="344667"/>
                  <a:chOff x="2791855" y="2459301"/>
                  <a:chExt cx="1150919" cy="333008"/>
                </a:xfrm>
                <a:solidFill>
                  <a:srgbClr val="FFCC99"/>
                </a:solidFill>
              </p:grpSpPr>
              <p:grpSp>
                <p:nvGrpSpPr>
                  <p:cNvPr id="274" name="グループ化 273">
                    <a:extLst>
                      <a:ext uri="{FF2B5EF4-FFF2-40B4-BE49-F238E27FC236}">
                        <a16:creationId xmlns:a16="http://schemas.microsoft.com/office/drawing/2014/main" id="{C4A146B4-8808-423E-FBCB-D7DA0764120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8" name="円/楕円 256">
                      <a:extLst>
                        <a:ext uri="{FF2B5EF4-FFF2-40B4-BE49-F238E27FC236}">
                          <a16:creationId xmlns:a16="http://schemas.microsoft.com/office/drawing/2014/main" id="{9319F6F2-E1EB-46B2-CE49-BCD19580F4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9" name="円/楕円 257">
                      <a:extLst>
                        <a:ext uri="{FF2B5EF4-FFF2-40B4-BE49-F238E27FC236}">
                          <a16:creationId xmlns:a16="http://schemas.microsoft.com/office/drawing/2014/main" id="{7BB00732-CA11-9A49-1564-B50419CC09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5" name="グループ化 274">
                    <a:extLst>
                      <a:ext uri="{FF2B5EF4-FFF2-40B4-BE49-F238E27FC236}">
                        <a16:creationId xmlns:a16="http://schemas.microsoft.com/office/drawing/2014/main" id="{0E6DCFE1-D704-F960-5D08-0AD796764B0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6" name="円/楕円 254">
                      <a:extLst>
                        <a:ext uri="{FF2B5EF4-FFF2-40B4-BE49-F238E27FC236}">
                          <a16:creationId xmlns:a16="http://schemas.microsoft.com/office/drawing/2014/main" id="{98508AD7-8668-151D-3D36-02ED63A441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7" name="円/楕円 255">
                      <a:extLst>
                        <a:ext uri="{FF2B5EF4-FFF2-40B4-BE49-F238E27FC236}">
                          <a16:creationId xmlns:a16="http://schemas.microsoft.com/office/drawing/2014/main" id="{521F8D7F-01C9-E504-D5D6-2D0B6F809A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CFEA4554-9F52-EB15-A9F4-FBF52824084B}"/>
                    </a:ext>
                  </a:extLst>
                </p:cNvPr>
                <p:cNvSpPr/>
                <p:nvPr/>
              </p:nvSpPr>
              <p:spPr>
                <a:xfrm>
                  <a:off x="7443479" y="4455026"/>
                  <a:ext cx="925280" cy="894296"/>
                </a:xfrm>
                <a:custGeom>
                  <a:avLst/>
                  <a:gdLst>
                    <a:gd name="connsiteX0" fmla="*/ 462641 w 925280"/>
                    <a:gd name="connsiteY0" fmla="*/ 0 h 894296"/>
                    <a:gd name="connsiteX1" fmla="*/ 835224 w 925280"/>
                    <a:gd name="connsiteY1" fmla="*/ 92362 h 894296"/>
                    <a:gd name="connsiteX2" fmla="*/ 879046 w 925280"/>
                    <a:gd name="connsiteY2" fmla="*/ 121705 h 894296"/>
                    <a:gd name="connsiteX3" fmla="*/ 888924 w 925280"/>
                    <a:gd name="connsiteY3" fmla="*/ 142979 h 894296"/>
                    <a:gd name="connsiteX4" fmla="*/ 925280 w 925280"/>
                    <a:gd name="connsiteY4" fmla="*/ 353486 h 894296"/>
                    <a:gd name="connsiteX5" fmla="*/ 462640 w 925280"/>
                    <a:gd name="connsiteY5" fmla="*/ 894296 h 894296"/>
                    <a:gd name="connsiteX6" fmla="*/ 0 w 925280"/>
                    <a:gd name="connsiteY6" fmla="*/ 353486 h 894296"/>
                    <a:gd name="connsiteX7" fmla="*/ 36357 w 925280"/>
                    <a:gd name="connsiteY7" fmla="*/ 142979 h 894296"/>
                    <a:gd name="connsiteX8" fmla="*/ 46234 w 925280"/>
                    <a:gd name="connsiteY8" fmla="*/ 121707 h 894296"/>
                    <a:gd name="connsiteX9" fmla="*/ 90058 w 925280"/>
                    <a:gd name="connsiteY9" fmla="*/ 92362 h 894296"/>
                    <a:gd name="connsiteX10" fmla="*/ 462641 w 925280"/>
                    <a:gd name="connsiteY10" fmla="*/ 0 h 894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25280" h="894296">
                      <a:moveTo>
                        <a:pt x="462641" y="0"/>
                      </a:moveTo>
                      <a:cubicBezTo>
                        <a:pt x="600654" y="0"/>
                        <a:pt x="728868" y="34050"/>
                        <a:pt x="835224" y="92362"/>
                      </a:cubicBezTo>
                      <a:lnTo>
                        <a:pt x="879046" y="121705"/>
                      </a:lnTo>
                      <a:lnTo>
                        <a:pt x="888924" y="142979"/>
                      </a:lnTo>
                      <a:cubicBezTo>
                        <a:pt x="912335" y="207680"/>
                        <a:pt x="925280" y="278816"/>
                        <a:pt x="925280" y="353486"/>
                      </a:cubicBezTo>
                      <a:cubicBezTo>
                        <a:pt x="925280" y="652167"/>
                        <a:pt x="718149" y="894296"/>
                        <a:pt x="462640" y="894296"/>
                      </a:cubicBezTo>
                      <a:cubicBezTo>
                        <a:pt x="207131" y="894296"/>
                        <a:pt x="0" y="652167"/>
                        <a:pt x="0" y="353486"/>
                      </a:cubicBezTo>
                      <a:cubicBezTo>
                        <a:pt x="0" y="278816"/>
                        <a:pt x="12946" y="207680"/>
                        <a:pt x="36357" y="142979"/>
                      </a:cubicBezTo>
                      <a:lnTo>
                        <a:pt x="46234" y="121707"/>
                      </a:lnTo>
                      <a:lnTo>
                        <a:pt x="90058" y="92362"/>
                      </a:lnTo>
                      <a:cubicBezTo>
                        <a:pt x="196414" y="34050"/>
                        <a:pt x="324628" y="0"/>
                        <a:pt x="462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5" name="円/楕円 27">
                  <a:extLst>
                    <a:ext uri="{FF2B5EF4-FFF2-40B4-BE49-F238E27FC236}">
                      <a16:creationId xmlns:a16="http://schemas.microsoft.com/office/drawing/2014/main" id="{1B1885C2-AC2F-8AD0-C940-062051B421DD}"/>
                    </a:ext>
                  </a:extLst>
                </p:cNvPr>
                <p:cNvSpPr/>
                <p:nvPr/>
              </p:nvSpPr>
              <p:spPr>
                <a:xfrm rot="10800000">
                  <a:off x="7529798" y="4571101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6" name="円/楕円 27">
                  <a:extLst>
                    <a:ext uri="{FF2B5EF4-FFF2-40B4-BE49-F238E27FC236}">
                      <a16:creationId xmlns:a16="http://schemas.microsoft.com/office/drawing/2014/main" id="{2895722D-D73B-4C44-A740-1E3BE151706F}"/>
                    </a:ext>
                  </a:extLst>
                </p:cNvPr>
                <p:cNvSpPr/>
                <p:nvPr/>
              </p:nvSpPr>
              <p:spPr>
                <a:xfrm rot="10800000">
                  <a:off x="8068055" y="4571101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7" name="円/楕円 247">
                  <a:extLst>
                    <a:ext uri="{FF2B5EF4-FFF2-40B4-BE49-F238E27FC236}">
                      <a16:creationId xmlns:a16="http://schemas.microsoft.com/office/drawing/2014/main" id="{0653C62F-BC05-D5AE-6572-3984ABFB63C5}"/>
                    </a:ext>
                  </a:extLst>
                </p:cNvPr>
                <p:cNvSpPr/>
                <p:nvPr/>
              </p:nvSpPr>
              <p:spPr>
                <a:xfrm>
                  <a:off x="7823520" y="4984116"/>
                  <a:ext cx="163286" cy="9516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8" name="月 267">
                  <a:extLst>
                    <a:ext uri="{FF2B5EF4-FFF2-40B4-BE49-F238E27FC236}">
                      <a16:creationId xmlns:a16="http://schemas.microsoft.com/office/drawing/2014/main" id="{C0A08B58-2D38-0917-A2A3-A8086FC8A7CF}"/>
                    </a:ext>
                  </a:extLst>
                </p:cNvPr>
                <p:cNvSpPr/>
                <p:nvPr/>
              </p:nvSpPr>
              <p:spPr>
                <a:xfrm rot="1800000">
                  <a:off x="7649953" y="5052278"/>
                  <a:ext cx="62802" cy="176787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9" name="月 268">
                  <a:extLst>
                    <a:ext uri="{FF2B5EF4-FFF2-40B4-BE49-F238E27FC236}">
                      <a16:creationId xmlns:a16="http://schemas.microsoft.com/office/drawing/2014/main" id="{20C1E3B7-DE8C-EC70-ADA6-88D6330CFD0F}"/>
                    </a:ext>
                  </a:extLst>
                </p:cNvPr>
                <p:cNvSpPr/>
                <p:nvPr/>
              </p:nvSpPr>
              <p:spPr>
                <a:xfrm rot="19800000" flipH="1">
                  <a:off x="8098053" y="5052279"/>
                  <a:ext cx="62802" cy="176787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5B12D326-C326-3322-1193-0653CEBA85DB}"/>
                    </a:ext>
                  </a:extLst>
                </p:cNvPr>
                <p:cNvSpPr/>
                <p:nvPr/>
              </p:nvSpPr>
              <p:spPr>
                <a:xfrm>
                  <a:off x="7850972" y="4933064"/>
                  <a:ext cx="108376" cy="164125"/>
                </a:xfrm>
                <a:custGeom>
                  <a:avLst/>
                  <a:gdLst>
                    <a:gd name="connsiteX0" fmla="*/ 14178 w 108376"/>
                    <a:gd name="connsiteY0" fmla="*/ 0 h 164125"/>
                    <a:gd name="connsiteX1" fmla="*/ 54189 w 108376"/>
                    <a:gd name="connsiteY1" fmla="*/ 3841 h 164125"/>
                    <a:gd name="connsiteX2" fmla="*/ 94198 w 108376"/>
                    <a:gd name="connsiteY2" fmla="*/ 0 h 164125"/>
                    <a:gd name="connsiteX3" fmla="*/ 104118 w 108376"/>
                    <a:gd name="connsiteY3" fmla="*/ 26832 h 164125"/>
                    <a:gd name="connsiteX4" fmla="*/ 108376 w 108376"/>
                    <a:gd name="connsiteY4" fmla="*/ 65299 h 164125"/>
                    <a:gd name="connsiteX5" fmla="*/ 54188 w 108376"/>
                    <a:gd name="connsiteY5" fmla="*/ 164125 h 164125"/>
                    <a:gd name="connsiteX6" fmla="*/ 0 w 108376"/>
                    <a:gd name="connsiteY6" fmla="*/ 65299 h 164125"/>
                    <a:gd name="connsiteX7" fmla="*/ 4259 w 108376"/>
                    <a:gd name="connsiteY7" fmla="*/ 26832 h 164125"/>
                    <a:gd name="connsiteX0" fmla="*/ 54189 w 145629"/>
                    <a:gd name="connsiteY0" fmla="*/ 3841 h 164125"/>
                    <a:gd name="connsiteX1" fmla="*/ 94198 w 145629"/>
                    <a:gd name="connsiteY1" fmla="*/ 0 h 164125"/>
                    <a:gd name="connsiteX2" fmla="*/ 104118 w 145629"/>
                    <a:gd name="connsiteY2" fmla="*/ 26832 h 164125"/>
                    <a:gd name="connsiteX3" fmla="*/ 108376 w 145629"/>
                    <a:gd name="connsiteY3" fmla="*/ 65299 h 164125"/>
                    <a:gd name="connsiteX4" fmla="*/ 54188 w 145629"/>
                    <a:gd name="connsiteY4" fmla="*/ 164125 h 164125"/>
                    <a:gd name="connsiteX5" fmla="*/ 0 w 145629"/>
                    <a:gd name="connsiteY5" fmla="*/ 65299 h 164125"/>
                    <a:gd name="connsiteX6" fmla="*/ 4259 w 145629"/>
                    <a:gd name="connsiteY6" fmla="*/ 26832 h 164125"/>
                    <a:gd name="connsiteX7" fmla="*/ 14178 w 145629"/>
                    <a:gd name="connsiteY7" fmla="*/ 0 h 164125"/>
                    <a:gd name="connsiteX8" fmla="*/ 145629 w 145629"/>
                    <a:gd name="connsiteY8" fmla="*/ 95281 h 164125"/>
                    <a:gd name="connsiteX0" fmla="*/ 54189 w 108376"/>
                    <a:gd name="connsiteY0" fmla="*/ 3841 h 164125"/>
                    <a:gd name="connsiteX1" fmla="*/ 94198 w 108376"/>
                    <a:gd name="connsiteY1" fmla="*/ 0 h 164125"/>
                    <a:gd name="connsiteX2" fmla="*/ 104118 w 108376"/>
                    <a:gd name="connsiteY2" fmla="*/ 26832 h 164125"/>
                    <a:gd name="connsiteX3" fmla="*/ 108376 w 108376"/>
                    <a:gd name="connsiteY3" fmla="*/ 65299 h 164125"/>
                    <a:gd name="connsiteX4" fmla="*/ 54188 w 108376"/>
                    <a:gd name="connsiteY4" fmla="*/ 164125 h 164125"/>
                    <a:gd name="connsiteX5" fmla="*/ 0 w 108376"/>
                    <a:gd name="connsiteY5" fmla="*/ 65299 h 164125"/>
                    <a:gd name="connsiteX6" fmla="*/ 4259 w 108376"/>
                    <a:gd name="connsiteY6" fmla="*/ 26832 h 164125"/>
                    <a:gd name="connsiteX7" fmla="*/ 14178 w 108376"/>
                    <a:gd name="connsiteY7" fmla="*/ 0 h 164125"/>
                    <a:gd name="connsiteX0" fmla="*/ 94198 w 108376"/>
                    <a:gd name="connsiteY0" fmla="*/ 0 h 164125"/>
                    <a:gd name="connsiteX1" fmla="*/ 104118 w 108376"/>
                    <a:gd name="connsiteY1" fmla="*/ 26832 h 164125"/>
                    <a:gd name="connsiteX2" fmla="*/ 108376 w 108376"/>
                    <a:gd name="connsiteY2" fmla="*/ 65299 h 164125"/>
                    <a:gd name="connsiteX3" fmla="*/ 54188 w 108376"/>
                    <a:gd name="connsiteY3" fmla="*/ 164125 h 164125"/>
                    <a:gd name="connsiteX4" fmla="*/ 0 w 108376"/>
                    <a:gd name="connsiteY4" fmla="*/ 65299 h 164125"/>
                    <a:gd name="connsiteX5" fmla="*/ 4259 w 108376"/>
                    <a:gd name="connsiteY5" fmla="*/ 26832 h 164125"/>
                    <a:gd name="connsiteX6" fmla="*/ 14178 w 108376"/>
                    <a:gd name="connsiteY6" fmla="*/ 0 h 164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376" h="164125">
                      <a:moveTo>
                        <a:pt x="94198" y="0"/>
                      </a:moveTo>
                      <a:lnTo>
                        <a:pt x="104118" y="26832"/>
                      </a:lnTo>
                      <a:cubicBezTo>
                        <a:pt x="106860" y="38655"/>
                        <a:pt x="108376" y="51654"/>
                        <a:pt x="108376" y="65299"/>
                      </a:cubicBezTo>
                      <a:cubicBezTo>
                        <a:pt x="108376" y="119879"/>
                        <a:pt x="84115" y="164125"/>
                        <a:pt x="54188" y="164125"/>
                      </a:cubicBezTo>
                      <a:cubicBezTo>
                        <a:pt x="24261" y="164125"/>
                        <a:pt x="0" y="119879"/>
                        <a:pt x="0" y="65299"/>
                      </a:cubicBezTo>
                      <a:cubicBezTo>
                        <a:pt x="0" y="51654"/>
                        <a:pt x="1517" y="38655"/>
                        <a:pt x="4259" y="26832"/>
                      </a:cubicBezTo>
                      <a:lnTo>
                        <a:pt x="14178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2" name="円/楕円 27">
                  <a:extLst>
                    <a:ext uri="{FF2B5EF4-FFF2-40B4-BE49-F238E27FC236}">
                      <a16:creationId xmlns:a16="http://schemas.microsoft.com/office/drawing/2014/main" id="{22B49FC5-A903-BFE1-D5DA-C41C138EEB8C}"/>
                    </a:ext>
                  </a:extLst>
                </p:cNvPr>
                <p:cNvSpPr/>
                <p:nvPr/>
              </p:nvSpPr>
              <p:spPr>
                <a:xfrm>
                  <a:off x="7547890" y="4760191"/>
                  <a:ext cx="19275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3" name="円/楕円 27">
                  <a:extLst>
                    <a:ext uri="{FF2B5EF4-FFF2-40B4-BE49-F238E27FC236}">
                      <a16:creationId xmlns:a16="http://schemas.microsoft.com/office/drawing/2014/main" id="{58FADD2B-490C-00CA-F974-C3D7BE2A3B23}"/>
                    </a:ext>
                  </a:extLst>
                </p:cNvPr>
                <p:cNvSpPr/>
                <p:nvPr/>
              </p:nvSpPr>
              <p:spPr>
                <a:xfrm>
                  <a:off x="8065415" y="4760191"/>
                  <a:ext cx="19275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90ADE71A-2958-D30F-EA13-B314A12B9783}"/>
                  </a:ext>
                </a:extLst>
              </p:cNvPr>
              <p:cNvGrpSpPr/>
              <p:nvPr/>
            </p:nvGrpSpPr>
            <p:grpSpPr>
              <a:xfrm>
                <a:off x="6559550" y="5237163"/>
                <a:ext cx="2705100" cy="1209675"/>
                <a:chOff x="6559550" y="5237163"/>
                <a:chExt cx="2705100" cy="1209675"/>
              </a:xfrm>
            </p:grpSpPr>
            <p:grpSp>
              <p:nvGrpSpPr>
                <p:cNvPr id="340" name="グループ化 339">
                  <a:extLst>
                    <a:ext uri="{FF2B5EF4-FFF2-40B4-BE49-F238E27FC236}">
                      <a16:creationId xmlns:a16="http://schemas.microsoft.com/office/drawing/2014/main" id="{1E7CE748-D01D-3908-C395-53EF685F95BC}"/>
                    </a:ext>
                  </a:extLst>
                </p:cNvPr>
                <p:cNvGrpSpPr/>
                <p:nvPr/>
              </p:nvGrpSpPr>
              <p:grpSpPr>
                <a:xfrm>
                  <a:off x="65595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2" name="フリーフォーム: 図形 341">
                    <a:extLst>
                      <a:ext uri="{FF2B5EF4-FFF2-40B4-BE49-F238E27FC236}">
                        <a16:creationId xmlns:a16="http://schemas.microsoft.com/office/drawing/2014/main" id="{A822E581-305D-FE48-9D91-96C8D14A0E75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3" name="四角形: 上の 2 つの角を丸める 181">
                    <a:extLst>
                      <a:ext uri="{FF2B5EF4-FFF2-40B4-BE49-F238E27FC236}">
                        <a16:creationId xmlns:a16="http://schemas.microsoft.com/office/drawing/2014/main" id="{F6117D20-4EE3-FCFA-660D-DC7DFF5B0BC5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四角形: 上の 2 つの角を丸める 181">
                    <a:extLst>
                      <a:ext uri="{FF2B5EF4-FFF2-40B4-BE49-F238E27FC236}">
                        <a16:creationId xmlns:a16="http://schemas.microsoft.com/office/drawing/2014/main" id="{73ED4B24-4950-6B18-5EE2-D36EB68DB21B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plaid">
                    <a:fgClr>
                      <a:srgbClr val="FF3399"/>
                    </a:fgClr>
                    <a:bgClr>
                      <a:srgbClr val="FFCCFF"/>
                    </a:bgClr>
                  </a:patt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1" name="四角形: 上の 2 つの角を丸める 181">
                  <a:extLst>
                    <a:ext uri="{FF2B5EF4-FFF2-40B4-BE49-F238E27FC236}">
                      <a16:creationId xmlns:a16="http://schemas.microsoft.com/office/drawing/2014/main" id="{DF860153-7B83-835C-4088-E2BF4F03F6E2}"/>
                    </a:ext>
                  </a:extLst>
                </p:cNvPr>
                <p:cNvSpPr/>
                <p:nvPr/>
              </p:nvSpPr>
              <p:spPr>
                <a:xfrm>
                  <a:off x="65595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4FF281D6-548D-DE0F-37ED-EE4A26D5E7C0}"/>
                </a:ext>
              </a:extLst>
            </p:cNvPr>
            <p:cNvGrpSpPr/>
            <p:nvPr/>
          </p:nvGrpSpPr>
          <p:grpSpPr>
            <a:xfrm>
              <a:off x="7248735" y="5174174"/>
              <a:ext cx="221455" cy="172195"/>
              <a:chOff x="1314450" y="2280493"/>
              <a:chExt cx="212372" cy="182066"/>
            </a:xfrm>
          </p:grpSpPr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847F7AA0-DF5D-29A8-597E-DD71FA40A9BA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AF554066-C3C4-8FDB-42C8-92A476AF6ADC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四角形: 上の 2 つの角を丸める 100">
                <a:extLst>
                  <a:ext uri="{FF2B5EF4-FFF2-40B4-BE49-F238E27FC236}">
                    <a16:creationId xmlns:a16="http://schemas.microsoft.com/office/drawing/2014/main" id="{2F91D633-C246-640A-D23B-A6C5D219085F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四角形: 上の 2 つの角を丸める 101">
                <a:extLst>
                  <a:ext uri="{FF2B5EF4-FFF2-40B4-BE49-F238E27FC236}">
                    <a16:creationId xmlns:a16="http://schemas.microsoft.com/office/drawing/2014/main" id="{A233BF5C-E0EC-9CAA-6F8A-855E4BA8E16D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2B1F062E-7F97-E26F-FA60-050D95A91DD3}"/>
                </a:ext>
              </a:extLst>
            </p:cNvPr>
            <p:cNvGrpSpPr/>
            <p:nvPr/>
          </p:nvGrpSpPr>
          <p:grpSpPr>
            <a:xfrm flipH="1">
              <a:off x="8341299" y="5174174"/>
              <a:ext cx="221455" cy="172195"/>
              <a:chOff x="1314450" y="2280493"/>
              <a:chExt cx="212372" cy="182066"/>
            </a:xfrm>
          </p:grpSpPr>
          <p:sp>
            <p:nvSpPr>
              <p:cNvPr id="356" name="四角形: 上の 2 つの角を丸める 355">
                <a:extLst>
                  <a:ext uri="{FF2B5EF4-FFF2-40B4-BE49-F238E27FC236}">
                    <a16:creationId xmlns:a16="http://schemas.microsoft.com/office/drawing/2014/main" id="{0A94174F-31B0-DB7B-5CFB-589AB20BA331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四角形: 上の 2 つの角を丸める 356">
                <a:extLst>
                  <a:ext uri="{FF2B5EF4-FFF2-40B4-BE49-F238E27FC236}">
                    <a16:creationId xmlns:a16="http://schemas.microsoft.com/office/drawing/2014/main" id="{5717FE2A-9488-DEE6-2501-E9F1561E26DF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四角形: 上の 2 つの角を丸める 357">
                <a:extLst>
                  <a:ext uri="{FF2B5EF4-FFF2-40B4-BE49-F238E27FC236}">
                    <a16:creationId xmlns:a16="http://schemas.microsoft.com/office/drawing/2014/main" id="{3B400E80-581E-6490-21C6-1D272238C73F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四角形: 上の 2 つの角を丸める 358">
                <a:extLst>
                  <a:ext uri="{FF2B5EF4-FFF2-40B4-BE49-F238E27FC236}">
                    <a16:creationId xmlns:a16="http://schemas.microsoft.com/office/drawing/2014/main" id="{ABDCF698-EC69-55DA-8A16-E438DD0505FF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8" name="グループ化 447">
              <a:extLst>
                <a:ext uri="{FF2B5EF4-FFF2-40B4-BE49-F238E27FC236}">
                  <a16:creationId xmlns:a16="http://schemas.microsoft.com/office/drawing/2014/main" id="{E03DB442-B391-1796-664B-1BC1D4BF163B}"/>
                </a:ext>
              </a:extLst>
            </p:cNvPr>
            <p:cNvGrpSpPr/>
            <p:nvPr/>
          </p:nvGrpSpPr>
          <p:grpSpPr>
            <a:xfrm>
              <a:off x="7750939" y="4920571"/>
              <a:ext cx="296892" cy="65726"/>
              <a:chOff x="1571462" y="5116942"/>
              <a:chExt cx="1195550" cy="264672"/>
            </a:xfrm>
          </p:grpSpPr>
          <p:sp>
            <p:nvSpPr>
              <p:cNvPr id="449" name="月 448">
                <a:extLst>
                  <a:ext uri="{FF2B5EF4-FFF2-40B4-BE49-F238E27FC236}">
                    <a16:creationId xmlns:a16="http://schemas.microsoft.com/office/drawing/2014/main" id="{10965B82-CA9C-FE41-E1B8-391B65AEE232}"/>
                  </a:ext>
                </a:extLst>
              </p:cNvPr>
              <p:cNvSpPr/>
              <p:nvPr/>
            </p:nvSpPr>
            <p:spPr>
              <a:xfrm rot="5400000">
                <a:off x="2037970" y="4650434"/>
                <a:ext cx="262534" cy="1195550"/>
              </a:xfrm>
              <a:prstGeom prst="moon">
                <a:avLst>
                  <a:gd name="adj" fmla="val 71981"/>
                </a:avLst>
              </a:prstGeom>
              <a:solidFill>
                <a:srgbClr val="FF66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8E5FB8B6-6E8F-533C-3C08-ED20FCFBCD58}"/>
                  </a:ext>
                </a:extLst>
              </p:cNvPr>
              <p:cNvSpPr/>
              <p:nvPr/>
            </p:nvSpPr>
            <p:spPr>
              <a:xfrm rot="5400000">
                <a:off x="2197629" y="5083802"/>
                <a:ext cx="113025" cy="183857"/>
              </a:xfrm>
              <a:custGeom>
                <a:avLst/>
                <a:gdLst>
                  <a:gd name="connsiteX0" fmla="*/ 0 w 113025"/>
                  <a:gd name="connsiteY0" fmla="*/ 173745 h 183857"/>
                  <a:gd name="connsiteX1" fmla="*/ 5197 w 113025"/>
                  <a:gd name="connsiteY1" fmla="*/ 56360 h 183857"/>
                  <a:gd name="connsiteX2" fmla="*/ 12225 w 113025"/>
                  <a:gd name="connsiteY2" fmla="*/ 4807 h 183857"/>
                  <a:gd name="connsiteX3" fmla="*/ 36035 w 113025"/>
                  <a:gd name="connsiteY3" fmla="*/ 0 h 183857"/>
                  <a:gd name="connsiteX4" fmla="*/ 87464 w 113025"/>
                  <a:gd name="connsiteY4" fmla="*/ 0 h 183857"/>
                  <a:gd name="connsiteX5" fmla="*/ 105647 w 113025"/>
                  <a:gd name="connsiteY5" fmla="*/ 7532 h 183857"/>
                  <a:gd name="connsiteX6" fmla="*/ 113025 w 113025"/>
                  <a:gd name="connsiteY6" fmla="*/ 25343 h 183857"/>
                  <a:gd name="connsiteX7" fmla="*/ 112871 w 113025"/>
                  <a:gd name="connsiteY7" fmla="*/ 25715 h 183857"/>
                  <a:gd name="connsiteX8" fmla="*/ 112871 w 113025"/>
                  <a:gd name="connsiteY8" fmla="*/ 158142 h 183857"/>
                  <a:gd name="connsiteX9" fmla="*/ 113025 w 113025"/>
                  <a:gd name="connsiteY9" fmla="*/ 158514 h 183857"/>
                  <a:gd name="connsiteX10" fmla="*/ 105647 w 113025"/>
                  <a:gd name="connsiteY10" fmla="*/ 176325 h 183857"/>
                  <a:gd name="connsiteX11" fmla="*/ 87464 w 113025"/>
                  <a:gd name="connsiteY11" fmla="*/ 183857 h 183857"/>
                  <a:gd name="connsiteX12" fmla="*/ 36035 w 113025"/>
                  <a:gd name="connsiteY12" fmla="*/ 183857 h 183857"/>
                  <a:gd name="connsiteX13" fmla="*/ 6007 w 113025"/>
                  <a:gd name="connsiteY13" fmla="*/ 177795 h 183857"/>
                  <a:gd name="connsiteX14" fmla="*/ 0 w 113025"/>
                  <a:gd name="connsiteY14" fmla="*/ 173745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3025" h="183857">
                    <a:moveTo>
                      <a:pt x="0" y="173745"/>
                    </a:moveTo>
                    <a:lnTo>
                      <a:pt x="5197" y="56360"/>
                    </a:lnTo>
                    <a:lnTo>
                      <a:pt x="12225" y="4807"/>
                    </a:lnTo>
                    <a:lnTo>
                      <a:pt x="36035" y="0"/>
                    </a:lnTo>
                    <a:lnTo>
                      <a:pt x="87464" y="0"/>
                    </a:lnTo>
                    <a:cubicBezTo>
                      <a:pt x="94565" y="0"/>
                      <a:pt x="100994" y="2878"/>
                      <a:pt x="105647" y="7532"/>
                    </a:cubicBezTo>
                    <a:lnTo>
                      <a:pt x="113025" y="25343"/>
                    </a:lnTo>
                    <a:lnTo>
                      <a:pt x="112871" y="25715"/>
                    </a:lnTo>
                    <a:lnTo>
                      <a:pt x="112871" y="158142"/>
                    </a:lnTo>
                    <a:lnTo>
                      <a:pt x="113025" y="158514"/>
                    </a:lnTo>
                    <a:lnTo>
                      <a:pt x="105647" y="176325"/>
                    </a:lnTo>
                    <a:cubicBezTo>
                      <a:pt x="100994" y="180979"/>
                      <a:pt x="94565" y="183857"/>
                      <a:pt x="87464" y="183857"/>
                    </a:cubicBezTo>
                    <a:lnTo>
                      <a:pt x="36035" y="183857"/>
                    </a:lnTo>
                    <a:cubicBezTo>
                      <a:pt x="25384" y="183857"/>
                      <a:pt x="15237" y="181698"/>
                      <a:pt x="6007" y="177795"/>
                    </a:cubicBezTo>
                    <a:lnTo>
                      <a:pt x="0" y="173745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F6366586-A3B9-F848-3F49-BC55F93DA584}"/>
                  </a:ext>
                </a:extLst>
              </p:cNvPr>
              <p:cNvSpPr/>
              <p:nvPr/>
            </p:nvSpPr>
            <p:spPr>
              <a:xfrm rot="5400000">
                <a:off x="2013288" y="5084121"/>
                <a:ext cx="112387" cy="183857"/>
              </a:xfrm>
              <a:custGeom>
                <a:avLst/>
                <a:gdLst>
                  <a:gd name="connsiteX0" fmla="*/ 0 w 112387"/>
                  <a:gd name="connsiteY0" fmla="*/ 9682 h 183857"/>
                  <a:gd name="connsiteX1" fmla="*/ 5369 w 112387"/>
                  <a:gd name="connsiteY1" fmla="*/ 6062 h 183857"/>
                  <a:gd name="connsiteX2" fmla="*/ 35397 w 112387"/>
                  <a:gd name="connsiteY2" fmla="*/ 0 h 183857"/>
                  <a:gd name="connsiteX3" fmla="*/ 86826 w 112387"/>
                  <a:gd name="connsiteY3" fmla="*/ 0 h 183857"/>
                  <a:gd name="connsiteX4" fmla="*/ 105009 w 112387"/>
                  <a:gd name="connsiteY4" fmla="*/ 7532 h 183857"/>
                  <a:gd name="connsiteX5" fmla="*/ 112387 w 112387"/>
                  <a:gd name="connsiteY5" fmla="*/ 25343 h 183857"/>
                  <a:gd name="connsiteX6" fmla="*/ 112233 w 112387"/>
                  <a:gd name="connsiteY6" fmla="*/ 25715 h 183857"/>
                  <a:gd name="connsiteX7" fmla="*/ 112233 w 112387"/>
                  <a:gd name="connsiteY7" fmla="*/ 158142 h 183857"/>
                  <a:gd name="connsiteX8" fmla="*/ 112387 w 112387"/>
                  <a:gd name="connsiteY8" fmla="*/ 158514 h 183857"/>
                  <a:gd name="connsiteX9" fmla="*/ 105009 w 112387"/>
                  <a:gd name="connsiteY9" fmla="*/ 176325 h 183857"/>
                  <a:gd name="connsiteX10" fmla="*/ 86826 w 112387"/>
                  <a:gd name="connsiteY10" fmla="*/ 183857 h 183857"/>
                  <a:gd name="connsiteX11" fmla="*/ 35397 w 112387"/>
                  <a:gd name="connsiteY11" fmla="*/ 183857 h 183857"/>
                  <a:gd name="connsiteX12" fmla="*/ 13669 w 112387"/>
                  <a:gd name="connsiteY12" fmla="*/ 179471 h 183857"/>
                  <a:gd name="connsiteX13" fmla="*/ 4559 w 112387"/>
                  <a:gd name="connsiteY13" fmla="*/ 112646 h 183857"/>
                  <a:gd name="connsiteX14" fmla="*/ 0 w 112387"/>
                  <a:gd name="connsiteY14" fmla="*/ 9682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2387" h="183857">
                    <a:moveTo>
                      <a:pt x="0" y="9682"/>
                    </a:moveTo>
                    <a:lnTo>
                      <a:pt x="5369" y="6062"/>
                    </a:lnTo>
                    <a:cubicBezTo>
                      <a:pt x="14599" y="2159"/>
                      <a:pt x="24746" y="0"/>
                      <a:pt x="35397" y="0"/>
                    </a:cubicBezTo>
                    <a:lnTo>
                      <a:pt x="86826" y="0"/>
                    </a:lnTo>
                    <a:cubicBezTo>
                      <a:pt x="93927" y="0"/>
                      <a:pt x="100356" y="2878"/>
                      <a:pt x="105009" y="7532"/>
                    </a:cubicBezTo>
                    <a:lnTo>
                      <a:pt x="112387" y="25343"/>
                    </a:lnTo>
                    <a:lnTo>
                      <a:pt x="112233" y="25715"/>
                    </a:lnTo>
                    <a:lnTo>
                      <a:pt x="112233" y="158142"/>
                    </a:lnTo>
                    <a:lnTo>
                      <a:pt x="112387" y="158514"/>
                    </a:lnTo>
                    <a:lnTo>
                      <a:pt x="105009" y="176325"/>
                    </a:lnTo>
                    <a:cubicBezTo>
                      <a:pt x="100356" y="180979"/>
                      <a:pt x="93927" y="183857"/>
                      <a:pt x="86826" y="183857"/>
                    </a:cubicBezTo>
                    <a:lnTo>
                      <a:pt x="35397" y="183857"/>
                    </a:lnTo>
                    <a:lnTo>
                      <a:pt x="13669" y="179471"/>
                    </a:lnTo>
                    <a:lnTo>
                      <a:pt x="4559" y="112646"/>
                    </a:lnTo>
                    <a:lnTo>
                      <a:pt x="0" y="9682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74DF304E-AF51-40D9-465D-979451067F08}"/>
                  </a:ext>
                </a:extLst>
              </p:cNvPr>
              <p:cNvSpPr/>
              <p:nvPr/>
            </p:nvSpPr>
            <p:spPr>
              <a:xfrm rot="5400000">
                <a:off x="2382577" y="5097120"/>
                <a:ext cx="99418" cy="170826"/>
              </a:xfrm>
              <a:custGeom>
                <a:avLst/>
                <a:gdLst>
                  <a:gd name="connsiteX0" fmla="*/ 0 w 99418"/>
                  <a:gd name="connsiteY0" fmla="*/ 166298 h 170826"/>
                  <a:gd name="connsiteX1" fmla="*/ 6887 w 99418"/>
                  <a:gd name="connsiteY1" fmla="*/ 115781 h 170826"/>
                  <a:gd name="connsiteX2" fmla="*/ 31093 w 99418"/>
                  <a:gd name="connsiteY2" fmla="*/ 14240 h 170826"/>
                  <a:gd name="connsiteX3" fmla="*/ 36253 w 99418"/>
                  <a:gd name="connsiteY3" fmla="*/ 0 h 170826"/>
                  <a:gd name="connsiteX4" fmla="*/ 73857 w 99418"/>
                  <a:gd name="connsiteY4" fmla="*/ 0 h 170826"/>
                  <a:gd name="connsiteX5" fmla="*/ 92040 w 99418"/>
                  <a:gd name="connsiteY5" fmla="*/ 7532 h 170826"/>
                  <a:gd name="connsiteX6" fmla="*/ 99418 w 99418"/>
                  <a:gd name="connsiteY6" fmla="*/ 25343 h 170826"/>
                  <a:gd name="connsiteX7" fmla="*/ 99264 w 99418"/>
                  <a:gd name="connsiteY7" fmla="*/ 25715 h 170826"/>
                  <a:gd name="connsiteX8" fmla="*/ 99264 w 99418"/>
                  <a:gd name="connsiteY8" fmla="*/ 145111 h 170826"/>
                  <a:gd name="connsiteX9" fmla="*/ 99418 w 99418"/>
                  <a:gd name="connsiteY9" fmla="*/ 145483 h 170826"/>
                  <a:gd name="connsiteX10" fmla="*/ 92040 w 99418"/>
                  <a:gd name="connsiteY10" fmla="*/ 163294 h 170826"/>
                  <a:gd name="connsiteX11" fmla="*/ 73857 w 99418"/>
                  <a:gd name="connsiteY11" fmla="*/ 170826 h 170826"/>
                  <a:gd name="connsiteX12" fmla="*/ 22428 w 99418"/>
                  <a:gd name="connsiteY12" fmla="*/ 170826 h 170826"/>
                  <a:gd name="connsiteX13" fmla="*/ 0 w 99418"/>
                  <a:gd name="connsiteY13" fmla="*/ 166298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9418" h="170826">
                    <a:moveTo>
                      <a:pt x="0" y="166298"/>
                    </a:moveTo>
                    <a:lnTo>
                      <a:pt x="6887" y="115781"/>
                    </a:lnTo>
                    <a:cubicBezTo>
                      <a:pt x="13530" y="80023"/>
                      <a:pt x="21657" y="46042"/>
                      <a:pt x="31093" y="14240"/>
                    </a:cubicBezTo>
                    <a:lnTo>
                      <a:pt x="36253" y="0"/>
                    </a:lnTo>
                    <a:lnTo>
                      <a:pt x="73857" y="0"/>
                    </a:lnTo>
                    <a:cubicBezTo>
                      <a:pt x="80958" y="0"/>
                      <a:pt x="87387" y="2878"/>
                      <a:pt x="92040" y="7532"/>
                    </a:cubicBezTo>
                    <a:lnTo>
                      <a:pt x="99418" y="25343"/>
                    </a:lnTo>
                    <a:lnTo>
                      <a:pt x="99264" y="25715"/>
                    </a:lnTo>
                    <a:lnTo>
                      <a:pt x="99264" y="145111"/>
                    </a:lnTo>
                    <a:lnTo>
                      <a:pt x="99418" y="145483"/>
                    </a:lnTo>
                    <a:lnTo>
                      <a:pt x="92040" y="163294"/>
                    </a:lnTo>
                    <a:cubicBezTo>
                      <a:pt x="87387" y="167948"/>
                      <a:pt x="80958" y="170826"/>
                      <a:pt x="73857" y="170826"/>
                    </a:cubicBezTo>
                    <a:lnTo>
                      <a:pt x="22428" y="170826"/>
                    </a:lnTo>
                    <a:lnTo>
                      <a:pt x="0" y="166298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272A637F-217B-2CD2-6A39-254559C281F8}"/>
                  </a:ext>
                </a:extLst>
              </p:cNvPr>
              <p:cNvSpPr/>
              <p:nvPr/>
            </p:nvSpPr>
            <p:spPr>
              <a:xfrm rot="5400000">
                <a:off x="1842614" y="5098106"/>
                <a:ext cx="97447" cy="170826"/>
              </a:xfrm>
              <a:custGeom>
                <a:avLst/>
                <a:gdLst>
                  <a:gd name="connsiteX0" fmla="*/ 0 w 97447"/>
                  <a:gd name="connsiteY0" fmla="*/ 4130 h 170826"/>
                  <a:gd name="connsiteX1" fmla="*/ 20457 w 97447"/>
                  <a:gd name="connsiteY1" fmla="*/ 0 h 170826"/>
                  <a:gd name="connsiteX2" fmla="*/ 71886 w 97447"/>
                  <a:gd name="connsiteY2" fmla="*/ 0 h 170826"/>
                  <a:gd name="connsiteX3" fmla="*/ 90069 w 97447"/>
                  <a:gd name="connsiteY3" fmla="*/ 7532 h 170826"/>
                  <a:gd name="connsiteX4" fmla="*/ 97447 w 97447"/>
                  <a:gd name="connsiteY4" fmla="*/ 25343 h 170826"/>
                  <a:gd name="connsiteX5" fmla="*/ 97293 w 97447"/>
                  <a:gd name="connsiteY5" fmla="*/ 25715 h 170826"/>
                  <a:gd name="connsiteX6" fmla="*/ 97293 w 97447"/>
                  <a:gd name="connsiteY6" fmla="*/ 145111 h 170826"/>
                  <a:gd name="connsiteX7" fmla="*/ 97447 w 97447"/>
                  <a:gd name="connsiteY7" fmla="*/ 145483 h 170826"/>
                  <a:gd name="connsiteX8" fmla="*/ 90069 w 97447"/>
                  <a:gd name="connsiteY8" fmla="*/ 163294 h 170826"/>
                  <a:gd name="connsiteX9" fmla="*/ 71886 w 97447"/>
                  <a:gd name="connsiteY9" fmla="*/ 170826 h 170826"/>
                  <a:gd name="connsiteX10" fmla="*/ 39663 w 97447"/>
                  <a:gd name="connsiteY10" fmla="*/ 170826 h 170826"/>
                  <a:gd name="connsiteX11" fmla="*/ 29122 w 97447"/>
                  <a:gd name="connsiteY11" fmla="*/ 141735 h 170826"/>
                  <a:gd name="connsiteX12" fmla="*/ 4916 w 97447"/>
                  <a:gd name="connsiteY12" fmla="*/ 40194 h 170826"/>
                  <a:gd name="connsiteX13" fmla="*/ 0 w 97447"/>
                  <a:gd name="connsiteY13" fmla="*/ 4130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7447" h="170826">
                    <a:moveTo>
                      <a:pt x="0" y="4130"/>
                    </a:moveTo>
                    <a:lnTo>
                      <a:pt x="20457" y="0"/>
                    </a:lnTo>
                    <a:lnTo>
                      <a:pt x="71886" y="0"/>
                    </a:lnTo>
                    <a:cubicBezTo>
                      <a:pt x="78987" y="0"/>
                      <a:pt x="85416" y="2878"/>
                      <a:pt x="90069" y="7532"/>
                    </a:cubicBezTo>
                    <a:lnTo>
                      <a:pt x="97447" y="25343"/>
                    </a:lnTo>
                    <a:lnTo>
                      <a:pt x="97293" y="25715"/>
                    </a:lnTo>
                    <a:lnTo>
                      <a:pt x="97293" y="145111"/>
                    </a:lnTo>
                    <a:lnTo>
                      <a:pt x="97447" y="145483"/>
                    </a:lnTo>
                    <a:lnTo>
                      <a:pt x="90069" y="163294"/>
                    </a:lnTo>
                    <a:cubicBezTo>
                      <a:pt x="85416" y="167948"/>
                      <a:pt x="78987" y="170826"/>
                      <a:pt x="71886" y="170826"/>
                    </a:cubicBezTo>
                    <a:lnTo>
                      <a:pt x="39663" y="170826"/>
                    </a:lnTo>
                    <a:lnTo>
                      <a:pt x="29122" y="141735"/>
                    </a:lnTo>
                    <a:cubicBezTo>
                      <a:pt x="19686" y="109933"/>
                      <a:pt x="11559" y="75952"/>
                      <a:pt x="4916" y="40194"/>
                    </a:cubicBezTo>
                    <a:lnTo>
                      <a:pt x="0" y="413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BA32FA47-EF1C-AD93-34BF-E7ABD5418063}"/>
                  </a:ext>
                </a:extLst>
              </p:cNvPr>
              <p:cNvSpPr/>
              <p:nvPr/>
            </p:nvSpPr>
            <p:spPr>
              <a:xfrm rot="5400000">
                <a:off x="2555574" y="5132294"/>
                <a:ext cx="62875" cy="137022"/>
              </a:xfrm>
              <a:custGeom>
                <a:avLst/>
                <a:gdLst>
                  <a:gd name="connsiteX0" fmla="*/ 0 w 62875"/>
                  <a:gd name="connsiteY0" fmla="*/ 137022 h 137022"/>
                  <a:gd name="connsiteX1" fmla="*/ 26607 w 62875"/>
                  <a:gd name="connsiteY1" fmla="*/ 63594 h 137022"/>
                  <a:gd name="connsiteX2" fmla="*/ 60459 w 62875"/>
                  <a:gd name="connsiteY2" fmla="*/ 0 h 137022"/>
                  <a:gd name="connsiteX3" fmla="*/ 62875 w 62875"/>
                  <a:gd name="connsiteY3" fmla="*/ 5832 h 137022"/>
                  <a:gd name="connsiteX4" fmla="*/ 62721 w 62875"/>
                  <a:gd name="connsiteY4" fmla="*/ 6204 h 137022"/>
                  <a:gd name="connsiteX5" fmla="*/ 62721 w 62875"/>
                  <a:gd name="connsiteY5" fmla="*/ 111307 h 137022"/>
                  <a:gd name="connsiteX6" fmla="*/ 62875 w 62875"/>
                  <a:gd name="connsiteY6" fmla="*/ 111679 h 137022"/>
                  <a:gd name="connsiteX7" fmla="*/ 55497 w 62875"/>
                  <a:gd name="connsiteY7" fmla="*/ 129490 h 137022"/>
                  <a:gd name="connsiteX8" fmla="*/ 37314 w 62875"/>
                  <a:gd name="connsiteY8" fmla="*/ 137022 h 137022"/>
                  <a:gd name="connsiteX9" fmla="*/ 0 w 62875"/>
                  <a:gd name="connsiteY9" fmla="*/ 137022 h 137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875" h="137022">
                    <a:moveTo>
                      <a:pt x="0" y="137022"/>
                    </a:moveTo>
                    <a:lnTo>
                      <a:pt x="26607" y="63594"/>
                    </a:lnTo>
                    <a:lnTo>
                      <a:pt x="60459" y="0"/>
                    </a:lnTo>
                    <a:lnTo>
                      <a:pt x="62875" y="5832"/>
                    </a:lnTo>
                    <a:lnTo>
                      <a:pt x="62721" y="6204"/>
                    </a:lnTo>
                    <a:lnTo>
                      <a:pt x="62721" y="111307"/>
                    </a:lnTo>
                    <a:lnTo>
                      <a:pt x="62875" y="111679"/>
                    </a:lnTo>
                    <a:lnTo>
                      <a:pt x="55497" y="129490"/>
                    </a:lnTo>
                    <a:cubicBezTo>
                      <a:pt x="50844" y="134144"/>
                      <a:pt x="44415" y="137022"/>
                      <a:pt x="37314" y="137022"/>
                    </a:cubicBezTo>
                    <a:lnTo>
                      <a:pt x="0" y="137022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3D936A80-2BC4-2F4E-20F0-C98B0C0EB41D}"/>
                  </a:ext>
                </a:extLst>
              </p:cNvPr>
              <p:cNvSpPr/>
              <p:nvPr/>
            </p:nvSpPr>
            <p:spPr>
              <a:xfrm rot="5400000">
                <a:off x="1713165" y="5140287"/>
                <a:ext cx="57493" cy="126419"/>
              </a:xfrm>
              <a:custGeom>
                <a:avLst/>
                <a:gdLst>
                  <a:gd name="connsiteX0" fmla="*/ 0 w 57493"/>
                  <a:gd name="connsiteY0" fmla="*/ 0 h 126419"/>
                  <a:gd name="connsiteX1" fmla="*/ 31932 w 57493"/>
                  <a:gd name="connsiteY1" fmla="*/ 0 h 126419"/>
                  <a:gd name="connsiteX2" fmla="*/ 50115 w 57493"/>
                  <a:gd name="connsiteY2" fmla="*/ 7532 h 126419"/>
                  <a:gd name="connsiteX3" fmla="*/ 57493 w 57493"/>
                  <a:gd name="connsiteY3" fmla="*/ 25343 h 126419"/>
                  <a:gd name="connsiteX4" fmla="*/ 57339 w 57493"/>
                  <a:gd name="connsiteY4" fmla="*/ 25715 h 126419"/>
                  <a:gd name="connsiteX5" fmla="*/ 57339 w 57493"/>
                  <a:gd name="connsiteY5" fmla="*/ 126419 h 126419"/>
                  <a:gd name="connsiteX6" fmla="*/ 21225 w 57493"/>
                  <a:gd name="connsiteY6" fmla="*/ 58575 h 126419"/>
                  <a:gd name="connsiteX7" fmla="*/ 0 w 57493"/>
                  <a:gd name="connsiteY7" fmla="*/ 0 h 12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493" h="126419">
                    <a:moveTo>
                      <a:pt x="0" y="0"/>
                    </a:moveTo>
                    <a:lnTo>
                      <a:pt x="31932" y="0"/>
                    </a:lnTo>
                    <a:cubicBezTo>
                      <a:pt x="39033" y="0"/>
                      <a:pt x="45462" y="2878"/>
                      <a:pt x="50115" y="7532"/>
                    </a:cubicBezTo>
                    <a:lnTo>
                      <a:pt x="57493" y="25343"/>
                    </a:lnTo>
                    <a:lnTo>
                      <a:pt x="57339" y="25715"/>
                    </a:lnTo>
                    <a:lnTo>
                      <a:pt x="57339" y="126419"/>
                    </a:lnTo>
                    <a:lnTo>
                      <a:pt x="21225" y="58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2AFCDA1C-441B-73C0-5029-9FD7322ECBA7}"/>
                  </a:ext>
                </a:extLst>
              </p:cNvPr>
              <p:cNvSpPr/>
              <p:nvPr/>
            </p:nvSpPr>
            <p:spPr>
              <a:xfrm rot="5400000">
                <a:off x="1663188" y="5217642"/>
                <a:ext cx="127332" cy="156533"/>
              </a:xfrm>
              <a:custGeom>
                <a:avLst/>
                <a:gdLst>
                  <a:gd name="connsiteX0" fmla="*/ 0 w 127332"/>
                  <a:gd name="connsiteY0" fmla="*/ 25343 h 156533"/>
                  <a:gd name="connsiteX1" fmla="*/ 7378 w 127332"/>
                  <a:gd name="connsiteY1" fmla="*/ 7532 h 156533"/>
                  <a:gd name="connsiteX2" fmla="*/ 25561 w 127332"/>
                  <a:gd name="connsiteY2" fmla="*/ 0 h 156533"/>
                  <a:gd name="connsiteX3" fmla="*/ 76990 w 127332"/>
                  <a:gd name="connsiteY3" fmla="*/ 0 h 156533"/>
                  <a:gd name="connsiteX4" fmla="*/ 103773 w 127332"/>
                  <a:gd name="connsiteY4" fmla="*/ 5407 h 156533"/>
                  <a:gd name="connsiteX5" fmla="*/ 117580 w 127332"/>
                  <a:gd name="connsiteY5" fmla="*/ 93907 h 156533"/>
                  <a:gd name="connsiteX6" fmla="*/ 127332 w 127332"/>
                  <a:gd name="connsiteY6" fmla="*/ 136775 h 156533"/>
                  <a:gd name="connsiteX7" fmla="*/ 107018 w 127332"/>
                  <a:gd name="connsiteY7" fmla="*/ 150471 h 156533"/>
                  <a:gd name="connsiteX8" fmla="*/ 76990 w 127332"/>
                  <a:gd name="connsiteY8" fmla="*/ 156533 h 156533"/>
                  <a:gd name="connsiteX9" fmla="*/ 25561 w 127332"/>
                  <a:gd name="connsiteY9" fmla="*/ 156533 h 156533"/>
                  <a:gd name="connsiteX10" fmla="*/ 21389 w 127332"/>
                  <a:gd name="connsiteY10" fmla="*/ 154804 h 156533"/>
                  <a:gd name="connsiteX11" fmla="*/ 2587 w 127332"/>
                  <a:gd name="connsiteY11" fmla="*/ 131568 h 156533"/>
                  <a:gd name="connsiteX12" fmla="*/ 154 w 127332"/>
                  <a:gd name="connsiteY12" fmla="*/ 126997 h 156533"/>
                  <a:gd name="connsiteX13" fmla="*/ 154 w 127332"/>
                  <a:gd name="connsiteY13" fmla="*/ 25715 h 156533"/>
                  <a:gd name="connsiteX14" fmla="*/ 0 w 127332"/>
                  <a:gd name="connsiteY14" fmla="*/ 25343 h 15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7332" h="156533">
                    <a:moveTo>
                      <a:pt x="0" y="25343"/>
                    </a:move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103773" y="5407"/>
                    </a:lnTo>
                    <a:lnTo>
                      <a:pt x="117580" y="93907"/>
                    </a:lnTo>
                    <a:lnTo>
                      <a:pt x="127332" y="136775"/>
                    </a:lnTo>
                    <a:lnTo>
                      <a:pt x="107018" y="150471"/>
                    </a:lnTo>
                    <a:cubicBezTo>
                      <a:pt x="97789" y="154374"/>
                      <a:pt x="87641" y="156533"/>
                      <a:pt x="76990" y="156533"/>
                    </a:cubicBezTo>
                    <a:lnTo>
                      <a:pt x="25561" y="156533"/>
                    </a:lnTo>
                    <a:lnTo>
                      <a:pt x="21389" y="154804"/>
                    </a:lnTo>
                    <a:lnTo>
                      <a:pt x="2587" y="131568"/>
                    </a:lnTo>
                    <a:lnTo>
                      <a:pt x="154" y="126997"/>
                    </a:lnTo>
                    <a:lnTo>
                      <a:pt x="154" y="25715"/>
                    </a:lnTo>
                    <a:lnTo>
                      <a:pt x="0" y="2534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8D4E02E7-5442-56A0-2609-190C1114E26F}"/>
                  </a:ext>
                </a:extLst>
              </p:cNvPr>
              <p:cNvSpPr/>
              <p:nvPr/>
            </p:nvSpPr>
            <p:spPr>
              <a:xfrm rot="5400000">
                <a:off x="1840329" y="5197837"/>
                <a:ext cx="102016" cy="170826"/>
              </a:xfrm>
              <a:custGeom>
                <a:avLst/>
                <a:gdLst>
                  <a:gd name="connsiteX0" fmla="*/ 0 w 102016"/>
                  <a:gd name="connsiteY0" fmla="*/ 145483 h 170826"/>
                  <a:gd name="connsiteX1" fmla="*/ 154 w 102016"/>
                  <a:gd name="connsiteY1" fmla="*/ 145111 h 170826"/>
                  <a:gd name="connsiteX2" fmla="*/ 154 w 102016"/>
                  <a:gd name="connsiteY2" fmla="*/ 25715 h 170826"/>
                  <a:gd name="connsiteX3" fmla="*/ 0 w 102016"/>
                  <a:gd name="connsiteY3" fmla="*/ 25343 h 170826"/>
                  <a:gd name="connsiteX4" fmla="*/ 7378 w 102016"/>
                  <a:gd name="connsiteY4" fmla="*/ 7532 h 170826"/>
                  <a:gd name="connsiteX5" fmla="*/ 25561 w 102016"/>
                  <a:gd name="connsiteY5" fmla="*/ 0 h 170826"/>
                  <a:gd name="connsiteX6" fmla="*/ 76990 w 102016"/>
                  <a:gd name="connsiteY6" fmla="*/ 0 h 170826"/>
                  <a:gd name="connsiteX7" fmla="*/ 83907 w 102016"/>
                  <a:gd name="connsiteY7" fmla="*/ 1396 h 170826"/>
                  <a:gd name="connsiteX8" fmla="*/ 94549 w 102016"/>
                  <a:gd name="connsiteY8" fmla="*/ 117912 h 170826"/>
                  <a:gd name="connsiteX9" fmla="*/ 102016 w 102016"/>
                  <a:gd name="connsiteY9" fmla="*/ 165774 h 170826"/>
                  <a:gd name="connsiteX10" fmla="*/ 76990 w 102016"/>
                  <a:gd name="connsiteY10" fmla="*/ 170826 h 170826"/>
                  <a:gd name="connsiteX11" fmla="*/ 25561 w 102016"/>
                  <a:gd name="connsiteY11" fmla="*/ 170826 h 170826"/>
                  <a:gd name="connsiteX12" fmla="*/ 7378 w 102016"/>
                  <a:gd name="connsiteY12" fmla="*/ 163294 h 170826"/>
                  <a:gd name="connsiteX13" fmla="*/ 0 w 102016"/>
                  <a:gd name="connsiteY13" fmla="*/ 145483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2016" h="170826">
                    <a:moveTo>
                      <a:pt x="0" y="145483"/>
                    </a:moveTo>
                    <a:lnTo>
                      <a:pt x="154" y="145111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83907" y="1396"/>
                    </a:lnTo>
                    <a:lnTo>
                      <a:pt x="94549" y="117912"/>
                    </a:lnTo>
                    <a:lnTo>
                      <a:pt x="102016" y="165774"/>
                    </a:lnTo>
                    <a:lnTo>
                      <a:pt x="76990" y="170826"/>
                    </a:lnTo>
                    <a:lnTo>
                      <a:pt x="25561" y="170826"/>
                    </a:lnTo>
                    <a:cubicBezTo>
                      <a:pt x="18460" y="170826"/>
                      <a:pt x="12031" y="167948"/>
                      <a:pt x="7378" y="163294"/>
                    </a:cubicBezTo>
                    <a:lnTo>
                      <a:pt x="0" y="14548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B07F6E3D-9490-6920-106E-ECED80CC455B}"/>
                  </a:ext>
                </a:extLst>
              </p:cNvPr>
              <p:cNvSpPr/>
              <p:nvPr/>
            </p:nvSpPr>
            <p:spPr>
              <a:xfrm rot="5400000">
                <a:off x="2027689" y="5182107"/>
                <a:ext cx="83585" cy="183857"/>
              </a:xfrm>
              <a:custGeom>
                <a:avLst/>
                <a:gdLst>
                  <a:gd name="connsiteX0" fmla="*/ 0 w 83585"/>
                  <a:gd name="connsiteY0" fmla="*/ 158514 h 183857"/>
                  <a:gd name="connsiteX1" fmla="*/ 154 w 83585"/>
                  <a:gd name="connsiteY1" fmla="*/ 158142 h 183857"/>
                  <a:gd name="connsiteX2" fmla="*/ 154 w 83585"/>
                  <a:gd name="connsiteY2" fmla="*/ 25715 h 183857"/>
                  <a:gd name="connsiteX3" fmla="*/ 0 w 83585"/>
                  <a:gd name="connsiteY3" fmla="*/ 25343 h 183857"/>
                  <a:gd name="connsiteX4" fmla="*/ 7378 w 83585"/>
                  <a:gd name="connsiteY4" fmla="*/ 7532 h 183857"/>
                  <a:gd name="connsiteX5" fmla="*/ 25561 w 83585"/>
                  <a:gd name="connsiteY5" fmla="*/ 0 h 183857"/>
                  <a:gd name="connsiteX6" fmla="*/ 76048 w 83585"/>
                  <a:gd name="connsiteY6" fmla="*/ 0 h 183857"/>
                  <a:gd name="connsiteX7" fmla="*/ 80540 w 83585"/>
                  <a:gd name="connsiteY7" fmla="*/ 149191 h 183857"/>
                  <a:gd name="connsiteX8" fmla="*/ 83585 w 83585"/>
                  <a:gd name="connsiteY8" fmla="*/ 182526 h 183857"/>
                  <a:gd name="connsiteX9" fmla="*/ 76990 w 83585"/>
                  <a:gd name="connsiteY9" fmla="*/ 183857 h 183857"/>
                  <a:gd name="connsiteX10" fmla="*/ 25561 w 83585"/>
                  <a:gd name="connsiteY10" fmla="*/ 183857 h 183857"/>
                  <a:gd name="connsiteX11" fmla="*/ 7378 w 83585"/>
                  <a:gd name="connsiteY11" fmla="*/ 176325 h 183857"/>
                  <a:gd name="connsiteX12" fmla="*/ 0 w 83585"/>
                  <a:gd name="connsiteY12" fmla="*/ 158514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585" h="183857">
                    <a:moveTo>
                      <a:pt x="0" y="158514"/>
                    </a:moveTo>
                    <a:lnTo>
                      <a:pt x="154" y="158142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048" y="0"/>
                    </a:lnTo>
                    <a:lnTo>
                      <a:pt x="80540" y="149191"/>
                    </a:lnTo>
                    <a:lnTo>
                      <a:pt x="83585" y="182526"/>
                    </a:lnTo>
                    <a:lnTo>
                      <a:pt x="76990" y="183857"/>
                    </a:lnTo>
                    <a:lnTo>
                      <a:pt x="25561" y="183857"/>
                    </a:lnTo>
                    <a:cubicBezTo>
                      <a:pt x="18460" y="183857"/>
                      <a:pt x="12031" y="180979"/>
                      <a:pt x="7378" y="176325"/>
                    </a:cubicBezTo>
                    <a:lnTo>
                      <a:pt x="0" y="158514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EDF790E1-53BC-08E0-8795-2EBEB677BDA5}"/>
                  </a:ext>
                </a:extLst>
              </p:cNvPr>
              <p:cNvSpPr/>
              <p:nvPr/>
            </p:nvSpPr>
            <p:spPr>
              <a:xfrm rot="5400000">
                <a:off x="2213015" y="5181441"/>
                <a:ext cx="82253" cy="183857"/>
              </a:xfrm>
              <a:custGeom>
                <a:avLst/>
                <a:gdLst>
                  <a:gd name="connsiteX0" fmla="*/ 0 w 82253"/>
                  <a:gd name="connsiteY0" fmla="*/ 158514 h 183857"/>
                  <a:gd name="connsiteX1" fmla="*/ 154 w 82253"/>
                  <a:gd name="connsiteY1" fmla="*/ 158142 h 183857"/>
                  <a:gd name="connsiteX2" fmla="*/ 154 w 82253"/>
                  <a:gd name="connsiteY2" fmla="*/ 25715 h 183857"/>
                  <a:gd name="connsiteX3" fmla="*/ 0 w 82253"/>
                  <a:gd name="connsiteY3" fmla="*/ 25343 h 183857"/>
                  <a:gd name="connsiteX4" fmla="*/ 7378 w 82253"/>
                  <a:gd name="connsiteY4" fmla="*/ 7532 h 183857"/>
                  <a:gd name="connsiteX5" fmla="*/ 25561 w 82253"/>
                  <a:gd name="connsiteY5" fmla="*/ 0 h 183857"/>
                  <a:gd name="connsiteX6" fmla="*/ 76990 w 82253"/>
                  <a:gd name="connsiteY6" fmla="*/ 0 h 183857"/>
                  <a:gd name="connsiteX7" fmla="*/ 82253 w 82253"/>
                  <a:gd name="connsiteY7" fmla="*/ 1063 h 183857"/>
                  <a:gd name="connsiteX8" fmla="*/ 80540 w 82253"/>
                  <a:gd name="connsiteY8" fmla="*/ 19815 h 183857"/>
                  <a:gd name="connsiteX9" fmla="*/ 75812 w 82253"/>
                  <a:gd name="connsiteY9" fmla="*/ 176833 h 183857"/>
                  <a:gd name="connsiteX10" fmla="*/ 76024 w 82253"/>
                  <a:gd name="connsiteY10" fmla="*/ 183857 h 183857"/>
                  <a:gd name="connsiteX11" fmla="*/ 25561 w 82253"/>
                  <a:gd name="connsiteY11" fmla="*/ 183857 h 183857"/>
                  <a:gd name="connsiteX12" fmla="*/ 7378 w 82253"/>
                  <a:gd name="connsiteY12" fmla="*/ 176325 h 183857"/>
                  <a:gd name="connsiteX13" fmla="*/ 0 w 82253"/>
                  <a:gd name="connsiteY13" fmla="*/ 158514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2253" h="183857">
                    <a:moveTo>
                      <a:pt x="0" y="158514"/>
                    </a:moveTo>
                    <a:lnTo>
                      <a:pt x="154" y="158142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82253" y="1063"/>
                    </a:lnTo>
                    <a:lnTo>
                      <a:pt x="80540" y="19815"/>
                    </a:lnTo>
                    <a:cubicBezTo>
                      <a:pt x="77403" y="71666"/>
                      <a:pt x="75812" y="124123"/>
                      <a:pt x="75812" y="176833"/>
                    </a:cubicBezTo>
                    <a:lnTo>
                      <a:pt x="76024" y="183857"/>
                    </a:lnTo>
                    <a:lnTo>
                      <a:pt x="25561" y="183857"/>
                    </a:lnTo>
                    <a:cubicBezTo>
                      <a:pt x="18460" y="183857"/>
                      <a:pt x="12031" y="180979"/>
                      <a:pt x="7378" y="176325"/>
                    </a:cubicBezTo>
                    <a:lnTo>
                      <a:pt x="0" y="158514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F8FD9A3D-1AF2-2419-21FD-A289AC7B5F59}"/>
                  </a:ext>
                </a:extLst>
              </p:cNvPr>
              <p:cNvSpPr/>
              <p:nvPr/>
            </p:nvSpPr>
            <p:spPr>
              <a:xfrm rot="5400000">
                <a:off x="2382401" y="5196715"/>
                <a:ext cx="99771" cy="170826"/>
              </a:xfrm>
              <a:custGeom>
                <a:avLst/>
                <a:gdLst>
                  <a:gd name="connsiteX0" fmla="*/ 0 w 99771"/>
                  <a:gd name="connsiteY0" fmla="*/ 145483 h 170826"/>
                  <a:gd name="connsiteX1" fmla="*/ 154 w 99771"/>
                  <a:gd name="connsiteY1" fmla="*/ 145111 h 170826"/>
                  <a:gd name="connsiteX2" fmla="*/ 154 w 99771"/>
                  <a:gd name="connsiteY2" fmla="*/ 25715 h 170826"/>
                  <a:gd name="connsiteX3" fmla="*/ 0 w 99771"/>
                  <a:gd name="connsiteY3" fmla="*/ 25343 h 170826"/>
                  <a:gd name="connsiteX4" fmla="*/ 7378 w 99771"/>
                  <a:gd name="connsiteY4" fmla="*/ 7532 h 170826"/>
                  <a:gd name="connsiteX5" fmla="*/ 25561 w 99771"/>
                  <a:gd name="connsiteY5" fmla="*/ 0 h 170826"/>
                  <a:gd name="connsiteX6" fmla="*/ 76990 w 99771"/>
                  <a:gd name="connsiteY6" fmla="*/ 0 h 170826"/>
                  <a:gd name="connsiteX7" fmla="*/ 99771 w 99771"/>
                  <a:gd name="connsiteY7" fmla="*/ 4599 h 170826"/>
                  <a:gd name="connsiteX8" fmla="*/ 94550 w 99771"/>
                  <a:gd name="connsiteY8" fmla="*/ 38064 h 170826"/>
                  <a:gd name="connsiteX9" fmla="*/ 82526 w 99771"/>
                  <a:gd name="connsiteY9" fmla="*/ 169709 h 170826"/>
                  <a:gd name="connsiteX10" fmla="*/ 76990 w 99771"/>
                  <a:gd name="connsiteY10" fmla="*/ 170826 h 170826"/>
                  <a:gd name="connsiteX11" fmla="*/ 25561 w 99771"/>
                  <a:gd name="connsiteY11" fmla="*/ 170826 h 170826"/>
                  <a:gd name="connsiteX12" fmla="*/ 7378 w 99771"/>
                  <a:gd name="connsiteY12" fmla="*/ 163294 h 170826"/>
                  <a:gd name="connsiteX13" fmla="*/ 0 w 99771"/>
                  <a:gd name="connsiteY13" fmla="*/ 145483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9771" h="170826">
                    <a:moveTo>
                      <a:pt x="0" y="145483"/>
                    </a:moveTo>
                    <a:lnTo>
                      <a:pt x="154" y="145111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99771" y="4599"/>
                    </a:lnTo>
                    <a:lnTo>
                      <a:pt x="94550" y="38064"/>
                    </a:lnTo>
                    <a:lnTo>
                      <a:pt x="82526" y="169709"/>
                    </a:lnTo>
                    <a:lnTo>
                      <a:pt x="76990" y="170826"/>
                    </a:lnTo>
                    <a:lnTo>
                      <a:pt x="25561" y="170826"/>
                    </a:lnTo>
                    <a:cubicBezTo>
                      <a:pt x="18460" y="170826"/>
                      <a:pt x="12031" y="167948"/>
                      <a:pt x="7378" y="163294"/>
                    </a:cubicBezTo>
                    <a:lnTo>
                      <a:pt x="0" y="14548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499F74A5-8219-50D9-69D8-32DFE2236D68}"/>
                  </a:ext>
                </a:extLst>
              </p:cNvPr>
              <p:cNvSpPr/>
              <p:nvPr/>
            </p:nvSpPr>
            <p:spPr>
              <a:xfrm rot="5400000">
                <a:off x="2533986" y="5216757"/>
                <a:ext cx="124403" cy="155374"/>
              </a:xfrm>
              <a:custGeom>
                <a:avLst/>
                <a:gdLst>
                  <a:gd name="connsiteX0" fmla="*/ 0 w 124403"/>
                  <a:gd name="connsiteY0" fmla="*/ 130031 h 155374"/>
                  <a:gd name="connsiteX1" fmla="*/ 154 w 124403"/>
                  <a:gd name="connsiteY1" fmla="*/ 129659 h 155374"/>
                  <a:gd name="connsiteX2" fmla="*/ 154 w 124403"/>
                  <a:gd name="connsiteY2" fmla="*/ 24556 h 155374"/>
                  <a:gd name="connsiteX3" fmla="*/ 0 w 124403"/>
                  <a:gd name="connsiteY3" fmla="*/ 24184 h 155374"/>
                  <a:gd name="connsiteX4" fmla="*/ 7378 w 124403"/>
                  <a:gd name="connsiteY4" fmla="*/ 6373 h 155374"/>
                  <a:gd name="connsiteX5" fmla="*/ 22764 w 124403"/>
                  <a:gd name="connsiteY5" fmla="*/ 0 h 155374"/>
                  <a:gd name="connsiteX6" fmla="*/ 23063 w 124403"/>
                  <a:gd name="connsiteY6" fmla="*/ 124 h 155374"/>
                  <a:gd name="connsiteX7" fmla="*/ 83346 w 124403"/>
                  <a:gd name="connsiteY7" fmla="*/ 124 h 155374"/>
                  <a:gd name="connsiteX8" fmla="*/ 107018 w 124403"/>
                  <a:gd name="connsiteY8" fmla="*/ 4903 h 155374"/>
                  <a:gd name="connsiteX9" fmla="*/ 124403 w 124403"/>
                  <a:gd name="connsiteY9" fmla="*/ 16625 h 155374"/>
                  <a:gd name="connsiteX10" fmla="*/ 117581 w 124403"/>
                  <a:gd name="connsiteY10" fmla="*/ 46614 h 155374"/>
                  <a:gd name="connsiteX11" fmla="*/ 101382 w 124403"/>
                  <a:gd name="connsiteY11" fmla="*/ 150450 h 155374"/>
                  <a:gd name="connsiteX12" fmla="*/ 76990 w 124403"/>
                  <a:gd name="connsiteY12" fmla="*/ 155374 h 155374"/>
                  <a:gd name="connsiteX13" fmla="*/ 25561 w 124403"/>
                  <a:gd name="connsiteY13" fmla="*/ 155374 h 155374"/>
                  <a:gd name="connsiteX14" fmla="*/ 7378 w 124403"/>
                  <a:gd name="connsiteY14" fmla="*/ 147842 h 155374"/>
                  <a:gd name="connsiteX15" fmla="*/ 0 w 124403"/>
                  <a:gd name="connsiteY15" fmla="*/ 130031 h 155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4403" h="155374">
                    <a:moveTo>
                      <a:pt x="0" y="130031"/>
                    </a:moveTo>
                    <a:lnTo>
                      <a:pt x="154" y="129659"/>
                    </a:lnTo>
                    <a:lnTo>
                      <a:pt x="154" y="24556"/>
                    </a:lnTo>
                    <a:lnTo>
                      <a:pt x="0" y="24184"/>
                    </a:lnTo>
                    <a:lnTo>
                      <a:pt x="7378" y="6373"/>
                    </a:lnTo>
                    <a:lnTo>
                      <a:pt x="22764" y="0"/>
                    </a:lnTo>
                    <a:lnTo>
                      <a:pt x="23063" y="124"/>
                    </a:lnTo>
                    <a:lnTo>
                      <a:pt x="83346" y="124"/>
                    </a:lnTo>
                    <a:lnTo>
                      <a:pt x="107018" y="4903"/>
                    </a:lnTo>
                    <a:lnTo>
                      <a:pt x="124403" y="16625"/>
                    </a:lnTo>
                    <a:lnTo>
                      <a:pt x="117581" y="46614"/>
                    </a:lnTo>
                    <a:lnTo>
                      <a:pt x="101382" y="150450"/>
                    </a:lnTo>
                    <a:lnTo>
                      <a:pt x="76990" y="155374"/>
                    </a:lnTo>
                    <a:lnTo>
                      <a:pt x="25561" y="155374"/>
                    </a:lnTo>
                    <a:cubicBezTo>
                      <a:pt x="18460" y="155374"/>
                      <a:pt x="12031" y="152496"/>
                      <a:pt x="7378" y="147842"/>
                    </a:cubicBezTo>
                    <a:lnTo>
                      <a:pt x="0" y="130031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9072A1C1-77CE-42F0-5C08-7B6024FBA350}"/>
                  </a:ext>
                </a:extLst>
              </p:cNvPr>
              <p:cNvSpPr/>
              <p:nvPr/>
            </p:nvSpPr>
            <p:spPr>
              <a:xfrm rot="5400000">
                <a:off x="2652234" y="5266836"/>
                <a:ext cx="136292" cy="93261"/>
              </a:xfrm>
              <a:custGeom>
                <a:avLst/>
                <a:gdLst>
                  <a:gd name="connsiteX0" fmla="*/ 0 w 136292"/>
                  <a:gd name="connsiteY0" fmla="*/ 89125 h 93261"/>
                  <a:gd name="connsiteX1" fmla="*/ 34104 w 136292"/>
                  <a:gd name="connsiteY1" fmla="*/ 46975 h 93261"/>
                  <a:gd name="connsiteX2" fmla="*/ 83384 w 136292"/>
                  <a:gd name="connsiteY2" fmla="*/ 12144 h 93261"/>
                  <a:gd name="connsiteX3" fmla="*/ 136290 w 136292"/>
                  <a:gd name="connsiteY3" fmla="*/ 0 h 93261"/>
                  <a:gd name="connsiteX4" fmla="*/ 136292 w 136292"/>
                  <a:gd name="connsiteY4" fmla="*/ 10 h 93261"/>
                  <a:gd name="connsiteX5" fmla="*/ 119550 w 136292"/>
                  <a:gd name="connsiteY5" fmla="*/ 73607 h 93261"/>
                  <a:gd name="connsiteX6" fmla="*/ 98516 w 136292"/>
                  <a:gd name="connsiteY6" fmla="*/ 87787 h 93261"/>
                  <a:gd name="connsiteX7" fmla="*/ 71405 w 136292"/>
                  <a:gd name="connsiteY7" fmla="*/ 93261 h 93261"/>
                  <a:gd name="connsiteX8" fmla="*/ 70268 w 136292"/>
                  <a:gd name="connsiteY8" fmla="*/ 93261 h 93261"/>
                  <a:gd name="connsiteX9" fmla="*/ 63912 w 136292"/>
                  <a:gd name="connsiteY9" fmla="*/ 91978 h 93261"/>
                  <a:gd name="connsiteX10" fmla="*/ 12483 w 136292"/>
                  <a:gd name="connsiteY10" fmla="*/ 91978 h 93261"/>
                  <a:gd name="connsiteX11" fmla="*/ 9686 w 136292"/>
                  <a:gd name="connsiteY11" fmla="*/ 93137 h 93261"/>
                  <a:gd name="connsiteX12" fmla="*/ 0 w 136292"/>
                  <a:gd name="connsiteY12" fmla="*/ 89125 h 93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292" h="93261">
                    <a:moveTo>
                      <a:pt x="0" y="89125"/>
                    </a:moveTo>
                    <a:lnTo>
                      <a:pt x="34104" y="46975"/>
                    </a:lnTo>
                    <a:cubicBezTo>
                      <a:pt x="49809" y="31851"/>
                      <a:pt x="66294" y="20107"/>
                      <a:pt x="83384" y="12144"/>
                    </a:cubicBezTo>
                    <a:lnTo>
                      <a:pt x="136290" y="0"/>
                    </a:lnTo>
                    <a:lnTo>
                      <a:pt x="136292" y="10"/>
                    </a:lnTo>
                    <a:lnTo>
                      <a:pt x="119550" y="73607"/>
                    </a:lnTo>
                    <a:lnTo>
                      <a:pt x="98516" y="87787"/>
                    </a:lnTo>
                    <a:cubicBezTo>
                      <a:pt x="90184" y="91312"/>
                      <a:pt x="81022" y="93261"/>
                      <a:pt x="71405" y="93261"/>
                    </a:cubicBezTo>
                    <a:lnTo>
                      <a:pt x="70268" y="93261"/>
                    </a:lnTo>
                    <a:lnTo>
                      <a:pt x="63912" y="91978"/>
                    </a:lnTo>
                    <a:lnTo>
                      <a:pt x="12483" y="91978"/>
                    </a:lnTo>
                    <a:lnTo>
                      <a:pt x="9686" y="93137"/>
                    </a:lnTo>
                    <a:lnTo>
                      <a:pt x="0" y="89125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84A02A3D-DFCB-A35C-5B09-4C713D58A8DE}"/>
                  </a:ext>
                </a:extLst>
              </p:cNvPr>
              <p:cNvSpPr/>
              <p:nvPr/>
            </p:nvSpPr>
            <p:spPr>
              <a:xfrm rot="5400000">
                <a:off x="1546695" y="5280121"/>
                <a:ext cx="126261" cy="76726"/>
              </a:xfrm>
              <a:custGeom>
                <a:avLst/>
                <a:gdLst>
                  <a:gd name="connsiteX0" fmla="*/ 0 w 126261"/>
                  <a:gd name="connsiteY0" fmla="*/ 0 h 76726"/>
                  <a:gd name="connsiteX1" fmla="*/ 61373 w 126261"/>
                  <a:gd name="connsiteY1" fmla="*/ 0 h 76726"/>
                  <a:gd name="connsiteX2" fmla="*/ 110624 w 126261"/>
                  <a:gd name="connsiteY2" fmla="*/ 20400 h 76726"/>
                  <a:gd name="connsiteX3" fmla="*/ 114886 w 126261"/>
                  <a:gd name="connsiteY3" fmla="*/ 26721 h 76726"/>
                  <a:gd name="connsiteX4" fmla="*/ 126261 w 126261"/>
                  <a:gd name="connsiteY4" fmla="*/ 76726 h 76726"/>
                  <a:gd name="connsiteX5" fmla="*/ 24071 w 126261"/>
                  <a:gd name="connsiteY5" fmla="*/ 29750 h 76726"/>
                  <a:gd name="connsiteX6" fmla="*/ 0 w 126261"/>
                  <a:gd name="connsiteY6" fmla="*/ 0 h 76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261" h="76726">
                    <a:moveTo>
                      <a:pt x="0" y="0"/>
                    </a:moveTo>
                    <a:lnTo>
                      <a:pt x="61373" y="0"/>
                    </a:lnTo>
                    <a:cubicBezTo>
                      <a:pt x="80607" y="0"/>
                      <a:pt x="98019" y="7796"/>
                      <a:pt x="110624" y="20400"/>
                    </a:cubicBezTo>
                    <a:lnTo>
                      <a:pt x="114886" y="26721"/>
                    </a:lnTo>
                    <a:lnTo>
                      <a:pt x="126261" y="76726"/>
                    </a:lnTo>
                    <a:cubicBezTo>
                      <a:pt x="90013" y="76726"/>
                      <a:pt x="55480" y="59999"/>
                      <a:pt x="24071" y="2975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月 463">
                <a:extLst>
                  <a:ext uri="{FF2B5EF4-FFF2-40B4-BE49-F238E27FC236}">
                    <a16:creationId xmlns:a16="http://schemas.microsoft.com/office/drawing/2014/main" id="{7841A634-CB3E-B20F-B043-5C55CA846A32}"/>
                  </a:ext>
                </a:extLst>
              </p:cNvPr>
              <p:cNvSpPr/>
              <p:nvPr/>
            </p:nvSpPr>
            <p:spPr>
              <a:xfrm rot="5400000">
                <a:off x="2037970" y="4650434"/>
                <a:ext cx="262534" cy="1195550"/>
              </a:xfrm>
              <a:prstGeom prst="moon">
                <a:avLst>
                  <a:gd name="adj" fmla="val 71981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5" name="グループ化 464">
              <a:extLst>
                <a:ext uri="{FF2B5EF4-FFF2-40B4-BE49-F238E27FC236}">
                  <a16:creationId xmlns:a16="http://schemas.microsoft.com/office/drawing/2014/main" id="{01FB08E7-DD57-9196-DFCF-22533404219B}"/>
                </a:ext>
              </a:extLst>
            </p:cNvPr>
            <p:cNvGrpSpPr/>
            <p:nvPr/>
          </p:nvGrpSpPr>
          <p:grpSpPr>
            <a:xfrm>
              <a:off x="8222334" y="4553611"/>
              <a:ext cx="1166347" cy="869221"/>
              <a:chOff x="8263609" y="1582604"/>
              <a:chExt cx="1166347" cy="869221"/>
            </a:xfrm>
          </p:grpSpPr>
          <p:sp>
            <p:nvSpPr>
              <p:cNvPr id="466" name="稲妻 465">
                <a:extLst>
                  <a:ext uri="{FF2B5EF4-FFF2-40B4-BE49-F238E27FC236}">
                    <a16:creationId xmlns:a16="http://schemas.microsoft.com/office/drawing/2014/main" id="{18DCDE85-AAD5-B568-F9C1-1B678B136443}"/>
                  </a:ext>
                </a:extLst>
              </p:cNvPr>
              <p:cNvSpPr/>
              <p:nvPr/>
            </p:nvSpPr>
            <p:spPr>
              <a:xfrm rot="6300000">
                <a:off x="8487759" y="1580245"/>
                <a:ext cx="393839" cy="39855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稲妻 466">
                <a:extLst>
                  <a:ext uri="{FF2B5EF4-FFF2-40B4-BE49-F238E27FC236}">
                    <a16:creationId xmlns:a16="http://schemas.microsoft.com/office/drawing/2014/main" id="{9F0327E8-14FA-1B7B-6AD1-C1C9F4D1A3BE}"/>
                  </a:ext>
                </a:extLst>
              </p:cNvPr>
              <p:cNvSpPr/>
              <p:nvPr/>
            </p:nvSpPr>
            <p:spPr>
              <a:xfrm rot="9900000">
                <a:off x="8263609" y="2053267"/>
                <a:ext cx="393839" cy="39855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59FA326C-28ED-2879-4C1E-180F0F98517F}"/>
                  </a:ext>
                </a:extLst>
              </p:cNvPr>
              <p:cNvGrpSpPr/>
              <p:nvPr/>
            </p:nvGrpSpPr>
            <p:grpSpPr>
              <a:xfrm rot="2309539">
                <a:off x="8373823" y="2090604"/>
                <a:ext cx="1056133" cy="161911"/>
                <a:chOff x="1826411" y="4507735"/>
                <a:chExt cx="712236" cy="179779"/>
              </a:xfrm>
            </p:grpSpPr>
            <p:sp>
              <p:nvSpPr>
                <p:cNvPr id="469" name="テキスト ボックス 468">
                  <a:extLst>
                    <a:ext uri="{FF2B5EF4-FFF2-40B4-BE49-F238E27FC236}">
                      <a16:creationId xmlns:a16="http://schemas.microsoft.com/office/drawing/2014/main" id="{FC4AC909-EB0F-4067-BDBD-66C31B812C98}"/>
                    </a:ext>
                  </a:extLst>
                </p:cNvPr>
                <p:cNvSpPr txBox="1"/>
                <p:nvPr/>
              </p:nvSpPr>
              <p:spPr>
                <a:xfrm rot="20382159">
                  <a:off x="1829752" y="4507735"/>
                  <a:ext cx="708895" cy="179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solidFill>
                        <a:sysClr val="windowText" lastClr="00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ギリギリギリギリ</a:t>
                  </a:r>
                </a:p>
              </p:txBody>
            </p:sp>
            <p:sp>
              <p:nvSpPr>
                <p:cNvPr id="470" name="テキスト ボックス 469">
                  <a:extLst>
                    <a:ext uri="{FF2B5EF4-FFF2-40B4-BE49-F238E27FC236}">
                      <a16:creationId xmlns:a16="http://schemas.microsoft.com/office/drawing/2014/main" id="{6A1EC72F-6E2D-28A9-6FBF-0735BF74588B}"/>
                    </a:ext>
                  </a:extLst>
                </p:cNvPr>
                <p:cNvSpPr txBox="1"/>
                <p:nvPr/>
              </p:nvSpPr>
              <p:spPr>
                <a:xfrm rot="20382159">
                  <a:off x="1826411" y="4507736"/>
                  <a:ext cx="708895" cy="179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rgbClr val="FFFF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ギリギリギリギリ</a:t>
                  </a:r>
                </a:p>
              </p:txBody>
            </p:sp>
          </p:grpSp>
        </p:grpSp>
      </p:grpSp>
      <p:grpSp>
        <p:nvGrpSpPr>
          <p:cNvPr id="474" name="グループ化 473">
            <a:extLst>
              <a:ext uri="{FF2B5EF4-FFF2-40B4-BE49-F238E27FC236}">
                <a16:creationId xmlns:a16="http://schemas.microsoft.com/office/drawing/2014/main" id="{0071F71B-C9CE-2FDA-526A-0E7CD686AA35}"/>
              </a:ext>
            </a:extLst>
          </p:cNvPr>
          <p:cNvGrpSpPr/>
          <p:nvPr/>
        </p:nvGrpSpPr>
        <p:grpSpPr>
          <a:xfrm>
            <a:off x="654050" y="1023938"/>
            <a:ext cx="2589788" cy="2283924"/>
            <a:chOff x="654050" y="1023938"/>
            <a:chExt cx="2851356" cy="2514600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3C0AA49F-1474-C16A-CF28-195A734D0EC0}"/>
                </a:ext>
              </a:extLst>
            </p:cNvPr>
            <p:cNvGrpSpPr/>
            <p:nvPr/>
          </p:nvGrpSpPr>
          <p:grpSpPr>
            <a:xfrm>
              <a:off x="654050" y="1023938"/>
              <a:ext cx="2705100" cy="2514600"/>
              <a:chOff x="654050" y="1023938"/>
              <a:chExt cx="2705100" cy="2514600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D23DEE12-2F47-D816-5F4F-BCB04AEB76F5}"/>
                  </a:ext>
                </a:extLst>
              </p:cNvPr>
              <p:cNvGrpSpPr/>
              <p:nvPr/>
            </p:nvGrpSpPr>
            <p:grpSpPr>
              <a:xfrm>
                <a:off x="7064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" name="グループ化 1">
                  <a:extLst>
                    <a:ext uri="{FF2B5EF4-FFF2-40B4-BE49-F238E27FC236}">
                      <a16:creationId xmlns:a16="http://schemas.microsoft.com/office/drawing/2014/main" id="{1CC8DF3D-E285-6D5D-C071-66B5F863CCB7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96" name="四角形: 上の 2 つの角を丸める 195">
                    <a:extLst>
                      <a:ext uri="{FF2B5EF4-FFF2-40B4-BE49-F238E27FC236}">
                        <a16:creationId xmlns:a16="http://schemas.microsoft.com/office/drawing/2014/main" id="{3D169FBD-8EBF-0435-890A-FF331B94A54E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solidFill>
                      <a:srgbClr val="FF99C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四角形: 上の 2 つの角を丸める 207">
                    <a:extLst>
                      <a:ext uri="{FF2B5EF4-FFF2-40B4-BE49-F238E27FC236}">
                        <a16:creationId xmlns:a16="http://schemas.microsoft.com/office/drawing/2014/main" id="{7BD5FC93-FB06-5202-FCD5-93AEECFEF104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rgbClr val="FFCCFF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4" name="四角形: 角を丸くする 213">
                  <a:extLst>
                    <a:ext uri="{FF2B5EF4-FFF2-40B4-BE49-F238E27FC236}">
                      <a16:creationId xmlns:a16="http://schemas.microsoft.com/office/drawing/2014/main" id="{6481ABC8-BEB8-EE87-1000-5F7057FF9B9D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四角形: 角を丸くする 224">
                  <a:extLst>
                    <a:ext uri="{FF2B5EF4-FFF2-40B4-BE49-F238E27FC236}">
                      <a16:creationId xmlns:a16="http://schemas.microsoft.com/office/drawing/2014/main" id="{232C34A0-9F3F-727F-6CF9-030E8FBA7D9F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533C8C39-348A-F2E7-00CE-5EF6A1D17C18}"/>
                  </a:ext>
                </a:extLst>
              </p:cNvPr>
              <p:cNvGrpSpPr/>
              <p:nvPr/>
            </p:nvGrpSpPr>
            <p:grpSpPr>
              <a:xfrm>
                <a:off x="1540621" y="1059485"/>
                <a:ext cx="952298" cy="2027362"/>
                <a:chOff x="1441287" y="1094138"/>
                <a:chExt cx="1150965" cy="2450310"/>
              </a:xfrm>
            </p:grpSpPr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D18D271E-C59F-25E2-0401-E212344EFB18}"/>
                    </a:ext>
                  </a:extLst>
                </p:cNvPr>
                <p:cNvGrpSpPr/>
                <p:nvPr/>
              </p:nvGrpSpPr>
              <p:grpSpPr>
                <a:xfrm>
                  <a:off x="1447746" y="1152475"/>
                  <a:ext cx="1144506" cy="2391973"/>
                  <a:chOff x="1447746" y="1152475"/>
                  <a:chExt cx="1144506" cy="2391973"/>
                </a:xfrm>
              </p:grpSpPr>
              <p:grpSp>
                <p:nvGrpSpPr>
                  <p:cNvPr id="147" name="グループ化 146">
                    <a:extLst>
                      <a:ext uri="{FF2B5EF4-FFF2-40B4-BE49-F238E27FC236}">
                        <a16:creationId xmlns:a16="http://schemas.microsoft.com/office/drawing/2014/main" id="{A715BD11-6964-BB39-3362-66C1F08DB542}"/>
                      </a:ext>
                    </a:extLst>
                  </p:cNvPr>
                  <p:cNvGrpSpPr/>
                  <p:nvPr/>
                </p:nvGrpSpPr>
                <p:grpSpPr>
                  <a:xfrm>
                    <a:off x="1447746" y="2236364"/>
                    <a:ext cx="1139046" cy="1308084"/>
                    <a:chOff x="123860" y="2236364"/>
                    <a:chExt cx="1139046" cy="1308084"/>
                  </a:xfrm>
                </p:grpSpPr>
                <p:sp>
                  <p:nvSpPr>
                    <p:cNvPr id="169" name="フリーフォーム: 図形 168">
                      <a:extLst>
                        <a:ext uri="{FF2B5EF4-FFF2-40B4-BE49-F238E27FC236}">
                          <a16:creationId xmlns:a16="http://schemas.microsoft.com/office/drawing/2014/main" id="{B8E765C4-C4ED-F801-373E-A8F2A27675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637" y="2236364"/>
                      <a:ext cx="529322" cy="640283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43510 w 525992"/>
                        <a:gd name="connsiteY8" fmla="*/ 215324 h 380772"/>
                        <a:gd name="connsiteX9" fmla="*/ 160641 w 525992"/>
                        <a:gd name="connsiteY9" fmla="*/ 0 h 380772"/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11209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43510 w 525992"/>
                        <a:gd name="connsiteY8" fmla="*/ 215324 h 380772"/>
                        <a:gd name="connsiteX9" fmla="*/ 160641 w 525992"/>
                        <a:gd name="connsiteY9" fmla="*/ 0 h 380772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19778 w 525992"/>
                        <a:gd name="connsiteY3" fmla="*/ 240006 h 522674"/>
                        <a:gd name="connsiteX4" fmla="*/ 525992 w 525992"/>
                        <a:gd name="connsiteY4" fmla="*/ 254756 h 522674"/>
                        <a:gd name="connsiteX5" fmla="*/ 270095 w 525992"/>
                        <a:gd name="connsiteY5" fmla="*/ 522674 h 522674"/>
                        <a:gd name="connsiteX6" fmla="*/ 0 w 525992"/>
                        <a:gd name="connsiteY6" fmla="*/ 254756 h 522674"/>
                        <a:gd name="connsiteX7" fmla="*/ 6215 w 525992"/>
                        <a:gd name="connsiteY7" fmla="*/ 240006 h 522674"/>
                        <a:gd name="connsiteX8" fmla="*/ 143510 w 525992"/>
                        <a:gd name="connsiteY8" fmla="*/ 215324 h 522674"/>
                        <a:gd name="connsiteX9" fmla="*/ 160641 w 525992"/>
                        <a:gd name="connsiteY9" fmla="*/ 0 h 522674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19778 w 525992"/>
                        <a:gd name="connsiteY3" fmla="*/ 240006 h 522674"/>
                        <a:gd name="connsiteX4" fmla="*/ 525992 w 525992"/>
                        <a:gd name="connsiteY4" fmla="*/ 254756 h 522674"/>
                        <a:gd name="connsiteX5" fmla="*/ 270095 w 525992"/>
                        <a:gd name="connsiteY5" fmla="*/ 522674 h 522674"/>
                        <a:gd name="connsiteX6" fmla="*/ 0 w 525992"/>
                        <a:gd name="connsiteY6" fmla="*/ 254756 h 522674"/>
                        <a:gd name="connsiteX7" fmla="*/ 143510 w 525992"/>
                        <a:gd name="connsiteY7" fmla="*/ 215324 h 522674"/>
                        <a:gd name="connsiteX8" fmla="*/ 160641 w 525992"/>
                        <a:gd name="connsiteY8" fmla="*/ 0 h 522674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25992 w 525992"/>
                        <a:gd name="connsiteY3" fmla="*/ 254756 h 522674"/>
                        <a:gd name="connsiteX4" fmla="*/ 270095 w 525992"/>
                        <a:gd name="connsiteY4" fmla="*/ 522674 h 522674"/>
                        <a:gd name="connsiteX5" fmla="*/ 0 w 525992"/>
                        <a:gd name="connsiteY5" fmla="*/ 254756 h 522674"/>
                        <a:gd name="connsiteX6" fmla="*/ 143510 w 525992"/>
                        <a:gd name="connsiteY6" fmla="*/ 215324 h 522674"/>
                        <a:gd name="connsiteX7" fmla="*/ 160641 w 525992"/>
                        <a:gd name="connsiteY7" fmla="*/ 0 h 5226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25992" h="522674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11209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15344" y="522674"/>
                            <a:pt x="270095" y="522674"/>
                          </a:cubicBezTo>
                          <a:cubicBezTo>
                            <a:pt x="124846" y="522674"/>
                            <a:pt x="0" y="324353"/>
                            <a:pt x="0" y="254756"/>
                          </a:cubicBezTo>
                          <a:lnTo>
                            <a:pt x="143510" y="215324"/>
                          </a:lnTo>
                          <a:cubicBezTo>
                            <a:pt x="151587" y="135322"/>
                            <a:pt x="152564" y="80002"/>
                            <a:pt x="160641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0" name="フリーフォーム: 図形 169">
                      <a:extLst>
                        <a:ext uri="{FF2B5EF4-FFF2-40B4-BE49-F238E27FC236}">
                          <a16:creationId xmlns:a16="http://schemas.microsoft.com/office/drawing/2014/main" id="{3681CE7D-AECA-78FE-416A-BBD52F7FA658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114425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1" name="フリーフォーム: 図形 170">
                      <a:extLst>
                        <a:ext uri="{FF2B5EF4-FFF2-40B4-BE49-F238E27FC236}">
                          <a16:creationId xmlns:a16="http://schemas.microsoft.com/office/drawing/2014/main" id="{A52CAC8B-664F-36F2-1397-D013AC0C4E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3860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2" name="フリーフォーム: 図形 171">
                      <a:extLst>
                        <a:ext uri="{FF2B5EF4-FFF2-40B4-BE49-F238E27FC236}">
                          <a16:creationId xmlns:a16="http://schemas.microsoft.com/office/drawing/2014/main" id="{FAE72D72-0783-AC8E-1B46-8A3D62D0DE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7804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345788 w 974009"/>
                        <a:gd name="connsiteY1" fmla="*/ 0 h 1017093"/>
                        <a:gd name="connsiteX2" fmla="*/ 488890 w 974009"/>
                        <a:gd name="connsiteY2" fmla="*/ 341486 h 1017093"/>
                        <a:gd name="connsiteX3" fmla="*/ 631992 w 974009"/>
                        <a:gd name="connsiteY3" fmla="*/ 0 h 1017093"/>
                        <a:gd name="connsiteX4" fmla="*/ 722257 w 974009"/>
                        <a:gd name="connsiteY4" fmla="*/ 0 h 1017093"/>
                        <a:gd name="connsiteX5" fmla="*/ 974009 w 974009"/>
                        <a:gd name="connsiteY5" fmla="*/ 251752 h 1017093"/>
                        <a:gd name="connsiteX6" fmla="*/ 974009 w 974009"/>
                        <a:gd name="connsiteY6" fmla="*/ 1017093 h 1017093"/>
                        <a:gd name="connsiteX7" fmla="*/ 0 w 974009"/>
                        <a:gd name="connsiteY7" fmla="*/ 1017093 h 1017093"/>
                        <a:gd name="connsiteX8" fmla="*/ 0 w 974009"/>
                        <a:gd name="connsiteY8" fmla="*/ 251752 h 1017093"/>
                        <a:gd name="connsiteX9" fmla="*/ 251752 w 974009"/>
                        <a:gd name="connsiteY9" fmla="*/ 0 h 1017093"/>
                        <a:gd name="connsiteX0" fmla="*/ 251752 w 974009"/>
                        <a:gd name="connsiteY0" fmla="*/ 0 h 1017093"/>
                        <a:gd name="connsiteX1" fmla="*/ 345788 w 974009"/>
                        <a:gd name="connsiteY1" fmla="*/ 0 h 1017093"/>
                        <a:gd name="connsiteX2" fmla="*/ 491271 w 974009"/>
                        <a:gd name="connsiteY2" fmla="*/ 248617 h 1017093"/>
                        <a:gd name="connsiteX3" fmla="*/ 631992 w 974009"/>
                        <a:gd name="connsiteY3" fmla="*/ 0 h 1017093"/>
                        <a:gd name="connsiteX4" fmla="*/ 722257 w 974009"/>
                        <a:gd name="connsiteY4" fmla="*/ 0 h 1017093"/>
                        <a:gd name="connsiteX5" fmla="*/ 974009 w 974009"/>
                        <a:gd name="connsiteY5" fmla="*/ 251752 h 1017093"/>
                        <a:gd name="connsiteX6" fmla="*/ 974009 w 974009"/>
                        <a:gd name="connsiteY6" fmla="*/ 1017093 h 1017093"/>
                        <a:gd name="connsiteX7" fmla="*/ 0 w 974009"/>
                        <a:gd name="connsiteY7" fmla="*/ 1017093 h 1017093"/>
                        <a:gd name="connsiteX8" fmla="*/ 0 w 974009"/>
                        <a:gd name="connsiteY8" fmla="*/ 251752 h 1017093"/>
                        <a:gd name="connsiteX9" fmla="*/ 251752 w 974009"/>
                        <a:gd name="connsiteY9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345788" y="0"/>
                          </a:lnTo>
                          <a:lnTo>
                            <a:pt x="491271" y="248617"/>
                          </a:lnTo>
                          <a:lnTo>
                            <a:pt x="631992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3" name="正方形/長方形 172">
                      <a:extLst>
                        <a:ext uri="{FF2B5EF4-FFF2-40B4-BE49-F238E27FC236}">
                          <a16:creationId xmlns:a16="http://schemas.microsoft.com/office/drawing/2014/main" id="{CEA7E01B-5EBD-D123-211C-1575967230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3444" y="2772001"/>
                      <a:ext cx="45719" cy="772447"/>
                    </a:xfrm>
                    <a:prstGeom prst="rect">
                      <a:avLst/>
                    </a:prstGeom>
                    <a:solidFill>
                      <a:srgbClr val="FF33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4" name="フリーフォーム: 図形 173">
                      <a:extLst>
                        <a:ext uri="{FF2B5EF4-FFF2-40B4-BE49-F238E27FC236}">
                          <a16:creationId xmlns:a16="http://schemas.microsoft.com/office/drawing/2014/main" id="{E985ABE5-4467-4448-46A4-373523FBC77B}"/>
                        </a:ext>
                      </a:extLst>
                    </p:cNvPr>
                    <p:cNvSpPr/>
                    <p:nvPr/>
                  </p:nvSpPr>
                  <p:spPr>
                    <a:xfrm rot="10800000" flipV="1">
                      <a:off x="377842" y="2489364"/>
                      <a:ext cx="638952" cy="303842"/>
                    </a:xfrm>
                    <a:custGeom>
                      <a:avLst/>
                      <a:gdLst>
                        <a:gd name="connsiteX0" fmla="*/ 582625 w 638952"/>
                        <a:gd name="connsiteY0" fmla="*/ 0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56327 w 638952"/>
                        <a:gd name="connsiteY4" fmla="*/ 0 h 398788"/>
                        <a:gd name="connsiteX5" fmla="*/ 0 w 638952"/>
                        <a:gd name="connsiteY5" fmla="*/ 52384 h 398788"/>
                        <a:gd name="connsiteX6" fmla="*/ 98164 w 638952"/>
                        <a:gd name="connsiteY6" fmla="*/ 158822 h 398788"/>
                        <a:gd name="connsiteX7" fmla="*/ 193841 w 638952"/>
                        <a:gd name="connsiteY7" fmla="*/ 182900 h 398788"/>
                        <a:gd name="connsiteX8" fmla="*/ 176526 w 638952"/>
                        <a:gd name="connsiteY8" fmla="*/ 243789 h 398788"/>
                        <a:gd name="connsiteX9" fmla="*/ 319476 w 638952"/>
                        <a:gd name="connsiteY9" fmla="*/ 398788 h 398788"/>
                        <a:gd name="connsiteX10" fmla="*/ 459002 w 638952"/>
                        <a:gd name="connsiteY10" fmla="*/ 247502 h 398788"/>
                        <a:gd name="connsiteX11" fmla="*/ 440631 w 638952"/>
                        <a:gd name="connsiteY11" fmla="*/ 182900 h 398788"/>
                        <a:gd name="connsiteX12" fmla="*/ 542143 w 638952"/>
                        <a:gd name="connsiteY12" fmla="*/ 157353 h 398788"/>
                        <a:gd name="connsiteX13" fmla="*/ 638952 w 638952"/>
                        <a:gd name="connsiteY13" fmla="*/ 52384 h 398788"/>
                        <a:gd name="connsiteX0" fmla="*/ 638952 w 638952"/>
                        <a:gd name="connsiteY0" fmla="*/ 52384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56327 w 638952"/>
                        <a:gd name="connsiteY4" fmla="*/ 0 h 398788"/>
                        <a:gd name="connsiteX5" fmla="*/ 0 w 638952"/>
                        <a:gd name="connsiteY5" fmla="*/ 52384 h 398788"/>
                        <a:gd name="connsiteX6" fmla="*/ 98164 w 638952"/>
                        <a:gd name="connsiteY6" fmla="*/ 158822 h 398788"/>
                        <a:gd name="connsiteX7" fmla="*/ 193841 w 638952"/>
                        <a:gd name="connsiteY7" fmla="*/ 182900 h 398788"/>
                        <a:gd name="connsiteX8" fmla="*/ 176526 w 638952"/>
                        <a:gd name="connsiteY8" fmla="*/ 243789 h 398788"/>
                        <a:gd name="connsiteX9" fmla="*/ 319476 w 638952"/>
                        <a:gd name="connsiteY9" fmla="*/ 398788 h 398788"/>
                        <a:gd name="connsiteX10" fmla="*/ 459002 w 638952"/>
                        <a:gd name="connsiteY10" fmla="*/ 247502 h 398788"/>
                        <a:gd name="connsiteX11" fmla="*/ 440631 w 638952"/>
                        <a:gd name="connsiteY11" fmla="*/ 182900 h 398788"/>
                        <a:gd name="connsiteX12" fmla="*/ 542143 w 638952"/>
                        <a:gd name="connsiteY12" fmla="*/ 157353 h 398788"/>
                        <a:gd name="connsiteX13" fmla="*/ 638952 w 638952"/>
                        <a:gd name="connsiteY13" fmla="*/ 52384 h 398788"/>
                        <a:gd name="connsiteX0" fmla="*/ 638952 w 638952"/>
                        <a:gd name="connsiteY0" fmla="*/ 52384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0 w 638952"/>
                        <a:gd name="connsiteY4" fmla="*/ 52384 h 398788"/>
                        <a:gd name="connsiteX5" fmla="*/ 98164 w 638952"/>
                        <a:gd name="connsiteY5" fmla="*/ 158822 h 398788"/>
                        <a:gd name="connsiteX6" fmla="*/ 193841 w 638952"/>
                        <a:gd name="connsiteY6" fmla="*/ 182900 h 398788"/>
                        <a:gd name="connsiteX7" fmla="*/ 176526 w 638952"/>
                        <a:gd name="connsiteY7" fmla="*/ 243789 h 398788"/>
                        <a:gd name="connsiteX8" fmla="*/ 319476 w 638952"/>
                        <a:gd name="connsiteY8" fmla="*/ 398788 h 398788"/>
                        <a:gd name="connsiteX9" fmla="*/ 459002 w 638952"/>
                        <a:gd name="connsiteY9" fmla="*/ 247502 h 398788"/>
                        <a:gd name="connsiteX10" fmla="*/ 440631 w 638952"/>
                        <a:gd name="connsiteY10" fmla="*/ 182900 h 398788"/>
                        <a:gd name="connsiteX11" fmla="*/ 542143 w 638952"/>
                        <a:gd name="connsiteY11" fmla="*/ 157353 h 398788"/>
                        <a:gd name="connsiteX12" fmla="*/ 638952 w 638952"/>
                        <a:gd name="connsiteY12" fmla="*/ 52384 h 3987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638952" h="398788">
                          <a:moveTo>
                            <a:pt x="638952" y="52384"/>
                          </a:moveTo>
                          <a:lnTo>
                            <a:pt x="460772" y="0"/>
                          </a:lnTo>
                          <a:lnTo>
                            <a:pt x="320100" y="365560"/>
                          </a:lnTo>
                          <a:lnTo>
                            <a:pt x="179428" y="0"/>
                          </a:lnTo>
                          <a:lnTo>
                            <a:pt x="0" y="52384"/>
                          </a:lnTo>
                          <a:lnTo>
                            <a:pt x="98164" y="158822"/>
                          </a:lnTo>
                          <a:lnTo>
                            <a:pt x="193841" y="182900"/>
                          </a:lnTo>
                          <a:lnTo>
                            <a:pt x="176526" y="243789"/>
                          </a:lnTo>
                          <a:lnTo>
                            <a:pt x="319476" y="398788"/>
                          </a:lnTo>
                          <a:lnTo>
                            <a:pt x="459002" y="247502"/>
                          </a:lnTo>
                          <a:lnTo>
                            <a:pt x="440631" y="182900"/>
                          </a:lnTo>
                          <a:lnTo>
                            <a:pt x="542143" y="157353"/>
                          </a:lnTo>
                          <a:lnTo>
                            <a:pt x="638952" y="52384"/>
                          </a:lnTo>
                          <a:close/>
                        </a:path>
                      </a:pathLst>
                    </a:custGeom>
                    <a:solidFill>
                      <a:srgbClr val="FF33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48" name="グループ化 147">
                    <a:extLst>
                      <a:ext uri="{FF2B5EF4-FFF2-40B4-BE49-F238E27FC236}">
                        <a16:creationId xmlns:a16="http://schemas.microsoft.com/office/drawing/2014/main" id="{28AD11A9-1897-D741-F058-0D9121D465C8}"/>
                      </a:ext>
                    </a:extLst>
                  </p:cNvPr>
                  <p:cNvGrpSpPr/>
                  <p:nvPr/>
                </p:nvGrpSpPr>
                <p:grpSpPr>
                  <a:xfrm>
                    <a:off x="1453762" y="1152475"/>
                    <a:ext cx="1138490" cy="1298916"/>
                    <a:chOff x="1461845" y="1152475"/>
                    <a:chExt cx="1138490" cy="1298916"/>
                  </a:xfrm>
                </p:grpSpPr>
                <p:sp>
                  <p:nvSpPr>
                    <p:cNvPr id="149" name="月 148">
                      <a:extLst>
                        <a:ext uri="{FF2B5EF4-FFF2-40B4-BE49-F238E27FC236}">
                          <a16:creationId xmlns:a16="http://schemas.microsoft.com/office/drawing/2014/main" id="{8D5A7631-4ACA-9A38-6791-0947C3B4C85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396682" y="1929178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0" name="月 149">
                      <a:extLst>
                        <a:ext uri="{FF2B5EF4-FFF2-40B4-BE49-F238E27FC236}">
                          <a16:creationId xmlns:a16="http://schemas.microsoft.com/office/drawing/2014/main" id="{48257C40-BE32-8A79-65EC-E7BC0ABFBA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2871" y="1929178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1" name="フリーフォーム: 図形 150">
                      <a:extLst>
                        <a:ext uri="{FF2B5EF4-FFF2-40B4-BE49-F238E27FC236}">
                          <a16:creationId xmlns:a16="http://schemas.microsoft.com/office/drawing/2014/main" id="{B2ED4C66-8C7D-219B-E10F-7BEC79ED79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69680" y="1152475"/>
                      <a:ext cx="1117919" cy="980595"/>
                    </a:xfrm>
                    <a:custGeom>
                      <a:avLst/>
                      <a:gdLst>
                        <a:gd name="connsiteX0" fmla="*/ 564194 w 1117919"/>
                        <a:gd name="connsiteY0" fmla="*/ 0 h 980595"/>
                        <a:gd name="connsiteX1" fmla="*/ 875248 w 1117919"/>
                        <a:gd name="connsiteY1" fmla="*/ 128843 h 980595"/>
                        <a:gd name="connsiteX2" fmla="*/ 906088 w 1117919"/>
                        <a:gd name="connsiteY2" fmla="*/ 166221 h 980595"/>
                        <a:gd name="connsiteX3" fmla="*/ 923972 w 1117919"/>
                        <a:gd name="connsiteY3" fmla="*/ 175929 h 980595"/>
                        <a:gd name="connsiteX4" fmla="*/ 1117919 w 1117919"/>
                        <a:gd name="connsiteY4" fmla="*/ 540698 h 980595"/>
                        <a:gd name="connsiteX5" fmla="*/ 678022 w 1117919"/>
                        <a:gd name="connsiteY5" fmla="*/ 980595 h 980595"/>
                        <a:gd name="connsiteX6" fmla="*/ 589368 w 1117919"/>
                        <a:gd name="connsiteY6" fmla="*/ 971658 h 980595"/>
                        <a:gd name="connsiteX7" fmla="*/ 558960 w 1117919"/>
                        <a:gd name="connsiteY7" fmla="*/ 962219 h 980595"/>
                        <a:gd name="connsiteX8" fmla="*/ 528552 w 1117919"/>
                        <a:gd name="connsiteY8" fmla="*/ 971658 h 980595"/>
                        <a:gd name="connsiteX9" fmla="*/ 439897 w 1117919"/>
                        <a:gd name="connsiteY9" fmla="*/ 980595 h 980595"/>
                        <a:gd name="connsiteX10" fmla="*/ 0 w 1117919"/>
                        <a:gd name="connsiteY10" fmla="*/ 540698 h 980595"/>
                        <a:gd name="connsiteX11" fmla="*/ 193947 w 1117919"/>
                        <a:gd name="connsiteY11" fmla="*/ 175929 h 980595"/>
                        <a:gd name="connsiteX12" fmla="*/ 230791 w 1117919"/>
                        <a:gd name="connsiteY12" fmla="*/ 155930 h 980595"/>
                        <a:gd name="connsiteX13" fmla="*/ 253140 w 1117919"/>
                        <a:gd name="connsiteY13" fmla="*/ 128843 h 980595"/>
                        <a:gd name="connsiteX14" fmla="*/ 564194 w 1117919"/>
                        <a:gd name="connsiteY14" fmla="*/ 0 h 9805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117919" h="980595">
                          <a:moveTo>
                            <a:pt x="564194" y="0"/>
                          </a:moveTo>
                          <a:cubicBezTo>
                            <a:pt x="685668" y="0"/>
                            <a:pt x="795642" y="49237"/>
                            <a:pt x="875248" y="128843"/>
                          </a:cubicBezTo>
                          <a:lnTo>
                            <a:pt x="906088" y="166221"/>
                          </a:lnTo>
                          <a:lnTo>
                            <a:pt x="923972" y="175929"/>
                          </a:lnTo>
                          <a:cubicBezTo>
                            <a:pt x="1040986" y="254981"/>
                            <a:pt x="1117919" y="388856"/>
                            <a:pt x="1117919" y="540698"/>
                          </a:cubicBezTo>
                          <a:cubicBezTo>
                            <a:pt x="1117919" y="783646"/>
                            <a:pt x="920970" y="980595"/>
                            <a:pt x="678022" y="980595"/>
                          </a:cubicBezTo>
                          <a:cubicBezTo>
                            <a:pt x="647654" y="980595"/>
                            <a:pt x="618004" y="977518"/>
                            <a:pt x="589368" y="971658"/>
                          </a:cubicBezTo>
                          <a:lnTo>
                            <a:pt x="558960" y="962219"/>
                          </a:lnTo>
                          <a:lnTo>
                            <a:pt x="528552" y="971658"/>
                          </a:lnTo>
                          <a:cubicBezTo>
                            <a:pt x="499915" y="977518"/>
                            <a:pt x="470266" y="980595"/>
                            <a:pt x="439897" y="980595"/>
                          </a:cubicBezTo>
                          <a:cubicBezTo>
                            <a:pt x="196949" y="980595"/>
                            <a:pt x="0" y="783646"/>
                            <a:pt x="0" y="540698"/>
                          </a:cubicBezTo>
                          <a:cubicBezTo>
                            <a:pt x="0" y="388856"/>
                            <a:pt x="76933" y="254981"/>
                            <a:pt x="193947" y="175929"/>
                          </a:cubicBezTo>
                          <a:lnTo>
                            <a:pt x="230791" y="155930"/>
                          </a:lnTo>
                          <a:lnTo>
                            <a:pt x="253140" y="128843"/>
                          </a:lnTo>
                          <a:cubicBezTo>
                            <a:pt x="332746" y="49237"/>
                            <a:pt x="442720" y="0"/>
                            <a:pt x="564194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52" name="グループ化 151">
                      <a:extLst>
                        <a:ext uri="{FF2B5EF4-FFF2-40B4-BE49-F238E27FC236}">
                          <a16:creationId xmlns:a16="http://schemas.microsoft.com/office/drawing/2014/main" id="{848D81FC-4DF3-E2A6-46D5-4A370BCC716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461845" y="1324951"/>
                      <a:ext cx="1138490" cy="1074143"/>
                      <a:chOff x="4049500" y="3943264"/>
                      <a:chExt cx="834570" cy="787400"/>
                    </a:xfrm>
                  </p:grpSpPr>
                  <p:grpSp>
                    <p:nvGrpSpPr>
                      <p:cNvPr id="156" name="グループ化 155">
                        <a:extLst>
                          <a:ext uri="{FF2B5EF4-FFF2-40B4-BE49-F238E27FC236}">
                            <a16:creationId xmlns:a16="http://schemas.microsoft.com/office/drawing/2014/main" id="{F6B1DBF0-2103-9BED-704A-3D384CD6D35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049500" y="3943264"/>
                        <a:ext cx="834570" cy="787400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162" name="グループ化 161">
                          <a:extLst>
                            <a:ext uri="{FF2B5EF4-FFF2-40B4-BE49-F238E27FC236}">
                              <a16:creationId xmlns:a16="http://schemas.microsoft.com/office/drawing/2014/main" id="{375CC480-43EF-5FAD-6262-5F5FAFCE397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67" name="円/楕円 177">
                            <a:extLst>
                              <a:ext uri="{FF2B5EF4-FFF2-40B4-BE49-F238E27FC236}">
                                <a16:creationId xmlns:a16="http://schemas.microsoft.com/office/drawing/2014/main" id="{3129A164-58D5-2A0E-DB6D-51CA36C7918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68" name="円/楕円 178">
                            <a:extLst>
                              <a:ext uri="{FF2B5EF4-FFF2-40B4-BE49-F238E27FC236}">
                                <a16:creationId xmlns:a16="http://schemas.microsoft.com/office/drawing/2014/main" id="{031FE4E0-4831-82EF-9AB9-A547FD87F57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63" name="グループ化 162">
                          <a:extLst>
                            <a:ext uri="{FF2B5EF4-FFF2-40B4-BE49-F238E27FC236}">
                              <a16:creationId xmlns:a16="http://schemas.microsoft.com/office/drawing/2014/main" id="{8E693513-D065-51EE-A239-3DF68ACF6397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65" name="円/楕円 175">
                            <a:extLst>
                              <a:ext uri="{FF2B5EF4-FFF2-40B4-BE49-F238E27FC236}">
                                <a16:creationId xmlns:a16="http://schemas.microsoft.com/office/drawing/2014/main" id="{A6786081-293A-50EA-184F-4912B0862D3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66" name="円/楕円 176">
                            <a:extLst>
                              <a:ext uri="{FF2B5EF4-FFF2-40B4-BE49-F238E27FC236}">
                                <a16:creationId xmlns:a16="http://schemas.microsoft.com/office/drawing/2014/main" id="{BB9F6420-9637-D760-1607-9884A9E5FEE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164" name="円/楕円 174">
                          <a:extLst>
                            <a:ext uri="{FF2B5EF4-FFF2-40B4-BE49-F238E27FC236}">
                              <a16:creationId xmlns:a16="http://schemas.microsoft.com/office/drawing/2014/main" id="{6F8322AE-75A2-6A65-3B31-6DFA2FDCCE5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89402" y="2017486"/>
                          <a:ext cx="955820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57" name="円/楕円 27">
                        <a:extLst>
                          <a:ext uri="{FF2B5EF4-FFF2-40B4-BE49-F238E27FC236}">
                            <a16:creationId xmlns:a16="http://schemas.microsoft.com/office/drawing/2014/main" id="{ECABBEC8-E4F5-584B-C4A0-CAED9B96FD46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1830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8" name="円/楕円 27">
                        <a:extLst>
                          <a:ext uri="{FF2B5EF4-FFF2-40B4-BE49-F238E27FC236}">
                            <a16:creationId xmlns:a16="http://schemas.microsoft.com/office/drawing/2014/main" id="{E2A1CCAD-47D1-EB9D-182A-3DFE4FF02B86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5894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0" name="円/楕円 27">
                        <a:extLst>
                          <a:ext uri="{FF2B5EF4-FFF2-40B4-BE49-F238E27FC236}">
                            <a16:creationId xmlns:a16="http://schemas.microsoft.com/office/drawing/2014/main" id="{C8C0B547-1AF9-5DBE-9700-A17A906EF3B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3090" y="4312514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1" name="円/楕円 27">
                        <a:extLst>
                          <a:ext uri="{FF2B5EF4-FFF2-40B4-BE49-F238E27FC236}">
                            <a16:creationId xmlns:a16="http://schemas.microsoft.com/office/drawing/2014/main" id="{A35B832B-8E55-66B7-DC7A-C00371A1B17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89490" y="431251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6E687EA1-8FE0-661B-7931-5CD60AF2B5BC}"/>
                    </a:ext>
                  </a:extLst>
                </p:cNvPr>
                <p:cNvGrpSpPr/>
                <p:nvPr/>
              </p:nvGrpSpPr>
              <p:grpSpPr>
                <a:xfrm>
                  <a:off x="1441287" y="1094138"/>
                  <a:ext cx="1149514" cy="678459"/>
                  <a:chOff x="1441287" y="1094138"/>
                  <a:chExt cx="1149514" cy="678459"/>
                </a:xfrm>
              </p:grpSpPr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329239E9-8A95-D4DC-A399-4DDFDB752506}"/>
                      </a:ext>
                    </a:extLst>
                  </p:cNvPr>
                  <p:cNvSpPr/>
                  <p:nvPr/>
                </p:nvSpPr>
                <p:spPr>
                  <a:xfrm>
                    <a:off x="1441287" y="1094138"/>
                    <a:ext cx="1149514" cy="678459"/>
                  </a:xfrm>
                  <a:custGeom>
                    <a:avLst/>
                    <a:gdLst>
                      <a:gd name="connsiteX0" fmla="*/ 535672 w 1183263"/>
                      <a:gd name="connsiteY0" fmla="*/ 0 h 678459"/>
                      <a:gd name="connsiteX1" fmla="*/ 591632 w 1183263"/>
                      <a:gd name="connsiteY1" fmla="*/ 5318 h 678459"/>
                      <a:gd name="connsiteX2" fmla="*/ 647591 w 1183263"/>
                      <a:gd name="connsiteY2" fmla="*/ 0 h 678459"/>
                      <a:gd name="connsiteX3" fmla="*/ 1183263 w 1183263"/>
                      <a:gd name="connsiteY3" fmla="*/ 504931 h 678459"/>
                      <a:gd name="connsiteX4" fmla="*/ 1172380 w 1183263"/>
                      <a:gd name="connsiteY4" fmla="*/ 606692 h 678459"/>
                      <a:gd name="connsiteX5" fmla="*/ 1168681 w 1183263"/>
                      <a:gd name="connsiteY5" fmla="*/ 617927 h 678459"/>
                      <a:gd name="connsiteX6" fmla="*/ 1136940 w 1183263"/>
                      <a:gd name="connsiteY6" fmla="*/ 522765 h 678459"/>
                      <a:gd name="connsiteX7" fmla="*/ 605507 w 1183263"/>
                      <a:gd name="connsiteY7" fmla="*/ 194935 h 678459"/>
                      <a:gd name="connsiteX8" fmla="*/ 40468 w 1183263"/>
                      <a:gd name="connsiteY8" fmla="*/ 623521 h 678459"/>
                      <a:gd name="connsiteX9" fmla="*/ 34517 w 1183263"/>
                      <a:gd name="connsiteY9" fmla="*/ 678459 h 678459"/>
                      <a:gd name="connsiteX10" fmla="*/ 10883 w 1183263"/>
                      <a:gd name="connsiteY10" fmla="*/ 606692 h 678459"/>
                      <a:gd name="connsiteX11" fmla="*/ 0 w 1183263"/>
                      <a:gd name="connsiteY11" fmla="*/ 504931 h 678459"/>
                      <a:gd name="connsiteX12" fmla="*/ 535672 w 1183263"/>
                      <a:gd name="connsiteY12" fmla="*/ 0 h 678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183263" h="678459">
                        <a:moveTo>
                          <a:pt x="535672" y="0"/>
                        </a:moveTo>
                        <a:lnTo>
                          <a:pt x="591632" y="5318"/>
                        </a:lnTo>
                        <a:lnTo>
                          <a:pt x="647591" y="0"/>
                        </a:lnTo>
                        <a:cubicBezTo>
                          <a:pt x="943434" y="0"/>
                          <a:pt x="1183263" y="226065"/>
                          <a:pt x="1183263" y="504931"/>
                        </a:cubicBezTo>
                        <a:cubicBezTo>
                          <a:pt x="1183263" y="539789"/>
                          <a:pt x="1179516" y="573823"/>
                          <a:pt x="1172380" y="606692"/>
                        </a:cubicBezTo>
                        <a:lnTo>
                          <a:pt x="1168681" y="617927"/>
                        </a:lnTo>
                        <a:lnTo>
                          <a:pt x="1136940" y="522765"/>
                        </a:lnTo>
                        <a:cubicBezTo>
                          <a:pt x="1049383" y="330113"/>
                          <a:pt x="844408" y="194935"/>
                          <a:pt x="605507" y="194935"/>
                        </a:cubicBezTo>
                        <a:cubicBezTo>
                          <a:pt x="326790" y="194935"/>
                          <a:pt x="94248" y="378928"/>
                          <a:pt x="40468" y="623521"/>
                        </a:cubicBezTo>
                        <a:lnTo>
                          <a:pt x="34517" y="678459"/>
                        </a:lnTo>
                        <a:lnTo>
                          <a:pt x="10883" y="606692"/>
                        </a:lnTo>
                        <a:cubicBezTo>
                          <a:pt x="3747" y="573823"/>
                          <a:pt x="0" y="539789"/>
                          <a:pt x="0" y="504931"/>
                        </a:cubicBezTo>
                        <a:cubicBezTo>
                          <a:pt x="0" y="226065"/>
                          <a:pt x="239829" y="0"/>
                          <a:pt x="535672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5" name="月 144">
                    <a:extLst>
                      <a:ext uri="{FF2B5EF4-FFF2-40B4-BE49-F238E27FC236}">
                        <a16:creationId xmlns:a16="http://schemas.microsoft.com/office/drawing/2014/main" id="{EDC32AA5-1BED-6908-79EA-71315A41139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926214" y="812765"/>
                    <a:ext cx="179660" cy="844712"/>
                  </a:xfrm>
                  <a:prstGeom prst="moon">
                    <a:avLst>
                      <a:gd name="adj" fmla="val 14161"/>
                    </a:avLst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月 145">
                    <a:extLst>
                      <a:ext uri="{FF2B5EF4-FFF2-40B4-BE49-F238E27FC236}">
                        <a16:creationId xmlns:a16="http://schemas.microsoft.com/office/drawing/2014/main" id="{E96ED7C1-BB6F-9955-44F9-B94937AB578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853341" y="860982"/>
                    <a:ext cx="325406" cy="1025688"/>
                  </a:xfrm>
                  <a:prstGeom prst="moon">
                    <a:avLst>
                      <a:gd name="adj" fmla="val 8102"/>
                    </a:avLst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7228B154-9F41-B12C-EC1F-BA1DD570A234}"/>
                  </a:ext>
                </a:extLst>
              </p:cNvPr>
              <p:cNvGrpSpPr/>
              <p:nvPr/>
            </p:nvGrpSpPr>
            <p:grpSpPr>
              <a:xfrm>
                <a:off x="654050" y="2323355"/>
                <a:ext cx="2705100" cy="1215183"/>
                <a:chOff x="654050" y="2323355"/>
                <a:chExt cx="2705100" cy="1215183"/>
              </a:xfrm>
            </p:grpSpPr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ACD2AB71-BBAF-0E81-1C4F-7EB3ECEC4C65}"/>
                    </a:ext>
                  </a:extLst>
                </p:cNvPr>
                <p:cNvGrpSpPr/>
                <p:nvPr/>
              </p:nvGrpSpPr>
              <p:grpSpPr>
                <a:xfrm>
                  <a:off x="6540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65E13A5C-1D79-8537-B73F-3D9E3BD14779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四角形: 上の 2 つの角を丸める 181">
                    <a:extLst>
                      <a:ext uri="{FF2B5EF4-FFF2-40B4-BE49-F238E27FC236}">
                        <a16:creationId xmlns:a16="http://schemas.microsoft.com/office/drawing/2014/main" id="{914A619A-4458-F23E-EA0B-08F1B9EA57F3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9050">
                    <a:solidFill>
                      <a:srgbClr val="FF99C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7" name="四角形: 上の 2 つの角を丸める 181">
                  <a:extLst>
                    <a:ext uri="{FF2B5EF4-FFF2-40B4-BE49-F238E27FC236}">
                      <a16:creationId xmlns:a16="http://schemas.microsoft.com/office/drawing/2014/main" id="{527BC661-3369-C415-557F-E98BC53E0849}"/>
                    </a:ext>
                  </a:extLst>
                </p:cNvPr>
                <p:cNvSpPr/>
                <p:nvPr/>
              </p:nvSpPr>
              <p:spPr>
                <a:xfrm>
                  <a:off x="6540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E068AF56-BDC7-721A-A285-92AE7008B28E}"/>
                </a:ext>
              </a:extLst>
            </p:cNvPr>
            <p:cNvGrpSpPr/>
            <p:nvPr/>
          </p:nvGrpSpPr>
          <p:grpSpPr>
            <a:xfrm>
              <a:off x="1357522" y="2263920"/>
              <a:ext cx="221455" cy="172195"/>
              <a:chOff x="1314450" y="2280493"/>
              <a:chExt cx="212372" cy="182066"/>
            </a:xfrm>
          </p:grpSpPr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8DBCA141-30B0-FD6E-09B2-9151F6A3E21E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51946BDA-0141-62C0-AC01-71D29A6253A2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159D4B97-5E2E-BB81-DD09-34BE0A86D05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8989016A-6D12-B3F1-4ECF-E86EFA6E114D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938846D3-9E9A-A711-5AF6-C55CE8DE4BDD}"/>
                </a:ext>
              </a:extLst>
            </p:cNvPr>
            <p:cNvGrpSpPr/>
            <p:nvPr/>
          </p:nvGrpSpPr>
          <p:grpSpPr>
            <a:xfrm flipH="1">
              <a:off x="2450086" y="2263920"/>
              <a:ext cx="221455" cy="172195"/>
              <a:chOff x="1314450" y="2280493"/>
              <a:chExt cx="212372" cy="182066"/>
            </a:xfrm>
          </p:grpSpPr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4A91197F-BA97-DF8D-8262-479B67CFD514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8B356AD5-A8E2-C096-344B-3D0EC9643C24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6339FFDD-C2B9-F218-AD3D-E4CB018D97B6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79532215-5408-CC5A-78B6-CC26300A582D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10A95ED8-DF2D-1A9E-D507-50B95EF0D4F5}"/>
                </a:ext>
              </a:extLst>
            </p:cNvPr>
            <p:cNvGrpSpPr/>
            <p:nvPr/>
          </p:nvGrpSpPr>
          <p:grpSpPr>
            <a:xfrm>
              <a:off x="1867664" y="1949564"/>
              <a:ext cx="296892" cy="65726"/>
              <a:chOff x="1571462" y="5116942"/>
              <a:chExt cx="1195550" cy="264672"/>
            </a:xfrm>
          </p:grpSpPr>
          <p:sp>
            <p:nvSpPr>
              <p:cNvPr id="187" name="月 186">
                <a:extLst>
                  <a:ext uri="{FF2B5EF4-FFF2-40B4-BE49-F238E27FC236}">
                    <a16:creationId xmlns:a16="http://schemas.microsoft.com/office/drawing/2014/main" id="{CA6D085E-CAD2-81BA-68A2-81F1297697B5}"/>
                  </a:ext>
                </a:extLst>
              </p:cNvPr>
              <p:cNvSpPr/>
              <p:nvPr/>
            </p:nvSpPr>
            <p:spPr>
              <a:xfrm rot="5400000">
                <a:off x="2037970" y="4650434"/>
                <a:ext cx="262534" cy="1195550"/>
              </a:xfrm>
              <a:prstGeom prst="moon">
                <a:avLst>
                  <a:gd name="adj" fmla="val 71981"/>
                </a:avLst>
              </a:prstGeom>
              <a:solidFill>
                <a:srgbClr val="FF66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1D573F65-E17A-938E-959B-D932BB077AC8}"/>
                  </a:ext>
                </a:extLst>
              </p:cNvPr>
              <p:cNvSpPr/>
              <p:nvPr/>
            </p:nvSpPr>
            <p:spPr>
              <a:xfrm rot="5400000">
                <a:off x="2197629" y="5083802"/>
                <a:ext cx="113025" cy="183857"/>
              </a:xfrm>
              <a:custGeom>
                <a:avLst/>
                <a:gdLst>
                  <a:gd name="connsiteX0" fmla="*/ 0 w 113025"/>
                  <a:gd name="connsiteY0" fmla="*/ 173745 h 183857"/>
                  <a:gd name="connsiteX1" fmla="*/ 5197 w 113025"/>
                  <a:gd name="connsiteY1" fmla="*/ 56360 h 183857"/>
                  <a:gd name="connsiteX2" fmla="*/ 12225 w 113025"/>
                  <a:gd name="connsiteY2" fmla="*/ 4807 h 183857"/>
                  <a:gd name="connsiteX3" fmla="*/ 36035 w 113025"/>
                  <a:gd name="connsiteY3" fmla="*/ 0 h 183857"/>
                  <a:gd name="connsiteX4" fmla="*/ 87464 w 113025"/>
                  <a:gd name="connsiteY4" fmla="*/ 0 h 183857"/>
                  <a:gd name="connsiteX5" fmla="*/ 105647 w 113025"/>
                  <a:gd name="connsiteY5" fmla="*/ 7532 h 183857"/>
                  <a:gd name="connsiteX6" fmla="*/ 113025 w 113025"/>
                  <a:gd name="connsiteY6" fmla="*/ 25343 h 183857"/>
                  <a:gd name="connsiteX7" fmla="*/ 112871 w 113025"/>
                  <a:gd name="connsiteY7" fmla="*/ 25715 h 183857"/>
                  <a:gd name="connsiteX8" fmla="*/ 112871 w 113025"/>
                  <a:gd name="connsiteY8" fmla="*/ 158142 h 183857"/>
                  <a:gd name="connsiteX9" fmla="*/ 113025 w 113025"/>
                  <a:gd name="connsiteY9" fmla="*/ 158514 h 183857"/>
                  <a:gd name="connsiteX10" fmla="*/ 105647 w 113025"/>
                  <a:gd name="connsiteY10" fmla="*/ 176325 h 183857"/>
                  <a:gd name="connsiteX11" fmla="*/ 87464 w 113025"/>
                  <a:gd name="connsiteY11" fmla="*/ 183857 h 183857"/>
                  <a:gd name="connsiteX12" fmla="*/ 36035 w 113025"/>
                  <a:gd name="connsiteY12" fmla="*/ 183857 h 183857"/>
                  <a:gd name="connsiteX13" fmla="*/ 6007 w 113025"/>
                  <a:gd name="connsiteY13" fmla="*/ 177795 h 183857"/>
                  <a:gd name="connsiteX14" fmla="*/ 0 w 113025"/>
                  <a:gd name="connsiteY14" fmla="*/ 173745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3025" h="183857">
                    <a:moveTo>
                      <a:pt x="0" y="173745"/>
                    </a:moveTo>
                    <a:lnTo>
                      <a:pt x="5197" y="56360"/>
                    </a:lnTo>
                    <a:lnTo>
                      <a:pt x="12225" y="4807"/>
                    </a:lnTo>
                    <a:lnTo>
                      <a:pt x="36035" y="0"/>
                    </a:lnTo>
                    <a:lnTo>
                      <a:pt x="87464" y="0"/>
                    </a:lnTo>
                    <a:cubicBezTo>
                      <a:pt x="94565" y="0"/>
                      <a:pt x="100994" y="2878"/>
                      <a:pt x="105647" y="7532"/>
                    </a:cubicBezTo>
                    <a:lnTo>
                      <a:pt x="113025" y="25343"/>
                    </a:lnTo>
                    <a:lnTo>
                      <a:pt x="112871" y="25715"/>
                    </a:lnTo>
                    <a:lnTo>
                      <a:pt x="112871" y="158142"/>
                    </a:lnTo>
                    <a:lnTo>
                      <a:pt x="113025" y="158514"/>
                    </a:lnTo>
                    <a:lnTo>
                      <a:pt x="105647" y="176325"/>
                    </a:lnTo>
                    <a:cubicBezTo>
                      <a:pt x="100994" y="180979"/>
                      <a:pt x="94565" y="183857"/>
                      <a:pt x="87464" y="183857"/>
                    </a:cubicBezTo>
                    <a:lnTo>
                      <a:pt x="36035" y="183857"/>
                    </a:lnTo>
                    <a:cubicBezTo>
                      <a:pt x="25384" y="183857"/>
                      <a:pt x="15237" y="181698"/>
                      <a:pt x="6007" y="177795"/>
                    </a:cubicBezTo>
                    <a:lnTo>
                      <a:pt x="0" y="173745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844C5453-D87E-F954-0B31-5D7C7BEDA2D2}"/>
                  </a:ext>
                </a:extLst>
              </p:cNvPr>
              <p:cNvSpPr/>
              <p:nvPr/>
            </p:nvSpPr>
            <p:spPr>
              <a:xfrm rot="5400000">
                <a:off x="2013288" y="5084121"/>
                <a:ext cx="112387" cy="183857"/>
              </a:xfrm>
              <a:custGeom>
                <a:avLst/>
                <a:gdLst>
                  <a:gd name="connsiteX0" fmla="*/ 0 w 112387"/>
                  <a:gd name="connsiteY0" fmla="*/ 9682 h 183857"/>
                  <a:gd name="connsiteX1" fmla="*/ 5369 w 112387"/>
                  <a:gd name="connsiteY1" fmla="*/ 6062 h 183857"/>
                  <a:gd name="connsiteX2" fmla="*/ 35397 w 112387"/>
                  <a:gd name="connsiteY2" fmla="*/ 0 h 183857"/>
                  <a:gd name="connsiteX3" fmla="*/ 86826 w 112387"/>
                  <a:gd name="connsiteY3" fmla="*/ 0 h 183857"/>
                  <a:gd name="connsiteX4" fmla="*/ 105009 w 112387"/>
                  <a:gd name="connsiteY4" fmla="*/ 7532 h 183857"/>
                  <a:gd name="connsiteX5" fmla="*/ 112387 w 112387"/>
                  <a:gd name="connsiteY5" fmla="*/ 25343 h 183857"/>
                  <a:gd name="connsiteX6" fmla="*/ 112233 w 112387"/>
                  <a:gd name="connsiteY6" fmla="*/ 25715 h 183857"/>
                  <a:gd name="connsiteX7" fmla="*/ 112233 w 112387"/>
                  <a:gd name="connsiteY7" fmla="*/ 158142 h 183857"/>
                  <a:gd name="connsiteX8" fmla="*/ 112387 w 112387"/>
                  <a:gd name="connsiteY8" fmla="*/ 158514 h 183857"/>
                  <a:gd name="connsiteX9" fmla="*/ 105009 w 112387"/>
                  <a:gd name="connsiteY9" fmla="*/ 176325 h 183857"/>
                  <a:gd name="connsiteX10" fmla="*/ 86826 w 112387"/>
                  <a:gd name="connsiteY10" fmla="*/ 183857 h 183857"/>
                  <a:gd name="connsiteX11" fmla="*/ 35397 w 112387"/>
                  <a:gd name="connsiteY11" fmla="*/ 183857 h 183857"/>
                  <a:gd name="connsiteX12" fmla="*/ 13669 w 112387"/>
                  <a:gd name="connsiteY12" fmla="*/ 179471 h 183857"/>
                  <a:gd name="connsiteX13" fmla="*/ 4559 w 112387"/>
                  <a:gd name="connsiteY13" fmla="*/ 112646 h 183857"/>
                  <a:gd name="connsiteX14" fmla="*/ 0 w 112387"/>
                  <a:gd name="connsiteY14" fmla="*/ 9682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2387" h="183857">
                    <a:moveTo>
                      <a:pt x="0" y="9682"/>
                    </a:moveTo>
                    <a:lnTo>
                      <a:pt x="5369" y="6062"/>
                    </a:lnTo>
                    <a:cubicBezTo>
                      <a:pt x="14599" y="2159"/>
                      <a:pt x="24746" y="0"/>
                      <a:pt x="35397" y="0"/>
                    </a:cubicBezTo>
                    <a:lnTo>
                      <a:pt x="86826" y="0"/>
                    </a:lnTo>
                    <a:cubicBezTo>
                      <a:pt x="93927" y="0"/>
                      <a:pt x="100356" y="2878"/>
                      <a:pt x="105009" y="7532"/>
                    </a:cubicBezTo>
                    <a:lnTo>
                      <a:pt x="112387" y="25343"/>
                    </a:lnTo>
                    <a:lnTo>
                      <a:pt x="112233" y="25715"/>
                    </a:lnTo>
                    <a:lnTo>
                      <a:pt x="112233" y="158142"/>
                    </a:lnTo>
                    <a:lnTo>
                      <a:pt x="112387" y="158514"/>
                    </a:lnTo>
                    <a:lnTo>
                      <a:pt x="105009" y="176325"/>
                    </a:lnTo>
                    <a:cubicBezTo>
                      <a:pt x="100356" y="180979"/>
                      <a:pt x="93927" y="183857"/>
                      <a:pt x="86826" y="183857"/>
                    </a:cubicBezTo>
                    <a:lnTo>
                      <a:pt x="35397" y="183857"/>
                    </a:lnTo>
                    <a:lnTo>
                      <a:pt x="13669" y="179471"/>
                    </a:lnTo>
                    <a:lnTo>
                      <a:pt x="4559" y="112646"/>
                    </a:lnTo>
                    <a:lnTo>
                      <a:pt x="0" y="9682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4DF7FBC1-1B68-427F-8E5E-E7285A0AF0E3}"/>
                  </a:ext>
                </a:extLst>
              </p:cNvPr>
              <p:cNvSpPr/>
              <p:nvPr/>
            </p:nvSpPr>
            <p:spPr>
              <a:xfrm rot="5400000">
                <a:off x="2382577" y="5097120"/>
                <a:ext cx="99418" cy="170826"/>
              </a:xfrm>
              <a:custGeom>
                <a:avLst/>
                <a:gdLst>
                  <a:gd name="connsiteX0" fmla="*/ 0 w 99418"/>
                  <a:gd name="connsiteY0" fmla="*/ 166298 h 170826"/>
                  <a:gd name="connsiteX1" fmla="*/ 6887 w 99418"/>
                  <a:gd name="connsiteY1" fmla="*/ 115781 h 170826"/>
                  <a:gd name="connsiteX2" fmla="*/ 31093 w 99418"/>
                  <a:gd name="connsiteY2" fmla="*/ 14240 h 170826"/>
                  <a:gd name="connsiteX3" fmla="*/ 36253 w 99418"/>
                  <a:gd name="connsiteY3" fmla="*/ 0 h 170826"/>
                  <a:gd name="connsiteX4" fmla="*/ 73857 w 99418"/>
                  <a:gd name="connsiteY4" fmla="*/ 0 h 170826"/>
                  <a:gd name="connsiteX5" fmla="*/ 92040 w 99418"/>
                  <a:gd name="connsiteY5" fmla="*/ 7532 h 170826"/>
                  <a:gd name="connsiteX6" fmla="*/ 99418 w 99418"/>
                  <a:gd name="connsiteY6" fmla="*/ 25343 h 170826"/>
                  <a:gd name="connsiteX7" fmla="*/ 99264 w 99418"/>
                  <a:gd name="connsiteY7" fmla="*/ 25715 h 170826"/>
                  <a:gd name="connsiteX8" fmla="*/ 99264 w 99418"/>
                  <a:gd name="connsiteY8" fmla="*/ 145111 h 170826"/>
                  <a:gd name="connsiteX9" fmla="*/ 99418 w 99418"/>
                  <a:gd name="connsiteY9" fmla="*/ 145483 h 170826"/>
                  <a:gd name="connsiteX10" fmla="*/ 92040 w 99418"/>
                  <a:gd name="connsiteY10" fmla="*/ 163294 h 170826"/>
                  <a:gd name="connsiteX11" fmla="*/ 73857 w 99418"/>
                  <a:gd name="connsiteY11" fmla="*/ 170826 h 170826"/>
                  <a:gd name="connsiteX12" fmla="*/ 22428 w 99418"/>
                  <a:gd name="connsiteY12" fmla="*/ 170826 h 170826"/>
                  <a:gd name="connsiteX13" fmla="*/ 0 w 99418"/>
                  <a:gd name="connsiteY13" fmla="*/ 166298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9418" h="170826">
                    <a:moveTo>
                      <a:pt x="0" y="166298"/>
                    </a:moveTo>
                    <a:lnTo>
                      <a:pt x="6887" y="115781"/>
                    </a:lnTo>
                    <a:cubicBezTo>
                      <a:pt x="13530" y="80023"/>
                      <a:pt x="21657" y="46042"/>
                      <a:pt x="31093" y="14240"/>
                    </a:cubicBezTo>
                    <a:lnTo>
                      <a:pt x="36253" y="0"/>
                    </a:lnTo>
                    <a:lnTo>
                      <a:pt x="73857" y="0"/>
                    </a:lnTo>
                    <a:cubicBezTo>
                      <a:pt x="80958" y="0"/>
                      <a:pt x="87387" y="2878"/>
                      <a:pt x="92040" y="7532"/>
                    </a:cubicBezTo>
                    <a:lnTo>
                      <a:pt x="99418" y="25343"/>
                    </a:lnTo>
                    <a:lnTo>
                      <a:pt x="99264" y="25715"/>
                    </a:lnTo>
                    <a:lnTo>
                      <a:pt x="99264" y="145111"/>
                    </a:lnTo>
                    <a:lnTo>
                      <a:pt x="99418" y="145483"/>
                    </a:lnTo>
                    <a:lnTo>
                      <a:pt x="92040" y="163294"/>
                    </a:lnTo>
                    <a:cubicBezTo>
                      <a:pt x="87387" y="167948"/>
                      <a:pt x="80958" y="170826"/>
                      <a:pt x="73857" y="170826"/>
                    </a:cubicBezTo>
                    <a:lnTo>
                      <a:pt x="22428" y="170826"/>
                    </a:lnTo>
                    <a:lnTo>
                      <a:pt x="0" y="166298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D919DEAF-4C47-0320-CB8C-C86ACD88D5FE}"/>
                  </a:ext>
                </a:extLst>
              </p:cNvPr>
              <p:cNvSpPr/>
              <p:nvPr/>
            </p:nvSpPr>
            <p:spPr>
              <a:xfrm rot="5400000">
                <a:off x="1842614" y="5098106"/>
                <a:ext cx="97447" cy="170826"/>
              </a:xfrm>
              <a:custGeom>
                <a:avLst/>
                <a:gdLst>
                  <a:gd name="connsiteX0" fmla="*/ 0 w 97447"/>
                  <a:gd name="connsiteY0" fmla="*/ 4130 h 170826"/>
                  <a:gd name="connsiteX1" fmla="*/ 20457 w 97447"/>
                  <a:gd name="connsiteY1" fmla="*/ 0 h 170826"/>
                  <a:gd name="connsiteX2" fmla="*/ 71886 w 97447"/>
                  <a:gd name="connsiteY2" fmla="*/ 0 h 170826"/>
                  <a:gd name="connsiteX3" fmla="*/ 90069 w 97447"/>
                  <a:gd name="connsiteY3" fmla="*/ 7532 h 170826"/>
                  <a:gd name="connsiteX4" fmla="*/ 97447 w 97447"/>
                  <a:gd name="connsiteY4" fmla="*/ 25343 h 170826"/>
                  <a:gd name="connsiteX5" fmla="*/ 97293 w 97447"/>
                  <a:gd name="connsiteY5" fmla="*/ 25715 h 170826"/>
                  <a:gd name="connsiteX6" fmla="*/ 97293 w 97447"/>
                  <a:gd name="connsiteY6" fmla="*/ 145111 h 170826"/>
                  <a:gd name="connsiteX7" fmla="*/ 97447 w 97447"/>
                  <a:gd name="connsiteY7" fmla="*/ 145483 h 170826"/>
                  <a:gd name="connsiteX8" fmla="*/ 90069 w 97447"/>
                  <a:gd name="connsiteY8" fmla="*/ 163294 h 170826"/>
                  <a:gd name="connsiteX9" fmla="*/ 71886 w 97447"/>
                  <a:gd name="connsiteY9" fmla="*/ 170826 h 170826"/>
                  <a:gd name="connsiteX10" fmla="*/ 39663 w 97447"/>
                  <a:gd name="connsiteY10" fmla="*/ 170826 h 170826"/>
                  <a:gd name="connsiteX11" fmla="*/ 29122 w 97447"/>
                  <a:gd name="connsiteY11" fmla="*/ 141735 h 170826"/>
                  <a:gd name="connsiteX12" fmla="*/ 4916 w 97447"/>
                  <a:gd name="connsiteY12" fmla="*/ 40194 h 170826"/>
                  <a:gd name="connsiteX13" fmla="*/ 0 w 97447"/>
                  <a:gd name="connsiteY13" fmla="*/ 4130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7447" h="170826">
                    <a:moveTo>
                      <a:pt x="0" y="4130"/>
                    </a:moveTo>
                    <a:lnTo>
                      <a:pt x="20457" y="0"/>
                    </a:lnTo>
                    <a:lnTo>
                      <a:pt x="71886" y="0"/>
                    </a:lnTo>
                    <a:cubicBezTo>
                      <a:pt x="78987" y="0"/>
                      <a:pt x="85416" y="2878"/>
                      <a:pt x="90069" y="7532"/>
                    </a:cubicBezTo>
                    <a:lnTo>
                      <a:pt x="97447" y="25343"/>
                    </a:lnTo>
                    <a:lnTo>
                      <a:pt x="97293" y="25715"/>
                    </a:lnTo>
                    <a:lnTo>
                      <a:pt x="97293" y="145111"/>
                    </a:lnTo>
                    <a:lnTo>
                      <a:pt x="97447" y="145483"/>
                    </a:lnTo>
                    <a:lnTo>
                      <a:pt x="90069" y="163294"/>
                    </a:lnTo>
                    <a:cubicBezTo>
                      <a:pt x="85416" y="167948"/>
                      <a:pt x="78987" y="170826"/>
                      <a:pt x="71886" y="170826"/>
                    </a:cubicBezTo>
                    <a:lnTo>
                      <a:pt x="39663" y="170826"/>
                    </a:lnTo>
                    <a:lnTo>
                      <a:pt x="29122" y="141735"/>
                    </a:lnTo>
                    <a:cubicBezTo>
                      <a:pt x="19686" y="109933"/>
                      <a:pt x="11559" y="75952"/>
                      <a:pt x="4916" y="40194"/>
                    </a:cubicBezTo>
                    <a:lnTo>
                      <a:pt x="0" y="413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81D1C6BB-1119-AA72-F6D4-D12359753290}"/>
                  </a:ext>
                </a:extLst>
              </p:cNvPr>
              <p:cNvSpPr/>
              <p:nvPr/>
            </p:nvSpPr>
            <p:spPr>
              <a:xfrm rot="5400000">
                <a:off x="2555574" y="5132294"/>
                <a:ext cx="62875" cy="137022"/>
              </a:xfrm>
              <a:custGeom>
                <a:avLst/>
                <a:gdLst>
                  <a:gd name="connsiteX0" fmla="*/ 0 w 62875"/>
                  <a:gd name="connsiteY0" fmla="*/ 137022 h 137022"/>
                  <a:gd name="connsiteX1" fmla="*/ 26607 w 62875"/>
                  <a:gd name="connsiteY1" fmla="*/ 63594 h 137022"/>
                  <a:gd name="connsiteX2" fmla="*/ 60459 w 62875"/>
                  <a:gd name="connsiteY2" fmla="*/ 0 h 137022"/>
                  <a:gd name="connsiteX3" fmla="*/ 62875 w 62875"/>
                  <a:gd name="connsiteY3" fmla="*/ 5832 h 137022"/>
                  <a:gd name="connsiteX4" fmla="*/ 62721 w 62875"/>
                  <a:gd name="connsiteY4" fmla="*/ 6204 h 137022"/>
                  <a:gd name="connsiteX5" fmla="*/ 62721 w 62875"/>
                  <a:gd name="connsiteY5" fmla="*/ 111307 h 137022"/>
                  <a:gd name="connsiteX6" fmla="*/ 62875 w 62875"/>
                  <a:gd name="connsiteY6" fmla="*/ 111679 h 137022"/>
                  <a:gd name="connsiteX7" fmla="*/ 55497 w 62875"/>
                  <a:gd name="connsiteY7" fmla="*/ 129490 h 137022"/>
                  <a:gd name="connsiteX8" fmla="*/ 37314 w 62875"/>
                  <a:gd name="connsiteY8" fmla="*/ 137022 h 137022"/>
                  <a:gd name="connsiteX9" fmla="*/ 0 w 62875"/>
                  <a:gd name="connsiteY9" fmla="*/ 137022 h 137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875" h="137022">
                    <a:moveTo>
                      <a:pt x="0" y="137022"/>
                    </a:moveTo>
                    <a:lnTo>
                      <a:pt x="26607" y="63594"/>
                    </a:lnTo>
                    <a:lnTo>
                      <a:pt x="60459" y="0"/>
                    </a:lnTo>
                    <a:lnTo>
                      <a:pt x="62875" y="5832"/>
                    </a:lnTo>
                    <a:lnTo>
                      <a:pt x="62721" y="6204"/>
                    </a:lnTo>
                    <a:lnTo>
                      <a:pt x="62721" y="111307"/>
                    </a:lnTo>
                    <a:lnTo>
                      <a:pt x="62875" y="111679"/>
                    </a:lnTo>
                    <a:lnTo>
                      <a:pt x="55497" y="129490"/>
                    </a:lnTo>
                    <a:cubicBezTo>
                      <a:pt x="50844" y="134144"/>
                      <a:pt x="44415" y="137022"/>
                      <a:pt x="37314" y="137022"/>
                    </a:cubicBezTo>
                    <a:lnTo>
                      <a:pt x="0" y="137022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41B18220-D09E-3FF9-9838-FEEF6B13811A}"/>
                  </a:ext>
                </a:extLst>
              </p:cNvPr>
              <p:cNvSpPr/>
              <p:nvPr/>
            </p:nvSpPr>
            <p:spPr>
              <a:xfrm rot="5400000">
                <a:off x="1713165" y="5140287"/>
                <a:ext cx="57493" cy="126419"/>
              </a:xfrm>
              <a:custGeom>
                <a:avLst/>
                <a:gdLst>
                  <a:gd name="connsiteX0" fmla="*/ 0 w 57493"/>
                  <a:gd name="connsiteY0" fmla="*/ 0 h 126419"/>
                  <a:gd name="connsiteX1" fmla="*/ 31932 w 57493"/>
                  <a:gd name="connsiteY1" fmla="*/ 0 h 126419"/>
                  <a:gd name="connsiteX2" fmla="*/ 50115 w 57493"/>
                  <a:gd name="connsiteY2" fmla="*/ 7532 h 126419"/>
                  <a:gd name="connsiteX3" fmla="*/ 57493 w 57493"/>
                  <a:gd name="connsiteY3" fmla="*/ 25343 h 126419"/>
                  <a:gd name="connsiteX4" fmla="*/ 57339 w 57493"/>
                  <a:gd name="connsiteY4" fmla="*/ 25715 h 126419"/>
                  <a:gd name="connsiteX5" fmla="*/ 57339 w 57493"/>
                  <a:gd name="connsiteY5" fmla="*/ 126419 h 126419"/>
                  <a:gd name="connsiteX6" fmla="*/ 21225 w 57493"/>
                  <a:gd name="connsiteY6" fmla="*/ 58575 h 126419"/>
                  <a:gd name="connsiteX7" fmla="*/ 0 w 57493"/>
                  <a:gd name="connsiteY7" fmla="*/ 0 h 12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493" h="126419">
                    <a:moveTo>
                      <a:pt x="0" y="0"/>
                    </a:moveTo>
                    <a:lnTo>
                      <a:pt x="31932" y="0"/>
                    </a:lnTo>
                    <a:cubicBezTo>
                      <a:pt x="39033" y="0"/>
                      <a:pt x="45462" y="2878"/>
                      <a:pt x="50115" y="7532"/>
                    </a:cubicBezTo>
                    <a:lnTo>
                      <a:pt x="57493" y="25343"/>
                    </a:lnTo>
                    <a:lnTo>
                      <a:pt x="57339" y="25715"/>
                    </a:lnTo>
                    <a:lnTo>
                      <a:pt x="57339" y="126419"/>
                    </a:lnTo>
                    <a:lnTo>
                      <a:pt x="21225" y="58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FCE780FF-C82B-0D73-3BB3-B671DDECD8B7}"/>
                  </a:ext>
                </a:extLst>
              </p:cNvPr>
              <p:cNvSpPr/>
              <p:nvPr/>
            </p:nvSpPr>
            <p:spPr>
              <a:xfrm rot="5400000">
                <a:off x="1663188" y="5217642"/>
                <a:ext cx="127332" cy="156533"/>
              </a:xfrm>
              <a:custGeom>
                <a:avLst/>
                <a:gdLst>
                  <a:gd name="connsiteX0" fmla="*/ 0 w 127332"/>
                  <a:gd name="connsiteY0" fmla="*/ 25343 h 156533"/>
                  <a:gd name="connsiteX1" fmla="*/ 7378 w 127332"/>
                  <a:gd name="connsiteY1" fmla="*/ 7532 h 156533"/>
                  <a:gd name="connsiteX2" fmla="*/ 25561 w 127332"/>
                  <a:gd name="connsiteY2" fmla="*/ 0 h 156533"/>
                  <a:gd name="connsiteX3" fmla="*/ 76990 w 127332"/>
                  <a:gd name="connsiteY3" fmla="*/ 0 h 156533"/>
                  <a:gd name="connsiteX4" fmla="*/ 103773 w 127332"/>
                  <a:gd name="connsiteY4" fmla="*/ 5407 h 156533"/>
                  <a:gd name="connsiteX5" fmla="*/ 117580 w 127332"/>
                  <a:gd name="connsiteY5" fmla="*/ 93907 h 156533"/>
                  <a:gd name="connsiteX6" fmla="*/ 127332 w 127332"/>
                  <a:gd name="connsiteY6" fmla="*/ 136775 h 156533"/>
                  <a:gd name="connsiteX7" fmla="*/ 107018 w 127332"/>
                  <a:gd name="connsiteY7" fmla="*/ 150471 h 156533"/>
                  <a:gd name="connsiteX8" fmla="*/ 76990 w 127332"/>
                  <a:gd name="connsiteY8" fmla="*/ 156533 h 156533"/>
                  <a:gd name="connsiteX9" fmla="*/ 25561 w 127332"/>
                  <a:gd name="connsiteY9" fmla="*/ 156533 h 156533"/>
                  <a:gd name="connsiteX10" fmla="*/ 21389 w 127332"/>
                  <a:gd name="connsiteY10" fmla="*/ 154804 h 156533"/>
                  <a:gd name="connsiteX11" fmla="*/ 2587 w 127332"/>
                  <a:gd name="connsiteY11" fmla="*/ 131568 h 156533"/>
                  <a:gd name="connsiteX12" fmla="*/ 154 w 127332"/>
                  <a:gd name="connsiteY12" fmla="*/ 126997 h 156533"/>
                  <a:gd name="connsiteX13" fmla="*/ 154 w 127332"/>
                  <a:gd name="connsiteY13" fmla="*/ 25715 h 156533"/>
                  <a:gd name="connsiteX14" fmla="*/ 0 w 127332"/>
                  <a:gd name="connsiteY14" fmla="*/ 25343 h 15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7332" h="156533">
                    <a:moveTo>
                      <a:pt x="0" y="25343"/>
                    </a:move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103773" y="5407"/>
                    </a:lnTo>
                    <a:lnTo>
                      <a:pt x="117580" y="93907"/>
                    </a:lnTo>
                    <a:lnTo>
                      <a:pt x="127332" y="136775"/>
                    </a:lnTo>
                    <a:lnTo>
                      <a:pt x="107018" y="150471"/>
                    </a:lnTo>
                    <a:cubicBezTo>
                      <a:pt x="97789" y="154374"/>
                      <a:pt x="87641" y="156533"/>
                      <a:pt x="76990" y="156533"/>
                    </a:cubicBezTo>
                    <a:lnTo>
                      <a:pt x="25561" y="156533"/>
                    </a:lnTo>
                    <a:lnTo>
                      <a:pt x="21389" y="154804"/>
                    </a:lnTo>
                    <a:lnTo>
                      <a:pt x="2587" y="131568"/>
                    </a:lnTo>
                    <a:lnTo>
                      <a:pt x="154" y="126997"/>
                    </a:lnTo>
                    <a:lnTo>
                      <a:pt x="154" y="25715"/>
                    </a:lnTo>
                    <a:lnTo>
                      <a:pt x="0" y="2534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5CC68D46-3F40-0C52-5FC3-F4CF287CDA1A}"/>
                  </a:ext>
                </a:extLst>
              </p:cNvPr>
              <p:cNvSpPr/>
              <p:nvPr/>
            </p:nvSpPr>
            <p:spPr>
              <a:xfrm rot="5400000">
                <a:off x="1840329" y="5197837"/>
                <a:ext cx="102016" cy="170826"/>
              </a:xfrm>
              <a:custGeom>
                <a:avLst/>
                <a:gdLst>
                  <a:gd name="connsiteX0" fmla="*/ 0 w 102016"/>
                  <a:gd name="connsiteY0" fmla="*/ 145483 h 170826"/>
                  <a:gd name="connsiteX1" fmla="*/ 154 w 102016"/>
                  <a:gd name="connsiteY1" fmla="*/ 145111 h 170826"/>
                  <a:gd name="connsiteX2" fmla="*/ 154 w 102016"/>
                  <a:gd name="connsiteY2" fmla="*/ 25715 h 170826"/>
                  <a:gd name="connsiteX3" fmla="*/ 0 w 102016"/>
                  <a:gd name="connsiteY3" fmla="*/ 25343 h 170826"/>
                  <a:gd name="connsiteX4" fmla="*/ 7378 w 102016"/>
                  <a:gd name="connsiteY4" fmla="*/ 7532 h 170826"/>
                  <a:gd name="connsiteX5" fmla="*/ 25561 w 102016"/>
                  <a:gd name="connsiteY5" fmla="*/ 0 h 170826"/>
                  <a:gd name="connsiteX6" fmla="*/ 76990 w 102016"/>
                  <a:gd name="connsiteY6" fmla="*/ 0 h 170826"/>
                  <a:gd name="connsiteX7" fmla="*/ 83907 w 102016"/>
                  <a:gd name="connsiteY7" fmla="*/ 1396 h 170826"/>
                  <a:gd name="connsiteX8" fmla="*/ 94549 w 102016"/>
                  <a:gd name="connsiteY8" fmla="*/ 117912 h 170826"/>
                  <a:gd name="connsiteX9" fmla="*/ 102016 w 102016"/>
                  <a:gd name="connsiteY9" fmla="*/ 165774 h 170826"/>
                  <a:gd name="connsiteX10" fmla="*/ 76990 w 102016"/>
                  <a:gd name="connsiteY10" fmla="*/ 170826 h 170826"/>
                  <a:gd name="connsiteX11" fmla="*/ 25561 w 102016"/>
                  <a:gd name="connsiteY11" fmla="*/ 170826 h 170826"/>
                  <a:gd name="connsiteX12" fmla="*/ 7378 w 102016"/>
                  <a:gd name="connsiteY12" fmla="*/ 163294 h 170826"/>
                  <a:gd name="connsiteX13" fmla="*/ 0 w 102016"/>
                  <a:gd name="connsiteY13" fmla="*/ 145483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2016" h="170826">
                    <a:moveTo>
                      <a:pt x="0" y="145483"/>
                    </a:moveTo>
                    <a:lnTo>
                      <a:pt x="154" y="145111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83907" y="1396"/>
                    </a:lnTo>
                    <a:lnTo>
                      <a:pt x="94549" y="117912"/>
                    </a:lnTo>
                    <a:lnTo>
                      <a:pt x="102016" y="165774"/>
                    </a:lnTo>
                    <a:lnTo>
                      <a:pt x="76990" y="170826"/>
                    </a:lnTo>
                    <a:lnTo>
                      <a:pt x="25561" y="170826"/>
                    </a:lnTo>
                    <a:cubicBezTo>
                      <a:pt x="18460" y="170826"/>
                      <a:pt x="12031" y="167948"/>
                      <a:pt x="7378" y="163294"/>
                    </a:cubicBezTo>
                    <a:lnTo>
                      <a:pt x="0" y="14548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6423937F-DCDC-2320-9A6B-D2F52D5BD6D0}"/>
                  </a:ext>
                </a:extLst>
              </p:cNvPr>
              <p:cNvSpPr/>
              <p:nvPr/>
            </p:nvSpPr>
            <p:spPr>
              <a:xfrm rot="5400000">
                <a:off x="2027689" y="5182107"/>
                <a:ext cx="83585" cy="183857"/>
              </a:xfrm>
              <a:custGeom>
                <a:avLst/>
                <a:gdLst>
                  <a:gd name="connsiteX0" fmla="*/ 0 w 83585"/>
                  <a:gd name="connsiteY0" fmla="*/ 158514 h 183857"/>
                  <a:gd name="connsiteX1" fmla="*/ 154 w 83585"/>
                  <a:gd name="connsiteY1" fmla="*/ 158142 h 183857"/>
                  <a:gd name="connsiteX2" fmla="*/ 154 w 83585"/>
                  <a:gd name="connsiteY2" fmla="*/ 25715 h 183857"/>
                  <a:gd name="connsiteX3" fmla="*/ 0 w 83585"/>
                  <a:gd name="connsiteY3" fmla="*/ 25343 h 183857"/>
                  <a:gd name="connsiteX4" fmla="*/ 7378 w 83585"/>
                  <a:gd name="connsiteY4" fmla="*/ 7532 h 183857"/>
                  <a:gd name="connsiteX5" fmla="*/ 25561 w 83585"/>
                  <a:gd name="connsiteY5" fmla="*/ 0 h 183857"/>
                  <a:gd name="connsiteX6" fmla="*/ 76048 w 83585"/>
                  <a:gd name="connsiteY6" fmla="*/ 0 h 183857"/>
                  <a:gd name="connsiteX7" fmla="*/ 80540 w 83585"/>
                  <a:gd name="connsiteY7" fmla="*/ 149191 h 183857"/>
                  <a:gd name="connsiteX8" fmla="*/ 83585 w 83585"/>
                  <a:gd name="connsiteY8" fmla="*/ 182526 h 183857"/>
                  <a:gd name="connsiteX9" fmla="*/ 76990 w 83585"/>
                  <a:gd name="connsiteY9" fmla="*/ 183857 h 183857"/>
                  <a:gd name="connsiteX10" fmla="*/ 25561 w 83585"/>
                  <a:gd name="connsiteY10" fmla="*/ 183857 h 183857"/>
                  <a:gd name="connsiteX11" fmla="*/ 7378 w 83585"/>
                  <a:gd name="connsiteY11" fmla="*/ 176325 h 183857"/>
                  <a:gd name="connsiteX12" fmla="*/ 0 w 83585"/>
                  <a:gd name="connsiteY12" fmla="*/ 158514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585" h="183857">
                    <a:moveTo>
                      <a:pt x="0" y="158514"/>
                    </a:moveTo>
                    <a:lnTo>
                      <a:pt x="154" y="158142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048" y="0"/>
                    </a:lnTo>
                    <a:lnTo>
                      <a:pt x="80540" y="149191"/>
                    </a:lnTo>
                    <a:lnTo>
                      <a:pt x="83585" y="182526"/>
                    </a:lnTo>
                    <a:lnTo>
                      <a:pt x="76990" y="183857"/>
                    </a:lnTo>
                    <a:lnTo>
                      <a:pt x="25561" y="183857"/>
                    </a:lnTo>
                    <a:cubicBezTo>
                      <a:pt x="18460" y="183857"/>
                      <a:pt x="12031" y="180979"/>
                      <a:pt x="7378" y="176325"/>
                    </a:cubicBezTo>
                    <a:lnTo>
                      <a:pt x="0" y="158514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92464A63-F0A5-33F6-01E2-D1C5B11D5BE3}"/>
                  </a:ext>
                </a:extLst>
              </p:cNvPr>
              <p:cNvSpPr/>
              <p:nvPr/>
            </p:nvSpPr>
            <p:spPr>
              <a:xfrm rot="5400000">
                <a:off x="2213015" y="5181441"/>
                <a:ext cx="82253" cy="183857"/>
              </a:xfrm>
              <a:custGeom>
                <a:avLst/>
                <a:gdLst>
                  <a:gd name="connsiteX0" fmla="*/ 0 w 82253"/>
                  <a:gd name="connsiteY0" fmla="*/ 158514 h 183857"/>
                  <a:gd name="connsiteX1" fmla="*/ 154 w 82253"/>
                  <a:gd name="connsiteY1" fmla="*/ 158142 h 183857"/>
                  <a:gd name="connsiteX2" fmla="*/ 154 w 82253"/>
                  <a:gd name="connsiteY2" fmla="*/ 25715 h 183857"/>
                  <a:gd name="connsiteX3" fmla="*/ 0 w 82253"/>
                  <a:gd name="connsiteY3" fmla="*/ 25343 h 183857"/>
                  <a:gd name="connsiteX4" fmla="*/ 7378 w 82253"/>
                  <a:gd name="connsiteY4" fmla="*/ 7532 h 183857"/>
                  <a:gd name="connsiteX5" fmla="*/ 25561 w 82253"/>
                  <a:gd name="connsiteY5" fmla="*/ 0 h 183857"/>
                  <a:gd name="connsiteX6" fmla="*/ 76990 w 82253"/>
                  <a:gd name="connsiteY6" fmla="*/ 0 h 183857"/>
                  <a:gd name="connsiteX7" fmla="*/ 82253 w 82253"/>
                  <a:gd name="connsiteY7" fmla="*/ 1063 h 183857"/>
                  <a:gd name="connsiteX8" fmla="*/ 80540 w 82253"/>
                  <a:gd name="connsiteY8" fmla="*/ 19815 h 183857"/>
                  <a:gd name="connsiteX9" fmla="*/ 75812 w 82253"/>
                  <a:gd name="connsiteY9" fmla="*/ 176833 h 183857"/>
                  <a:gd name="connsiteX10" fmla="*/ 76024 w 82253"/>
                  <a:gd name="connsiteY10" fmla="*/ 183857 h 183857"/>
                  <a:gd name="connsiteX11" fmla="*/ 25561 w 82253"/>
                  <a:gd name="connsiteY11" fmla="*/ 183857 h 183857"/>
                  <a:gd name="connsiteX12" fmla="*/ 7378 w 82253"/>
                  <a:gd name="connsiteY12" fmla="*/ 176325 h 183857"/>
                  <a:gd name="connsiteX13" fmla="*/ 0 w 82253"/>
                  <a:gd name="connsiteY13" fmla="*/ 158514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2253" h="183857">
                    <a:moveTo>
                      <a:pt x="0" y="158514"/>
                    </a:moveTo>
                    <a:lnTo>
                      <a:pt x="154" y="158142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82253" y="1063"/>
                    </a:lnTo>
                    <a:lnTo>
                      <a:pt x="80540" y="19815"/>
                    </a:lnTo>
                    <a:cubicBezTo>
                      <a:pt x="77403" y="71666"/>
                      <a:pt x="75812" y="124123"/>
                      <a:pt x="75812" y="176833"/>
                    </a:cubicBezTo>
                    <a:lnTo>
                      <a:pt x="76024" y="183857"/>
                    </a:lnTo>
                    <a:lnTo>
                      <a:pt x="25561" y="183857"/>
                    </a:lnTo>
                    <a:cubicBezTo>
                      <a:pt x="18460" y="183857"/>
                      <a:pt x="12031" y="180979"/>
                      <a:pt x="7378" y="176325"/>
                    </a:cubicBezTo>
                    <a:lnTo>
                      <a:pt x="0" y="158514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D1CC3424-142D-5B92-3591-6BE74B529093}"/>
                  </a:ext>
                </a:extLst>
              </p:cNvPr>
              <p:cNvSpPr/>
              <p:nvPr/>
            </p:nvSpPr>
            <p:spPr>
              <a:xfrm rot="5400000">
                <a:off x="2382401" y="5196715"/>
                <a:ext cx="99771" cy="170826"/>
              </a:xfrm>
              <a:custGeom>
                <a:avLst/>
                <a:gdLst>
                  <a:gd name="connsiteX0" fmla="*/ 0 w 99771"/>
                  <a:gd name="connsiteY0" fmla="*/ 145483 h 170826"/>
                  <a:gd name="connsiteX1" fmla="*/ 154 w 99771"/>
                  <a:gd name="connsiteY1" fmla="*/ 145111 h 170826"/>
                  <a:gd name="connsiteX2" fmla="*/ 154 w 99771"/>
                  <a:gd name="connsiteY2" fmla="*/ 25715 h 170826"/>
                  <a:gd name="connsiteX3" fmla="*/ 0 w 99771"/>
                  <a:gd name="connsiteY3" fmla="*/ 25343 h 170826"/>
                  <a:gd name="connsiteX4" fmla="*/ 7378 w 99771"/>
                  <a:gd name="connsiteY4" fmla="*/ 7532 h 170826"/>
                  <a:gd name="connsiteX5" fmla="*/ 25561 w 99771"/>
                  <a:gd name="connsiteY5" fmla="*/ 0 h 170826"/>
                  <a:gd name="connsiteX6" fmla="*/ 76990 w 99771"/>
                  <a:gd name="connsiteY6" fmla="*/ 0 h 170826"/>
                  <a:gd name="connsiteX7" fmla="*/ 99771 w 99771"/>
                  <a:gd name="connsiteY7" fmla="*/ 4599 h 170826"/>
                  <a:gd name="connsiteX8" fmla="*/ 94550 w 99771"/>
                  <a:gd name="connsiteY8" fmla="*/ 38064 h 170826"/>
                  <a:gd name="connsiteX9" fmla="*/ 82526 w 99771"/>
                  <a:gd name="connsiteY9" fmla="*/ 169709 h 170826"/>
                  <a:gd name="connsiteX10" fmla="*/ 76990 w 99771"/>
                  <a:gd name="connsiteY10" fmla="*/ 170826 h 170826"/>
                  <a:gd name="connsiteX11" fmla="*/ 25561 w 99771"/>
                  <a:gd name="connsiteY11" fmla="*/ 170826 h 170826"/>
                  <a:gd name="connsiteX12" fmla="*/ 7378 w 99771"/>
                  <a:gd name="connsiteY12" fmla="*/ 163294 h 170826"/>
                  <a:gd name="connsiteX13" fmla="*/ 0 w 99771"/>
                  <a:gd name="connsiteY13" fmla="*/ 145483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9771" h="170826">
                    <a:moveTo>
                      <a:pt x="0" y="145483"/>
                    </a:moveTo>
                    <a:lnTo>
                      <a:pt x="154" y="145111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99771" y="4599"/>
                    </a:lnTo>
                    <a:lnTo>
                      <a:pt x="94550" y="38064"/>
                    </a:lnTo>
                    <a:lnTo>
                      <a:pt x="82526" y="169709"/>
                    </a:lnTo>
                    <a:lnTo>
                      <a:pt x="76990" y="170826"/>
                    </a:lnTo>
                    <a:lnTo>
                      <a:pt x="25561" y="170826"/>
                    </a:lnTo>
                    <a:cubicBezTo>
                      <a:pt x="18460" y="170826"/>
                      <a:pt x="12031" y="167948"/>
                      <a:pt x="7378" y="163294"/>
                    </a:cubicBezTo>
                    <a:lnTo>
                      <a:pt x="0" y="14548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FD702137-ABF7-6162-2CF6-288FD86A03D5}"/>
                  </a:ext>
                </a:extLst>
              </p:cNvPr>
              <p:cNvSpPr/>
              <p:nvPr/>
            </p:nvSpPr>
            <p:spPr>
              <a:xfrm rot="5400000">
                <a:off x="2533986" y="5216757"/>
                <a:ext cx="124403" cy="155374"/>
              </a:xfrm>
              <a:custGeom>
                <a:avLst/>
                <a:gdLst>
                  <a:gd name="connsiteX0" fmla="*/ 0 w 124403"/>
                  <a:gd name="connsiteY0" fmla="*/ 130031 h 155374"/>
                  <a:gd name="connsiteX1" fmla="*/ 154 w 124403"/>
                  <a:gd name="connsiteY1" fmla="*/ 129659 h 155374"/>
                  <a:gd name="connsiteX2" fmla="*/ 154 w 124403"/>
                  <a:gd name="connsiteY2" fmla="*/ 24556 h 155374"/>
                  <a:gd name="connsiteX3" fmla="*/ 0 w 124403"/>
                  <a:gd name="connsiteY3" fmla="*/ 24184 h 155374"/>
                  <a:gd name="connsiteX4" fmla="*/ 7378 w 124403"/>
                  <a:gd name="connsiteY4" fmla="*/ 6373 h 155374"/>
                  <a:gd name="connsiteX5" fmla="*/ 22764 w 124403"/>
                  <a:gd name="connsiteY5" fmla="*/ 0 h 155374"/>
                  <a:gd name="connsiteX6" fmla="*/ 23063 w 124403"/>
                  <a:gd name="connsiteY6" fmla="*/ 124 h 155374"/>
                  <a:gd name="connsiteX7" fmla="*/ 83346 w 124403"/>
                  <a:gd name="connsiteY7" fmla="*/ 124 h 155374"/>
                  <a:gd name="connsiteX8" fmla="*/ 107018 w 124403"/>
                  <a:gd name="connsiteY8" fmla="*/ 4903 h 155374"/>
                  <a:gd name="connsiteX9" fmla="*/ 124403 w 124403"/>
                  <a:gd name="connsiteY9" fmla="*/ 16625 h 155374"/>
                  <a:gd name="connsiteX10" fmla="*/ 117581 w 124403"/>
                  <a:gd name="connsiteY10" fmla="*/ 46614 h 155374"/>
                  <a:gd name="connsiteX11" fmla="*/ 101382 w 124403"/>
                  <a:gd name="connsiteY11" fmla="*/ 150450 h 155374"/>
                  <a:gd name="connsiteX12" fmla="*/ 76990 w 124403"/>
                  <a:gd name="connsiteY12" fmla="*/ 155374 h 155374"/>
                  <a:gd name="connsiteX13" fmla="*/ 25561 w 124403"/>
                  <a:gd name="connsiteY13" fmla="*/ 155374 h 155374"/>
                  <a:gd name="connsiteX14" fmla="*/ 7378 w 124403"/>
                  <a:gd name="connsiteY14" fmla="*/ 147842 h 155374"/>
                  <a:gd name="connsiteX15" fmla="*/ 0 w 124403"/>
                  <a:gd name="connsiteY15" fmla="*/ 130031 h 155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4403" h="155374">
                    <a:moveTo>
                      <a:pt x="0" y="130031"/>
                    </a:moveTo>
                    <a:lnTo>
                      <a:pt x="154" y="129659"/>
                    </a:lnTo>
                    <a:lnTo>
                      <a:pt x="154" y="24556"/>
                    </a:lnTo>
                    <a:lnTo>
                      <a:pt x="0" y="24184"/>
                    </a:lnTo>
                    <a:lnTo>
                      <a:pt x="7378" y="6373"/>
                    </a:lnTo>
                    <a:lnTo>
                      <a:pt x="22764" y="0"/>
                    </a:lnTo>
                    <a:lnTo>
                      <a:pt x="23063" y="124"/>
                    </a:lnTo>
                    <a:lnTo>
                      <a:pt x="83346" y="124"/>
                    </a:lnTo>
                    <a:lnTo>
                      <a:pt x="107018" y="4903"/>
                    </a:lnTo>
                    <a:lnTo>
                      <a:pt x="124403" y="16625"/>
                    </a:lnTo>
                    <a:lnTo>
                      <a:pt x="117581" y="46614"/>
                    </a:lnTo>
                    <a:lnTo>
                      <a:pt x="101382" y="150450"/>
                    </a:lnTo>
                    <a:lnTo>
                      <a:pt x="76990" y="155374"/>
                    </a:lnTo>
                    <a:lnTo>
                      <a:pt x="25561" y="155374"/>
                    </a:lnTo>
                    <a:cubicBezTo>
                      <a:pt x="18460" y="155374"/>
                      <a:pt x="12031" y="152496"/>
                      <a:pt x="7378" y="147842"/>
                    </a:cubicBezTo>
                    <a:lnTo>
                      <a:pt x="0" y="130031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470087D1-90A1-2A3D-754B-89F0DFD87F05}"/>
                  </a:ext>
                </a:extLst>
              </p:cNvPr>
              <p:cNvSpPr/>
              <p:nvPr/>
            </p:nvSpPr>
            <p:spPr>
              <a:xfrm rot="5400000">
                <a:off x="2652234" y="5266836"/>
                <a:ext cx="136292" cy="93261"/>
              </a:xfrm>
              <a:custGeom>
                <a:avLst/>
                <a:gdLst>
                  <a:gd name="connsiteX0" fmla="*/ 0 w 136292"/>
                  <a:gd name="connsiteY0" fmla="*/ 89125 h 93261"/>
                  <a:gd name="connsiteX1" fmla="*/ 34104 w 136292"/>
                  <a:gd name="connsiteY1" fmla="*/ 46975 h 93261"/>
                  <a:gd name="connsiteX2" fmla="*/ 83384 w 136292"/>
                  <a:gd name="connsiteY2" fmla="*/ 12144 h 93261"/>
                  <a:gd name="connsiteX3" fmla="*/ 136290 w 136292"/>
                  <a:gd name="connsiteY3" fmla="*/ 0 h 93261"/>
                  <a:gd name="connsiteX4" fmla="*/ 136292 w 136292"/>
                  <a:gd name="connsiteY4" fmla="*/ 10 h 93261"/>
                  <a:gd name="connsiteX5" fmla="*/ 119550 w 136292"/>
                  <a:gd name="connsiteY5" fmla="*/ 73607 h 93261"/>
                  <a:gd name="connsiteX6" fmla="*/ 98516 w 136292"/>
                  <a:gd name="connsiteY6" fmla="*/ 87787 h 93261"/>
                  <a:gd name="connsiteX7" fmla="*/ 71405 w 136292"/>
                  <a:gd name="connsiteY7" fmla="*/ 93261 h 93261"/>
                  <a:gd name="connsiteX8" fmla="*/ 70268 w 136292"/>
                  <a:gd name="connsiteY8" fmla="*/ 93261 h 93261"/>
                  <a:gd name="connsiteX9" fmla="*/ 63912 w 136292"/>
                  <a:gd name="connsiteY9" fmla="*/ 91978 h 93261"/>
                  <a:gd name="connsiteX10" fmla="*/ 12483 w 136292"/>
                  <a:gd name="connsiteY10" fmla="*/ 91978 h 93261"/>
                  <a:gd name="connsiteX11" fmla="*/ 9686 w 136292"/>
                  <a:gd name="connsiteY11" fmla="*/ 93137 h 93261"/>
                  <a:gd name="connsiteX12" fmla="*/ 0 w 136292"/>
                  <a:gd name="connsiteY12" fmla="*/ 89125 h 93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292" h="93261">
                    <a:moveTo>
                      <a:pt x="0" y="89125"/>
                    </a:moveTo>
                    <a:lnTo>
                      <a:pt x="34104" y="46975"/>
                    </a:lnTo>
                    <a:cubicBezTo>
                      <a:pt x="49809" y="31851"/>
                      <a:pt x="66294" y="20107"/>
                      <a:pt x="83384" y="12144"/>
                    </a:cubicBezTo>
                    <a:lnTo>
                      <a:pt x="136290" y="0"/>
                    </a:lnTo>
                    <a:lnTo>
                      <a:pt x="136292" y="10"/>
                    </a:lnTo>
                    <a:lnTo>
                      <a:pt x="119550" y="73607"/>
                    </a:lnTo>
                    <a:lnTo>
                      <a:pt x="98516" y="87787"/>
                    </a:lnTo>
                    <a:cubicBezTo>
                      <a:pt x="90184" y="91312"/>
                      <a:pt x="81022" y="93261"/>
                      <a:pt x="71405" y="93261"/>
                    </a:cubicBezTo>
                    <a:lnTo>
                      <a:pt x="70268" y="93261"/>
                    </a:lnTo>
                    <a:lnTo>
                      <a:pt x="63912" y="91978"/>
                    </a:lnTo>
                    <a:lnTo>
                      <a:pt x="12483" y="91978"/>
                    </a:lnTo>
                    <a:lnTo>
                      <a:pt x="9686" y="93137"/>
                    </a:lnTo>
                    <a:lnTo>
                      <a:pt x="0" y="89125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80936AF5-0963-D0EB-1489-0C15A2E8A827}"/>
                  </a:ext>
                </a:extLst>
              </p:cNvPr>
              <p:cNvSpPr/>
              <p:nvPr/>
            </p:nvSpPr>
            <p:spPr>
              <a:xfrm rot="5400000">
                <a:off x="1546695" y="5280121"/>
                <a:ext cx="126261" cy="76726"/>
              </a:xfrm>
              <a:custGeom>
                <a:avLst/>
                <a:gdLst>
                  <a:gd name="connsiteX0" fmla="*/ 0 w 126261"/>
                  <a:gd name="connsiteY0" fmla="*/ 0 h 76726"/>
                  <a:gd name="connsiteX1" fmla="*/ 61373 w 126261"/>
                  <a:gd name="connsiteY1" fmla="*/ 0 h 76726"/>
                  <a:gd name="connsiteX2" fmla="*/ 110624 w 126261"/>
                  <a:gd name="connsiteY2" fmla="*/ 20400 h 76726"/>
                  <a:gd name="connsiteX3" fmla="*/ 114886 w 126261"/>
                  <a:gd name="connsiteY3" fmla="*/ 26721 h 76726"/>
                  <a:gd name="connsiteX4" fmla="*/ 126261 w 126261"/>
                  <a:gd name="connsiteY4" fmla="*/ 76726 h 76726"/>
                  <a:gd name="connsiteX5" fmla="*/ 24071 w 126261"/>
                  <a:gd name="connsiteY5" fmla="*/ 29750 h 76726"/>
                  <a:gd name="connsiteX6" fmla="*/ 0 w 126261"/>
                  <a:gd name="connsiteY6" fmla="*/ 0 h 76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261" h="76726">
                    <a:moveTo>
                      <a:pt x="0" y="0"/>
                    </a:moveTo>
                    <a:lnTo>
                      <a:pt x="61373" y="0"/>
                    </a:lnTo>
                    <a:cubicBezTo>
                      <a:pt x="80607" y="0"/>
                      <a:pt x="98019" y="7796"/>
                      <a:pt x="110624" y="20400"/>
                    </a:cubicBezTo>
                    <a:lnTo>
                      <a:pt x="114886" y="26721"/>
                    </a:lnTo>
                    <a:lnTo>
                      <a:pt x="126261" y="76726"/>
                    </a:lnTo>
                    <a:cubicBezTo>
                      <a:pt x="90013" y="76726"/>
                      <a:pt x="55480" y="59999"/>
                      <a:pt x="24071" y="2975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月 394">
                <a:extLst>
                  <a:ext uri="{FF2B5EF4-FFF2-40B4-BE49-F238E27FC236}">
                    <a16:creationId xmlns:a16="http://schemas.microsoft.com/office/drawing/2014/main" id="{5219D1BA-E488-8B1C-2B39-111AECE70827}"/>
                  </a:ext>
                </a:extLst>
              </p:cNvPr>
              <p:cNvSpPr/>
              <p:nvPr/>
            </p:nvSpPr>
            <p:spPr>
              <a:xfrm rot="5400000">
                <a:off x="2037970" y="4650434"/>
                <a:ext cx="262534" cy="1195550"/>
              </a:xfrm>
              <a:prstGeom prst="moon">
                <a:avLst>
                  <a:gd name="adj" fmla="val 71981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8E660502-7690-3F60-4BA4-B1815D04813B}"/>
                </a:ext>
              </a:extLst>
            </p:cNvPr>
            <p:cNvGrpSpPr/>
            <p:nvPr/>
          </p:nvGrpSpPr>
          <p:grpSpPr>
            <a:xfrm>
              <a:off x="2339059" y="1582604"/>
              <a:ext cx="1166347" cy="869221"/>
              <a:chOff x="8263609" y="1582604"/>
              <a:chExt cx="1166347" cy="869221"/>
            </a:xfrm>
          </p:grpSpPr>
          <p:sp>
            <p:nvSpPr>
              <p:cNvPr id="397" name="稲妻 396">
                <a:extLst>
                  <a:ext uri="{FF2B5EF4-FFF2-40B4-BE49-F238E27FC236}">
                    <a16:creationId xmlns:a16="http://schemas.microsoft.com/office/drawing/2014/main" id="{8BCF3297-476F-B3DC-3B0A-545CE8C2EAB5}"/>
                  </a:ext>
                </a:extLst>
              </p:cNvPr>
              <p:cNvSpPr/>
              <p:nvPr/>
            </p:nvSpPr>
            <p:spPr>
              <a:xfrm rot="6300000">
                <a:off x="8487759" y="1580245"/>
                <a:ext cx="393839" cy="39855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稲妻 397">
                <a:extLst>
                  <a:ext uri="{FF2B5EF4-FFF2-40B4-BE49-F238E27FC236}">
                    <a16:creationId xmlns:a16="http://schemas.microsoft.com/office/drawing/2014/main" id="{A9CA02BA-4A88-8664-6811-24F47276617A}"/>
                  </a:ext>
                </a:extLst>
              </p:cNvPr>
              <p:cNvSpPr/>
              <p:nvPr/>
            </p:nvSpPr>
            <p:spPr>
              <a:xfrm rot="9900000">
                <a:off x="8263609" y="2053267"/>
                <a:ext cx="393839" cy="39855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38C741DB-6093-7FA9-0313-E73A1F0ECAAE}"/>
                  </a:ext>
                </a:extLst>
              </p:cNvPr>
              <p:cNvGrpSpPr/>
              <p:nvPr/>
            </p:nvGrpSpPr>
            <p:grpSpPr>
              <a:xfrm rot="2309539">
                <a:off x="8373823" y="2090604"/>
                <a:ext cx="1056133" cy="161911"/>
                <a:chOff x="1826411" y="4507735"/>
                <a:chExt cx="712236" cy="179779"/>
              </a:xfrm>
            </p:grpSpPr>
            <p:sp>
              <p:nvSpPr>
                <p:cNvPr id="400" name="テキスト ボックス 399">
                  <a:extLst>
                    <a:ext uri="{FF2B5EF4-FFF2-40B4-BE49-F238E27FC236}">
                      <a16:creationId xmlns:a16="http://schemas.microsoft.com/office/drawing/2014/main" id="{FC0861EE-6351-D1C6-6C70-0CE7F4CB582E}"/>
                    </a:ext>
                  </a:extLst>
                </p:cNvPr>
                <p:cNvSpPr txBox="1"/>
                <p:nvPr/>
              </p:nvSpPr>
              <p:spPr>
                <a:xfrm rot="20382159">
                  <a:off x="1829752" y="4507735"/>
                  <a:ext cx="708895" cy="179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solidFill>
                        <a:sysClr val="windowText" lastClr="00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ギリギリギリギリ</a:t>
                  </a:r>
                </a:p>
              </p:txBody>
            </p:sp>
            <p:sp>
              <p:nvSpPr>
                <p:cNvPr id="401" name="テキスト ボックス 400">
                  <a:extLst>
                    <a:ext uri="{FF2B5EF4-FFF2-40B4-BE49-F238E27FC236}">
                      <a16:creationId xmlns:a16="http://schemas.microsoft.com/office/drawing/2014/main" id="{98A47060-3F4B-E3A9-DBC7-9E0258D39A1F}"/>
                    </a:ext>
                  </a:extLst>
                </p:cNvPr>
                <p:cNvSpPr txBox="1"/>
                <p:nvPr/>
              </p:nvSpPr>
              <p:spPr>
                <a:xfrm rot="20382159">
                  <a:off x="1826411" y="4507736"/>
                  <a:ext cx="708895" cy="179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rgbClr val="FFFF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ギリギリギリギリ</a:t>
                  </a:r>
                </a:p>
              </p:txBody>
            </p:sp>
          </p:grpSp>
        </p:grpSp>
        <p:sp>
          <p:nvSpPr>
            <p:cNvPr id="471" name="正方形/長方形 67">
              <a:extLst>
                <a:ext uri="{FF2B5EF4-FFF2-40B4-BE49-F238E27FC236}">
                  <a16:creationId xmlns:a16="http://schemas.microsoft.com/office/drawing/2014/main" id="{8E55F0FA-76B2-66A2-3DCE-00548F11DB04}"/>
                </a:ext>
              </a:extLst>
            </p:cNvPr>
            <p:cNvSpPr/>
            <p:nvPr/>
          </p:nvSpPr>
          <p:spPr>
            <a:xfrm>
              <a:off x="2000573" y="1847174"/>
              <a:ext cx="47402" cy="24298"/>
            </a:xfrm>
            <a:custGeom>
              <a:avLst/>
              <a:gdLst/>
              <a:ahLst/>
              <a:cxnLst/>
              <a:rect l="l" t="t" r="r" b="b"/>
              <a:pathLst>
                <a:path w="749072" h="1123608">
                  <a:moveTo>
                    <a:pt x="374536" y="0"/>
                  </a:moveTo>
                  <a:lnTo>
                    <a:pt x="749072" y="374536"/>
                  </a:lnTo>
                  <a:cubicBezTo>
                    <a:pt x="955923" y="581387"/>
                    <a:pt x="955923" y="916758"/>
                    <a:pt x="749072" y="1123608"/>
                  </a:cubicBezTo>
                  <a:cubicBezTo>
                    <a:pt x="542221" y="1330459"/>
                    <a:pt x="206851" y="1330459"/>
                    <a:pt x="0" y="1123608"/>
                  </a:cubicBezTo>
                  <a:cubicBezTo>
                    <a:pt x="-206851" y="916758"/>
                    <a:pt x="-206851" y="581387"/>
                    <a:pt x="0" y="374536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75" name="グループ化 474">
            <a:extLst>
              <a:ext uri="{FF2B5EF4-FFF2-40B4-BE49-F238E27FC236}">
                <a16:creationId xmlns:a16="http://schemas.microsoft.com/office/drawing/2014/main" id="{96425007-CC88-8C21-C686-17444D40684B}"/>
              </a:ext>
            </a:extLst>
          </p:cNvPr>
          <p:cNvGrpSpPr/>
          <p:nvPr/>
        </p:nvGrpSpPr>
        <p:grpSpPr>
          <a:xfrm>
            <a:off x="3613150" y="1023938"/>
            <a:ext cx="2566718" cy="2283924"/>
            <a:chOff x="3613150" y="1023938"/>
            <a:chExt cx="2825956" cy="2514600"/>
          </a:xfrm>
        </p:grpSpPr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3F90FEFC-4EBE-E193-91F9-EE87FB42A020}"/>
                </a:ext>
              </a:extLst>
            </p:cNvPr>
            <p:cNvGrpSpPr/>
            <p:nvPr/>
          </p:nvGrpSpPr>
          <p:grpSpPr>
            <a:xfrm>
              <a:off x="3613150" y="1023938"/>
              <a:ext cx="2705100" cy="2514600"/>
              <a:chOff x="3613150" y="1023938"/>
              <a:chExt cx="2705100" cy="2514600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7C616665-794E-6B67-EAA9-E98C826FA693}"/>
                  </a:ext>
                </a:extLst>
              </p:cNvPr>
              <p:cNvGrpSpPr/>
              <p:nvPr/>
            </p:nvGrpSpPr>
            <p:grpSpPr>
              <a:xfrm>
                <a:off x="36655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E2CEAB1E-6812-5BB0-C7FD-7F39B296CCEB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907B26FE-70BC-9A89-8623-71EAA8C21C40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F605AA33-B2C7-A3D7-C880-755D8DB04B86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28C20C64-522A-3A62-2771-5B53777DF979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1524CD0A-0B5B-6B71-D809-58286BFD67C8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BBB4090B-29A9-1B30-1EC9-C8460B397667}"/>
                  </a:ext>
                </a:extLst>
              </p:cNvPr>
              <p:cNvGrpSpPr/>
              <p:nvPr/>
            </p:nvGrpSpPr>
            <p:grpSpPr>
              <a:xfrm>
                <a:off x="4363640" y="1142604"/>
                <a:ext cx="1171962" cy="1906974"/>
                <a:chOff x="4241392" y="1239640"/>
                <a:chExt cx="1416458" cy="2304808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898C100E-24CA-8199-23C3-4445EC6B753B}"/>
                    </a:ext>
                  </a:extLst>
                </p:cNvPr>
                <p:cNvSpPr/>
                <p:nvPr/>
              </p:nvSpPr>
              <p:spPr>
                <a:xfrm>
                  <a:off x="5166070" y="1973531"/>
                  <a:ext cx="491780" cy="575811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D4D64A9C-A32C-04BE-3DA1-BEA32C99AEDC}"/>
                    </a:ext>
                  </a:extLst>
                </p:cNvPr>
                <p:cNvSpPr/>
                <p:nvPr/>
              </p:nvSpPr>
              <p:spPr>
                <a:xfrm flipH="1">
                  <a:off x="4241392" y="1973531"/>
                  <a:ext cx="491780" cy="575811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CF77235A-4F09-12CF-AD85-3D4408C7060D}"/>
                    </a:ext>
                  </a:extLst>
                </p:cNvPr>
                <p:cNvSpPr/>
                <p:nvPr/>
              </p:nvSpPr>
              <p:spPr>
                <a:xfrm flipH="1">
                  <a:off x="4417604" y="1900013"/>
                  <a:ext cx="444156" cy="587599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99BBA00C-2B05-DCE8-11C3-344D475E77DB}"/>
                    </a:ext>
                  </a:extLst>
                </p:cNvPr>
                <p:cNvSpPr/>
                <p:nvPr/>
              </p:nvSpPr>
              <p:spPr>
                <a:xfrm>
                  <a:off x="5018432" y="1900013"/>
                  <a:ext cx="444156" cy="587599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8" name="グループ化 107">
                  <a:extLst>
                    <a:ext uri="{FF2B5EF4-FFF2-40B4-BE49-F238E27FC236}">
                      <a16:creationId xmlns:a16="http://schemas.microsoft.com/office/drawing/2014/main" id="{EA08B61C-60F5-31C5-461E-ED8167C66C6D}"/>
                    </a:ext>
                  </a:extLst>
                </p:cNvPr>
                <p:cNvGrpSpPr/>
                <p:nvPr/>
              </p:nvGrpSpPr>
              <p:grpSpPr>
                <a:xfrm>
                  <a:off x="4376114" y="2247870"/>
                  <a:ext cx="1139046" cy="1296578"/>
                  <a:chOff x="2871512" y="2247870"/>
                  <a:chExt cx="1139046" cy="1296578"/>
                </a:xfrm>
              </p:grpSpPr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BE9E0614-70BE-7813-AC29-BE0C4BF2327B}"/>
                      </a:ext>
                    </a:extLst>
                  </p:cNvPr>
                  <p:cNvSpPr/>
                  <p:nvPr/>
                </p:nvSpPr>
                <p:spPr>
                  <a:xfrm>
                    <a:off x="3170544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29" name="グループ化 128">
                    <a:extLst>
                      <a:ext uri="{FF2B5EF4-FFF2-40B4-BE49-F238E27FC236}">
                        <a16:creationId xmlns:a16="http://schemas.microsoft.com/office/drawing/2014/main" id="{9F28EDEF-D8B3-3450-9C9C-CBC7C975A899}"/>
                      </a:ext>
                    </a:extLst>
                  </p:cNvPr>
                  <p:cNvGrpSpPr/>
                  <p:nvPr/>
                </p:nvGrpSpPr>
                <p:grpSpPr>
                  <a:xfrm>
                    <a:off x="2871512" y="2524123"/>
                    <a:ext cx="1139046" cy="1020325"/>
                    <a:chOff x="2871512" y="2524123"/>
                    <a:chExt cx="1139046" cy="1020325"/>
                  </a:xfrm>
                </p:grpSpPr>
                <p:sp>
                  <p:nvSpPr>
                    <p:cNvPr id="130" name="フリーフォーム: 図形 129">
                      <a:extLst>
                        <a:ext uri="{FF2B5EF4-FFF2-40B4-BE49-F238E27FC236}">
                          <a16:creationId xmlns:a16="http://schemas.microsoft.com/office/drawing/2014/main" id="{D2B67E8B-6A2C-BD04-A689-FAFAC2C2979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862077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1" name="フリーフォーム: 図形 130">
                      <a:extLst>
                        <a:ext uri="{FF2B5EF4-FFF2-40B4-BE49-F238E27FC236}">
                          <a16:creationId xmlns:a16="http://schemas.microsoft.com/office/drawing/2014/main" id="{71CC8F25-CF72-20D2-9C7C-9C1E1F6534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1512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2" name="フリーフォーム: 図形 131">
                      <a:extLst>
                        <a:ext uri="{FF2B5EF4-FFF2-40B4-BE49-F238E27FC236}">
                          <a16:creationId xmlns:a16="http://schemas.microsoft.com/office/drawing/2014/main" id="{28DEBE22-EE64-0265-8E71-FC555706C5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5456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276467 w 974009"/>
                        <a:gd name="connsiteY1" fmla="*/ 0 h 1017093"/>
                        <a:gd name="connsiteX2" fmla="*/ 277876 w 974009"/>
                        <a:gd name="connsiteY2" fmla="*/ 12435 h 1017093"/>
                        <a:gd name="connsiteX3" fmla="*/ 483120 w 974009"/>
                        <a:gd name="connsiteY3" fmla="*/ 161195 h 1017093"/>
                        <a:gd name="connsiteX4" fmla="*/ 688364 w 974009"/>
                        <a:gd name="connsiteY4" fmla="*/ 12435 h 1017093"/>
                        <a:gd name="connsiteX5" fmla="*/ 689774 w 974009"/>
                        <a:gd name="connsiteY5" fmla="*/ 0 h 1017093"/>
                        <a:gd name="connsiteX6" fmla="*/ 722257 w 974009"/>
                        <a:gd name="connsiteY6" fmla="*/ 0 h 1017093"/>
                        <a:gd name="connsiteX7" fmla="*/ 974009 w 974009"/>
                        <a:gd name="connsiteY7" fmla="*/ 251752 h 1017093"/>
                        <a:gd name="connsiteX8" fmla="*/ 974009 w 974009"/>
                        <a:gd name="connsiteY8" fmla="*/ 1017093 h 1017093"/>
                        <a:gd name="connsiteX9" fmla="*/ 0 w 974009"/>
                        <a:gd name="connsiteY9" fmla="*/ 1017093 h 1017093"/>
                        <a:gd name="connsiteX10" fmla="*/ 0 w 974009"/>
                        <a:gd name="connsiteY10" fmla="*/ 251752 h 1017093"/>
                        <a:gd name="connsiteX11" fmla="*/ 251752 w 974009"/>
                        <a:gd name="connsiteY11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276467" y="0"/>
                          </a:lnTo>
                          <a:lnTo>
                            <a:pt x="277876" y="12435"/>
                          </a:lnTo>
                          <a:cubicBezTo>
                            <a:pt x="297411" y="97333"/>
                            <a:pt x="381879" y="161195"/>
                            <a:pt x="483120" y="161195"/>
                          </a:cubicBezTo>
                          <a:cubicBezTo>
                            <a:pt x="584361" y="161195"/>
                            <a:pt x="668829" y="97333"/>
                            <a:pt x="688364" y="12435"/>
                          </a:cubicBezTo>
                          <a:lnTo>
                            <a:pt x="689774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3" name="フリーフォーム: 図形 132">
                      <a:extLst>
                        <a:ext uri="{FF2B5EF4-FFF2-40B4-BE49-F238E27FC236}">
                          <a16:creationId xmlns:a16="http://schemas.microsoft.com/office/drawing/2014/main" id="{84EB7A73-B8B6-01CE-934E-643C4AD12C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2409" y="2524123"/>
                      <a:ext cx="452336" cy="187736"/>
                    </a:xfrm>
                    <a:custGeom>
                      <a:avLst/>
                      <a:gdLst>
                        <a:gd name="connsiteX0" fmla="*/ 0 w 452336"/>
                        <a:gd name="connsiteY0" fmla="*/ 0 h 187736"/>
                        <a:gd name="connsiteX1" fmla="*/ 45257 w 452336"/>
                        <a:gd name="connsiteY1" fmla="*/ 0 h 187736"/>
                        <a:gd name="connsiteX2" fmla="*/ 61048 w 452336"/>
                        <a:gd name="connsiteY2" fmla="*/ 40920 h 187736"/>
                        <a:gd name="connsiteX3" fmla="*/ 226168 w 452336"/>
                        <a:gd name="connsiteY3" fmla="*/ 135489 h 187736"/>
                        <a:gd name="connsiteX4" fmla="*/ 391288 w 452336"/>
                        <a:gd name="connsiteY4" fmla="*/ 40920 h 187736"/>
                        <a:gd name="connsiteX5" fmla="*/ 407079 w 452336"/>
                        <a:gd name="connsiteY5" fmla="*/ 0 h 187736"/>
                        <a:gd name="connsiteX6" fmla="*/ 452336 w 452336"/>
                        <a:gd name="connsiteY6" fmla="*/ 0 h 187736"/>
                        <a:gd name="connsiteX7" fmla="*/ 450793 w 452336"/>
                        <a:gd name="connsiteY7" fmla="*/ 14483 h 187736"/>
                        <a:gd name="connsiteX8" fmla="*/ 226168 w 452336"/>
                        <a:gd name="connsiteY8" fmla="*/ 187736 h 187736"/>
                        <a:gd name="connsiteX9" fmla="*/ 1542 w 452336"/>
                        <a:gd name="connsiteY9" fmla="*/ 14483 h 1877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2336" h="187736">
                          <a:moveTo>
                            <a:pt x="0" y="0"/>
                          </a:moveTo>
                          <a:lnTo>
                            <a:pt x="45257" y="0"/>
                          </a:lnTo>
                          <a:lnTo>
                            <a:pt x="61048" y="40920"/>
                          </a:lnTo>
                          <a:cubicBezTo>
                            <a:pt x="94910" y="97617"/>
                            <a:pt x="156191" y="135489"/>
                            <a:pt x="226168" y="135489"/>
                          </a:cubicBezTo>
                          <a:cubicBezTo>
                            <a:pt x="296144" y="135489"/>
                            <a:pt x="357425" y="97617"/>
                            <a:pt x="391288" y="40920"/>
                          </a:cubicBezTo>
                          <a:lnTo>
                            <a:pt x="407079" y="0"/>
                          </a:lnTo>
                          <a:lnTo>
                            <a:pt x="452336" y="0"/>
                          </a:lnTo>
                          <a:lnTo>
                            <a:pt x="450793" y="14483"/>
                          </a:lnTo>
                          <a:cubicBezTo>
                            <a:pt x="429413" y="113359"/>
                            <a:pt x="336969" y="187736"/>
                            <a:pt x="226168" y="187736"/>
                          </a:cubicBezTo>
                          <a:cubicBezTo>
                            <a:pt x="115366" y="187736"/>
                            <a:pt x="22922" y="113359"/>
                            <a:pt x="1542" y="14483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4" name="フリーフォーム: 図形 133">
                      <a:extLst>
                        <a:ext uri="{FF2B5EF4-FFF2-40B4-BE49-F238E27FC236}">
                          <a16:creationId xmlns:a16="http://schemas.microsoft.com/office/drawing/2014/main" id="{AFB1CFE0-3B2B-BE75-6014-31BFB80E9D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27600" y="2727055"/>
                      <a:ext cx="244238" cy="244238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5" name="フリーフォーム: 図形 134">
                      <a:extLst>
                        <a:ext uri="{FF2B5EF4-FFF2-40B4-BE49-F238E27FC236}">
                          <a16:creationId xmlns:a16="http://schemas.microsoft.com/office/drawing/2014/main" id="{BE7F980B-B41E-CABC-FE94-405B310F48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5045" y="2853393"/>
                      <a:ext cx="338576" cy="33857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" name="フリーフォーム: 図形 135">
                      <a:extLst>
                        <a:ext uri="{FF2B5EF4-FFF2-40B4-BE49-F238E27FC236}">
                          <a16:creationId xmlns:a16="http://schemas.microsoft.com/office/drawing/2014/main" id="{492AD07D-045F-3347-033D-4499766DD5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04453" y="2663611"/>
                      <a:ext cx="259192" cy="259192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" name="フリーフォーム: 図形 136">
                      <a:extLst>
                        <a:ext uri="{FF2B5EF4-FFF2-40B4-BE49-F238E27FC236}">
                          <a16:creationId xmlns:a16="http://schemas.microsoft.com/office/drawing/2014/main" id="{4729075A-D33E-912A-05B6-FBABEBB17D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3848" y="3030774"/>
                      <a:ext cx="158696" cy="15869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" name="フリーフォーム: 図形 137">
                      <a:extLst>
                        <a:ext uri="{FF2B5EF4-FFF2-40B4-BE49-F238E27FC236}">
                          <a16:creationId xmlns:a16="http://schemas.microsoft.com/office/drawing/2014/main" id="{1BE66CF4-9A75-E59B-992B-F6BEF20AC0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70457" y="3211366"/>
                      <a:ext cx="284381" cy="284381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" name="フリーフォーム: 図形 138">
                      <a:extLst>
                        <a:ext uri="{FF2B5EF4-FFF2-40B4-BE49-F238E27FC236}">
                          <a16:creationId xmlns:a16="http://schemas.microsoft.com/office/drawing/2014/main" id="{6FCAE174-090A-2C8C-862B-040983AAB9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30499" y="3248951"/>
                      <a:ext cx="233049" cy="233049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" name="フリーフォーム: 図形 139">
                      <a:extLst>
                        <a:ext uri="{FF2B5EF4-FFF2-40B4-BE49-F238E27FC236}">
                          <a16:creationId xmlns:a16="http://schemas.microsoft.com/office/drawing/2014/main" id="{62594463-1B87-6065-0278-B54C691E5E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45032" y="3006560"/>
                      <a:ext cx="158696" cy="15869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7377E7D1-3B89-6E09-DCB1-3DD5E7B11067}"/>
                    </a:ext>
                  </a:extLst>
                </p:cNvPr>
                <p:cNvGrpSpPr/>
                <p:nvPr/>
              </p:nvGrpSpPr>
              <p:grpSpPr>
                <a:xfrm>
                  <a:off x="4408557" y="1380611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121" name="グループ化 120">
                    <a:extLst>
                      <a:ext uri="{FF2B5EF4-FFF2-40B4-BE49-F238E27FC236}">
                        <a16:creationId xmlns:a16="http://schemas.microsoft.com/office/drawing/2014/main" id="{60B93E5B-133C-1D96-5D96-BFC20306406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6" name="円/楕円 159">
                      <a:extLst>
                        <a:ext uri="{FF2B5EF4-FFF2-40B4-BE49-F238E27FC236}">
                          <a16:creationId xmlns:a16="http://schemas.microsoft.com/office/drawing/2014/main" id="{F0B4D645-CDA9-0343-F5FA-F8F67E2C4B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7" name="円/楕円 160">
                      <a:extLst>
                        <a:ext uri="{FF2B5EF4-FFF2-40B4-BE49-F238E27FC236}">
                          <a16:creationId xmlns:a16="http://schemas.microsoft.com/office/drawing/2014/main" id="{CE1B809E-5007-E89A-28C4-7095730819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CA901E35-6C86-A41E-4756-CD6ADEBAD5E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4" name="円/楕円 157">
                      <a:extLst>
                        <a:ext uri="{FF2B5EF4-FFF2-40B4-BE49-F238E27FC236}">
                          <a16:creationId xmlns:a16="http://schemas.microsoft.com/office/drawing/2014/main" id="{DDE49429-BF0C-ED7A-1D10-3E1711550F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5" name="円/楕円 158">
                      <a:extLst>
                        <a:ext uri="{FF2B5EF4-FFF2-40B4-BE49-F238E27FC236}">
                          <a16:creationId xmlns:a16="http://schemas.microsoft.com/office/drawing/2014/main" id="{CE8D77E0-9B53-F1FF-AF03-096E677486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3" name="円/楕円 156">
                    <a:extLst>
                      <a:ext uri="{FF2B5EF4-FFF2-40B4-BE49-F238E27FC236}">
                        <a16:creationId xmlns:a16="http://schemas.microsoft.com/office/drawing/2014/main" id="{E3680207-A652-4AB1-778C-5A2EE7655017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0" name="月 109">
                  <a:extLst>
                    <a:ext uri="{FF2B5EF4-FFF2-40B4-BE49-F238E27FC236}">
                      <a16:creationId xmlns:a16="http://schemas.microsoft.com/office/drawing/2014/main" id="{76AAB1CB-33B6-0715-5257-249AA77DE83F}"/>
                    </a:ext>
                  </a:extLst>
                </p:cNvPr>
                <p:cNvSpPr/>
                <p:nvPr/>
              </p:nvSpPr>
              <p:spPr>
                <a:xfrm>
                  <a:off x="4511872" y="15538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44E94816-A440-1DF6-AB45-8B9B83F8AB09}"/>
                    </a:ext>
                  </a:extLst>
                </p:cNvPr>
                <p:cNvSpPr/>
                <p:nvPr/>
              </p:nvSpPr>
              <p:spPr>
                <a:xfrm flipH="1">
                  <a:off x="5287071" y="15538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08847A75-2524-1BF0-8149-8681D26776B3}"/>
                    </a:ext>
                  </a:extLst>
                </p:cNvPr>
                <p:cNvSpPr/>
                <p:nvPr/>
              </p:nvSpPr>
              <p:spPr>
                <a:xfrm>
                  <a:off x="4446972" y="1239640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" name="月 113">
                  <a:extLst>
                    <a:ext uri="{FF2B5EF4-FFF2-40B4-BE49-F238E27FC236}">
                      <a16:creationId xmlns:a16="http://schemas.microsoft.com/office/drawing/2014/main" id="{96A86872-9AFD-DC8E-EE80-E44A2C5EAB4A}"/>
                    </a:ext>
                  </a:extLst>
                </p:cNvPr>
                <p:cNvSpPr/>
                <p:nvPr/>
              </p:nvSpPr>
              <p:spPr>
                <a:xfrm rot="5400000">
                  <a:off x="4683796" y="1622957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0A34489F-0788-6E0F-5F05-DE9F954B46E8}"/>
                    </a:ext>
                  </a:extLst>
                </p:cNvPr>
                <p:cNvSpPr/>
                <p:nvPr/>
              </p:nvSpPr>
              <p:spPr>
                <a:xfrm rot="5400000">
                  <a:off x="5166549" y="1622959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ADBEAD17-74A3-CAE5-276E-EB225357892C}"/>
                    </a:ext>
                  </a:extLst>
                </p:cNvPr>
                <p:cNvSpPr/>
                <p:nvPr/>
              </p:nvSpPr>
              <p:spPr>
                <a:xfrm rot="12052275">
                  <a:off x="4616023" y="1843447"/>
                  <a:ext cx="209663" cy="157174"/>
                </a:xfrm>
                <a:custGeom>
                  <a:avLst/>
                  <a:gdLst>
                    <a:gd name="connsiteX0" fmla="*/ 9005 w 209663"/>
                    <a:gd name="connsiteY0" fmla="*/ 154191 h 157174"/>
                    <a:gd name="connsiteX1" fmla="*/ 230 w 209663"/>
                    <a:gd name="connsiteY1" fmla="*/ 155889 h 157174"/>
                    <a:gd name="connsiteX2" fmla="*/ 91543 w 209663"/>
                    <a:gd name="connsiteY2" fmla="*/ 80923 h 157174"/>
                    <a:gd name="connsiteX3" fmla="*/ 107724 w 209663"/>
                    <a:gd name="connsiteY3" fmla="*/ 76669 h 157174"/>
                    <a:gd name="connsiteX4" fmla="*/ 129007 w 209663"/>
                    <a:gd name="connsiteY4" fmla="*/ 8596 h 157174"/>
                    <a:gd name="connsiteX5" fmla="*/ 147839 w 209663"/>
                    <a:gd name="connsiteY5" fmla="*/ 68831 h 157174"/>
                    <a:gd name="connsiteX6" fmla="*/ 150130 w 209663"/>
                    <a:gd name="connsiteY6" fmla="*/ 68678 h 157174"/>
                    <a:gd name="connsiteX7" fmla="*/ 171602 w 209663"/>
                    <a:gd name="connsiteY7" fmla="*/ 0 h 157174"/>
                    <a:gd name="connsiteX8" fmla="*/ 193434 w 209663"/>
                    <a:gd name="connsiteY8" fmla="*/ 69829 h 157174"/>
                    <a:gd name="connsiteX9" fmla="*/ 198240 w 209663"/>
                    <a:gd name="connsiteY9" fmla="*/ 70388 h 157174"/>
                    <a:gd name="connsiteX10" fmla="*/ 209585 w 209663"/>
                    <a:gd name="connsiteY10" fmla="*/ 76064 h 157174"/>
                    <a:gd name="connsiteX11" fmla="*/ 98911 w 209663"/>
                    <a:gd name="connsiteY11" fmla="*/ 100249 h 157174"/>
                    <a:gd name="connsiteX12" fmla="*/ 9005 w 209663"/>
                    <a:gd name="connsiteY12" fmla="*/ 154191 h 157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9663" h="157174">
                      <a:moveTo>
                        <a:pt x="9005" y="154191"/>
                      </a:moveTo>
                      <a:cubicBezTo>
                        <a:pt x="4105" y="157253"/>
                        <a:pt x="1111" y="158198"/>
                        <a:pt x="230" y="155889"/>
                      </a:cubicBezTo>
                      <a:cubicBezTo>
                        <a:pt x="-3291" y="146653"/>
                        <a:pt x="33731" y="102966"/>
                        <a:pt x="91543" y="80923"/>
                      </a:cubicBezTo>
                      <a:lnTo>
                        <a:pt x="107724" y="76669"/>
                      </a:lnTo>
                      <a:lnTo>
                        <a:pt x="129007" y="8596"/>
                      </a:lnTo>
                      <a:lnTo>
                        <a:pt x="147839" y="68831"/>
                      </a:lnTo>
                      <a:lnTo>
                        <a:pt x="150130" y="68678"/>
                      </a:lnTo>
                      <a:lnTo>
                        <a:pt x="171602" y="0"/>
                      </a:lnTo>
                      <a:lnTo>
                        <a:pt x="193434" y="69829"/>
                      </a:lnTo>
                      <a:lnTo>
                        <a:pt x="198240" y="70388"/>
                      </a:lnTo>
                      <a:cubicBezTo>
                        <a:pt x="204904" y="72025"/>
                        <a:pt x="208974" y="74087"/>
                        <a:pt x="209585" y="76064"/>
                      </a:cubicBezTo>
                      <a:cubicBezTo>
                        <a:pt x="212029" y="83972"/>
                        <a:pt x="156723" y="78207"/>
                        <a:pt x="98911" y="100249"/>
                      </a:cubicBezTo>
                      <a:cubicBezTo>
                        <a:pt x="55553" y="116782"/>
                        <a:pt x="23705" y="145008"/>
                        <a:pt x="9005" y="1541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1A79E864-43D7-370E-5152-4B59EE9DBAC2}"/>
                    </a:ext>
                  </a:extLst>
                </p:cNvPr>
                <p:cNvSpPr/>
                <p:nvPr/>
              </p:nvSpPr>
              <p:spPr>
                <a:xfrm rot="9547725" flipH="1">
                  <a:off x="5081206" y="1843447"/>
                  <a:ext cx="209663" cy="157174"/>
                </a:xfrm>
                <a:custGeom>
                  <a:avLst/>
                  <a:gdLst>
                    <a:gd name="connsiteX0" fmla="*/ 9005 w 209663"/>
                    <a:gd name="connsiteY0" fmla="*/ 154191 h 157174"/>
                    <a:gd name="connsiteX1" fmla="*/ 230 w 209663"/>
                    <a:gd name="connsiteY1" fmla="*/ 155889 h 157174"/>
                    <a:gd name="connsiteX2" fmla="*/ 91543 w 209663"/>
                    <a:gd name="connsiteY2" fmla="*/ 80923 h 157174"/>
                    <a:gd name="connsiteX3" fmla="*/ 107724 w 209663"/>
                    <a:gd name="connsiteY3" fmla="*/ 76669 h 157174"/>
                    <a:gd name="connsiteX4" fmla="*/ 129007 w 209663"/>
                    <a:gd name="connsiteY4" fmla="*/ 8596 h 157174"/>
                    <a:gd name="connsiteX5" fmla="*/ 147839 w 209663"/>
                    <a:gd name="connsiteY5" fmla="*/ 68831 h 157174"/>
                    <a:gd name="connsiteX6" fmla="*/ 150130 w 209663"/>
                    <a:gd name="connsiteY6" fmla="*/ 68678 h 157174"/>
                    <a:gd name="connsiteX7" fmla="*/ 171602 w 209663"/>
                    <a:gd name="connsiteY7" fmla="*/ 0 h 157174"/>
                    <a:gd name="connsiteX8" fmla="*/ 193434 w 209663"/>
                    <a:gd name="connsiteY8" fmla="*/ 69829 h 157174"/>
                    <a:gd name="connsiteX9" fmla="*/ 198240 w 209663"/>
                    <a:gd name="connsiteY9" fmla="*/ 70388 h 157174"/>
                    <a:gd name="connsiteX10" fmla="*/ 209585 w 209663"/>
                    <a:gd name="connsiteY10" fmla="*/ 76064 h 157174"/>
                    <a:gd name="connsiteX11" fmla="*/ 98911 w 209663"/>
                    <a:gd name="connsiteY11" fmla="*/ 100249 h 157174"/>
                    <a:gd name="connsiteX12" fmla="*/ 9005 w 209663"/>
                    <a:gd name="connsiteY12" fmla="*/ 154191 h 157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9663" h="157174">
                      <a:moveTo>
                        <a:pt x="9005" y="154191"/>
                      </a:moveTo>
                      <a:cubicBezTo>
                        <a:pt x="4105" y="157253"/>
                        <a:pt x="1111" y="158198"/>
                        <a:pt x="230" y="155889"/>
                      </a:cubicBezTo>
                      <a:cubicBezTo>
                        <a:pt x="-3291" y="146653"/>
                        <a:pt x="33731" y="102966"/>
                        <a:pt x="91543" y="80923"/>
                      </a:cubicBezTo>
                      <a:lnTo>
                        <a:pt x="107724" y="76669"/>
                      </a:lnTo>
                      <a:lnTo>
                        <a:pt x="129007" y="8596"/>
                      </a:lnTo>
                      <a:lnTo>
                        <a:pt x="147839" y="68831"/>
                      </a:lnTo>
                      <a:lnTo>
                        <a:pt x="150130" y="68678"/>
                      </a:lnTo>
                      <a:lnTo>
                        <a:pt x="171602" y="0"/>
                      </a:lnTo>
                      <a:lnTo>
                        <a:pt x="193434" y="69829"/>
                      </a:lnTo>
                      <a:lnTo>
                        <a:pt x="198240" y="70388"/>
                      </a:lnTo>
                      <a:cubicBezTo>
                        <a:pt x="204904" y="72025"/>
                        <a:pt x="208974" y="74087"/>
                        <a:pt x="209585" y="76064"/>
                      </a:cubicBezTo>
                      <a:cubicBezTo>
                        <a:pt x="212029" y="83972"/>
                        <a:pt x="156723" y="78207"/>
                        <a:pt x="98911" y="100249"/>
                      </a:cubicBezTo>
                      <a:cubicBezTo>
                        <a:pt x="55553" y="116782"/>
                        <a:pt x="23705" y="145008"/>
                        <a:pt x="9005" y="1541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B82B1C46-2721-3A50-2DB7-B5C0DD7BF399}"/>
                  </a:ext>
                </a:extLst>
              </p:cNvPr>
              <p:cNvGrpSpPr/>
              <p:nvPr/>
            </p:nvGrpSpPr>
            <p:grpSpPr>
              <a:xfrm>
                <a:off x="3613150" y="2323355"/>
                <a:ext cx="2705100" cy="1215183"/>
                <a:chOff x="3613150" y="2323355"/>
                <a:chExt cx="2705100" cy="1215183"/>
              </a:xfrm>
            </p:grpSpPr>
            <p:grpSp>
              <p:nvGrpSpPr>
                <p:cNvPr id="323" name="グループ化 322">
                  <a:extLst>
                    <a:ext uri="{FF2B5EF4-FFF2-40B4-BE49-F238E27FC236}">
                      <a16:creationId xmlns:a16="http://schemas.microsoft.com/office/drawing/2014/main" id="{34DE35BF-E673-6227-FDE6-809AD595FA9B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4FA98C7D-E45F-7EAA-B319-671F21871210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6" name="四角形: 上の 2 つの角を丸める 181">
                    <a:extLst>
                      <a:ext uri="{FF2B5EF4-FFF2-40B4-BE49-F238E27FC236}">
                        <a16:creationId xmlns:a16="http://schemas.microsoft.com/office/drawing/2014/main" id="{B51BAB93-9EBA-480F-9823-B90F36464E63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9050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4" name="四角形: 上の 2 つの角を丸める 181">
                  <a:extLst>
                    <a:ext uri="{FF2B5EF4-FFF2-40B4-BE49-F238E27FC236}">
                      <a16:creationId xmlns:a16="http://schemas.microsoft.com/office/drawing/2014/main" id="{F18C8726-A20F-1955-527E-E162D8426B6C}"/>
                    </a:ext>
                  </a:extLst>
                </p:cNvPr>
                <p:cNvSpPr/>
                <p:nvPr/>
              </p:nvSpPr>
              <p:spPr>
                <a:xfrm>
                  <a:off x="36131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393B7460-937F-5CEC-5BEA-5EE45CF351A7}"/>
                </a:ext>
              </a:extLst>
            </p:cNvPr>
            <p:cNvGrpSpPr/>
            <p:nvPr/>
          </p:nvGrpSpPr>
          <p:grpSpPr>
            <a:xfrm>
              <a:off x="4281697" y="2263920"/>
              <a:ext cx="221455" cy="172195"/>
              <a:chOff x="1314450" y="2280493"/>
              <a:chExt cx="212372" cy="182066"/>
            </a:xfrm>
          </p:grpSpPr>
          <p:sp>
            <p:nvSpPr>
              <p:cNvPr id="224" name="四角形: 上の 2 つの角を丸める 223">
                <a:extLst>
                  <a:ext uri="{FF2B5EF4-FFF2-40B4-BE49-F238E27FC236}">
                    <a16:creationId xmlns:a16="http://schemas.microsoft.com/office/drawing/2014/main" id="{92A643D7-0264-6085-B8D7-1D27817ADDAD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6" name="四角形: 上の 2 つの角を丸める 225">
                <a:extLst>
                  <a:ext uri="{FF2B5EF4-FFF2-40B4-BE49-F238E27FC236}">
                    <a16:creationId xmlns:a16="http://schemas.microsoft.com/office/drawing/2014/main" id="{68730439-D7D5-B6D8-F00F-F933B749FFB3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EA71FFEC-B6BA-1CBD-CA5B-1A936EBC0E6E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四角形: 上の 2 つの角を丸める 227">
                <a:extLst>
                  <a:ext uri="{FF2B5EF4-FFF2-40B4-BE49-F238E27FC236}">
                    <a16:creationId xmlns:a16="http://schemas.microsoft.com/office/drawing/2014/main" id="{3038DA57-D479-4B36-A6A2-66218A431BF7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802CADE0-4D3F-2184-1AFA-F69E85259272}"/>
                </a:ext>
              </a:extLst>
            </p:cNvPr>
            <p:cNvGrpSpPr/>
            <p:nvPr/>
          </p:nvGrpSpPr>
          <p:grpSpPr>
            <a:xfrm flipH="1">
              <a:off x="5374261" y="2263920"/>
              <a:ext cx="221455" cy="172195"/>
              <a:chOff x="1314450" y="2280493"/>
              <a:chExt cx="212372" cy="182066"/>
            </a:xfrm>
          </p:grpSpPr>
          <p:sp>
            <p:nvSpPr>
              <p:cNvPr id="230" name="四角形: 上の 2 つの角を丸める 229">
                <a:extLst>
                  <a:ext uri="{FF2B5EF4-FFF2-40B4-BE49-F238E27FC236}">
                    <a16:creationId xmlns:a16="http://schemas.microsoft.com/office/drawing/2014/main" id="{9AFD5A68-A6D9-A8F3-BD61-644D05004384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D237455E-D6FA-B100-5801-E887417304FC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FB4CC2F6-5478-B4EA-9E72-12CC6DA1D698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994A8A06-8E15-2982-ACD9-F6B71614C698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3637ABF5-E4C2-4C80-7A94-B3C1976D5C34}"/>
                </a:ext>
              </a:extLst>
            </p:cNvPr>
            <p:cNvGrpSpPr/>
            <p:nvPr/>
          </p:nvGrpSpPr>
          <p:grpSpPr>
            <a:xfrm>
              <a:off x="4801364" y="1930514"/>
              <a:ext cx="296892" cy="65726"/>
              <a:chOff x="1571462" y="5116942"/>
              <a:chExt cx="1195550" cy="264672"/>
            </a:xfrm>
          </p:grpSpPr>
          <p:sp>
            <p:nvSpPr>
              <p:cNvPr id="362" name="月 361">
                <a:extLst>
                  <a:ext uri="{FF2B5EF4-FFF2-40B4-BE49-F238E27FC236}">
                    <a16:creationId xmlns:a16="http://schemas.microsoft.com/office/drawing/2014/main" id="{26701DAA-0900-B1FC-60FC-B58A2D1BEA67}"/>
                  </a:ext>
                </a:extLst>
              </p:cNvPr>
              <p:cNvSpPr/>
              <p:nvPr/>
            </p:nvSpPr>
            <p:spPr>
              <a:xfrm rot="5400000">
                <a:off x="2037970" y="4650434"/>
                <a:ext cx="262534" cy="1195550"/>
              </a:xfrm>
              <a:prstGeom prst="moon">
                <a:avLst>
                  <a:gd name="adj" fmla="val 71981"/>
                </a:avLst>
              </a:prstGeom>
              <a:solidFill>
                <a:srgbClr val="FF66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D0D8BD1F-0653-2FC0-465E-15E3051C1A91}"/>
                  </a:ext>
                </a:extLst>
              </p:cNvPr>
              <p:cNvSpPr/>
              <p:nvPr/>
            </p:nvSpPr>
            <p:spPr>
              <a:xfrm rot="5400000">
                <a:off x="2197629" y="5083802"/>
                <a:ext cx="113025" cy="183857"/>
              </a:xfrm>
              <a:custGeom>
                <a:avLst/>
                <a:gdLst>
                  <a:gd name="connsiteX0" fmla="*/ 0 w 113025"/>
                  <a:gd name="connsiteY0" fmla="*/ 173745 h 183857"/>
                  <a:gd name="connsiteX1" fmla="*/ 5197 w 113025"/>
                  <a:gd name="connsiteY1" fmla="*/ 56360 h 183857"/>
                  <a:gd name="connsiteX2" fmla="*/ 12225 w 113025"/>
                  <a:gd name="connsiteY2" fmla="*/ 4807 h 183857"/>
                  <a:gd name="connsiteX3" fmla="*/ 36035 w 113025"/>
                  <a:gd name="connsiteY3" fmla="*/ 0 h 183857"/>
                  <a:gd name="connsiteX4" fmla="*/ 87464 w 113025"/>
                  <a:gd name="connsiteY4" fmla="*/ 0 h 183857"/>
                  <a:gd name="connsiteX5" fmla="*/ 105647 w 113025"/>
                  <a:gd name="connsiteY5" fmla="*/ 7532 h 183857"/>
                  <a:gd name="connsiteX6" fmla="*/ 113025 w 113025"/>
                  <a:gd name="connsiteY6" fmla="*/ 25343 h 183857"/>
                  <a:gd name="connsiteX7" fmla="*/ 112871 w 113025"/>
                  <a:gd name="connsiteY7" fmla="*/ 25715 h 183857"/>
                  <a:gd name="connsiteX8" fmla="*/ 112871 w 113025"/>
                  <a:gd name="connsiteY8" fmla="*/ 158142 h 183857"/>
                  <a:gd name="connsiteX9" fmla="*/ 113025 w 113025"/>
                  <a:gd name="connsiteY9" fmla="*/ 158514 h 183857"/>
                  <a:gd name="connsiteX10" fmla="*/ 105647 w 113025"/>
                  <a:gd name="connsiteY10" fmla="*/ 176325 h 183857"/>
                  <a:gd name="connsiteX11" fmla="*/ 87464 w 113025"/>
                  <a:gd name="connsiteY11" fmla="*/ 183857 h 183857"/>
                  <a:gd name="connsiteX12" fmla="*/ 36035 w 113025"/>
                  <a:gd name="connsiteY12" fmla="*/ 183857 h 183857"/>
                  <a:gd name="connsiteX13" fmla="*/ 6007 w 113025"/>
                  <a:gd name="connsiteY13" fmla="*/ 177795 h 183857"/>
                  <a:gd name="connsiteX14" fmla="*/ 0 w 113025"/>
                  <a:gd name="connsiteY14" fmla="*/ 173745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3025" h="183857">
                    <a:moveTo>
                      <a:pt x="0" y="173745"/>
                    </a:moveTo>
                    <a:lnTo>
                      <a:pt x="5197" y="56360"/>
                    </a:lnTo>
                    <a:lnTo>
                      <a:pt x="12225" y="4807"/>
                    </a:lnTo>
                    <a:lnTo>
                      <a:pt x="36035" y="0"/>
                    </a:lnTo>
                    <a:lnTo>
                      <a:pt x="87464" y="0"/>
                    </a:lnTo>
                    <a:cubicBezTo>
                      <a:pt x="94565" y="0"/>
                      <a:pt x="100994" y="2878"/>
                      <a:pt x="105647" y="7532"/>
                    </a:cubicBezTo>
                    <a:lnTo>
                      <a:pt x="113025" y="25343"/>
                    </a:lnTo>
                    <a:lnTo>
                      <a:pt x="112871" y="25715"/>
                    </a:lnTo>
                    <a:lnTo>
                      <a:pt x="112871" y="158142"/>
                    </a:lnTo>
                    <a:lnTo>
                      <a:pt x="113025" y="158514"/>
                    </a:lnTo>
                    <a:lnTo>
                      <a:pt x="105647" y="176325"/>
                    </a:lnTo>
                    <a:cubicBezTo>
                      <a:pt x="100994" y="180979"/>
                      <a:pt x="94565" y="183857"/>
                      <a:pt x="87464" y="183857"/>
                    </a:cubicBezTo>
                    <a:lnTo>
                      <a:pt x="36035" y="183857"/>
                    </a:lnTo>
                    <a:cubicBezTo>
                      <a:pt x="25384" y="183857"/>
                      <a:pt x="15237" y="181698"/>
                      <a:pt x="6007" y="177795"/>
                    </a:cubicBezTo>
                    <a:lnTo>
                      <a:pt x="0" y="173745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C32B36CB-095F-B275-E481-C95531846DF8}"/>
                  </a:ext>
                </a:extLst>
              </p:cNvPr>
              <p:cNvSpPr/>
              <p:nvPr/>
            </p:nvSpPr>
            <p:spPr>
              <a:xfrm rot="5400000">
                <a:off x="2013288" y="5084121"/>
                <a:ext cx="112387" cy="183857"/>
              </a:xfrm>
              <a:custGeom>
                <a:avLst/>
                <a:gdLst>
                  <a:gd name="connsiteX0" fmla="*/ 0 w 112387"/>
                  <a:gd name="connsiteY0" fmla="*/ 9682 h 183857"/>
                  <a:gd name="connsiteX1" fmla="*/ 5369 w 112387"/>
                  <a:gd name="connsiteY1" fmla="*/ 6062 h 183857"/>
                  <a:gd name="connsiteX2" fmla="*/ 35397 w 112387"/>
                  <a:gd name="connsiteY2" fmla="*/ 0 h 183857"/>
                  <a:gd name="connsiteX3" fmla="*/ 86826 w 112387"/>
                  <a:gd name="connsiteY3" fmla="*/ 0 h 183857"/>
                  <a:gd name="connsiteX4" fmla="*/ 105009 w 112387"/>
                  <a:gd name="connsiteY4" fmla="*/ 7532 h 183857"/>
                  <a:gd name="connsiteX5" fmla="*/ 112387 w 112387"/>
                  <a:gd name="connsiteY5" fmla="*/ 25343 h 183857"/>
                  <a:gd name="connsiteX6" fmla="*/ 112233 w 112387"/>
                  <a:gd name="connsiteY6" fmla="*/ 25715 h 183857"/>
                  <a:gd name="connsiteX7" fmla="*/ 112233 w 112387"/>
                  <a:gd name="connsiteY7" fmla="*/ 158142 h 183857"/>
                  <a:gd name="connsiteX8" fmla="*/ 112387 w 112387"/>
                  <a:gd name="connsiteY8" fmla="*/ 158514 h 183857"/>
                  <a:gd name="connsiteX9" fmla="*/ 105009 w 112387"/>
                  <a:gd name="connsiteY9" fmla="*/ 176325 h 183857"/>
                  <a:gd name="connsiteX10" fmla="*/ 86826 w 112387"/>
                  <a:gd name="connsiteY10" fmla="*/ 183857 h 183857"/>
                  <a:gd name="connsiteX11" fmla="*/ 35397 w 112387"/>
                  <a:gd name="connsiteY11" fmla="*/ 183857 h 183857"/>
                  <a:gd name="connsiteX12" fmla="*/ 13669 w 112387"/>
                  <a:gd name="connsiteY12" fmla="*/ 179471 h 183857"/>
                  <a:gd name="connsiteX13" fmla="*/ 4559 w 112387"/>
                  <a:gd name="connsiteY13" fmla="*/ 112646 h 183857"/>
                  <a:gd name="connsiteX14" fmla="*/ 0 w 112387"/>
                  <a:gd name="connsiteY14" fmla="*/ 9682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2387" h="183857">
                    <a:moveTo>
                      <a:pt x="0" y="9682"/>
                    </a:moveTo>
                    <a:lnTo>
                      <a:pt x="5369" y="6062"/>
                    </a:lnTo>
                    <a:cubicBezTo>
                      <a:pt x="14599" y="2159"/>
                      <a:pt x="24746" y="0"/>
                      <a:pt x="35397" y="0"/>
                    </a:cubicBezTo>
                    <a:lnTo>
                      <a:pt x="86826" y="0"/>
                    </a:lnTo>
                    <a:cubicBezTo>
                      <a:pt x="93927" y="0"/>
                      <a:pt x="100356" y="2878"/>
                      <a:pt x="105009" y="7532"/>
                    </a:cubicBezTo>
                    <a:lnTo>
                      <a:pt x="112387" y="25343"/>
                    </a:lnTo>
                    <a:lnTo>
                      <a:pt x="112233" y="25715"/>
                    </a:lnTo>
                    <a:lnTo>
                      <a:pt x="112233" y="158142"/>
                    </a:lnTo>
                    <a:lnTo>
                      <a:pt x="112387" y="158514"/>
                    </a:lnTo>
                    <a:lnTo>
                      <a:pt x="105009" y="176325"/>
                    </a:lnTo>
                    <a:cubicBezTo>
                      <a:pt x="100356" y="180979"/>
                      <a:pt x="93927" y="183857"/>
                      <a:pt x="86826" y="183857"/>
                    </a:cubicBezTo>
                    <a:lnTo>
                      <a:pt x="35397" y="183857"/>
                    </a:lnTo>
                    <a:lnTo>
                      <a:pt x="13669" y="179471"/>
                    </a:lnTo>
                    <a:lnTo>
                      <a:pt x="4559" y="112646"/>
                    </a:lnTo>
                    <a:lnTo>
                      <a:pt x="0" y="9682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2303FD77-1DBF-A26A-1164-D54656EF0EB4}"/>
                  </a:ext>
                </a:extLst>
              </p:cNvPr>
              <p:cNvSpPr/>
              <p:nvPr/>
            </p:nvSpPr>
            <p:spPr>
              <a:xfrm rot="5400000">
                <a:off x="2382577" y="5097120"/>
                <a:ext cx="99418" cy="170826"/>
              </a:xfrm>
              <a:custGeom>
                <a:avLst/>
                <a:gdLst>
                  <a:gd name="connsiteX0" fmla="*/ 0 w 99418"/>
                  <a:gd name="connsiteY0" fmla="*/ 166298 h 170826"/>
                  <a:gd name="connsiteX1" fmla="*/ 6887 w 99418"/>
                  <a:gd name="connsiteY1" fmla="*/ 115781 h 170826"/>
                  <a:gd name="connsiteX2" fmla="*/ 31093 w 99418"/>
                  <a:gd name="connsiteY2" fmla="*/ 14240 h 170826"/>
                  <a:gd name="connsiteX3" fmla="*/ 36253 w 99418"/>
                  <a:gd name="connsiteY3" fmla="*/ 0 h 170826"/>
                  <a:gd name="connsiteX4" fmla="*/ 73857 w 99418"/>
                  <a:gd name="connsiteY4" fmla="*/ 0 h 170826"/>
                  <a:gd name="connsiteX5" fmla="*/ 92040 w 99418"/>
                  <a:gd name="connsiteY5" fmla="*/ 7532 h 170826"/>
                  <a:gd name="connsiteX6" fmla="*/ 99418 w 99418"/>
                  <a:gd name="connsiteY6" fmla="*/ 25343 h 170826"/>
                  <a:gd name="connsiteX7" fmla="*/ 99264 w 99418"/>
                  <a:gd name="connsiteY7" fmla="*/ 25715 h 170826"/>
                  <a:gd name="connsiteX8" fmla="*/ 99264 w 99418"/>
                  <a:gd name="connsiteY8" fmla="*/ 145111 h 170826"/>
                  <a:gd name="connsiteX9" fmla="*/ 99418 w 99418"/>
                  <a:gd name="connsiteY9" fmla="*/ 145483 h 170826"/>
                  <a:gd name="connsiteX10" fmla="*/ 92040 w 99418"/>
                  <a:gd name="connsiteY10" fmla="*/ 163294 h 170826"/>
                  <a:gd name="connsiteX11" fmla="*/ 73857 w 99418"/>
                  <a:gd name="connsiteY11" fmla="*/ 170826 h 170826"/>
                  <a:gd name="connsiteX12" fmla="*/ 22428 w 99418"/>
                  <a:gd name="connsiteY12" fmla="*/ 170826 h 170826"/>
                  <a:gd name="connsiteX13" fmla="*/ 0 w 99418"/>
                  <a:gd name="connsiteY13" fmla="*/ 166298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9418" h="170826">
                    <a:moveTo>
                      <a:pt x="0" y="166298"/>
                    </a:moveTo>
                    <a:lnTo>
                      <a:pt x="6887" y="115781"/>
                    </a:lnTo>
                    <a:cubicBezTo>
                      <a:pt x="13530" y="80023"/>
                      <a:pt x="21657" y="46042"/>
                      <a:pt x="31093" y="14240"/>
                    </a:cubicBezTo>
                    <a:lnTo>
                      <a:pt x="36253" y="0"/>
                    </a:lnTo>
                    <a:lnTo>
                      <a:pt x="73857" y="0"/>
                    </a:lnTo>
                    <a:cubicBezTo>
                      <a:pt x="80958" y="0"/>
                      <a:pt x="87387" y="2878"/>
                      <a:pt x="92040" y="7532"/>
                    </a:cubicBezTo>
                    <a:lnTo>
                      <a:pt x="99418" y="25343"/>
                    </a:lnTo>
                    <a:lnTo>
                      <a:pt x="99264" y="25715"/>
                    </a:lnTo>
                    <a:lnTo>
                      <a:pt x="99264" y="145111"/>
                    </a:lnTo>
                    <a:lnTo>
                      <a:pt x="99418" y="145483"/>
                    </a:lnTo>
                    <a:lnTo>
                      <a:pt x="92040" y="163294"/>
                    </a:lnTo>
                    <a:cubicBezTo>
                      <a:pt x="87387" y="167948"/>
                      <a:pt x="80958" y="170826"/>
                      <a:pt x="73857" y="170826"/>
                    </a:cubicBezTo>
                    <a:lnTo>
                      <a:pt x="22428" y="170826"/>
                    </a:lnTo>
                    <a:lnTo>
                      <a:pt x="0" y="166298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77D103E7-6E10-DF0D-1E26-9F6824306C1C}"/>
                  </a:ext>
                </a:extLst>
              </p:cNvPr>
              <p:cNvSpPr/>
              <p:nvPr/>
            </p:nvSpPr>
            <p:spPr>
              <a:xfrm rot="5400000">
                <a:off x="1842614" y="5098106"/>
                <a:ext cx="97447" cy="170826"/>
              </a:xfrm>
              <a:custGeom>
                <a:avLst/>
                <a:gdLst>
                  <a:gd name="connsiteX0" fmla="*/ 0 w 97447"/>
                  <a:gd name="connsiteY0" fmla="*/ 4130 h 170826"/>
                  <a:gd name="connsiteX1" fmla="*/ 20457 w 97447"/>
                  <a:gd name="connsiteY1" fmla="*/ 0 h 170826"/>
                  <a:gd name="connsiteX2" fmla="*/ 71886 w 97447"/>
                  <a:gd name="connsiteY2" fmla="*/ 0 h 170826"/>
                  <a:gd name="connsiteX3" fmla="*/ 90069 w 97447"/>
                  <a:gd name="connsiteY3" fmla="*/ 7532 h 170826"/>
                  <a:gd name="connsiteX4" fmla="*/ 97447 w 97447"/>
                  <a:gd name="connsiteY4" fmla="*/ 25343 h 170826"/>
                  <a:gd name="connsiteX5" fmla="*/ 97293 w 97447"/>
                  <a:gd name="connsiteY5" fmla="*/ 25715 h 170826"/>
                  <a:gd name="connsiteX6" fmla="*/ 97293 w 97447"/>
                  <a:gd name="connsiteY6" fmla="*/ 145111 h 170826"/>
                  <a:gd name="connsiteX7" fmla="*/ 97447 w 97447"/>
                  <a:gd name="connsiteY7" fmla="*/ 145483 h 170826"/>
                  <a:gd name="connsiteX8" fmla="*/ 90069 w 97447"/>
                  <a:gd name="connsiteY8" fmla="*/ 163294 h 170826"/>
                  <a:gd name="connsiteX9" fmla="*/ 71886 w 97447"/>
                  <a:gd name="connsiteY9" fmla="*/ 170826 h 170826"/>
                  <a:gd name="connsiteX10" fmla="*/ 39663 w 97447"/>
                  <a:gd name="connsiteY10" fmla="*/ 170826 h 170826"/>
                  <a:gd name="connsiteX11" fmla="*/ 29122 w 97447"/>
                  <a:gd name="connsiteY11" fmla="*/ 141735 h 170826"/>
                  <a:gd name="connsiteX12" fmla="*/ 4916 w 97447"/>
                  <a:gd name="connsiteY12" fmla="*/ 40194 h 170826"/>
                  <a:gd name="connsiteX13" fmla="*/ 0 w 97447"/>
                  <a:gd name="connsiteY13" fmla="*/ 4130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7447" h="170826">
                    <a:moveTo>
                      <a:pt x="0" y="4130"/>
                    </a:moveTo>
                    <a:lnTo>
                      <a:pt x="20457" y="0"/>
                    </a:lnTo>
                    <a:lnTo>
                      <a:pt x="71886" y="0"/>
                    </a:lnTo>
                    <a:cubicBezTo>
                      <a:pt x="78987" y="0"/>
                      <a:pt x="85416" y="2878"/>
                      <a:pt x="90069" y="7532"/>
                    </a:cubicBezTo>
                    <a:lnTo>
                      <a:pt x="97447" y="25343"/>
                    </a:lnTo>
                    <a:lnTo>
                      <a:pt x="97293" y="25715"/>
                    </a:lnTo>
                    <a:lnTo>
                      <a:pt x="97293" y="145111"/>
                    </a:lnTo>
                    <a:lnTo>
                      <a:pt x="97447" y="145483"/>
                    </a:lnTo>
                    <a:lnTo>
                      <a:pt x="90069" y="163294"/>
                    </a:lnTo>
                    <a:cubicBezTo>
                      <a:pt x="85416" y="167948"/>
                      <a:pt x="78987" y="170826"/>
                      <a:pt x="71886" y="170826"/>
                    </a:cubicBezTo>
                    <a:lnTo>
                      <a:pt x="39663" y="170826"/>
                    </a:lnTo>
                    <a:lnTo>
                      <a:pt x="29122" y="141735"/>
                    </a:lnTo>
                    <a:cubicBezTo>
                      <a:pt x="19686" y="109933"/>
                      <a:pt x="11559" y="75952"/>
                      <a:pt x="4916" y="40194"/>
                    </a:cubicBezTo>
                    <a:lnTo>
                      <a:pt x="0" y="413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C5FA4B26-2FB5-2180-D613-94E9EDED7C38}"/>
                  </a:ext>
                </a:extLst>
              </p:cNvPr>
              <p:cNvSpPr/>
              <p:nvPr/>
            </p:nvSpPr>
            <p:spPr>
              <a:xfrm rot="5400000">
                <a:off x="2555574" y="5132294"/>
                <a:ext cx="62875" cy="137022"/>
              </a:xfrm>
              <a:custGeom>
                <a:avLst/>
                <a:gdLst>
                  <a:gd name="connsiteX0" fmla="*/ 0 w 62875"/>
                  <a:gd name="connsiteY0" fmla="*/ 137022 h 137022"/>
                  <a:gd name="connsiteX1" fmla="*/ 26607 w 62875"/>
                  <a:gd name="connsiteY1" fmla="*/ 63594 h 137022"/>
                  <a:gd name="connsiteX2" fmla="*/ 60459 w 62875"/>
                  <a:gd name="connsiteY2" fmla="*/ 0 h 137022"/>
                  <a:gd name="connsiteX3" fmla="*/ 62875 w 62875"/>
                  <a:gd name="connsiteY3" fmla="*/ 5832 h 137022"/>
                  <a:gd name="connsiteX4" fmla="*/ 62721 w 62875"/>
                  <a:gd name="connsiteY4" fmla="*/ 6204 h 137022"/>
                  <a:gd name="connsiteX5" fmla="*/ 62721 w 62875"/>
                  <a:gd name="connsiteY5" fmla="*/ 111307 h 137022"/>
                  <a:gd name="connsiteX6" fmla="*/ 62875 w 62875"/>
                  <a:gd name="connsiteY6" fmla="*/ 111679 h 137022"/>
                  <a:gd name="connsiteX7" fmla="*/ 55497 w 62875"/>
                  <a:gd name="connsiteY7" fmla="*/ 129490 h 137022"/>
                  <a:gd name="connsiteX8" fmla="*/ 37314 w 62875"/>
                  <a:gd name="connsiteY8" fmla="*/ 137022 h 137022"/>
                  <a:gd name="connsiteX9" fmla="*/ 0 w 62875"/>
                  <a:gd name="connsiteY9" fmla="*/ 137022 h 137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875" h="137022">
                    <a:moveTo>
                      <a:pt x="0" y="137022"/>
                    </a:moveTo>
                    <a:lnTo>
                      <a:pt x="26607" y="63594"/>
                    </a:lnTo>
                    <a:lnTo>
                      <a:pt x="60459" y="0"/>
                    </a:lnTo>
                    <a:lnTo>
                      <a:pt x="62875" y="5832"/>
                    </a:lnTo>
                    <a:lnTo>
                      <a:pt x="62721" y="6204"/>
                    </a:lnTo>
                    <a:lnTo>
                      <a:pt x="62721" y="111307"/>
                    </a:lnTo>
                    <a:lnTo>
                      <a:pt x="62875" y="111679"/>
                    </a:lnTo>
                    <a:lnTo>
                      <a:pt x="55497" y="129490"/>
                    </a:lnTo>
                    <a:cubicBezTo>
                      <a:pt x="50844" y="134144"/>
                      <a:pt x="44415" y="137022"/>
                      <a:pt x="37314" y="137022"/>
                    </a:cubicBezTo>
                    <a:lnTo>
                      <a:pt x="0" y="137022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B9185ACF-40AD-99C1-D46F-25C1D9DA3E1B}"/>
                  </a:ext>
                </a:extLst>
              </p:cNvPr>
              <p:cNvSpPr/>
              <p:nvPr/>
            </p:nvSpPr>
            <p:spPr>
              <a:xfrm rot="5400000">
                <a:off x="1713165" y="5140287"/>
                <a:ext cx="57493" cy="126419"/>
              </a:xfrm>
              <a:custGeom>
                <a:avLst/>
                <a:gdLst>
                  <a:gd name="connsiteX0" fmla="*/ 0 w 57493"/>
                  <a:gd name="connsiteY0" fmla="*/ 0 h 126419"/>
                  <a:gd name="connsiteX1" fmla="*/ 31932 w 57493"/>
                  <a:gd name="connsiteY1" fmla="*/ 0 h 126419"/>
                  <a:gd name="connsiteX2" fmla="*/ 50115 w 57493"/>
                  <a:gd name="connsiteY2" fmla="*/ 7532 h 126419"/>
                  <a:gd name="connsiteX3" fmla="*/ 57493 w 57493"/>
                  <a:gd name="connsiteY3" fmla="*/ 25343 h 126419"/>
                  <a:gd name="connsiteX4" fmla="*/ 57339 w 57493"/>
                  <a:gd name="connsiteY4" fmla="*/ 25715 h 126419"/>
                  <a:gd name="connsiteX5" fmla="*/ 57339 w 57493"/>
                  <a:gd name="connsiteY5" fmla="*/ 126419 h 126419"/>
                  <a:gd name="connsiteX6" fmla="*/ 21225 w 57493"/>
                  <a:gd name="connsiteY6" fmla="*/ 58575 h 126419"/>
                  <a:gd name="connsiteX7" fmla="*/ 0 w 57493"/>
                  <a:gd name="connsiteY7" fmla="*/ 0 h 12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493" h="126419">
                    <a:moveTo>
                      <a:pt x="0" y="0"/>
                    </a:moveTo>
                    <a:lnTo>
                      <a:pt x="31932" y="0"/>
                    </a:lnTo>
                    <a:cubicBezTo>
                      <a:pt x="39033" y="0"/>
                      <a:pt x="45462" y="2878"/>
                      <a:pt x="50115" y="7532"/>
                    </a:cubicBezTo>
                    <a:lnTo>
                      <a:pt x="57493" y="25343"/>
                    </a:lnTo>
                    <a:lnTo>
                      <a:pt x="57339" y="25715"/>
                    </a:lnTo>
                    <a:lnTo>
                      <a:pt x="57339" y="126419"/>
                    </a:lnTo>
                    <a:lnTo>
                      <a:pt x="21225" y="58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DF441B97-5399-A0C5-2D8F-AFBC9B00B317}"/>
                  </a:ext>
                </a:extLst>
              </p:cNvPr>
              <p:cNvSpPr/>
              <p:nvPr/>
            </p:nvSpPr>
            <p:spPr>
              <a:xfrm rot="5400000">
                <a:off x="1663188" y="5217642"/>
                <a:ext cx="127332" cy="156533"/>
              </a:xfrm>
              <a:custGeom>
                <a:avLst/>
                <a:gdLst>
                  <a:gd name="connsiteX0" fmla="*/ 0 w 127332"/>
                  <a:gd name="connsiteY0" fmla="*/ 25343 h 156533"/>
                  <a:gd name="connsiteX1" fmla="*/ 7378 w 127332"/>
                  <a:gd name="connsiteY1" fmla="*/ 7532 h 156533"/>
                  <a:gd name="connsiteX2" fmla="*/ 25561 w 127332"/>
                  <a:gd name="connsiteY2" fmla="*/ 0 h 156533"/>
                  <a:gd name="connsiteX3" fmla="*/ 76990 w 127332"/>
                  <a:gd name="connsiteY3" fmla="*/ 0 h 156533"/>
                  <a:gd name="connsiteX4" fmla="*/ 103773 w 127332"/>
                  <a:gd name="connsiteY4" fmla="*/ 5407 h 156533"/>
                  <a:gd name="connsiteX5" fmla="*/ 117580 w 127332"/>
                  <a:gd name="connsiteY5" fmla="*/ 93907 h 156533"/>
                  <a:gd name="connsiteX6" fmla="*/ 127332 w 127332"/>
                  <a:gd name="connsiteY6" fmla="*/ 136775 h 156533"/>
                  <a:gd name="connsiteX7" fmla="*/ 107018 w 127332"/>
                  <a:gd name="connsiteY7" fmla="*/ 150471 h 156533"/>
                  <a:gd name="connsiteX8" fmla="*/ 76990 w 127332"/>
                  <a:gd name="connsiteY8" fmla="*/ 156533 h 156533"/>
                  <a:gd name="connsiteX9" fmla="*/ 25561 w 127332"/>
                  <a:gd name="connsiteY9" fmla="*/ 156533 h 156533"/>
                  <a:gd name="connsiteX10" fmla="*/ 21389 w 127332"/>
                  <a:gd name="connsiteY10" fmla="*/ 154804 h 156533"/>
                  <a:gd name="connsiteX11" fmla="*/ 2587 w 127332"/>
                  <a:gd name="connsiteY11" fmla="*/ 131568 h 156533"/>
                  <a:gd name="connsiteX12" fmla="*/ 154 w 127332"/>
                  <a:gd name="connsiteY12" fmla="*/ 126997 h 156533"/>
                  <a:gd name="connsiteX13" fmla="*/ 154 w 127332"/>
                  <a:gd name="connsiteY13" fmla="*/ 25715 h 156533"/>
                  <a:gd name="connsiteX14" fmla="*/ 0 w 127332"/>
                  <a:gd name="connsiteY14" fmla="*/ 25343 h 15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7332" h="156533">
                    <a:moveTo>
                      <a:pt x="0" y="25343"/>
                    </a:move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103773" y="5407"/>
                    </a:lnTo>
                    <a:lnTo>
                      <a:pt x="117580" y="93907"/>
                    </a:lnTo>
                    <a:lnTo>
                      <a:pt x="127332" y="136775"/>
                    </a:lnTo>
                    <a:lnTo>
                      <a:pt x="107018" y="150471"/>
                    </a:lnTo>
                    <a:cubicBezTo>
                      <a:pt x="97789" y="154374"/>
                      <a:pt x="87641" y="156533"/>
                      <a:pt x="76990" y="156533"/>
                    </a:cubicBezTo>
                    <a:lnTo>
                      <a:pt x="25561" y="156533"/>
                    </a:lnTo>
                    <a:lnTo>
                      <a:pt x="21389" y="154804"/>
                    </a:lnTo>
                    <a:lnTo>
                      <a:pt x="2587" y="131568"/>
                    </a:lnTo>
                    <a:lnTo>
                      <a:pt x="154" y="126997"/>
                    </a:lnTo>
                    <a:lnTo>
                      <a:pt x="154" y="25715"/>
                    </a:lnTo>
                    <a:lnTo>
                      <a:pt x="0" y="2534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AAE4E436-2EB5-B6EF-8B24-326746ACBBE6}"/>
                  </a:ext>
                </a:extLst>
              </p:cNvPr>
              <p:cNvSpPr/>
              <p:nvPr/>
            </p:nvSpPr>
            <p:spPr>
              <a:xfrm rot="5400000">
                <a:off x="1840329" y="5197837"/>
                <a:ext cx="102016" cy="170826"/>
              </a:xfrm>
              <a:custGeom>
                <a:avLst/>
                <a:gdLst>
                  <a:gd name="connsiteX0" fmla="*/ 0 w 102016"/>
                  <a:gd name="connsiteY0" fmla="*/ 145483 h 170826"/>
                  <a:gd name="connsiteX1" fmla="*/ 154 w 102016"/>
                  <a:gd name="connsiteY1" fmla="*/ 145111 h 170826"/>
                  <a:gd name="connsiteX2" fmla="*/ 154 w 102016"/>
                  <a:gd name="connsiteY2" fmla="*/ 25715 h 170826"/>
                  <a:gd name="connsiteX3" fmla="*/ 0 w 102016"/>
                  <a:gd name="connsiteY3" fmla="*/ 25343 h 170826"/>
                  <a:gd name="connsiteX4" fmla="*/ 7378 w 102016"/>
                  <a:gd name="connsiteY4" fmla="*/ 7532 h 170826"/>
                  <a:gd name="connsiteX5" fmla="*/ 25561 w 102016"/>
                  <a:gd name="connsiteY5" fmla="*/ 0 h 170826"/>
                  <a:gd name="connsiteX6" fmla="*/ 76990 w 102016"/>
                  <a:gd name="connsiteY6" fmla="*/ 0 h 170826"/>
                  <a:gd name="connsiteX7" fmla="*/ 83907 w 102016"/>
                  <a:gd name="connsiteY7" fmla="*/ 1396 h 170826"/>
                  <a:gd name="connsiteX8" fmla="*/ 94549 w 102016"/>
                  <a:gd name="connsiteY8" fmla="*/ 117912 h 170826"/>
                  <a:gd name="connsiteX9" fmla="*/ 102016 w 102016"/>
                  <a:gd name="connsiteY9" fmla="*/ 165774 h 170826"/>
                  <a:gd name="connsiteX10" fmla="*/ 76990 w 102016"/>
                  <a:gd name="connsiteY10" fmla="*/ 170826 h 170826"/>
                  <a:gd name="connsiteX11" fmla="*/ 25561 w 102016"/>
                  <a:gd name="connsiteY11" fmla="*/ 170826 h 170826"/>
                  <a:gd name="connsiteX12" fmla="*/ 7378 w 102016"/>
                  <a:gd name="connsiteY12" fmla="*/ 163294 h 170826"/>
                  <a:gd name="connsiteX13" fmla="*/ 0 w 102016"/>
                  <a:gd name="connsiteY13" fmla="*/ 145483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2016" h="170826">
                    <a:moveTo>
                      <a:pt x="0" y="145483"/>
                    </a:moveTo>
                    <a:lnTo>
                      <a:pt x="154" y="145111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83907" y="1396"/>
                    </a:lnTo>
                    <a:lnTo>
                      <a:pt x="94549" y="117912"/>
                    </a:lnTo>
                    <a:lnTo>
                      <a:pt x="102016" y="165774"/>
                    </a:lnTo>
                    <a:lnTo>
                      <a:pt x="76990" y="170826"/>
                    </a:lnTo>
                    <a:lnTo>
                      <a:pt x="25561" y="170826"/>
                    </a:lnTo>
                    <a:cubicBezTo>
                      <a:pt x="18460" y="170826"/>
                      <a:pt x="12031" y="167948"/>
                      <a:pt x="7378" y="163294"/>
                    </a:cubicBezTo>
                    <a:lnTo>
                      <a:pt x="0" y="14548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5CE54682-4693-26FC-E94F-BBC94D4866B6}"/>
                  </a:ext>
                </a:extLst>
              </p:cNvPr>
              <p:cNvSpPr/>
              <p:nvPr/>
            </p:nvSpPr>
            <p:spPr>
              <a:xfrm rot="5400000">
                <a:off x="2027689" y="5182107"/>
                <a:ext cx="83585" cy="183857"/>
              </a:xfrm>
              <a:custGeom>
                <a:avLst/>
                <a:gdLst>
                  <a:gd name="connsiteX0" fmla="*/ 0 w 83585"/>
                  <a:gd name="connsiteY0" fmla="*/ 158514 h 183857"/>
                  <a:gd name="connsiteX1" fmla="*/ 154 w 83585"/>
                  <a:gd name="connsiteY1" fmla="*/ 158142 h 183857"/>
                  <a:gd name="connsiteX2" fmla="*/ 154 w 83585"/>
                  <a:gd name="connsiteY2" fmla="*/ 25715 h 183857"/>
                  <a:gd name="connsiteX3" fmla="*/ 0 w 83585"/>
                  <a:gd name="connsiteY3" fmla="*/ 25343 h 183857"/>
                  <a:gd name="connsiteX4" fmla="*/ 7378 w 83585"/>
                  <a:gd name="connsiteY4" fmla="*/ 7532 h 183857"/>
                  <a:gd name="connsiteX5" fmla="*/ 25561 w 83585"/>
                  <a:gd name="connsiteY5" fmla="*/ 0 h 183857"/>
                  <a:gd name="connsiteX6" fmla="*/ 76048 w 83585"/>
                  <a:gd name="connsiteY6" fmla="*/ 0 h 183857"/>
                  <a:gd name="connsiteX7" fmla="*/ 80540 w 83585"/>
                  <a:gd name="connsiteY7" fmla="*/ 149191 h 183857"/>
                  <a:gd name="connsiteX8" fmla="*/ 83585 w 83585"/>
                  <a:gd name="connsiteY8" fmla="*/ 182526 h 183857"/>
                  <a:gd name="connsiteX9" fmla="*/ 76990 w 83585"/>
                  <a:gd name="connsiteY9" fmla="*/ 183857 h 183857"/>
                  <a:gd name="connsiteX10" fmla="*/ 25561 w 83585"/>
                  <a:gd name="connsiteY10" fmla="*/ 183857 h 183857"/>
                  <a:gd name="connsiteX11" fmla="*/ 7378 w 83585"/>
                  <a:gd name="connsiteY11" fmla="*/ 176325 h 183857"/>
                  <a:gd name="connsiteX12" fmla="*/ 0 w 83585"/>
                  <a:gd name="connsiteY12" fmla="*/ 158514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585" h="183857">
                    <a:moveTo>
                      <a:pt x="0" y="158514"/>
                    </a:moveTo>
                    <a:lnTo>
                      <a:pt x="154" y="158142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048" y="0"/>
                    </a:lnTo>
                    <a:lnTo>
                      <a:pt x="80540" y="149191"/>
                    </a:lnTo>
                    <a:lnTo>
                      <a:pt x="83585" y="182526"/>
                    </a:lnTo>
                    <a:lnTo>
                      <a:pt x="76990" y="183857"/>
                    </a:lnTo>
                    <a:lnTo>
                      <a:pt x="25561" y="183857"/>
                    </a:lnTo>
                    <a:cubicBezTo>
                      <a:pt x="18460" y="183857"/>
                      <a:pt x="12031" y="180979"/>
                      <a:pt x="7378" y="176325"/>
                    </a:cubicBezTo>
                    <a:lnTo>
                      <a:pt x="0" y="158514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BB65D56A-AC7C-23B2-93AD-640A38454155}"/>
                  </a:ext>
                </a:extLst>
              </p:cNvPr>
              <p:cNvSpPr/>
              <p:nvPr/>
            </p:nvSpPr>
            <p:spPr>
              <a:xfrm rot="5400000">
                <a:off x="2213015" y="5181441"/>
                <a:ext cx="82253" cy="183857"/>
              </a:xfrm>
              <a:custGeom>
                <a:avLst/>
                <a:gdLst>
                  <a:gd name="connsiteX0" fmla="*/ 0 w 82253"/>
                  <a:gd name="connsiteY0" fmla="*/ 158514 h 183857"/>
                  <a:gd name="connsiteX1" fmla="*/ 154 w 82253"/>
                  <a:gd name="connsiteY1" fmla="*/ 158142 h 183857"/>
                  <a:gd name="connsiteX2" fmla="*/ 154 w 82253"/>
                  <a:gd name="connsiteY2" fmla="*/ 25715 h 183857"/>
                  <a:gd name="connsiteX3" fmla="*/ 0 w 82253"/>
                  <a:gd name="connsiteY3" fmla="*/ 25343 h 183857"/>
                  <a:gd name="connsiteX4" fmla="*/ 7378 w 82253"/>
                  <a:gd name="connsiteY4" fmla="*/ 7532 h 183857"/>
                  <a:gd name="connsiteX5" fmla="*/ 25561 w 82253"/>
                  <a:gd name="connsiteY5" fmla="*/ 0 h 183857"/>
                  <a:gd name="connsiteX6" fmla="*/ 76990 w 82253"/>
                  <a:gd name="connsiteY6" fmla="*/ 0 h 183857"/>
                  <a:gd name="connsiteX7" fmla="*/ 82253 w 82253"/>
                  <a:gd name="connsiteY7" fmla="*/ 1063 h 183857"/>
                  <a:gd name="connsiteX8" fmla="*/ 80540 w 82253"/>
                  <a:gd name="connsiteY8" fmla="*/ 19815 h 183857"/>
                  <a:gd name="connsiteX9" fmla="*/ 75812 w 82253"/>
                  <a:gd name="connsiteY9" fmla="*/ 176833 h 183857"/>
                  <a:gd name="connsiteX10" fmla="*/ 76024 w 82253"/>
                  <a:gd name="connsiteY10" fmla="*/ 183857 h 183857"/>
                  <a:gd name="connsiteX11" fmla="*/ 25561 w 82253"/>
                  <a:gd name="connsiteY11" fmla="*/ 183857 h 183857"/>
                  <a:gd name="connsiteX12" fmla="*/ 7378 w 82253"/>
                  <a:gd name="connsiteY12" fmla="*/ 176325 h 183857"/>
                  <a:gd name="connsiteX13" fmla="*/ 0 w 82253"/>
                  <a:gd name="connsiteY13" fmla="*/ 158514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2253" h="183857">
                    <a:moveTo>
                      <a:pt x="0" y="158514"/>
                    </a:moveTo>
                    <a:lnTo>
                      <a:pt x="154" y="158142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82253" y="1063"/>
                    </a:lnTo>
                    <a:lnTo>
                      <a:pt x="80540" y="19815"/>
                    </a:lnTo>
                    <a:cubicBezTo>
                      <a:pt x="77403" y="71666"/>
                      <a:pt x="75812" y="124123"/>
                      <a:pt x="75812" y="176833"/>
                    </a:cubicBezTo>
                    <a:lnTo>
                      <a:pt x="76024" y="183857"/>
                    </a:lnTo>
                    <a:lnTo>
                      <a:pt x="25561" y="183857"/>
                    </a:lnTo>
                    <a:cubicBezTo>
                      <a:pt x="18460" y="183857"/>
                      <a:pt x="12031" y="180979"/>
                      <a:pt x="7378" y="176325"/>
                    </a:cubicBezTo>
                    <a:lnTo>
                      <a:pt x="0" y="158514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3D2F1858-4649-B23B-3117-B0441E59EC17}"/>
                  </a:ext>
                </a:extLst>
              </p:cNvPr>
              <p:cNvSpPr/>
              <p:nvPr/>
            </p:nvSpPr>
            <p:spPr>
              <a:xfrm rot="5400000">
                <a:off x="2382401" y="5196715"/>
                <a:ext cx="99771" cy="170826"/>
              </a:xfrm>
              <a:custGeom>
                <a:avLst/>
                <a:gdLst>
                  <a:gd name="connsiteX0" fmla="*/ 0 w 99771"/>
                  <a:gd name="connsiteY0" fmla="*/ 145483 h 170826"/>
                  <a:gd name="connsiteX1" fmla="*/ 154 w 99771"/>
                  <a:gd name="connsiteY1" fmla="*/ 145111 h 170826"/>
                  <a:gd name="connsiteX2" fmla="*/ 154 w 99771"/>
                  <a:gd name="connsiteY2" fmla="*/ 25715 h 170826"/>
                  <a:gd name="connsiteX3" fmla="*/ 0 w 99771"/>
                  <a:gd name="connsiteY3" fmla="*/ 25343 h 170826"/>
                  <a:gd name="connsiteX4" fmla="*/ 7378 w 99771"/>
                  <a:gd name="connsiteY4" fmla="*/ 7532 h 170826"/>
                  <a:gd name="connsiteX5" fmla="*/ 25561 w 99771"/>
                  <a:gd name="connsiteY5" fmla="*/ 0 h 170826"/>
                  <a:gd name="connsiteX6" fmla="*/ 76990 w 99771"/>
                  <a:gd name="connsiteY6" fmla="*/ 0 h 170826"/>
                  <a:gd name="connsiteX7" fmla="*/ 99771 w 99771"/>
                  <a:gd name="connsiteY7" fmla="*/ 4599 h 170826"/>
                  <a:gd name="connsiteX8" fmla="*/ 94550 w 99771"/>
                  <a:gd name="connsiteY8" fmla="*/ 38064 h 170826"/>
                  <a:gd name="connsiteX9" fmla="*/ 82526 w 99771"/>
                  <a:gd name="connsiteY9" fmla="*/ 169709 h 170826"/>
                  <a:gd name="connsiteX10" fmla="*/ 76990 w 99771"/>
                  <a:gd name="connsiteY10" fmla="*/ 170826 h 170826"/>
                  <a:gd name="connsiteX11" fmla="*/ 25561 w 99771"/>
                  <a:gd name="connsiteY11" fmla="*/ 170826 h 170826"/>
                  <a:gd name="connsiteX12" fmla="*/ 7378 w 99771"/>
                  <a:gd name="connsiteY12" fmla="*/ 163294 h 170826"/>
                  <a:gd name="connsiteX13" fmla="*/ 0 w 99771"/>
                  <a:gd name="connsiteY13" fmla="*/ 145483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9771" h="170826">
                    <a:moveTo>
                      <a:pt x="0" y="145483"/>
                    </a:moveTo>
                    <a:lnTo>
                      <a:pt x="154" y="145111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99771" y="4599"/>
                    </a:lnTo>
                    <a:lnTo>
                      <a:pt x="94550" y="38064"/>
                    </a:lnTo>
                    <a:lnTo>
                      <a:pt x="82526" y="169709"/>
                    </a:lnTo>
                    <a:lnTo>
                      <a:pt x="76990" y="170826"/>
                    </a:lnTo>
                    <a:lnTo>
                      <a:pt x="25561" y="170826"/>
                    </a:lnTo>
                    <a:cubicBezTo>
                      <a:pt x="18460" y="170826"/>
                      <a:pt x="12031" y="167948"/>
                      <a:pt x="7378" y="163294"/>
                    </a:cubicBezTo>
                    <a:lnTo>
                      <a:pt x="0" y="14548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40933991-D5A1-4064-7859-41BB10FB0C56}"/>
                  </a:ext>
                </a:extLst>
              </p:cNvPr>
              <p:cNvSpPr/>
              <p:nvPr/>
            </p:nvSpPr>
            <p:spPr>
              <a:xfrm rot="5400000">
                <a:off x="2533986" y="5216757"/>
                <a:ext cx="124403" cy="155374"/>
              </a:xfrm>
              <a:custGeom>
                <a:avLst/>
                <a:gdLst>
                  <a:gd name="connsiteX0" fmla="*/ 0 w 124403"/>
                  <a:gd name="connsiteY0" fmla="*/ 130031 h 155374"/>
                  <a:gd name="connsiteX1" fmla="*/ 154 w 124403"/>
                  <a:gd name="connsiteY1" fmla="*/ 129659 h 155374"/>
                  <a:gd name="connsiteX2" fmla="*/ 154 w 124403"/>
                  <a:gd name="connsiteY2" fmla="*/ 24556 h 155374"/>
                  <a:gd name="connsiteX3" fmla="*/ 0 w 124403"/>
                  <a:gd name="connsiteY3" fmla="*/ 24184 h 155374"/>
                  <a:gd name="connsiteX4" fmla="*/ 7378 w 124403"/>
                  <a:gd name="connsiteY4" fmla="*/ 6373 h 155374"/>
                  <a:gd name="connsiteX5" fmla="*/ 22764 w 124403"/>
                  <a:gd name="connsiteY5" fmla="*/ 0 h 155374"/>
                  <a:gd name="connsiteX6" fmla="*/ 23063 w 124403"/>
                  <a:gd name="connsiteY6" fmla="*/ 124 h 155374"/>
                  <a:gd name="connsiteX7" fmla="*/ 83346 w 124403"/>
                  <a:gd name="connsiteY7" fmla="*/ 124 h 155374"/>
                  <a:gd name="connsiteX8" fmla="*/ 107018 w 124403"/>
                  <a:gd name="connsiteY8" fmla="*/ 4903 h 155374"/>
                  <a:gd name="connsiteX9" fmla="*/ 124403 w 124403"/>
                  <a:gd name="connsiteY9" fmla="*/ 16625 h 155374"/>
                  <a:gd name="connsiteX10" fmla="*/ 117581 w 124403"/>
                  <a:gd name="connsiteY10" fmla="*/ 46614 h 155374"/>
                  <a:gd name="connsiteX11" fmla="*/ 101382 w 124403"/>
                  <a:gd name="connsiteY11" fmla="*/ 150450 h 155374"/>
                  <a:gd name="connsiteX12" fmla="*/ 76990 w 124403"/>
                  <a:gd name="connsiteY12" fmla="*/ 155374 h 155374"/>
                  <a:gd name="connsiteX13" fmla="*/ 25561 w 124403"/>
                  <a:gd name="connsiteY13" fmla="*/ 155374 h 155374"/>
                  <a:gd name="connsiteX14" fmla="*/ 7378 w 124403"/>
                  <a:gd name="connsiteY14" fmla="*/ 147842 h 155374"/>
                  <a:gd name="connsiteX15" fmla="*/ 0 w 124403"/>
                  <a:gd name="connsiteY15" fmla="*/ 130031 h 155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4403" h="155374">
                    <a:moveTo>
                      <a:pt x="0" y="130031"/>
                    </a:moveTo>
                    <a:lnTo>
                      <a:pt x="154" y="129659"/>
                    </a:lnTo>
                    <a:lnTo>
                      <a:pt x="154" y="24556"/>
                    </a:lnTo>
                    <a:lnTo>
                      <a:pt x="0" y="24184"/>
                    </a:lnTo>
                    <a:lnTo>
                      <a:pt x="7378" y="6373"/>
                    </a:lnTo>
                    <a:lnTo>
                      <a:pt x="22764" y="0"/>
                    </a:lnTo>
                    <a:lnTo>
                      <a:pt x="23063" y="124"/>
                    </a:lnTo>
                    <a:lnTo>
                      <a:pt x="83346" y="124"/>
                    </a:lnTo>
                    <a:lnTo>
                      <a:pt x="107018" y="4903"/>
                    </a:lnTo>
                    <a:lnTo>
                      <a:pt x="124403" y="16625"/>
                    </a:lnTo>
                    <a:lnTo>
                      <a:pt x="117581" y="46614"/>
                    </a:lnTo>
                    <a:lnTo>
                      <a:pt x="101382" y="150450"/>
                    </a:lnTo>
                    <a:lnTo>
                      <a:pt x="76990" y="155374"/>
                    </a:lnTo>
                    <a:lnTo>
                      <a:pt x="25561" y="155374"/>
                    </a:lnTo>
                    <a:cubicBezTo>
                      <a:pt x="18460" y="155374"/>
                      <a:pt x="12031" y="152496"/>
                      <a:pt x="7378" y="147842"/>
                    </a:cubicBezTo>
                    <a:lnTo>
                      <a:pt x="0" y="130031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BFE51314-5008-B812-4551-0F609C558D19}"/>
                  </a:ext>
                </a:extLst>
              </p:cNvPr>
              <p:cNvSpPr/>
              <p:nvPr/>
            </p:nvSpPr>
            <p:spPr>
              <a:xfrm rot="5400000">
                <a:off x="2652234" y="5266836"/>
                <a:ext cx="136292" cy="93261"/>
              </a:xfrm>
              <a:custGeom>
                <a:avLst/>
                <a:gdLst>
                  <a:gd name="connsiteX0" fmla="*/ 0 w 136292"/>
                  <a:gd name="connsiteY0" fmla="*/ 89125 h 93261"/>
                  <a:gd name="connsiteX1" fmla="*/ 34104 w 136292"/>
                  <a:gd name="connsiteY1" fmla="*/ 46975 h 93261"/>
                  <a:gd name="connsiteX2" fmla="*/ 83384 w 136292"/>
                  <a:gd name="connsiteY2" fmla="*/ 12144 h 93261"/>
                  <a:gd name="connsiteX3" fmla="*/ 136290 w 136292"/>
                  <a:gd name="connsiteY3" fmla="*/ 0 h 93261"/>
                  <a:gd name="connsiteX4" fmla="*/ 136292 w 136292"/>
                  <a:gd name="connsiteY4" fmla="*/ 10 h 93261"/>
                  <a:gd name="connsiteX5" fmla="*/ 119550 w 136292"/>
                  <a:gd name="connsiteY5" fmla="*/ 73607 h 93261"/>
                  <a:gd name="connsiteX6" fmla="*/ 98516 w 136292"/>
                  <a:gd name="connsiteY6" fmla="*/ 87787 h 93261"/>
                  <a:gd name="connsiteX7" fmla="*/ 71405 w 136292"/>
                  <a:gd name="connsiteY7" fmla="*/ 93261 h 93261"/>
                  <a:gd name="connsiteX8" fmla="*/ 70268 w 136292"/>
                  <a:gd name="connsiteY8" fmla="*/ 93261 h 93261"/>
                  <a:gd name="connsiteX9" fmla="*/ 63912 w 136292"/>
                  <a:gd name="connsiteY9" fmla="*/ 91978 h 93261"/>
                  <a:gd name="connsiteX10" fmla="*/ 12483 w 136292"/>
                  <a:gd name="connsiteY10" fmla="*/ 91978 h 93261"/>
                  <a:gd name="connsiteX11" fmla="*/ 9686 w 136292"/>
                  <a:gd name="connsiteY11" fmla="*/ 93137 h 93261"/>
                  <a:gd name="connsiteX12" fmla="*/ 0 w 136292"/>
                  <a:gd name="connsiteY12" fmla="*/ 89125 h 93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292" h="93261">
                    <a:moveTo>
                      <a:pt x="0" y="89125"/>
                    </a:moveTo>
                    <a:lnTo>
                      <a:pt x="34104" y="46975"/>
                    </a:lnTo>
                    <a:cubicBezTo>
                      <a:pt x="49809" y="31851"/>
                      <a:pt x="66294" y="20107"/>
                      <a:pt x="83384" y="12144"/>
                    </a:cubicBezTo>
                    <a:lnTo>
                      <a:pt x="136290" y="0"/>
                    </a:lnTo>
                    <a:lnTo>
                      <a:pt x="136292" y="10"/>
                    </a:lnTo>
                    <a:lnTo>
                      <a:pt x="119550" y="73607"/>
                    </a:lnTo>
                    <a:lnTo>
                      <a:pt x="98516" y="87787"/>
                    </a:lnTo>
                    <a:cubicBezTo>
                      <a:pt x="90184" y="91312"/>
                      <a:pt x="81022" y="93261"/>
                      <a:pt x="71405" y="93261"/>
                    </a:cubicBezTo>
                    <a:lnTo>
                      <a:pt x="70268" y="93261"/>
                    </a:lnTo>
                    <a:lnTo>
                      <a:pt x="63912" y="91978"/>
                    </a:lnTo>
                    <a:lnTo>
                      <a:pt x="12483" y="91978"/>
                    </a:lnTo>
                    <a:lnTo>
                      <a:pt x="9686" y="93137"/>
                    </a:lnTo>
                    <a:lnTo>
                      <a:pt x="0" y="89125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D54FE34A-9CE3-3837-34D3-6EAF35B01749}"/>
                  </a:ext>
                </a:extLst>
              </p:cNvPr>
              <p:cNvSpPr/>
              <p:nvPr/>
            </p:nvSpPr>
            <p:spPr>
              <a:xfrm rot="5400000">
                <a:off x="1546695" y="5280121"/>
                <a:ext cx="126261" cy="76726"/>
              </a:xfrm>
              <a:custGeom>
                <a:avLst/>
                <a:gdLst>
                  <a:gd name="connsiteX0" fmla="*/ 0 w 126261"/>
                  <a:gd name="connsiteY0" fmla="*/ 0 h 76726"/>
                  <a:gd name="connsiteX1" fmla="*/ 61373 w 126261"/>
                  <a:gd name="connsiteY1" fmla="*/ 0 h 76726"/>
                  <a:gd name="connsiteX2" fmla="*/ 110624 w 126261"/>
                  <a:gd name="connsiteY2" fmla="*/ 20400 h 76726"/>
                  <a:gd name="connsiteX3" fmla="*/ 114886 w 126261"/>
                  <a:gd name="connsiteY3" fmla="*/ 26721 h 76726"/>
                  <a:gd name="connsiteX4" fmla="*/ 126261 w 126261"/>
                  <a:gd name="connsiteY4" fmla="*/ 76726 h 76726"/>
                  <a:gd name="connsiteX5" fmla="*/ 24071 w 126261"/>
                  <a:gd name="connsiteY5" fmla="*/ 29750 h 76726"/>
                  <a:gd name="connsiteX6" fmla="*/ 0 w 126261"/>
                  <a:gd name="connsiteY6" fmla="*/ 0 h 76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261" h="76726">
                    <a:moveTo>
                      <a:pt x="0" y="0"/>
                    </a:moveTo>
                    <a:lnTo>
                      <a:pt x="61373" y="0"/>
                    </a:lnTo>
                    <a:cubicBezTo>
                      <a:pt x="80607" y="0"/>
                      <a:pt x="98019" y="7796"/>
                      <a:pt x="110624" y="20400"/>
                    </a:cubicBezTo>
                    <a:lnTo>
                      <a:pt x="114886" y="26721"/>
                    </a:lnTo>
                    <a:lnTo>
                      <a:pt x="126261" y="76726"/>
                    </a:lnTo>
                    <a:cubicBezTo>
                      <a:pt x="90013" y="76726"/>
                      <a:pt x="55480" y="59999"/>
                      <a:pt x="24071" y="2975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月 376">
                <a:extLst>
                  <a:ext uri="{FF2B5EF4-FFF2-40B4-BE49-F238E27FC236}">
                    <a16:creationId xmlns:a16="http://schemas.microsoft.com/office/drawing/2014/main" id="{27D3EA9D-20D0-EF65-0A21-B96D3A818884}"/>
                  </a:ext>
                </a:extLst>
              </p:cNvPr>
              <p:cNvSpPr/>
              <p:nvPr/>
            </p:nvSpPr>
            <p:spPr>
              <a:xfrm rot="5400000">
                <a:off x="2037970" y="4650434"/>
                <a:ext cx="262534" cy="1195550"/>
              </a:xfrm>
              <a:prstGeom prst="moon">
                <a:avLst>
                  <a:gd name="adj" fmla="val 71981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28514E9B-5AE9-626E-D46D-6F01AA5DBD68}"/>
                </a:ext>
              </a:extLst>
            </p:cNvPr>
            <p:cNvGrpSpPr/>
            <p:nvPr/>
          </p:nvGrpSpPr>
          <p:grpSpPr>
            <a:xfrm>
              <a:off x="5272759" y="1563554"/>
              <a:ext cx="1166347" cy="869221"/>
              <a:chOff x="8263609" y="1582604"/>
              <a:chExt cx="1166347" cy="869221"/>
            </a:xfrm>
          </p:grpSpPr>
          <p:sp>
            <p:nvSpPr>
              <p:cNvPr id="379" name="稲妻 378">
                <a:extLst>
                  <a:ext uri="{FF2B5EF4-FFF2-40B4-BE49-F238E27FC236}">
                    <a16:creationId xmlns:a16="http://schemas.microsoft.com/office/drawing/2014/main" id="{4A28F2CA-83B4-554B-046E-8513D81E15D3}"/>
                  </a:ext>
                </a:extLst>
              </p:cNvPr>
              <p:cNvSpPr/>
              <p:nvPr/>
            </p:nvSpPr>
            <p:spPr>
              <a:xfrm rot="6300000">
                <a:off x="8487759" y="1580245"/>
                <a:ext cx="393839" cy="39855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稲妻 379">
                <a:extLst>
                  <a:ext uri="{FF2B5EF4-FFF2-40B4-BE49-F238E27FC236}">
                    <a16:creationId xmlns:a16="http://schemas.microsoft.com/office/drawing/2014/main" id="{D3B53740-F0CF-0ECE-C62B-3C244DA9874C}"/>
                  </a:ext>
                </a:extLst>
              </p:cNvPr>
              <p:cNvSpPr/>
              <p:nvPr/>
            </p:nvSpPr>
            <p:spPr>
              <a:xfrm rot="9900000">
                <a:off x="8263609" y="2053267"/>
                <a:ext cx="393839" cy="39855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60F23BE6-968B-8AE4-E86D-2436FB483E71}"/>
                  </a:ext>
                </a:extLst>
              </p:cNvPr>
              <p:cNvGrpSpPr/>
              <p:nvPr/>
            </p:nvGrpSpPr>
            <p:grpSpPr>
              <a:xfrm rot="2309539">
                <a:off x="8373823" y="2090604"/>
                <a:ext cx="1056133" cy="161911"/>
                <a:chOff x="1826411" y="4507735"/>
                <a:chExt cx="712236" cy="179779"/>
              </a:xfrm>
            </p:grpSpPr>
            <p:sp>
              <p:nvSpPr>
                <p:cNvPr id="382" name="テキスト ボックス 381">
                  <a:extLst>
                    <a:ext uri="{FF2B5EF4-FFF2-40B4-BE49-F238E27FC236}">
                      <a16:creationId xmlns:a16="http://schemas.microsoft.com/office/drawing/2014/main" id="{8D9E023E-F9EF-7D77-1B6B-C6C6BEE980B0}"/>
                    </a:ext>
                  </a:extLst>
                </p:cNvPr>
                <p:cNvSpPr txBox="1"/>
                <p:nvPr/>
              </p:nvSpPr>
              <p:spPr>
                <a:xfrm rot="20382159">
                  <a:off x="1829752" y="4507735"/>
                  <a:ext cx="708895" cy="179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solidFill>
                        <a:sysClr val="windowText" lastClr="00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ギリギリギリギリ</a:t>
                  </a:r>
                </a:p>
              </p:txBody>
            </p:sp>
            <p:sp>
              <p:nvSpPr>
                <p:cNvPr id="383" name="テキスト ボックス 382">
                  <a:extLst>
                    <a:ext uri="{FF2B5EF4-FFF2-40B4-BE49-F238E27FC236}">
                      <a16:creationId xmlns:a16="http://schemas.microsoft.com/office/drawing/2014/main" id="{426AB353-C001-A023-45D9-C250367DB3E7}"/>
                    </a:ext>
                  </a:extLst>
                </p:cNvPr>
                <p:cNvSpPr txBox="1"/>
                <p:nvPr/>
              </p:nvSpPr>
              <p:spPr>
                <a:xfrm rot="20382159">
                  <a:off x="1826411" y="4507736"/>
                  <a:ext cx="708895" cy="179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rgbClr val="FFFF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ギリギリギリギリ</a:t>
                  </a:r>
                </a:p>
              </p:txBody>
            </p:sp>
          </p:grpSp>
        </p:grpSp>
        <p:sp>
          <p:nvSpPr>
            <p:cNvPr id="472" name="正方形/長方形 67">
              <a:extLst>
                <a:ext uri="{FF2B5EF4-FFF2-40B4-BE49-F238E27FC236}">
                  <a16:creationId xmlns:a16="http://schemas.microsoft.com/office/drawing/2014/main" id="{3CA3A1E0-2DBE-24AD-C6C9-9F34828621E0}"/>
                </a:ext>
              </a:extLst>
            </p:cNvPr>
            <p:cNvSpPr/>
            <p:nvPr/>
          </p:nvSpPr>
          <p:spPr>
            <a:xfrm>
              <a:off x="4929299" y="1847174"/>
              <a:ext cx="47402" cy="24298"/>
            </a:xfrm>
            <a:custGeom>
              <a:avLst/>
              <a:gdLst/>
              <a:ahLst/>
              <a:cxnLst/>
              <a:rect l="l" t="t" r="r" b="b"/>
              <a:pathLst>
                <a:path w="749072" h="1123608">
                  <a:moveTo>
                    <a:pt x="374536" y="0"/>
                  </a:moveTo>
                  <a:lnTo>
                    <a:pt x="749072" y="374536"/>
                  </a:lnTo>
                  <a:cubicBezTo>
                    <a:pt x="955923" y="581387"/>
                    <a:pt x="955923" y="916758"/>
                    <a:pt x="749072" y="1123608"/>
                  </a:cubicBezTo>
                  <a:cubicBezTo>
                    <a:pt x="542221" y="1330459"/>
                    <a:pt x="206851" y="1330459"/>
                    <a:pt x="0" y="1123608"/>
                  </a:cubicBezTo>
                  <a:cubicBezTo>
                    <a:pt x="-206851" y="916758"/>
                    <a:pt x="-206851" y="581387"/>
                    <a:pt x="0" y="374536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76" name="グループ化 475">
            <a:extLst>
              <a:ext uri="{FF2B5EF4-FFF2-40B4-BE49-F238E27FC236}">
                <a16:creationId xmlns:a16="http://schemas.microsoft.com/office/drawing/2014/main" id="{D7EBFE9D-8597-17E5-A024-F87FAA454F11}"/>
              </a:ext>
            </a:extLst>
          </p:cNvPr>
          <p:cNvGrpSpPr/>
          <p:nvPr/>
        </p:nvGrpSpPr>
        <p:grpSpPr>
          <a:xfrm>
            <a:off x="6559550" y="1023938"/>
            <a:ext cx="2572485" cy="2283924"/>
            <a:chOff x="6559550" y="1023938"/>
            <a:chExt cx="2832306" cy="2514600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1B0D1DA2-FA89-9BBD-3341-7696D6C0B8AF}"/>
                </a:ext>
              </a:extLst>
            </p:cNvPr>
            <p:cNvGrpSpPr/>
            <p:nvPr/>
          </p:nvGrpSpPr>
          <p:grpSpPr>
            <a:xfrm>
              <a:off x="6559550" y="1023938"/>
              <a:ext cx="2705100" cy="2514600"/>
              <a:chOff x="6559550" y="1023938"/>
              <a:chExt cx="2705100" cy="2514600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25FAAA97-5A2D-824F-31F3-C6F0176EDA01}"/>
                  </a:ext>
                </a:extLst>
              </p:cNvPr>
              <p:cNvGrpSpPr/>
              <p:nvPr/>
            </p:nvGrpSpPr>
            <p:grpSpPr>
              <a:xfrm>
                <a:off x="66119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3B4DDA70-7FB0-E4AD-8F15-810738BBC673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8" name="四角形: 上の 2 つの角を丸める 37">
                    <a:extLst>
                      <a:ext uri="{FF2B5EF4-FFF2-40B4-BE49-F238E27FC236}">
                        <a16:creationId xmlns:a16="http://schemas.microsoft.com/office/drawing/2014/main" id="{18242F07-5F89-A40F-6A3C-F6ADF16E3BD6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9" name="四角形: 上の 2 つの角を丸める 38">
                    <a:extLst>
                      <a:ext uri="{FF2B5EF4-FFF2-40B4-BE49-F238E27FC236}">
                        <a16:creationId xmlns:a16="http://schemas.microsoft.com/office/drawing/2014/main" id="{C2AF0A5F-F694-ECFF-6745-C40FB65D3859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993D436C-E6F3-F17B-EBF9-8F30EE38AC27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85DDC4E3-40D9-A9EA-8431-C2AB306983A7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9879A158-FCC8-73B7-B301-DD37FD91FAA4}"/>
                  </a:ext>
                </a:extLst>
              </p:cNvPr>
              <p:cNvGrpSpPr/>
              <p:nvPr/>
            </p:nvGrpSpPr>
            <p:grpSpPr>
              <a:xfrm>
                <a:off x="7314440" y="1061292"/>
                <a:ext cx="1087496" cy="2008770"/>
                <a:chOff x="7219166" y="1116601"/>
                <a:chExt cx="1314371" cy="2427847"/>
              </a:xfrm>
            </p:grpSpPr>
            <p:sp>
              <p:nvSpPr>
                <p:cNvPr id="176" name="円/楕円 351">
                  <a:extLst>
                    <a:ext uri="{FF2B5EF4-FFF2-40B4-BE49-F238E27FC236}">
                      <a16:creationId xmlns:a16="http://schemas.microsoft.com/office/drawing/2014/main" id="{D008CD5C-7830-BFF1-ED2A-4ADEBCC71B3D}"/>
                    </a:ext>
                  </a:extLst>
                </p:cNvPr>
                <p:cNvSpPr/>
                <p:nvPr/>
              </p:nvSpPr>
              <p:spPr>
                <a:xfrm>
                  <a:off x="7467901" y="1605836"/>
                  <a:ext cx="903328" cy="123906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B1FCBD27-7859-E0CD-1F11-85DC55EF21C6}"/>
                    </a:ext>
                  </a:extLst>
                </p:cNvPr>
                <p:cNvGrpSpPr/>
                <p:nvPr/>
              </p:nvGrpSpPr>
              <p:grpSpPr>
                <a:xfrm>
                  <a:off x="7358156" y="2247870"/>
                  <a:ext cx="1139046" cy="1296578"/>
                  <a:chOff x="-540943" y="2247870"/>
                  <a:chExt cx="1139046" cy="1296578"/>
                </a:xfrm>
              </p:grpSpPr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B36B32FE-E6F8-C9D5-67FB-C9BBC11A2867}"/>
                      </a:ext>
                    </a:extLst>
                  </p:cNvPr>
                  <p:cNvSpPr/>
                  <p:nvPr/>
                </p:nvSpPr>
                <p:spPr>
                  <a:xfrm>
                    <a:off x="-241911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7E0DB762-2442-4315-CE75-442A4F4170A5}"/>
                      </a:ext>
                    </a:extLst>
                  </p:cNvPr>
                  <p:cNvSpPr/>
                  <p:nvPr/>
                </p:nvSpPr>
                <p:spPr>
                  <a:xfrm flipH="1">
                    <a:off x="449622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FC1BF4F9-541B-8003-665D-ACB952AF6A19}"/>
                      </a:ext>
                    </a:extLst>
                  </p:cNvPr>
                  <p:cNvSpPr/>
                  <p:nvPr/>
                </p:nvSpPr>
                <p:spPr>
                  <a:xfrm>
                    <a:off x="-540943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81940E16-4E22-30B1-61D7-CE21F3D44ADF}"/>
                      </a:ext>
                    </a:extLst>
                  </p:cNvPr>
                  <p:cNvSpPr/>
                  <p:nvPr/>
                </p:nvSpPr>
                <p:spPr>
                  <a:xfrm>
                    <a:off x="-456999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5501 w 974009"/>
                      <a:gd name="connsiteY3" fmla="*/ 315976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4260" y="315976"/>
                          <a:pt x="485501" y="315976"/>
                        </a:cubicBezTo>
                        <a:cubicBezTo>
                          <a:pt x="586742" y="315976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86C5DBC3-9B06-F47D-2189-F4D4C1F32647}"/>
                      </a:ext>
                    </a:extLst>
                  </p:cNvPr>
                  <p:cNvSpPr/>
                  <p:nvPr/>
                </p:nvSpPr>
                <p:spPr>
                  <a:xfrm flipH="1">
                    <a:off x="-214310" y="2463927"/>
                    <a:ext cx="277969" cy="638678"/>
                  </a:xfrm>
                  <a:custGeom>
                    <a:avLst/>
                    <a:gdLst>
                      <a:gd name="connsiteX0" fmla="*/ 164165 w 277969"/>
                      <a:gd name="connsiteY0" fmla="*/ 0 h 638678"/>
                      <a:gd name="connsiteX1" fmla="*/ 0 w 277969"/>
                      <a:gd name="connsiteY1" fmla="*/ 443813 h 638678"/>
                      <a:gd name="connsiteX2" fmla="*/ 65740 w 277969"/>
                      <a:gd name="connsiteY2" fmla="*/ 638678 h 638678"/>
                      <a:gd name="connsiteX3" fmla="*/ 277969 w 277969"/>
                      <a:gd name="connsiteY3" fmla="*/ 57151 h 638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7969" h="638678">
                        <a:moveTo>
                          <a:pt x="164165" y="0"/>
                        </a:moveTo>
                        <a:lnTo>
                          <a:pt x="0" y="443813"/>
                        </a:lnTo>
                        <a:lnTo>
                          <a:pt x="65740" y="638678"/>
                        </a:lnTo>
                        <a:lnTo>
                          <a:pt x="277969" y="57151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1" name="平行四辺形 929">
                    <a:extLst>
                      <a:ext uri="{FF2B5EF4-FFF2-40B4-BE49-F238E27FC236}">
                        <a16:creationId xmlns:a16="http://schemas.microsoft.com/office/drawing/2014/main" id="{739A82A0-B645-F91D-93CE-3D92313E8D87}"/>
                      </a:ext>
                    </a:extLst>
                  </p:cNvPr>
                  <p:cNvSpPr/>
                  <p:nvPr/>
                </p:nvSpPr>
                <p:spPr>
                  <a:xfrm>
                    <a:off x="-247870" y="2463927"/>
                    <a:ext cx="512895" cy="1078926"/>
                  </a:xfrm>
                  <a:custGeom>
                    <a:avLst/>
                    <a:gdLst>
                      <a:gd name="connsiteX0" fmla="*/ 0 w 558139"/>
                      <a:gd name="connsiteY0" fmla="*/ 1024157 h 1024157"/>
                      <a:gd name="connsiteX1" fmla="*/ 418141 w 558139"/>
                      <a:gd name="connsiteY1" fmla="*/ 0 h 1024157"/>
                      <a:gd name="connsiteX2" fmla="*/ 558139 w 558139"/>
                      <a:gd name="connsiteY2" fmla="*/ 0 h 1024157"/>
                      <a:gd name="connsiteX3" fmla="*/ 139998 w 558139"/>
                      <a:gd name="connsiteY3" fmla="*/ 1024157 h 1024157"/>
                      <a:gd name="connsiteX4" fmla="*/ 0 w 558139"/>
                      <a:gd name="connsiteY4" fmla="*/ 1024157 h 1024157"/>
                      <a:gd name="connsiteX0" fmla="*/ 0 w 558139"/>
                      <a:gd name="connsiteY0" fmla="*/ 1100357 h 1100357"/>
                      <a:gd name="connsiteX1" fmla="*/ 399091 w 558139"/>
                      <a:gd name="connsiteY1" fmla="*/ 0 h 1100357"/>
                      <a:gd name="connsiteX2" fmla="*/ 558139 w 558139"/>
                      <a:gd name="connsiteY2" fmla="*/ 76200 h 1100357"/>
                      <a:gd name="connsiteX3" fmla="*/ 139998 w 558139"/>
                      <a:gd name="connsiteY3" fmla="*/ 1100357 h 1100357"/>
                      <a:gd name="connsiteX4" fmla="*/ 0 w 558139"/>
                      <a:gd name="connsiteY4" fmla="*/ 1100357 h 1100357"/>
                      <a:gd name="connsiteX0" fmla="*/ 0 w 512895"/>
                      <a:gd name="connsiteY0" fmla="*/ 1100357 h 1100357"/>
                      <a:gd name="connsiteX1" fmla="*/ 399091 w 512895"/>
                      <a:gd name="connsiteY1" fmla="*/ 0 h 1100357"/>
                      <a:gd name="connsiteX2" fmla="*/ 512895 w 512895"/>
                      <a:gd name="connsiteY2" fmla="*/ 78582 h 1100357"/>
                      <a:gd name="connsiteX3" fmla="*/ 139998 w 512895"/>
                      <a:gd name="connsiteY3" fmla="*/ 1100357 h 1100357"/>
                      <a:gd name="connsiteX4" fmla="*/ 0 w 512895"/>
                      <a:gd name="connsiteY4" fmla="*/ 1100357 h 1100357"/>
                      <a:gd name="connsiteX0" fmla="*/ 0 w 512895"/>
                      <a:gd name="connsiteY0" fmla="*/ 1078926 h 1078926"/>
                      <a:gd name="connsiteX1" fmla="*/ 399091 w 512895"/>
                      <a:gd name="connsiteY1" fmla="*/ 0 h 1078926"/>
                      <a:gd name="connsiteX2" fmla="*/ 512895 w 512895"/>
                      <a:gd name="connsiteY2" fmla="*/ 57151 h 1078926"/>
                      <a:gd name="connsiteX3" fmla="*/ 139998 w 512895"/>
                      <a:gd name="connsiteY3" fmla="*/ 1078926 h 1078926"/>
                      <a:gd name="connsiteX4" fmla="*/ 0 w 512895"/>
                      <a:gd name="connsiteY4" fmla="*/ 1078926 h 1078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2895" h="1078926">
                        <a:moveTo>
                          <a:pt x="0" y="1078926"/>
                        </a:moveTo>
                        <a:lnTo>
                          <a:pt x="399091" y="0"/>
                        </a:lnTo>
                        <a:lnTo>
                          <a:pt x="512895" y="57151"/>
                        </a:lnTo>
                        <a:lnTo>
                          <a:pt x="139998" y="1078926"/>
                        </a:lnTo>
                        <a:lnTo>
                          <a:pt x="0" y="1078926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BDE29546-15FD-E86C-6C99-B747C65039D0}"/>
                    </a:ext>
                  </a:extLst>
                </p:cNvPr>
                <p:cNvGrpSpPr/>
                <p:nvPr/>
              </p:nvGrpSpPr>
              <p:grpSpPr>
                <a:xfrm>
                  <a:off x="7326151" y="1116601"/>
                  <a:ext cx="1153186" cy="1280628"/>
                  <a:chOff x="7326151" y="1167401"/>
                  <a:chExt cx="1153186" cy="1280628"/>
                </a:xfrm>
              </p:grpSpPr>
              <p:grpSp>
                <p:nvGrpSpPr>
                  <p:cNvPr id="183" name="グループ化 182">
                    <a:extLst>
                      <a:ext uri="{FF2B5EF4-FFF2-40B4-BE49-F238E27FC236}">
                        <a16:creationId xmlns:a16="http://schemas.microsoft.com/office/drawing/2014/main" id="{E531FDD0-8C9F-0808-DBF9-E5D46D1B79D0}"/>
                      </a:ext>
                    </a:extLst>
                  </p:cNvPr>
                  <p:cNvGrpSpPr/>
                  <p:nvPr/>
                </p:nvGrpSpPr>
                <p:grpSpPr>
                  <a:xfrm>
                    <a:off x="7326151" y="1167401"/>
                    <a:ext cx="1153186" cy="1280628"/>
                    <a:chOff x="3927963" y="3342038"/>
                    <a:chExt cx="1079768" cy="1199097"/>
                  </a:xfrm>
                </p:grpSpPr>
                <p:sp>
                  <p:nvSpPr>
                    <p:cNvPr id="189" name="円/楕円 351">
                      <a:extLst>
                        <a:ext uri="{FF2B5EF4-FFF2-40B4-BE49-F238E27FC236}">
                          <a16:creationId xmlns:a16="http://schemas.microsoft.com/office/drawing/2014/main" id="{8F5969B0-84C4-FBA5-29DB-AE7E765157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71723" y="3440091"/>
                      <a:ext cx="1025889" cy="108947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95" name="グループ化 194">
                      <a:extLst>
                        <a:ext uri="{FF2B5EF4-FFF2-40B4-BE49-F238E27FC236}">
                          <a16:creationId xmlns:a16="http://schemas.microsoft.com/office/drawing/2014/main" id="{45030BCC-107B-9334-5228-64EA9CDCAE4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958047" y="3550779"/>
                      <a:ext cx="1049684" cy="990356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98" name="グループ化 197">
                        <a:extLst>
                          <a:ext uri="{FF2B5EF4-FFF2-40B4-BE49-F238E27FC236}">
                            <a16:creationId xmlns:a16="http://schemas.microsoft.com/office/drawing/2014/main" id="{F0BC063E-EA2C-6459-D739-A186D39E9BD6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03" name="円/楕円 370">
                          <a:extLst>
                            <a:ext uri="{FF2B5EF4-FFF2-40B4-BE49-F238E27FC236}">
                              <a16:creationId xmlns:a16="http://schemas.microsoft.com/office/drawing/2014/main" id="{F8DC5B84-06E0-6377-9F57-625EC8B9280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04" name="円/楕円 371">
                          <a:extLst>
                            <a:ext uri="{FF2B5EF4-FFF2-40B4-BE49-F238E27FC236}">
                              <a16:creationId xmlns:a16="http://schemas.microsoft.com/office/drawing/2014/main" id="{B864ED7F-F6A8-67D8-0A41-52BA5547620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99" name="グループ化 198">
                        <a:extLst>
                          <a:ext uri="{FF2B5EF4-FFF2-40B4-BE49-F238E27FC236}">
                            <a16:creationId xmlns:a16="http://schemas.microsoft.com/office/drawing/2014/main" id="{CDFF5E09-E84C-0AC8-FA57-1ED3EB3142D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01" name="円/楕円 368">
                          <a:extLst>
                            <a:ext uri="{FF2B5EF4-FFF2-40B4-BE49-F238E27FC236}">
                              <a16:creationId xmlns:a16="http://schemas.microsoft.com/office/drawing/2014/main" id="{B36B2B46-897E-E549-3DD0-49604E45621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02" name="円/楕円 369">
                          <a:extLst>
                            <a:ext uri="{FF2B5EF4-FFF2-40B4-BE49-F238E27FC236}">
                              <a16:creationId xmlns:a16="http://schemas.microsoft.com/office/drawing/2014/main" id="{0D03509F-D9DE-3428-5B61-0980806BE07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00" name="円/楕円 367">
                        <a:extLst>
                          <a:ext uri="{FF2B5EF4-FFF2-40B4-BE49-F238E27FC236}">
                            <a16:creationId xmlns:a16="http://schemas.microsoft.com/office/drawing/2014/main" id="{71200492-E14D-940A-C1F6-0A58608D77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1" name="月 190">
                      <a:extLst>
                        <a:ext uri="{FF2B5EF4-FFF2-40B4-BE49-F238E27FC236}">
                          <a16:creationId xmlns:a16="http://schemas.microsoft.com/office/drawing/2014/main" id="{7AC56C8D-67BF-F367-10CB-BCB0841F77FA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120383" y="3342037"/>
                      <a:ext cx="244486" cy="629325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2" name="月 191">
                      <a:extLst>
                        <a:ext uri="{FF2B5EF4-FFF2-40B4-BE49-F238E27FC236}">
                          <a16:creationId xmlns:a16="http://schemas.microsoft.com/office/drawing/2014/main" id="{851AEA6D-3343-93E1-A13A-6B57D80F0ADF}"/>
                        </a:ext>
                      </a:extLst>
                    </p:cNvPr>
                    <p:cNvSpPr/>
                    <p:nvPr/>
                  </p:nvSpPr>
                  <p:spPr>
                    <a:xfrm rot="18900000" flipH="1">
                      <a:off x="4606529" y="3342038"/>
                      <a:ext cx="244486" cy="629325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3" name="月 192">
                      <a:extLst>
                        <a:ext uri="{FF2B5EF4-FFF2-40B4-BE49-F238E27FC236}">
                          <a16:creationId xmlns:a16="http://schemas.microsoft.com/office/drawing/2014/main" id="{53BD95ED-2F1B-D461-31CA-97033CB7987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22462" y="3795271"/>
                      <a:ext cx="56686" cy="15581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4" name="月 193">
                      <a:extLst>
                        <a:ext uri="{FF2B5EF4-FFF2-40B4-BE49-F238E27FC236}">
                          <a16:creationId xmlns:a16="http://schemas.microsoft.com/office/drawing/2014/main" id="{0536F5E2-6FE0-D711-8550-D03C9F35AB7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689187" y="3795271"/>
                      <a:ext cx="56686" cy="15581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5" name="円/楕円 27">
                    <a:extLst>
                      <a:ext uri="{FF2B5EF4-FFF2-40B4-BE49-F238E27FC236}">
                        <a16:creationId xmlns:a16="http://schemas.microsoft.com/office/drawing/2014/main" id="{EFCFB748-F2D0-432F-1785-FCF4A8EA6081}"/>
                      </a:ext>
                    </a:extLst>
                  </p:cNvPr>
                  <p:cNvSpPr/>
                  <p:nvPr/>
                </p:nvSpPr>
                <p:spPr>
                  <a:xfrm>
                    <a:off x="7540658" y="1911104"/>
                    <a:ext cx="224061" cy="397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6" name="円/楕円 27">
                    <a:extLst>
                      <a:ext uri="{FF2B5EF4-FFF2-40B4-BE49-F238E27FC236}">
                        <a16:creationId xmlns:a16="http://schemas.microsoft.com/office/drawing/2014/main" id="{59388450-E896-9AE0-67A9-ABD2B053D6FA}"/>
                      </a:ext>
                    </a:extLst>
                  </p:cNvPr>
                  <p:cNvSpPr/>
                  <p:nvPr/>
                </p:nvSpPr>
                <p:spPr>
                  <a:xfrm>
                    <a:off x="8078821" y="1911104"/>
                    <a:ext cx="224061" cy="397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9" name="月 178">
                  <a:extLst>
                    <a:ext uri="{FF2B5EF4-FFF2-40B4-BE49-F238E27FC236}">
                      <a16:creationId xmlns:a16="http://schemas.microsoft.com/office/drawing/2014/main" id="{8D8C71F0-CA0C-58BE-B651-86C42FE13903}"/>
                    </a:ext>
                  </a:extLst>
                </p:cNvPr>
                <p:cNvSpPr/>
                <p:nvPr/>
              </p:nvSpPr>
              <p:spPr>
                <a:xfrm rot="18900000">
                  <a:off x="8343560" y="2144351"/>
                  <a:ext cx="189977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月 179">
                  <a:extLst>
                    <a:ext uri="{FF2B5EF4-FFF2-40B4-BE49-F238E27FC236}">
                      <a16:creationId xmlns:a16="http://schemas.microsoft.com/office/drawing/2014/main" id="{96CB50F6-C9BE-8916-890C-6F025A1C2544}"/>
                    </a:ext>
                  </a:extLst>
                </p:cNvPr>
                <p:cNvSpPr/>
                <p:nvPr/>
              </p:nvSpPr>
              <p:spPr>
                <a:xfrm rot="20700000">
                  <a:off x="8289283" y="2187983"/>
                  <a:ext cx="124489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1" name="月 180">
                  <a:extLst>
                    <a:ext uri="{FF2B5EF4-FFF2-40B4-BE49-F238E27FC236}">
                      <a16:creationId xmlns:a16="http://schemas.microsoft.com/office/drawing/2014/main" id="{1E9F7730-4345-4480-CBB8-E07BAEB75598}"/>
                    </a:ext>
                  </a:extLst>
                </p:cNvPr>
                <p:cNvSpPr/>
                <p:nvPr/>
              </p:nvSpPr>
              <p:spPr>
                <a:xfrm rot="2700000" flipH="1">
                  <a:off x="7314154" y="2144351"/>
                  <a:ext cx="189977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月 181">
                  <a:extLst>
                    <a:ext uri="{FF2B5EF4-FFF2-40B4-BE49-F238E27FC236}">
                      <a16:creationId xmlns:a16="http://schemas.microsoft.com/office/drawing/2014/main" id="{5976C2DC-BBC9-2FAE-F589-6444A2EB8C13}"/>
                    </a:ext>
                  </a:extLst>
                </p:cNvPr>
                <p:cNvSpPr/>
                <p:nvPr/>
              </p:nvSpPr>
              <p:spPr>
                <a:xfrm rot="900000" flipH="1">
                  <a:off x="7433919" y="2187983"/>
                  <a:ext cx="124489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61F3B774-580F-FA61-A385-B80C595F1EC1}"/>
                  </a:ext>
                </a:extLst>
              </p:cNvPr>
              <p:cNvGrpSpPr/>
              <p:nvPr/>
            </p:nvGrpSpPr>
            <p:grpSpPr>
              <a:xfrm>
                <a:off x="6559550" y="2323355"/>
                <a:ext cx="2705100" cy="1215183"/>
                <a:chOff x="6559550" y="2323355"/>
                <a:chExt cx="2705100" cy="1215183"/>
              </a:xfrm>
            </p:grpSpPr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ABE76AA3-2563-AF21-C8AE-0B06EDD93A6E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62D3D780-5CAA-FBB0-E8EF-C5C7E0178974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四角形: 上の 2 つの角を丸める 181">
                    <a:extLst>
                      <a:ext uri="{FF2B5EF4-FFF2-40B4-BE49-F238E27FC236}">
                        <a16:creationId xmlns:a16="http://schemas.microsoft.com/office/drawing/2014/main" id="{72F93D50-F036-F855-7A9B-742CFE7DC45A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rgbClr val="FF99C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2" name="四角形: 上の 2 つの角を丸める 181">
                  <a:extLst>
                    <a:ext uri="{FF2B5EF4-FFF2-40B4-BE49-F238E27FC236}">
                      <a16:creationId xmlns:a16="http://schemas.microsoft.com/office/drawing/2014/main" id="{27FF043A-2445-2796-4508-D0CE4B08BF03}"/>
                    </a:ext>
                  </a:extLst>
                </p:cNvPr>
                <p:cNvSpPr/>
                <p:nvPr/>
              </p:nvSpPr>
              <p:spPr>
                <a:xfrm>
                  <a:off x="65595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74DD3E3D-3BEE-C533-764C-716A590BD5E5}"/>
                </a:ext>
              </a:extLst>
            </p:cNvPr>
            <p:cNvGrpSpPr/>
            <p:nvPr/>
          </p:nvGrpSpPr>
          <p:grpSpPr>
            <a:xfrm>
              <a:off x="7248735" y="2263920"/>
              <a:ext cx="221455" cy="172195"/>
              <a:chOff x="1314450" y="2280493"/>
              <a:chExt cx="212372" cy="182066"/>
            </a:xfrm>
          </p:grpSpPr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926DBE60-52F4-C989-507B-C388CE1F7FA5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四角形: 上の 2 つの角を丸める 42">
                <a:extLst>
                  <a:ext uri="{FF2B5EF4-FFF2-40B4-BE49-F238E27FC236}">
                    <a16:creationId xmlns:a16="http://schemas.microsoft.com/office/drawing/2014/main" id="{2692CC37-6699-17ED-F8A7-20B73522E2E9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D9C35952-A874-DEE8-0750-A1E89904C63C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A5C7E9CF-8FDC-09F6-4AAE-AF2CFD930656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46ADCE5A-5073-C3D5-F31C-124ACCBF38BB}"/>
                </a:ext>
              </a:extLst>
            </p:cNvPr>
            <p:cNvGrpSpPr/>
            <p:nvPr/>
          </p:nvGrpSpPr>
          <p:grpSpPr>
            <a:xfrm flipH="1">
              <a:off x="8341299" y="2263920"/>
              <a:ext cx="221455" cy="172195"/>
              <a:chOff x="1314450" y="2280493"/>
              <a:chExt cx="212372" cy="182066"/>
            </a:xfrm>
          </p:grpSpPr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B17BFFCB-71A8-F1FF-78CD-2EDFF70DE1DC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D1FDB524-EF6D-94A8-CE6D-633681FC2869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63F00B84-B83C-F44B-B6CA-B5A3F3D18F7C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7C19887C-110B-1201-6D0F-F3C83D9608E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3C23A99-C876-C8EA-622F-F1CCEC1B4803}"/>
                </a:ext>
              </a:extLst>
            </p:cNvPr>
            <p:cNvGrpSpPr/>
            <p:nvPr/>
          </p:nvGrpSpPr>
          <p:grpSpPr>
            <a:xfrm>
              <a:off x="7754114" y="1930514"/>
              <a:ext cx="296892" cy="65726"/>
              <a:chOff x="1571462" y="5116942"/>
              <a:chExt cx="1195550" cy="264672"/>
            </a:xfrm>
          </p:grpSpPr>
          <p:sp>
            <p:nvSpPr>
              <p:cNvPr id="5" name="月 4">
                <a:extLst>
                  <a:ext uri="{FF2B5EF4-FFF2-40B4-BE49-F238E27FC236}">
                    <a16:creationId xmlns:a16="http://schemas.microsoft.com/office/drawing/2014/main" id="{1943D4C1-4E7D-9889-BEAE-6CF9C72AC0C9}"/>
                  </a:ext>
                </a:extLst>
              </p:cNvPr>
              <p:cNvSpPr/>
              <p:nvPr/>
            </p:nvSpPr>
            <p:spPr>
              <a:xfrm rot="5400000">
                <a:off x="2037970" y="4650434"/>
                <a:ext cx="262534" cy="1195550"/>
              </a:xfrm>
              <a:prstGeom prst="moon">
                <a:avLst>
                  <a:gd name="adj" fmla="val 71981"/>
                </a:avLst>
              </a:prstGeom>
              <a:solidFill>
                <a:srgbClr val="FF66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F6015EA5-788C-A606-9B2F-F280121E0CBA}"/>
                  </a:ext>
                </a:extLst>
              </p:cNvPr>
              <p:cNvSpPr/>
              <p:nvPr/>
            </p:nvSpPr>
            <p:spPr>
              <a:xfrm rot="5400000">
                <a:off x="2197629" y="5083802"/>
                <a:ext cx="113025" cy="183857"/>
              </a:xfrm>
              <a:custGeom>
                <a:avLst/>
                <a:gdLst>
                  <a:gd name="connsiteX0" fmla="*/ 0 w 113025"/>
                  <a:gd name="connsiteY0" fmla="*/ 173745 h 183857"/>
                  <a:gd name="connsiteX1" fmla="*/ 5197 w 113025"/>
                  <a:gd name="connsiteY1" fmla="*/ 56360 h 183857"/>
                  <a:gd name="connsiteX2" fmla="*/ 12225 w 113025"/>
                  <a:gd name="connsiteY2" fmla="*/ 4807 h 183857"/>
                  <a:gd name="connsiteX3" fmla="*/ 36035 w 113025"/>
                  <a:gd name="connsiteY3" fmla="*/ 0 h 183857"/>
                  <a:gd name="connsiteX4" fmla="*/ 87464 w 113025"/>
                  <a:gd name="connsiteY4" fmla="*/ 0 h 183857"/>
                  <a:gd name="connsiteX5" fmla="*/ 105647 w 113025"/>
                  <a:gd name="connsiteY5" fmla="*/ 7532 h 183857"/>
                  <a:gd name="connsiteX6" fmla="*/ 113025 w 113025"/>
                  <a:gd name="connsiteY6" fmla="*/ 25343 h 183857"/>
                  <a:gd name="connsiteX7" fmla="*/ 112871 w 113025"/>
                  <a:gd name="connsiteY7" fmla="*/ 25715 h 183857"/>
                  <a:gd name="connsiteX8" fmla="*/ 112871 w 113025"/>
                  <a:gd name="connsiteY8" fmla="*/ 158142 h 183857"/>
                  <a:gd name="connsiteX9" fmla="*/ 113025 w 113025"/>
                  <a:gd name="connsiteY9" fmla="*/ 158514 h 183857"/>
                  <a:gd name="connsiteX10" fmla="*/ 105647 w 113025"/>
                  <a:gd name="connsiteY10" fmla="*/ 176325 h 183857"/>
                  <a:gd name="connsiteX11" fmla="*/ 87464 w 113025"/>
                  <a:gd name="connsiteY11" fmla="*/ 183857 h 183857"/>
                  <a:gd name="connsiteX12" fmla="*/ 36035 w 113025"/>
                  <a:gd name="connsiteY12" fmla="*/ 183857 h 183857"/>
                  <a:gd name="connsiteX13" fmla="*/ 6007 w 113025"/>
                  <a:gd name="connsiteY13" fmla="*/ 177795 h 183857"/>
                  <a:gd name="connsiteX14" fmla="*/ 0 w 113025"/>
                  <a:gd name="connsiteY14" fmla="*/ 173745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3025" h="183857">
                    <a:moveTo>
                      <a:pt x="0" y="173745"/>
                    </a:moveTo>
                    <a:lnTo>
                      <a:pt x="5197" y="56360"/>
                    </a:lnTo>
                    <a:lnTo>
                      <a:pt x="12225" y="4807"/>
                    </a:lnTo>
                    <a:lnTo>
                      <a:pt x="36035" y="0"/>
                    </a:lnTo>
                    <a:lnTo>
                      <a:pt x="87464" y="0"/>
                    </a:lnTo>
                    <a:cubicBezTo>
                      <a:pt x="94565" y="0"/>
                      <a:pt x="100994" y="2878"/>
                      <a:pt x="105647" y="7532"/>
                    </a:cubicBezTo>
                    <a:lnTo>
                      <a:pt x="113025" y="25343"/>
                    </a:lnTo>
                    <a:lnTo>
                      <a:pt x="112871" y="25715"/>
                    </a:lnTo>
                    <a:lnTo>
                      <a:pt x="112871" y="158142"/>
                    </a:lnTo>
                    <a:lnTo>
                      <a:pt x="113025" y="158514"/>
                    </a:lnTo>
                    <a:lnTo>
                      <a:pt x="105647" y="176325"/>
                    </a:lnTo>
                    <a:cubicBezTo>
                      <a:pt x="100994" y="180979"/>
                      <a:pt x="94565" y="183857"/>
                      <a:pt x="87464" y="183857"/>
                    </a:cubicBezTo>
                    <a:lnTo>
                      <a:pt x="36035" y="183857"/>
                    </a:lnTo>
                    <a:cubicBezTo>
                      <a:pt x="25384" y="183857"/>
                      <a:pt x="15237" y="181698"/>
                      <a:pt x="6007" y="177795"/>
                    </a:cubicBezTo>
                    <a:lnTo>
                      <a:pt x="0" y="173745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7524E741-D6F4-8806-14DD-755BDD67CA9E}"/>
                  </a:ext>
                </a:extLst>
              </p:cNvPr>
              <p:cNvSpPr/>
              <p:nvPr/>
            </p:nvSpPr>
            <p:spPr>
              <a:xfrm rot="5400000">
                <a:off x="2013288" y="5084121"/>
                <a:ext cx="112387" cy="183857"/>
              </a:xfrm>
              <a:custGeom>
                <a:avLst/>
                <a:gdLst>
                  <a:gd name="connsiteX0" fmla="*/ 0 w 112387"/>
                  <a:gd name="connsiteY0" fmla="*/ 9682 h 183857"/>
                  <a:gd name="connsiteX1" fmla="*/ 5369 w 112387"/>
                  <a:gd name="connsiteY1" fmla="*/ 6062 h 183857"/>
                  <a:gd name="connsiteX2" fmla="*/ 35397 w 112387"/>
                  <a:gd name="connsiteY2" fmla="*/ 0 h 183857"/>
                  <a:gd name="connsiteX3" fmla="*/ 86826 w 112387"/>
                  <a:gd name="connsiteY3" fmla="*/ 0 h 183857"/>
                  <a:gd name="connsiteX4" fmla="*/ 105009 w 112387"/>
                  <a:gd name="connsiteY4" fmla="*/ 7532 h 183857"/>
                  <a:gd name="connsiteX5" fmla="*/ 112387 w 112387"/>
                  <a:gd name="connsiteY5" fmla="*/ 25343 h 183857"/>
                  <a:gd name="connsiteX6" fmla="*/ 112233 w 112387"/>
                  <a:gd name="connsiteY6" fmla="*/ 25715 h 183857"/>
                  <a:gd name="connsiteX7" fmla="*/ 112233 w 112387"/>
                  <a:gd name="connsiteY7" fmla="*/ 158142 h 183857"/>
                  <a:gd name="connsiteX8" fmla="*/ 112387 w 112387"/>
                  <a:gd name="connsiteY8" fmla="*/ 158514 h 183857"/>
                  <a:gd name="connsiteX9" fmla="*/ 105009 w 112387"/>
                  <a:gd name="connsiteY9" fmla="*/ 176325 h 183857"/>
                  <a:gd name="connsiteX10" fmla="*/ 86826 w 112387"/>
                  <a:gd name="connsiteY10" fmla="*/ 183857 h 183857"/>
                  <a:gd name="connsiteX11" fmla="*/ 35397 w 112387"/>
                  <a:gd name="connsiteY11" fmla="*/ 183857 h 183857"/>
                  <a:gd name="connsiteX12" fmla="*/ 13669 w 112387"/>
                  <a:gd name="connsiteY12" fmla="*/ 179471 h 183857"/>
                  <a:gd name="connsiteX13" fmla="*/ 4559 w 112387"/>
                  <a:gd name="connsiteY13" fmla="*/ 112646 h 183857"/>
                  <a:gd name="connsiteX14" fmla="*/ 0 w 112387"/>
                  <a:gd name="connsiteY14" fmla="*/ 9682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2387" h="183857">
                    <a:moveTo>
                      <a:pt x="0" y="9682"/>
                    </a:moveTo>
                    <a:lnTo>
                      <a:pt x="5369" y="6062"/>
                    </a:lnTo>
                    <a:cubicBezTo>
                      <a:pt x="14599" y="2159"/>
                      <a:pt x="24746" y="0"/>
                      <a:pt x="35397" y="0"/>
                    </a:cubicBezTo>
                    <a:lnTo>
                      <a:pt x="86826" y="0"/>
                    </a:lnTo>
                    <a:cubicBezTo>
                      <a:pt x="93927" y="0"/>
                      <a:pt x="100356" y="2878"/>
                      <a:pt x="105009" y="7532"/>
                    </a:cubicBezTo>
                    <a:lnTo>
                      <a:pt x="112387" y="25343"/>
                    </a:lnTo>
                    <a:lnTo>
                      <a:pt x="112233" y="25715"/>
                    </a:lnTo>
                    <a:lnTo>
                      <a:pt x="112233" y="158142"/>
                    </a:lnTo>
                    <a:lnTo>
                      <a:pt x="112387" y="158514"/>
                    </a:lnTo>
                    <a:lnTo>
                      <a:pt x="105009" y="176325"/>
                    </a:lnTo>
                    <a:cubicBezTo>
                      <a:pt x="100356" y="180979"/>
                      <a:pt x="93927" y="183857"/>
                      <a:pt x="86826" y="183857"/>
                    </a:cubicBezTo>
                    <a:lnTo>
                      <a:pt x="35397" y="183857"/>
                    </a:lnTo>
                    <a:lnTo>
                      <a:pt x="13669" y="179471"/>
                    </a:lnTo>
                    <a:lnTo>
                      <a:pt x="4559" y="112646"/>
                    </a:lnTo>
                    <a:lnTo>
                      <a:pt x="0" y="9682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3073987-D82D-BD19-6F5F-5026A749F051}"/>
                  </a:ext>
                </a:extLst>
              </p:cNvPr>
              <p:cNvSpPr/>
              <p:nvPr/>
            </p:nvSpPr>
            <p:spPr>
              <a:xfrm rot="5400000">
                <a:off x="2382577" y="5097120"/>
                <a:ext cx="99418" cy="170826"/>
              </a:xfrm>
              <a:custGeom>
                <a:avLst/>
                <a:gdLst>
                  <a:gd name="connsiteX0" fmla="*/ 0 w 99418"/>
                  <a:gd name="connsiteY0" fmla="*/ 166298 h 170826"/>
                  <a:gd name="connsiteX1" fmla="*/ 6887 w 99418"/>
                  <a:gd name="connsiteY1" fmla="*/ 115781 h 170826"/>
                  <a:gd name="connsiteX2" fmla="*/ 31093 w 99418"/>
                  <a:gd name="connsiteY2" fmla="*/ 14240 h 170826"/>
                  <a:gd name="connsiteX3" fmla="*/ 36253 w 99418"/>
                  <a:gd name="connsiteY3" fmla="*/ 0 h 170826"/>
                  <a:gd name="connsiteX4" fmla="*/ 73857 w 99418"/>
                  <a:gd name="connsiteY4" fmla="*/ 0 h 170826"/>
                  <a:gd name="connsiteX5" fmla="*/ 92040 w 99418"/>
                  <a:gd name="connsiteY5" fmla="*/ 7532 h 170826"/>
                  <a:gd name="connsiteX6" fmla="*/ 99418 w 99418"/>
                  <a:gd name="connsiteY6" fmla="*/ 25343 h 170826"/>
                  <a:gd name="connsiteX7" fmla="*/ 99264 w 99418"/>
                  <a:gd name="connsiteY7" fmla="*/ 25715 h 170826"/>
                  <a:gd name="connsiteX8" fmla="*/ 99264 w 99418"/>
                  <a:gd name="connsiteY8" fmla="*/ 145111 h 170826"/>
                  <a:gd name="connsiteX9" fmla="*/ 99418 w 99418"/>
                  <a:gd name="connsiteY9" fmla="*/ 145483 h 170826"/>
                  <a:gd name="connsiteX10" fmla="*/ 92040 w 99418"/>
                  <a:gd name="connsiteY10" fmla="*/ 163294 h 170826"/>
                  <a:gd name="connsiteX11" fmla="*/ 73857 w 99418"/>
                  <a:gd name="connsiteY11" fmla="*/ 170826 h 170826"/>
                  <a:gd name="connsiteX12" fmla="*/ 22428 w 99418"/>
                  <a:gd name="connsiteY12" fmla="*/ 170826 h 170826"/>
                  <a:gd name="connsiteX13" fmla="*/ 0 w 99418"/>
                  <a:gd name="connsiteY13" fmla="*/ 166298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9418" h="170826">
                    <a:moveTo>
                      <a:pt x="0" y="166298"/>
                    </a:moveTo>
                    <a:lnTo>
                      <a:pt x="6887" y="115781"/>
                    </a:lnTo>
                    <a:cubicBezTo>
                      <a:pt x="13530" y="80023"/>
                      <a:pt x="21657" y="46042"/>
                      <a:pt x="31093" y="14240"/>
                    </a:cubicBezTo>
                    <a:lnTo>
                      <a:pt x="36253" y="0"/>
                    </a:lnTo>
                    <a:lnTo>
                      <a:pt x="73857" y="0"/>
                    </a:lnTo>
                    <a:cubicBezTo>
                      <a:pt x="80958" y="0"/>
                      <a:pt x="87387" y="2878"/>
                      <a:pt x="92040" y="7532"/>
                    </a:cubicBezTo>
                    <a:lnTo>
                      <a:pt x="99418" y="25343"/>
                    </a:lnTo>
                    <a:lnTo>
                      <a:pt x="99264" y="25715"/>
                    </a:lnTo>
                    <a:lnTo>
                      <a:pt x="99264" y="145111"/>
                    </a:lnTo>
                    <a:lnTo>
                      <a:pt x="99418" y="145483"/>
                    </a:lnTo>
                    <a:lnTo>
                      <a:pt x="92040" y="163294"/>
                    </a:lnTo>
                    <a:cubicBezTo>
                      <a:pt x="87387" y="167948"/>
                      <a:pt x="80958" y="170826"/>
                      <a:pt x="73857" y="170826"/>
                    </a:cubicBezTo>
                    <a:lnTo>
                      <a:pt x="22428" y="170826"/>
                    </a:lnTo>
                    <a:lnTo>
                      <a:pt x="0" y="166298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2E266610-D7CA-A3D7-921E-929F777365DB}"/>
                  </a:ext>
                </a:extLst>
              </p:cNvPr>
              <p:cNvSpPr/>
              <p:nvPr/>
            </p:nvSpPr>
            <p:spPr>
              <a:xfrm rot="5400000">
                <a:off x="1842614" y="5098106"/>
                <a:ext cx="97447" cy="170826"/>
              </a:xfrm>
              <a:custGeom>
                <a:avLst/>
                <a:gdLst>
                  <a:gd name="connsiteX0" fmla="*/ 0 w 97447"/>
                  <a:gd name="connsiteY0" fmla="*/ 4130 h 170826"/>
                  <a:gd name="connsiteX1" fmla="*/ 20457 w 97447"/>
                  <a:gd name="connsiteY1" fmla="*/ 0 h 170826"/>
                  <a:gd name="connsiteX2" fmla="*/ 71886 w 97447"/>
                  <a:gd name="connsiteY2" fmla="*/ 0 h 170826"/>
                  <a:gd name="connsiteX3" fmla="*/ 90069 w 97447"/>
                  <a:gd name="connsiteY3" fmla="*/ 7532 h 170826"/>
                  <a:gd name="connsiteX4" fmla="*/ 97447 w 97447"/>
                  <a:gd name="connsiteY4" fmla="*/ 25343 h 170826"/>
                  <a:gd name="connsiteX5" fmla="*/ 97293 w 97447"/>
                  <a:gd name="connsiteY5" fmla="*/ 25715 h 170826"/>
                  <a:gd name="connsiteX6" fmla="*/ 97293 w 97447"/>
                  <a:gd name="connsiteY6" fmla="*/ 145111 h 170826"/>
                  <a:gd name="connsiteX7" fmla="*/ 97447 w 97447"/>
                  <a:gd name="connsiteY7" fmla="*/ 145483 h 170826"/>
                  <a:gd name="connsiteX8" fmla="*/ 90069 w 97447"/>
                  <a:gd name="connsiteY8" fmla="*/ 163294 h 170826"/>
                  <a:gd name="connsiteX9" fmla="*/ 71886 w 97447"/>
                  <a:gd name="connsiteY9" fmla="*/ 170826 h 170826"/>
                  <a:gd name="connsiteX10" fmla="*/ 39663 w 97447"/>
                  <a:gd name="connsiteY10" fmla="*/ 170826 h 170826"/>
                  <a:gd name="connsiteX11" fmla="*/ 29122 w 97447"/>
                  <a:gd name="connsiteY11" fmla="*/ 141735 h 170826"/>
                  <a:gd name="connsiteX12" fmla="*/ 4916 w 97447"/>
                  <a:gd name="connsiteY12" fmla="*/ 40194 h 170826"/>
                  <a:gd name="connsiteX13" fmla="*/ 0 w 97447"/>
                  <a:gd name="connsiteY13" fmla="*/ 4130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7447" h="170826">
                    <a:moveTo>
                      <a:pt x="0" y="4130"/>
                    </a:moveTo>
                    <a:lnTo>
                      <a:pt x="20457" y="0"/>
                    </a:lnTo>
                    <a:lnTo>
                      <a:pt x="71886" y="0"/>
                    </a:lnTo>
                    <a:cubicBezTo>
                      <a:pt x="78987" y="0"/>
                      <a:pt x="85416" y="2878"/>
                      <a:pt x="90069" y="7532"/>
                    </a:cubicBezTo>
                    <a:lnTo>
                      <a:pt x="97447" y="25343"/>
                    </a:lnTo>
                    <a:lnTo>
                      <a:pt x="97293" y="25715"/>
                    </a:lnTo>
                    <a:lnTo>
                      <a:pt x="97293" y="145111"/>
                    </a:lnTo>
                    <a:lnTo>
                      <a:pt x="97447" y="145483"/>
                    </a:lnTo>
                    <a:lnTo>
                      <a:pt x="90069" y="163294"/>
                    </a:lnTo>
                    <a:cubicBezTo>
                      <a:pt x="85416" y="167948"/>
                      <a:pt x="78987" y="170826"/>
                      <a:pt x="71886" y="170826"/>
                    </a:cubicBezTo>
                    <a:lnTo>
                      <a:pt x="39663" y="170826"/>
                    </a:lnTo>
                    <a:lnTo>
                      <a:pt x="29122" y="141735"/>
                    </a:lnTo>
                    <a:cubicBezTo>
                      <a:pt x="19686" y="109933"/>
                      <a:pt x="11559" y="75952"/>
                      <a:pt x="4916" y="40194"/>
                    </a:cubicBezTo>
                    <a:lnTo>
                      <a:pt x="0" y="413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A8349715-8D62-AF5A-4619-34CE6DB836ED}"/>
                  </a:ext>
                </a:extLst>
              </p:cNvPr>
              <p:cNvSpPr/>
              <p:nvPr/>
            </p:nvSpPr>
            <p:spPr>
              <a:xfrm rot="5400000">
                <a:off x="2555574" y="5132294"/>
                <a:ext cx="62875" cy="137022"/>
              </a:xfrm>
              <a:custGeom>
                <a:avLst/>
                <a:gdLst>
                  <a:gd name="connsiteX0" fmla="*/ 0 w 62875"/>
                  <a:gd name="connsiteY0" fmla="*/ 137022 h 137022"/>
                  <a:gd name="connsiteX1" fmla="*/ 26607 w 62875"/>
                  <a:gd name="connsiteY1" fmla="*/ 63594 h 137022"/>
                  <a:gd name="connsiteX2" fmla="*/ 60459 w 62875"/>
                  <a:gd name="connsiteY2" fmla="*/ 0 h 137022"/>
                  <a:gd name="connsiteX3" fmla="*/ 62875 w 62875"/>
                  <a:gd name="connsiteY3" fmla="*/ 5832 h 137022"/>
                  <a:gd name="connsiteX4" fmla="*/ 62721 w 62875"/>
                  <a:gd name="connsiteY4" fmla="*/ 6204 h 137022"/>
                  <a:gd name="connsiteX5" fmla="*/ 62721 w 62875"/>
                  <a:gd name="connsiteY5" fmla="*/ 111307 h 137022"/>
                  <a:gd name="connsiteX6" fmla="*/ 62875 w 62875"/>
                  <a:gd name="connsiteY6" fmla="*/ 111679 h 137022"/>
                  <a:gd name="connsiteX7" fmla="*/ 55497 w 62875"/>
                  <a:gd name="connsiteY7" fmla="*/ 129490 h 137022"/>
                  <a:gd name="connsiteX8" fmla="*/ 37314 w 62875"/>
                  <a:gd name="connsiteY8" fmla="*/ 137022 h 137022"/>
                  <a:gd name="connsiteX9" fmla="*/ 0 w 62875"/>
                  <a:gd name="connsiteY9" fmla="*/ 137022 h 137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875" h="137022">
                    <a:moveTo>
                      <a:pt x="0" y="137022"/>
                    </a:moveTo>
                    <a:lnTo>
                      <a:pt x="26607" y="63594"/>
                    </a:lnTo>
                    <a:lnTo>
                      <a:pt x="60459" y="0"/>
                    </a:lnTo>
                    <a:lnTo>
                      <a:pt x="62875" y="5832"/>
                    </a:lnTo>
                    <a:lnTo>
                      <a:pt x="62721" y="6204"/>
                    </a:lnTo>
                    <a:lnTo>
                      <a:pt x="62721" y="111307"/>
                    </a:lnTo>
                    <a:lnTo>
                      <a:pt x="62875" y="111679"/>
                    </a:lnTo>
                    <a:lnTo>
                      <a:pt x="55497" y="129490"/>
                    </a:lnTo>
                    <a:cubicBezTo>
                      <a:pt x="50844" y="134144"/>
                      <a:pt x="44415" y="137022"/>
                      <a:pt x="37314" y="137022"/>
                    </a:cubicBezTo>
                    <a:lnTo>
                      <a:pt x="0" y="137022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F6366D05-53D5-DDFA-D341-470080ADD3EB}"/>
                  </a:ext>
                </a:extLst>
              </p:cNvPr>
              <p:cNvSpPr/>
              <p:nvPr/>
            </p:nvSpPr>
            <p:spPr>
              <a:xfrm rot="5400000">
                <a:off x="1713165" y="5140287"/>
                <a:ext cx="57493" cy="126419"/>
              </a:xfrm>
              <a:custGeom>
                <a:avLst/>
                <a:gdLst>
                  <a:gd name="connsiteX0" fmla="*/ 0 w 57493"/>
                  <a:gd name="connsiteY0" fmla="*/ 0 h 126419"/>
                  <a:gd name="connsiteX1" fmla="*/ 31932 w 57493"/>
                  <a:gd name="connsiteY1" fmla="*/ 0 h 126419"/>
                  <a:gd name="connsiteX2" fmla="*/ 50115 w 57493"/>
                  <a:gd name="connsiteY2" fmla="*/ 7532 h 126419"/>
                  <a:gd name="connsiteX3" fmla="*/ 57493 w 57493"/>
                  <a:gd name="connsiteY3" fmla="*/ 25343 h 126419"/>
                  <a:gd name="connsiteX4" fmla="*/ 57339 w 57493"/>
                  <a:gd name="connsiteY4" fmla="*/ 25715 h 126419"/>
                  <a:gd name="connsiteX5" fmla="*/ 57339 w 57493"/>
                  <a:gd name="connsiteY5" fmla="*/ 126419 h 126419"/>
                  <a:gd name="connsiteX6" fmla="*/ 21225 w 57493"/>
                  <a:gd name="connsiteY6" fmla="*/ 58575 h 126419"/>
                  <a:gd name="connsiteX7" fmla="*/ 0 w 57493"/>
                  <a:gd name="connsiteY7" fmla="*/ 0 h 12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493" h="126419">
                    <a:moveTo>
                      <a:pt x="0" y="0"/>
                    </a:moveTo>
                    <a:lnTo>
                      <a:pt x="31932" y="0"/>
                    </a:lnTo>
                    <a:cubicBezTo>
                      <a:pt x="39033" y="0"/>
                      <a:pt x="45462" y="2878"/>
                      <a:pt x="50115" y="7532"/>
                    </a:cubicBezTo>
                    <a:lnTo>
                      <a:pt x="57493" y="25343"/>
                    </a:lnTo>
                    <a:lnTo>
                      <a:pt x="57339" y="25715"/>
                    </a:lnTo>
                    <a:lnTo>
                      <a:pt x="57339" y="126419"/>
                    </a:lnTo>
                    <a:lnTo>
                      <a:pt x="21225" y="58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782316F1-413E-8F47-219F-79E1117A678D}"/>
                  </a:ext>
                </a:extLst>
              </p:cNvPr>
              <p:cNvSpPr/>
              <p:nvPr/>
            </p:nvSpPr>
            <p:spPr>
              <a:xfrm rot="5400000">
                <a:off x="1663188" y="5217642"/>
                <a:ext cx="127332" cy="156533"/>
              </a:xfrm>
              <a:custGeom>
                <a:avLst/>
                <a:gdLst>
                  <a:gd name="connsiteX0" fmla="*/ 0 w 127332"/>
                  <a:gd name="connsiteY0" fmla="*/ 25343 h 156533"/>
                  <a:gd name="connsiteX1" fmla="*/ 7378 w 127332"/>
                  <a:gd name="connsiteY1" fmla="*/ 7532 h 156533"/>
                  <a:gd name="connsiteX2" fmla="*/ 25561 w 127332"/>
                  <a:gd name="connsiteY2" fmla="*/ 0 h 156533"/>
                  <a:gd name="connsiteX3" fmla="*/ 76990 w 127332"/>
                  <a:gd name="connsiteY3" fmla="*/ 0 h 156533"/>
                  <a:gd name="connsiteX4" fmla="*/ 103773 w 127332"/>
                  <a:gd name="connsiteY4" fmla="*/ 5407 h 156533"/>
                  <a:gd name="connsiteX5" fmla="*/ 117580 w 127332"/>
                  <a:gd name="connsiteY5" fmla="*/ 93907 h 156533"/>
                  <a:gd name="connsiteX6" fmla="*/ 127332 w 127332"/>
                  <a:gd name="connsiteY6" fmla="*/ 136775 h 156533"/>
                  <a:gd name="connsiteX7" fmla="*/ 107018 w 127332"/>
                  <a:gd name="connsiteY7" fmla="*/ 150471 h 156533"/>
                  <a:gd name="connsiteX8" fmla="*/ 76990 w 127332"/>
                  <a:gd name="connsiteY8" fmla="*/ 156533 h 156533"/>
                  <a:gd name="connsiteX9" fmla="*/ 25561 w 127332"/>
                  <a:gd name="connsiteY9" fmla="*/ 156533 h 156533"/>
                  <a:gd name="connsiteX10" fmla="*/ 21389 w 127332"/>
                  <a:gd name="connsiteY10" fmla="*/ 154804 h 156533"/>
                  <a:gd name="connsiteX11" fmla="*/ 2587 w 127332"/>
                  <a:gd name="connsiteY11" fmla="*/ 131568 h 156533"/>
                  <a:gd name="connsiteX12" fmla="*/ 154 w 127332"/>
                  <a:gd name="connsiteY12" fmla="*/ 126997 h 156533"/>
                  <a:gd name="connsiteX13" fmla="*/ 154 w 127332"/>
                  <a:gd name="connsiteY13" fmla="*/ 25715 h 156533"/>
                  <a:gd name="connsiteX14" fmla="*/ 0 w 127332"/>
                  <a:gd name="connsiteY14" fmla="*/ 25343 h 15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7332" h="156533">
                    <a:moveTo>
                      <a:pt x="0" y="25343"/>
                    </a:move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103773" y="5407"/>
                    </a:lnTo>
                    <a:lnTo>
                      <a:pt x="117580" y="93907"/>
                    </a:lnTo>
                    <a:lnTo>
                      <a:pt x="127332" y="136775"/>
                    </a:lnTo>
                    <a:lnTo>
                      <a:pt x="107018" y="150471"/>
                    </a:lnTo>
                    <a:cubicBezTo>
                      <a:pt x="97789" y="154374"/>
                      <a:pt x="87641" y="156533"/>
                      <a:pt x="76990" y="156533"/>
                    </a:cubicBezTo>
                    <a:lnTo>
                      <a:pt x="25561" y="156533"/>
                    </a:lnTo>
                    <a:lnTo>
                      <a:pt x="21389" y="154804"/>
                    </a:lnTo>
                    <a:lnTo>
                      <a:pt x="2587" y="131568"/>
                    </a:lnTo>
                    <a:lnTo>
                      <a:pt x="154" y="126997"/>
                    </a:lnTo>
                    <a:lnTo>
                      <a:pt x="154" y="25715"/>
                    </a:lnTo>
                    <a:lnTo>
                      <a:pt x="0" y="2534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E9A1F111-86C6-B87C-5641-56E618B5D3ED}"/>
                  </a:ext>
                </a:extLst>
              </p:cNvPr>
              <p:cNvSpPr/>
              <p:nvPr/>
            </p:nvSpPr>
            <p:spPr>
              <a:xfrm rot="5400000">
                <a:off x="1840329" y="5197837"/>
                <a:ext cx="102016" cy="170826"/>
              </a:xfrm>
              <a:custGeom>
                <a:avLst/>
                <a:gdLst>
                  <a:gd name="connsiteX0" fmla="*/ 0 w 102016"/>
                  <a:gd name="connsiteY0" fmla="*/ 145483 h 170826"/>
                  <a:gd name="connsiteX1" fmla="*/ 154 w 102016"/>
                  <a:gd name="connsiteY1" fmla="*/ 145111 h 170826"/>
                  <a:gd name="connsiteX2" fmla="*/ 154 w 102016"/>
                  <a:gd name="connsiteY2" fmla="*/ 25715 h 170826"/>
                  <a:gd name="connsiteX3" fmla="*/ 0 w 102016"/>
                  <a:gd name="connsiteY3" fmla="*/ 25343 h 170826"/>
                  <a:gd name="connsiteX4" fmla="*/ 7378 w 102016"/>
                  <a:gd name="connsiteY4" fmla="*/ 7532 h 170826"/>
                  <a:gd name="connsiteX5" fmla="*/ 25561 w 102016"/>
                  <a:gd name="connsiteY5" fmla="*/ 0 h 170826"/>
                  <a:gd name="connsiteX6" fmla="*/ 76990 w 102016"/>
                  <a:gd name="connsiteY6" fmla="*/ 0 h 170826"/>
                  <a:gd name="connsiteX7" fmla="*/ 83907 w 102016"/>
                  <a:gd name="connsiteY7" fmla="*/ 1396 h 170826"/>
                  <a:gd name="connsiteX8" fmla="*/ 94549 w 102016"/>
                  <a:gd name="connsiteY8" fmla="*/ 117912 h 170826"/>
                  <a:gd name="connsiteX9" fmla="*/ 102016 w 102016"/>
                  <a:gd name="connsiteY9" fmla="*/ 165774 h 170826"/>
                  <a:gd name="connsiteX10" fmla="*/ 76990 w 102016"/>
                  <a:gd name="connsiteY10" fmla="*/ 170826 h 170826"/>
                  <a:gd name="connsiteX11" fmla="*/ 25561 w 102016"/>
                  <a:gd name="connsiteY11" fmla="*/ 170826 h 170826"/>
                  <a:gd name="connsiteX12" fmla="*/ 7378 w 102016"/>
                  <a:gd name="connsiteY12" fmla="*/ 163294 h 170826"/>
                  <a:gd name="connsiteX13" fmla="*/ 0 w 102016"/>
                  <a:gd name="connsiteY13" fmla="*/ 145483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2016" h="170826">
                    <a:moveTo>
                      <a:pt x="0" y="145483"/>
                    </a:moveTo>
                    <a:lnTo>
                      <a:pt x="154" y="145111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83907" y="1396"/>
                    </a:lnTo>
                    <a:lnTo>
                      <a:pt x="94549" y="117912"/>
                    </a:lnTo>
                    <a:lnTo>
                      <a:pt x="102016" y="165774"/>
                    </a:lnTo>
                    <a:lnTo>
                      <a:pt x="76990" y="170826"/>
                    </a:lnTo>
                    <a:lnTo>
                      <a:pt x="25561" y="170826"/>
                    </a:lnTo>
                    <a:cubicBezTo>
                      <a:pt x="18460" y="170826"/>
                      <a:pt x="12031" y="167948"/>
                      <a:pt x="7378" y="163294"/>
                    </a:cubicBezTo>
                    <a:lnTo>
                      <a:pt x="0" y="14548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307D7333-2E23-4858-88D6-62F0EBB4E131}"/>
                  </a:ext>
                </a:extLst>
              </p:cNvPr>
              <p:cNvSpPr/>
              <p:nvPr/>
            </p:nvSpPr>
            <p:spPr>
              <a:xfrm rot="5400000">
                <a:off x="2027689" y="5182107"/>
                <a:ext cx="83585" cy="183857"/>
              </a:xfrm>
              <a:custGeom>
                <a:avLst/>
                <a:gdLst>
                  <a:gd name="connsiteX0" fmla="*/ 0 w 83585"/>
                  <a:gd name="connsiteY0" fmla="*/ 158514 h 183857"/>
                  <a:gd name="connsiteX1" fmla="*/ 154 w 83585"/>
                  <a:gd name="connsiteY1" fmla="*/ 158142 h 183857"/>
                  <a:gd name="connsiteX2" fmla="*/ 154 w 83585"/>
                  <a:gd name="connsiteY2" fmla="*/ 25715 h 183857"/>
                  <a:gd name="connsiteX3" fmla="*/ 0 w 83585"/>
                  <a:gd name="connsiteY3" fmla="*/ 25343 h 183857"/>
                  <a:gd name="connsiteX4" fmla="*/ 7378 w 83585"/>
                  <a:gd name="connsiteY4" fmla="*/ 7532 h 183857"/>
                  <a:gd name="connsiteX5" fmla="*/ 25561 w 83585"/>
                  <a:gd name="connsiteY5" fmla="*/ 0 h 183857"/>
                  <a:gd name="connsiteX6" fmla="*/ 76048 w 83585"/>
                  <a:gd name="connsiteY6" fmla="*/ 0 h 183857"/>
                  <a:gd name="connsiteX7" fmla="*/ 80540 w 83585"/>
                  <a:gd name="connsiteY7" fmla="*/ 149191 h 183857"/>
                  <a:gd name="connsiteX8" fmla="*/ 83585 w 83585"/>
                  <a:gd name="connsiteY8" fmla="*/ 182526 h 183857"/>
                  <a:gd name="connsiteX9" fmla="*/ 76990 w 83585"/>
                  <a:gd name="connsiteY9" fmla="*/ 183857 h 183857"/>
                  <a:gd name="connsiteX10" fmla="*/ 25561 w 83585"/>
                  <a:gd name="connsiteY10" fmla="*/ 183857 h 183857"/>
                  <a:gd name="connsiteX11" fmla="*/ 7378 w 83585"/>
                  <a:gd name="connsiteY11" fmla="*/ 176325 h 183857"/>
                  <a:gd name="connsiteX12" fmla="*/ 0 w 83585"/>
                  <a:gd name="connsiteY12" fmla="*/ 158514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585" h="183857">
                    <a:moveTo>
                      <a:pt x="0" y="158514"/>
                    </a:moveTo>
                    <a:lnTo>
                      <a:pt x="154" y="158142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048" y="0"/>
                    </a:lnTo>
                    <a:lnTo>
                      <a:pt x="80540" y="149191"/>
                    </a:lnTo>
                    <a:lnTo>
                      <a:pt x="83585" y="182526"/>
                    </a:lnTo>
                    <a:lnTo>
                      <a:pt x="76990" y="183857"/>
                    </a:lnTo>
                    <a:lnTo>
                      <a:pt x="25561" y="183857"/>
                    </a:lnTo>
                    <a:cubicBezTo>
                      <a:pt x="18460" y="183857"/>
                      <a:pt x="12031" y="180979"/>
                      <a:pt x="7378" y="176325"/>
                    </a:cubicBezTo>
                    <a:lnTo>
                      <a:pt x="0" y="158514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9AE67B53-A678-A42C-8CC3-DE68A50F0349}"/>
                  </a:ext>
                </a:extLst>
              </p:cNvPr>
              <p:cNvSpPr/>
              <p:nvPr/>
            </p:nvSpPr>
            <p:spPr>
              <a:xfrm rot="5400000">
                <a:off x="2213015" y="5181441"/>
                <a:ext cx="82253" cy="183857"/>
              </a:xfrm>
              <a:custGeom>
                <a:avLst/>
                <a:gdLst>
                  <a:gd name="connsiteX0" fmla="*/ 0 w 82253"/>
                  <a:gd name="connsiteY0" fmla="*/ 158514 h 183857"/>
                  <a:gd name="connsiteX1" fmla="*/ 154 w 82253"/>
                  <a:gd name="connsiteY1" fmla="*/ 158142 h 183857"/>
                  <a:gd name="connsiteX2" fmla="*/ 154 w 82253"/>
                  <a:gd name="connsiteY2" fmla="*/ 25715 h 183857"/>
                  <a:gd name="connsiteX3" fmla="*/ 0 w 82253"/>
                  <a:gd name="connsiteY3" fmla="*/ 25343 h 183857"/>
                  <a:gd name="connsiteX4" fmla="*/ 7378 w 82253"/>
                  <a:gd name="connsiteY4" fmla="*/ 7532 h 183857"/>
                  <a:gd name="connsiteX5" fmla="*/ 25561 w 82253"/>
                  <a:gd name="connsiteY5" fmla="*/ 0 h 183857"/>
                  <a:gd name="connsiteX6" fmla="*/ 76990 w 82253"/>
                  <a:gd name="connsiteY6" fmla="*/ 0 h 183857"/>
                  <a:gd name="connsiteX7" fmla="*/ 82253 w 82253"/>
                  <a:gd name="connsiteY7" fmla="*/ 1063 h 183857"/>
                  <a:gd name="connsiteX8" fmla="*/ 80540 w 82253"/>
                  <a:gd name="connsiteY8" fmla="*/ 19815 h 183857"/>
                  <a:gd name="connsiteX9" fmla="*/ 75812 w 82253"/>
                  <a:gd name="connsiteY9" fmla="*/ 176833 h 183857"/>
                  <a:gd name="connsiteX10" fmla="*/ 76024 w 82253"/>
                  <a:gd name="connsiteY10" fmla="*/ 183857 h 183857"/>
                  <a:gd name="connsiteX11" fmla="*/ 25561 w 82253"/>
                  <a:gd name="connsiteY11" fmla="*/ 183857 h 183857"/>
                  <a:gd name="connsiteX12" fmla="*/ 7378 w 82253"/>
                  <a:gd name="connsiteY12" fmla="*/ 176325 h 183857"/>
                  <a:gd name="connsiteX13" fmla="*/ 0 w 82253"/>
                  <a:gd name="connsiteY13" fmla="*/ 158514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2253" h="183857">
                    <a:moveTo>
                      <a:pt x="0" y="158514"/>
                    </a:moveTo>
                    <a:lnTo>
                      <a:pt x="154" y="158142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82253" y="1063"/>
                    </a:lnTo>
                    <a:lnTo>
                      <a:pt x="80540" y="19815"/>
                    </a:lnTo>
                    <a:cubicBezTo>
                      <a:pt x="77403" y="71666"/>
                      <a:pt x="75812" y="124123"/>
                      <a:pt x="75812" y="176833"/>
                    </a:cubicBezTo>
                    <a:lnTo>
                      <a:pt x="76024" y="183857"/>
                    </a:lnTo>
                    <a:lnTo>
                      <a:pt x="25561" y="183857"/>
                    </a:lnTo>
                    <a:cubicBezTo>
                      <a:pt x="18460" y="183857"/>
                      <a:pt x="12031" y="180979"/>
                      <a:pt x="7378" y="176325"/>
                    </a:cubicBezTo>
                    <a:lnTo>
                      <a:pt x="0" y="158514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0D5F19D5-D3B8-2634-06EE-9E5630B6959B}"/>
                  </a:ext>
                </a:extLst>
              </p:cNvPr>
              <p:cNvSpPr/>
              <p:nvPr/>
            </p:nvSpPr>
            <p:spPr>
              <a:xfrm rot="5400000">
                <a:off x="2382401" y="5196715"/>
                <a:ext cx="99771" cy="170826"/>
              </a:xfrm>
              <a:custGeom>
                <a:avLst/>
                <a:gdLst>
                  <a:gd name="connsiteX0" fmla="*/ 0 w 99771"/>
                  <a:gd name="connsiteY0" fmla="*/ 145483 h 170826"/>
                  <a:gd name="connsiteX1" fmla="*/ 154 w 99771"/>
                  <a:gd name="connsiteY1" fmla="*/ 145111 h 170826"/>
                  <a:gd name="connsiteX2" fmla="*/ 154 w 99771"/>
                  <a:gd name="connsiteY2" fmla="*/ 25715 h 170826"/>
                  <a:gd name="connsiteX3" fmla="*/ 0 w 99771"/>
                  <a:gd name="connsiteY3" fmla="*/ 25343 h 170826"/>
                  <a:gd name="connsiteX4" fmla="*/ 7378 w 99771"/>
                  <a:gd name="connsiteY4" fmla="*/ 7532 h 170826"/>
                  <a:gd name="connsiteX5" fmla="*/ 25561 w 99771"/>
                  <a:gd name="connsiteY5" fmla="*/ 0 h 170826"/>
                  <a:gd name="connsiteX6" fmla="*/ 76990 w 99771"/>
                  <a:gd name="connsiteY6" fmla="*/ 0 h 170826"/>
                  <a:gd name="connsiteX7" fmla="*/ 99771 w 99771"/>
                  <a:gd name="connsiteY7" fmla="*/ 4599 h 170826"/>
                  <a:gd name="connsiteX8" fmla="*/ 94550 w 99771"/>
                  <a:gd name="connsiteY8" fmla="*/ 38064 h 170826"/>
                  <a:gd name="connsiteX9" fmla="*/ 82526 w 99771"/>
                  <a:gd name="connsiteY9" fmla="*/ 169709 h 170826"/>
                  <a:gd name="connsiteX10" fmla="*/ 76990 w 99771"/>
                  <a:gd name="connsiteY10" fmla="*/ 170826 h 170826"/>
                  <a:gd name="connsiteX11" fmla="*/ 25561 w 99771"/>
                  <a:gd name="connsiteY11" fmla="*/ 170826 h 170826"/>
                  <a:gd name="connsiteX12" fmla="*/ 7378 w 99771"/>
                  <a:gd name="connsiteY12" fmla="*/ 163294 h 170826"/>
                  <a:gd name="connsiteX13" fmla="*/ 0 w 99771"/>
                  <a:gd name="connsiteY13" fmla="*/ 145483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9771" h="170826">
                    <a:moveTo>
                      <a:pt x="0" y="145483"/>
                    </a:moveTo>
                    <a:lnTo>
                      <a:pt x="154" y="145111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99771" y="4599"/>
                    </a:lnTo>
                    <a:lnTo>
                      <a:pt x="94550" y="38064"/>
                    </a:lnTo>
                    <a:lnTo>
                      <a:pt x="82526" y="169709"/>
                    </a:lnTo>
                    <a:lnTo>
                      <a:pt x="76990" y="170826"/>
                    </a:lnTo>
                    <a:lnTo>
                      <a:pt x="25561" y="170826"/>
                    </a:lnTo>
                    <a:cubicBezTo>
                      <a:pt x="18460" y="170826"/>
                      <a:pt x="12031" y="167948"/>
                      <a:pt x="7378" y="163294"/>
                    </a:cubicBezTo>
                    <a:lnTo>
                      <a:pt x="0" y="14548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8FE0F384-7BC9-40AD-E828-F59A27FD1CE3}"/>
                  </a:ext>
                </a:extLst>
              </p:cNvPr>
              <p:cNvSpPr/>
              <p:nvPr/>
            </p:nvSpPr>
            <p:spPr>
              <a:xfrm rot="5400000">
                <a:off x="2533986" y="5216757"/>
                <a:ext cx="124403" cy="155374"/>
              </a:xfrm>
              <a:custGeom>
                <a:avLst/>
                <a:gdLst>
                  <a:gd name="connsiteX0" fmla="*/ 0 w 124403"/>
                  <a:gd name="connsiteY0" fmla="*/ 130031 h 155374"/>
                  <a:gd name="connsiteX1" fmla="*/ 154 w 124403"/>
                  <a:gd name="connsiteY1" fmla="*/ 129659 h 155374"/>
                  <a:gd name="connsiteX2" fmla="*/ 154 w 124403"/>
                  <a:gd name="connsiteY2" fmla="*/ 24556 h 155374"/>
                  <a:gd name="connsiteX3" fmla="*/ 0 w 124403"/>
                  <a:gd name="connsiteY3" fmla="*/ 24184 h 155374"/>
                  <a:gd name="connsiteX4" fmla="*/ 7378 w 124403"/>
                  <a:gd name="connsiteY4" fmla="*/ 6373 h 155374"/>
                  <a:gd name="connsiteX5" fmla="*/ 22764 w 124403"/>
                  <a:gd name="connsiteY5" fmla="*/ 0 h 155374"/>
                  <a:gd name="connsiteX6" fmla="*/ 23063 w 124403"/>
                  <a:gd name="connsiteY6" fmla="*/ 124 h 155374"/>
                  <a:gd name="connsiteX7" fmla="*/ 83346 w 124403"/>
                  <a:gd name="connsiteY7" fmla="*/ 124 h 155374"/>
                  <a:gd name="connsiteX8" fmla="*/ 107018 w 124403"/>
                  <a:gd name="connsiteY8" fmla="*/ 4903 h 155374"/>
                  <a:gd name="connsiteX9" fmla="*/ 124403 w 124403"/>
                  <a:gd name="connsiteY9" fmla="*/ 16625 h 155374"/>
                  <a:gd name="connsiteX10" fmla="*/ 117581 w 124403"/>
                  <a:gd name="connsiteY10" fmla="*/ 46614 h 155374"/>
                  <a:gd name="connsiteX11" fmla="*/ 101382 w 124403"/>
                  <a:gd name="connsiteY11" fmla="*/ 150450 h 155374"/>
                  <a:gd name="connsiteX12" fmla="*/ 76990 w 124403"/>
                  <a:gd name="connsiteY12" fmla="*/ 155374 h 155374"/>
                  <a:gd name="connsiteX13" fmla="*/ 25561 w 124403"/>
                  <a:gd name="connsiteY13" fmla="*/ 155374 h 155374"/>
                  <a:gd name="connsiteX14" fmla="*/ 7378 w 124403"/>
                  <a:gd name="connsiteY14" fmla="*/ 147842 h 155374"/>
                  <a:gd name="connsiteX15" fmla="*/ 0 w 124403"/>
                  <a:gd name="connsiteY15" fmla="*/ 130031 h 155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4403" h="155374">
                    <a:moveTo>
                      <a:pt x="0" y="130031"/>
                    </a:moveTo>
                    <a:lnTo>
                      <a:pt x="154" y="129659"/>
                    </a:lnTo>
                    <a:lnTo>
                      <a:pt x="154" y="24556"/>
                    </a:lnTo>
                    <a:lnTo>
                      <a:pt x="0" y="24184"/>
                    </a:lnTo>
                    <a:lnTo>
                      <a:pt x="7378" y="6373"/>
                    </a:lnTo>
                    <a:lnTo>
                      <a:pt x="22764" y="0"/>
                    </a:lnTo>
                    <a:lnTo>
                      <a:pt x="23063" y="124"/>
                    </a:lnTo>
                    <a:lnTo>
                      <a:pt x="83346" y="124"/>
                    </a:lnTo>
                    <a:lnTo>
                      <a:pt x="107018" y="4903"/>
                    </a:lnTo>
                    <a:lnTo>
                      <a:pt x="124403" y="16625"/>
                    </a:lnTo>
                    <a:lnTo>
                      <a:pt x="117581" y="46614"/>
                    </a:lnTo>
                    <a:lnTo>
                      <a:pt x="101382" y="150450"/>
                    </a:lnTo>
                    <a:lnTo>
                      <a:pt x="76990" y="155374"/>
                    </a:lnTo>
                    <a:lnTo>
                      <a:pt x="25561" y="155374"/>
                    </a:lnTo>
                    <a:cubicBezTo>
                      <a:pt x="18460" y="155374"/>
                      <a:pt x="12031" y="152496"/>
                      <a:pt x="7378" y="147842"/>
                    </a:cubicBezTo>
                    <a:lnTo>
                      <a:pt x="0" y="130031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FD26DC8D-004B-C817-C108-795D819BC92A}"/>
                  </a:ext>
                </a:extLst>
              </p:cNvPr>
              <p:cNvSpPr/>
              <p:nvPr/>
            </p:nvSpPr>
            <p:spPr>
              <a:xfrm rot="5400000">
                <a:off x="2652234" y="5266836"/>
                <a:ext cx="136292" cy="93261"/>
              </a:xfrm>
              <a:custGeom>
                <a:avLst/>
                <a:gdLst>
                  <a:gd name="connsiteX0" fmla="*/ 0 w 136292"/>
                  <a:gd name="connsiteY0" fmla="*/ 89125 h 93261"/>
                  <a:gd name="connsiteX1" fmla="*/ 34104 w 136292"/>
                  <a:gd name="connsiteY1" fmla="*/ 46975 h 93261"/>
                  <a:gd name="connsiteX2" fmla="*/ 83384 w 136292"/>
                  <a:gd name="connsiteY2" fmla="*/ 12144 h 93261"/>
                  <a:gd name="connsiteX3" fmla="*/ 136290 w 136292"/>
                  <a:gd name="connsiteY3" fmla="*/ 0 h 93261"/>
                  <a:gd name="connsiteX4" fmla="*/ 136292 w 136292"/>
                  <a:gd name="connsiteY4" fmla="*/ 10 h 93261"/>
                  <a:gd name="connsiteX5" fmla="*/ 119550 w 136292"/>
                  <a:gd name="connsiteY5" fmla="*/ 73607 h 93261"/>
                  <a:gd name="connsiteX6" fmla="*/ 98516 w 136292"/>
                  <a:gd name="connsiteY6" fmla="*/ 87787 h 93261"/>
                  <a:gd name="connsiteX7" fmla="*/ 71405 w 136292"/>
                  <a:gd name="connsiteY7" fmla="*/ 93261 h 93261"/>
                  <a:gd name="connsiteX8" fmla="*/ 70268 w 136292"/>
                  <a:gd name="connsiteY8" fmla="*/ 93261 h 93261"/>
                  <a:gd name="connsiteX9" fmla="*/ 63912 w 136292"/>
                  <a:gd name="connsiteY9" fmla="*/ 91978 h 93261"/>
                  <a:gd name="connsiteX10" fmla="*/ 12483 w 136292"/>
                  <a:gd name="connsiteY10" fmla="*/ 91978 h 93261"/>
                  <a:gd name="connsiteX11" fmla="*/ 9686 w 136292"/>
                  <a:gd name="connsiteY11" fmla="*/ 93137 h 93261"/>
                  <a:gd name="connsiteX12" fmla="*/ 0 w 136292"/>
                  <a:gd name="connsiteY12" fmla="*/ 89125 h 93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292" h="93261">
                    <a:moveTo>
                      <a:pt x="0" y="89125"/>
                    </a:moveTo>
                    <a:lnTo>
                      <a:pt x="34104" y="46975"/>
                    </a:lnTo>
                    <a:cubicBezTo>
                      <a:pt x="49809" y="31851"/>
                      <a:pt x="66294" y="20107"/>
                      <a:pt x="83384" y="12144"/>
                    </a:cubicBezTo>
                    <a:lnTo>
                      <a:pt x="136290" y="0"/>
                    </a:lnTo>
                    <a:lnTo>
                      <a:pt x="136292" y="10"/>
                    </a:lnTo>
                    <a:lnTo>
                      <a:pt x="119550" y="73607"/>
                    </a:lnTo>
                    <a:lnTo>
                      <a:pt x="98516" y="87787"/>
                    </a:lnTo>
                    <a:cubicBezTo>
                      <a:pt x="90184" y="91312"/>
                      <a:pt x="81022" y="93261"/>
                      <a:pt x="71405" y="93261"/>
                    </a:cubicBezTo>
                    <a:lnTo>
                      <a:pt x="70268" y="93261"/>
                    </a:lnTo>
                    <a:lnTo>
                      <a:pt x="63912" y="91978"/>
                    </a:lnTo>
                    <a:lnTo>
                      <a:pt x="12483" y="91978"/>
                    </a:lnTo>
                    <a:lnTo>
                      <a:pt x="9686" y="93137"/>
                    </a:lnTo>
                    <a:lnTo>
                      <a:pt x="0" y="89125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3A01B8FF-4966-7E65-CC04-53C239957C09}"/>
                  </a:ext>
                </a:extLst>
              </p:cNvPr>
              <p:cNvSpPr/>
              <p:nvPr/>
            </p:nvSpPr>
            <p:spPr>
              <a:xfrm rot="5400000">
                <a:off x="1546695" y="5280121"/>
                <a:ext cx="126261" cy="76726"/>
              </a:xfrm>
              <a:custGeom>
                <a:avLst/>
                <a:gdLst>
                  <a:gd name="connsiteX0" fmla="*/ 0 w 126261"/>
                  <a:gd name="connsiteY0" fmla="*/ 0 h 76726"/>
                  <a:gd name="connsiteX1" fmla="*/ 61373 w 126261"/>
                  <a:gd name="connsiteY1" fmla="*/ 0 h 76726"/>
                  <a:gd name="connsiteX2" fmla="*/ 110624 w 126261"/>
                  <a:gd name="connsiteY2" fmla="*/ 20400 h 76726"/>
                  <a:gd name="connsiteX3" fmla="*/ 114886 w 126261"/>
                  <a:gd name="connsiteY3" fmla="*/ 26721 h 76726"/>
                  <a:gd name="connsiteX4" fmla="*/ 126261 w 126261"/>
                  <a:gd name="connsiteY4" fmla="*/ 76726 h 76726"/>
                  <a:gd name="connsiteX5" fmla="*/ 24071 w 126261"/>
                  <a:gd name="connsiteY5" fmla="*/ 29750 h 76726"/>
                  <a:gd name="connsiteX6" fmla="*/ 0 w 126261"/>
                  <a:gd name="connsiteY6" fmla="*/ 0 h 76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261" h="76726">
                    <a:moveTo>
                      <a:pt x="0" y="0"/>
                    </a:moveTo>
                    <a:lnTo>
                      <a:pt x="61373" y="0"/>
                    </a:lnTo>
                    <a:cubicBezTo>
                      <a:pt x="80607" y="0"/>
                      <a:pt x="98019" y="7796"/>
                      <a:pt x="110624" y="20400"/>
                    </a:cubicBezTo>
                    <a:lnTo>
                      <a:pt x="114886" y="26721"/>
                    </a:lnTo>
                    <a:lnTo>
                      <a:pt x="126261" y="76726"/>
                    </a:lnTo>
                    <a:cubicBezTo>
                      <a:pt x="90013" y="76726"/>
                      <a:pt x="55480" y="59999"/>
                      <a:pt x="24071" y="2975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月 118">
                <a:extLst>
                  <a:ext uri="{FF2B5EF4-FFF2-40B4-BE49-F238E27FC236}">
                    <a16:creationId xmlns:a16="http://schemas.microsoft.com/office/drawing/2014/main" id="{B9DFAE8D-7354-575C-5026-6347F139B2E4}"/>
                  </a:ext>
                </a:extLst>
              </p:cNvPr>
              <p:cNvSpPr/>
              <p:nvPr/>
            </p:nvSpPr>
            <p:spPr>
              <a:xfrm rot="5400000">
                <a:off x="2037970" y="4650434"/>
                <a:ext cx="262534" cy="1195550"/>
              </a:xfrm>
              <a:prstGeom prst="moon">
                <a:avLst>
                  <a:gd name="adj" fmla="val 71981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D7ABB4ED-A5AF-6FAB-7F1E-05515BED796E}"/>
                </a:ext>
              </a:extLst>
            </p:cNvPr>
            <p:cNvGrpSpPr/>
            <p:nvPr/>
          </p:nvGrpSpPr>
          <p:grpSpPr>
            <a:xfrm>
              <a:off x="8225509" y="1563554"/>
              <a:ext cx="1166347" cy="869221"/>
              <a:chOff x="8263609" y="1582604"/>
              <a:chExt cx="1166347" cy="869221"/>
            </a:xfrm>
          </p:grpSpPr>
          <p:sp>
            <p:nvSpPr>
              <p:cNvPr id="153" name="稲妻 152">
                <a:extLst>
                  <a:ext uri="{FF2B5EF4-FFF2-40B4-BE49-F238E27FC236}">
                    <a16:creationId xmlns:a16="http://schemas.microsoft.com/office/drawing/2014/main" id="{21135524-26B5-E1F6-FEED-1FC81E2ED24A}"/>
                  </a:ext>
                </a:extLst>
              </p:cNvPr>
              <p:cNvSpPr/>
              <p:nvPr/>
            </p:nvSpPr>
            <p:spPr>
              <a:xfrm rot="6300000">
                <a:off x="8487759" y="1580245"/>
                <a:ext cx="393839" cy="39855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稲妻 153">
                <a:extLst>
                  <a:ext uri="{FF2B5EF4-FFF2-40B4-BE49-F238E27FC236}">
                    <a16:creationId xmlns:a16="http://schemas.microsoft.com/office/drawing/2014/main" id="{788245F0-CA2A-6C54-CEB2-87A47F434334}"/>
                  </a:ext>
                </a:extLst>
              </p:cNvPr>
              <p:cNvSpPr/>
              <p:nvPr/>
            </p:nvSpPr>
            <p:spPr>
              <a:xfrm rot="9900000">
                <a:off x="8263609" y="2053267"/>
                <a:ext cx="393839" cy="39855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B4C18F2E-0F7D-1F93-B6C0-B1E5B6B6BF5D}"/>
                  </a:ext>
                </a:extLst>
              </p:cNvPr>
              <p:cNvGrpSpPr/>
              <p:nvPr/>
            </p:nvGrpSpPr>
            <p:grpSpPr>
              <a:xfrm rot="2309539">
                <a:off x="8373823" y="2090604"/>
                <a:ext cx="1056133" cy="161911"/>
                <a:chOff x="1826411" y="4507735"/>
                <a:chExt cx="712236" cy="179779"/>
              </a:xfrm>
            </p:grpSpPr>
            <p:sp>
              <p:nvSpPr>
                <p:cNvPr id="159" name="テキスト ボックス 158">
                  <a:extLst>
                    <a:ext uri="{FF2B5EF4-FFF2-40B4-BE49-F238E27FC236}">
                      <a16:creationId xmlns:a16="http://schemas.microsoft.com/office/drawing/2014/main" id="{913FB2ED-08C5-B826-1C03-24D3429F00F4}"/>
                    </a:ext>
                  </a:extLst>
                </p:cNvPr>
                <p:cNvSpPr txBox="1"/>
                <p:nvPr/>
              </p:nvSpPr>
              <p:spPr>
                <a:xfrm rot="20382159">
                  <a:off x="1829752" y="4507735"/>
                  <a:ext cx="708895" cy="179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solidFill>
                        <a:sysClr val="windowText" lastClr="00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ギリギリギリギリ</a:t>
                  </a:r>
                </a:p>
              </p:txBody>
            </p:sp>
            <p:sp>
              <p:nvSpPr>
                <p:cNvPr id="360" name="テキスト ボックス 359">
                  <a:extLst>
                    <a:ext uri="{FF2B5EF4-FFF2-40B4-BE49-F238E27FC236}">
                      <a16:creationId xmlns:a16="http://schemas.microsoft.com/office/drawing/2014/main" id="{D5D08C9F-C2D3-AFE3-7D8A-897248212AC0}"/>
                    </a:ext>
                  </a:extLst>
                </p:cNvPr>
                <p:cNvSpPr txBox="1"/>
                <p:nvPr/>
              </p:nvSpPr>
              <p:spPr>
                <a:xfrm rot="20382159">
                  <a:off x="1826411" y="4507736"/>
                  <a:ext cx="708895" cy="179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rgbClr val="FFFF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ギリギリギリギリ</a:t>
                  </a:r>
                </a:p>
              </p:txBody>
            </p:sp>
          </p:grpSp>
        </p:grpSp>
        <p:sp>
          <p:nvSpPr>
            <p:cNvPr id="473" name="正方形/長方形 67">
              <a:extLst>
                <a:ext uri="{FF2B5EF4-FFF2-40B4-BE49-F238E27FC236}">
                  <a16:creationId xmlns:a16="http://schemas.microsoft.com/office/drawing/2014/main" id="{97217B9D-9319-29E6-E097-C164C20F649E}"/>
                </a:ext>
              </a:extLst>
            </p:cNvPr>
            <p:cNvSpPr/>
            <p:nvPr/>
          </p:nvSpPr>
          <p:spPr>
            <a:xfrm>
              <a:off x="7881726" y="1830623"/>
              <a:ext cx="47402" cy="24298"/>
            </a:xfrm>
            <a:custGeom>
              <a:avLst/>
              <a:gdLst/>
              <a:ahLst/>
              <a:cxnLst/>
              <a:rect l="l" t="t" r="r" b="b"/>
              <a:pathLst>
                <a:path w="749072" h="1123608">
                  <a:moveTo>
                    <a:pt x="374536" y="0"/>
                  </a:moveTo>
                  <a:lnTo>
                    <a:pt x="749072" y="374536"/>
                  </a:lnTo>
                  <a:cubicBezTo>
                    <a:pt x="955923" y="581387"/>
                    <a:pt x="955923" y="916758"/>
                    <a:pt x="749072" y="1123608"/>
                  </a:cubicBezTo>
                  <a:cubicBezTo>
                    <a:pt x="542221" y="1330459"/>
                    <a:pt x="206851" y="1330459"/>
                    <a:pt x="0" y="1123608"/>
                  </a:cubicBezTo>
                  <a:cubicBezTo>
                    <a:pt x="-206851" y="916758"/>
                    <a:pt x="-206851" y="581387"/>
                    <a:pt x="0" y="374536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480" name="テキスト ボックス 479">
            <a:extLst>
              <a:ext uri="{FF2B5EF4-FFF2-40B4-BE49-F238E27FC236}">
                <a16:creationId xmlns:a16="http://schemas.microsoft.com/office/drawing/2014/main" id="{AA78A148-80D5-4D9D-F938-7C8CFCEA5855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歯ぎしりする女性のイラスト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753919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D6CEB0-BE7A-3A53-BF76-09A984E575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" name="グループ化 480">
            <a:extLst>
              <a:ext uri="{FF2B5EF4-FFF2-40B4-BE49-F238E27FC236}">
                <a16:creationId xmlns:a16="http://schemas.microsoft.com/office/drawing/2014/main" id="{410AEAEB-7C62-1A85-E782-CBBEAA8E7E83}"/>
              </a:ext>
            </a:extLst>
          </p:cNvPr>
          <p:cNvGrpSpPr/>
          <p:nvPr/>
        </p:nvGrpSpPr>
        <p:grpSpPr>
          <a:xfrm>
            <a:off x="656433" y="1053464"/>
            <a:ext cx="2699766" cy="2381361"/>
            <a:chOff x="656432" y="1053464"/>
            <a:chExt cx="2829345" cy="249565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BD5913B-8BE6-3CE0-DFCF-CFBAC34B8C6D}"/>
                </a:ext>
              </a:extLst>
            </p:cNvPr>
            <p:cNvGrpSpPr/>
            <p:nvPr/>
          </p:nvGrpSpPr>
          <p:grpSpPr>
            <a:xfrm>
              <a:off x="656432" y="1053464"/>
              <a:ext cx="2705100" cy="2495658"/>
              <a:chOff x="656432" y="1053464"/>
              <a:chExt cx="2705100" cy="2495658"/>
            </a:xfrm>
          </p:grpSpPr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4609DA52-9513-CB20-114A-FAD717BC2E7C}"/>
                  </a:ext>
                </a:extLst>
              </p:cNvPr>
              <p:cNvGrpSpPr/>
              <p:nvPr/>
            </p:nvGrpSpPr>
            <p:grpSpPr>
              <a:xfrm>
                <a:off x="708819" y="1053464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DB6D2066-7384-1761-FB87-BA10ADF0F230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41" name="四角形: 上の 2 つの角を丸める 340">
                    <a:extLst>
                      <a:ext uri="{FF2B5EF4-FFF2-40B4-BE49-F238E27FC236}">
                        <a16:creationId xmlns:a16="http://schemas.microsoft.com/office/drawing/2014/main" id="{B2B4AF3C-4E6B-7287-4623-E0D7BFAD93AE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四角形: 上の 2 つの角を丸める 341">
                    <a:extLst>
                      <a:ext uri="{FF2B5EF4-FFF2-40B4-BE49-F238E27FC236}">
                        <a16:creationId xmlns:a16="http://schemas.microsoft.com/office/drawing/2014/main" id="{9B45C326-F3AF-F6FC-505A-C2FC23C169B1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38" name="四角形: 角を丸くする 337">
                  <a:extLst>
                    <a:ext uri="{FF2B5EF4-FFF2-40B4-BE49-F238E27FC236}">
                      <a16:creationId xmlns:a16="http://schemas.microsoft.com/office/drawing/2014/main" id="{8BE14464-6E6F-5DA5-FB7F-A08BF0927429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四角形: 角を丸くする 338">
                  <a:extLst>
                    <a:ext uri="{FF2B5EF4-FFF2-40B4-BE49-F238E27FC236}">
                      <a16:creationId xmlns:a16="http://schemas.microsoft.com/office/drawing/2014/main" id="{0D0C2D1E-2B9D-2A6B-BD40-ED081EC62200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pattFill prst="shingl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四角形: 角を丸くする 339">
                  <a:extLst>
                    <a:ext uri="{FF2B5EF4-FFF2-40B4-BE49-F238E27FC236}">
                      <a16:creationId xmlns:a16="http://schemas.microsoft.com/office/drawing/2014/main" id="{A287F740-F4FC-35B2-8AB8-F3BA3732A34F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257B83CE-158E-02C8-B1D4-E0A28CCA0B23}"/>
                  </a:ext>
                </a:extLst>
              </p:cNvPr>
              <p:cNvGrpSpPr/>
              <p:nvPr/>
            </p:nvGrpSpPr>
            <p:grpSpPr>
              <a:xfrm>
                <a:off x="1310789" y="1104900"/>
                <a:ext cx="1368684" cy="2190592"/>
                <a:chOff x="1190640" y="964762"/>
                <a:chExt cx="1608981" cy="2575192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1418A5DF-A3B5-5147-5FB9-92F356B7F281}"/>
                    </a:ext>
                  </a:extLst>
                </p:cNvPr>
                <p:cNvGrpSpPr/>
                <p:nvPr/>
              </p:nvGrpSpPr>
              <p:grpSpPr>
                <a:xfrm>
                  <a:off x="1190640" y="964762"/>
                  <a:ext cx="1608981" cy="2575192"/>
                  <a:chOff x="1190640" y="964762"/>
                  <a:chExt cx="1608981" cy="2575192"/>
                </a:xfrm>
              </p:grpSpPr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AF19BB1E-1BB6-F73B-AE11-84C9D1DAEDAB}"/>
                      </a:ext>
                    </a:extLst>
                  </p:cNvPr>
                  <p:cNvGrpSpPr/>
                  <p:nvPr/>
                </p:nvGrpSpPr>
                <p:grpSpPr>
                  <a:xfrm>
                    <a:off x="1190640" y="2028261"/>
                    <a:ext cx="1608981" cy="1511693"/>
                    <a:chOff x="1190640" y="2028261"/>
                    <a:chExt cx="1608981" cy="1511693"/>
                  </a:xfrm>
                </p:grpSpPr>
                <p:sp>
                  <p:nvSpPr>
                    <p:cNvPr id="115" name="フリーフォーム: 図形 114">
                      <a:extLst>
                        <a:ext uri="{FF2B5EF4-FFF2-40B4-BE49-F238E27FC236}">
                          <a16:creationId xmlns:a16="http://schemas.microsoft.com/office/drawing/2014/main" id="{82DD7411-0ECB-B713-153E-979784E6994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485456" y="2382553"/>
                      <a:ext cx="314165" cy="1157401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04002" h="920697">
                          <a:moveTo>
                            <a:pt x="204002" y="0"/>
                          </a:moveTo>
                          <a:lnTo>
                            <a:pt x="204002" y="916908"/>
                          </a:lnTo>
                          <a:lnTo>
                            <a:pt x="0" y="920697"/>
                          </a:lnTo>
                          <a:cubicBezTo>
                            <a:pt x="0" y="714239"/>
                            <a:pt x="34017" y="511570"/>
                            <a:pt x="64942" y="297535"/>
                          </a:cubicBezTo>
                          <a:cubicBezTo>
                            <a:pt x="64942" y="189083"/>
                            <a:pt x="108901" y="90898"/>
                            <a:pt x="179973" y="19826"/>
                          </a:cubicBezTo>
                          <a:lnTo>
                            <a:pt x="204002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6" name="フリーフォーム: 図形 115">
                      <a:extLst>
                        <a:ext uri="{FF2B5EF4-FFF2-40B4-BE49-F238E27FC236}">
                          <a16:creationId xmlns:a16="http://schemas.microsoft.com/office/drawing/2014/main" id="{A713C47D-01F2-01F6-0298-6BD04A3CEB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90640" y="2382553"/>
                      <a:ext cx="314165" cy="1157401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04002" h="920697">
                          <a:moveTo>
                            <a:pt x="204002" y="0"/>
                          </a:moveTo>
                          <a:lnTo>
                            <a:pt x="204002" y="916908"/>
                          </a:lnTo>
                          <a:lnTo>
                            <a:pt x="0" y="920697"/>
                          </a:lnTo>
                          <a:cubicBezTo>
                            <a:pt x="0" y="714239"/>
                            <a:pt x="34017" y="511570"/>
                            <a:pt x="64942" y="297535"/>
                          </a:cubicBezTo>
                          <a:cubicBezTo>
                            <a:pt x="64942" y="189083"/>
                            <a:pt x="108901" y="90898"/>
                            <a:pt x="179973" y="19826"/>
                          </a:cubicBezTo>
                          <a:lnTo>
                            <a:pt x="204002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17" name="グループ化 116">
                      <a:extLst>
                        <a:ext uri="{FF2B5EF4-FFF2-40B4-BE49-F238E27FC236}">
                          <a16:creationId xmlns:a16="http://schemas.microsoft.com/office/drawing/2014/main" id="{16A8DD64-1611-3247-7D66-A44DCF72551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87814" y="2028261"/>
                      <a:ext cx="1215686" cy="1506931"/>
                      <a:chOff x="1387814" y="4943989"/>
                      <a:chExt cx="1215686" cy="1506931"/>
                    </a:xfrm>
                  </p:grpSpPr>
                  <p:sp>
                    <p:nvSpPr>
                      <p:cNvPr id="118" name="片側の 2 つの角を丸めた四角形 144">
                        <a:extLst>
                          <a:ext uri="{FF2B5EF4-FFF2-40B4-BE49-F238E27FC236}">
                            <a16:creationId xmlns:a16="http://schemas.microsoft.com/office/drawing/2014/main" id="{7D762480-CBEB-B19C-00CC-5891B281122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87814" y="5223466"/>
                        <a:ext cx="1215686" cy="1227454"/>
                      </a:xfrm>
                      <a:prstGeom prst="round2SameRect">
                        <a:avLst>
                          <a:gd name="adj1" fmla="val 22029"/>
                          <a:gd name="adj2" fmla="val 0"/>
                        </a:avLst>
                      </a:prstGeom>
                      <a:solidFill>
                        <a:schemeClr val="accent1">
                          <a:lumMod val="75000"/>
                        </a:schemeClr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19" name="フリーフォーム: 図形 118">
                        <a:extLst>
                          <a:ext uri="{FF2B5EF4-FFF2-40B4-BE49-F238E27FC236}">
                            <a16:creationId xmlns:a16="http://schemas.microsoft.com/office/drawing/2014/main" id="{BF144061-C235-3E15-4B17-28C7C42883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11170" y="4943989"/>
                        <a:ext cx="562482" cy="457800"/>
                      </a:xfrm>
                      <a:custGeom>
                        <a:avLst/>
                        <a:gdLst>
                          <a:gd name="connsiteX0" fmla="*/ 160641 w 525992"/>
                          <a:gd name="connsiteY0" fmla="*/ 0 h 380772"/>
                          <a:gd name="connsiteX1" fmla="*/ 362085 w 525992"/>
                          <a:gd name="connsiteY1" fmla="*/ 0 h 380772"/>
                          <a:gd name="connsiteX2" fmla="*/ 386315 w 525992"/>
                          <a:gd name="connsiteY2" fmla="*/ 240006 h 380772"/>
                          <a:gd name="connsiteX3" fmla="*/ 519778 w 525992"/>
                          <a:gd name="connsiteY3" fmla="*/ 240006 h 380772"/>
                          <a:gd name="connsiteX4" fmla="*/ 525992 w 525992"/>
                          <a:gd name="connsiteY4" fmla="*/ 254756 h 380772"/>
                          <a:gd name="connsiteX5" fmla="*/ 262996 w 525992"/>
                          <a:gd name="connsiteY5" fmla="*/ 380772 h 380772"/>
                          <a:gd name="connsiteX6" fmla="*/ 0 w 525992"/>
                          <a:gd name="connsiteY6" fmla="*/ 254756 h 380772"/>
                          <a:gd name="connsiteX7" fmla="*/ 6215 w 525992"/>
                          <a:gd name="connsiteY7" fmla="*/ 240006 h 380772"/>
                          <a:gd name="connsiteX8" fmla="*/ 136411 w 525992"/>
                          <a:gd name="connsiteY8" fmla="*/ 240006 h 380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25992" h="380772">
                            <a:moveTo>
                              <a:pt x="160641" y="0"/>
                            </a:moveTo>
                            <a:lnTo>
                              <a:pt x="362085" y="0"/>
                            </a:lnTo>
                            <a:lnTo>
                              <a:pt x="386315" y="240006"/>
                            </a:lnTo>
                            <a:lnTo>
                              <a:pt x="519778" y="240006"/>
                            </a:lnTo>
                            <a:lnTo>
                              <a:pt x="525992" y="254756"/>
                            </a:lnTo>
                            <a:cubicBezTo>
                              <a:pt x="525992" y="324353"/>
                              <a:pt x="408245" y="380772"/>
                              <a:pt x="262996" y="380772"/>
                            </a:cubicBezTo>
                            <a:cubicBezTo>
                              <a:pt x="117747" y="380772"/>
                              <a:pt x="0" y="324353"/>
                              <a:pt x="0" y="254756"/>
                            </a:cubicBezTo>
                            <a:lnTo>
                              <a:pt x="6215" y="240006"/>
                            </a:lnTo>
                            <a:lnTo>
                              <a:pt x="136411" y="240006"/>
                            </a:ln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0" name="二等辺三角形 119">
                        <a:extLst>
                          <a:ext uri="{FF2B5EF4-FFF2-40B4-BE49-F238E27FC236}">
                            <a16:creationId xmlns:a16="http://schemas.microsoft.com/office/drawing/2014/main" id="{9CA95A34-DF9E-C187-21D0-5154D10CA79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1811989" y="5326157"/>
                        <a:ext cx="343041" cy="453136"/>
                      </a:xfrm>
                      <a:prstGeom prst="triangle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1" name="平行四辺形 833">
                        <a:extLst>
                          <a:ext uri="{FF2B5EF4-FFF2-40B4-BE49-F238E27FC236}">
                            <a16:creationId xmlns:a16="http://schemas.microsoft.com/office/drawing/2014/main" id="{19BFB397-256B-8082-C20F-81298C2D6A5B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1628775" y="5223466"/>
                        <a:ext cx="385762" cy="862937"/>
                      </a:xfrm>
                      <a:custGeom>
                        <a:avLst/>
                        <a:gdLst>
                          <a:gd name="connsiteX0" fmla="*/ 0 w 411689"/>
                          <a:gd name="connsiteY0" fmla="*/ 708228 h 708228"/>
                          <a:gd name="connsiteX1" fmla="*/ 216474 w 411689"/>
                          <a:gd name="connsiteY1" fmla="*/ 0 h 708228"/>
                          <a:gd name="connsiteX2" fmla="*/ 411689 w 411689"/>
                          <a:gd name="connsiteY2" fmla="*/ 0 h 708228"/>
                          <a:gd name="connsiteX3" fmla="*/ 195215 w 411689"/>
                          <a:gd name="connsiteY3" fmla="*/ 708228 h 708228"/>
                          <a:gd name="connsiteX4" fmla="*/ 0 w 411689"/>
                          <a:gd name="connsiteY4" fmla="*/ 708228 h 708228"/>
                          <a:gd name="connsiteX0" fmla="*/ 0 w 411689"/>
                          <a:gd name="connsiteY0" fmla="*/ 708228 h 708228"/>
                          <a:gd name="connsiteX1" fmla="*/ 216474 w 411689"/>
                          <a:gd name="connsiteY1" fmla="*/ 0 h 708228"/>
                          <a:gd name="connsiteX2" fmla="*/ 411689 w 411689"/>
                          <a:gd name="connsiteY2" fmla="*/ 0 h 708228"/>
                          <a:gd name="connsiteX3" fmla="*/ 195215 w 411689"/>
                          <a:gd name="connsiteY3" fmla="*/ 708228 h 708228"/>
                          <a:gd name="connsiteX4" fmla="*/ 0 w 411689"/>
                          <a:gd name="connsiteY4" fmla="*/ 708228 h 708228"/>
                          <a:gd name="connsiteX0" fmla="*/ 0 w 366446"/>
                          <a:gd name="connsiteY0" fmla="*/ 539160 h 708228"/>
                          <a:gd name="connsiteX1" fmla="*/ 171231 w 366446"/>
                          <a:gd name="connsiteY1" fmla="*/ 0 h 708228"/>
                          <a:gd name="connsiteX2" fmla="*/ 366446 w 366446"/>
                          <a:gd name="connsiteY2" fmla="*/ 0 h 708228"/>
                          <a:gd name="connsiteX3" fmla="*/ 149972 w 366446"/>
                          <a:gd name="connsiteY3" fmla="*/ 708228 h 708228"/>
                          <a:gd name="connsiteX4" fmla="*/ 0 w 366446"/>
                          <a:gd name="connsiteY4" fmla="*/ 539160 h 708228"/>
                          <a:gd name="connsiteX0" fmla="*/ 0 w 366446"/>
                          <a:gd name="connsiteY0" fmla="*/ 539160 h 786809"/>
                          <a:gd name="connsiteX1" fmla="*/ 171231 w 366446"/>
                          <a:gd name="connsiteY1" fmla="*/ 0 h 786809"/>
                          <a:gd name="connsiteX2" fmla="*/ 366446 w 366446"/>
                          <a:gd name="connsiteY2" fmla="*/ 0 h 786809"/>
                          <a:gd name="connsiteX3" fmla="*/ 130922 w 366446"/>
                          <a:gd name="connsiteY3" fmla="*/ 786809 h 786809"/>
                          <a:gd name="connsiteX4" fmla="*/ 0 w 366446"/>
                          <a:gd name="connsiteY4" fmla="*/ 539160 h 78680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66446" h="786809">
                            <a:moveTo>
                              <a:pt x="0" y="539160"/>
                            </a:moveTo>
                            <a:lnTo>
                              <a:pt x="171231" y="0"/>
                            </a:lnTo>
                            <a:lnTo>
                              <a:pt x="366446" y="0"/>
                            </a:lnTo>
                            <a:lnTo>
                              <a:pt x="130922" y="786809"/>
                            </a:lnTo>
                            <a:lnTo>
                              <a:pt x="0" y="539160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lumMod val="50000"/>
                        </a:schemeClr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2" name="平行四辺形 121">
                        <a:extLst>
                          <a:ext uri="{FF2B5EF4-FFF2-40B4-BE49-F238E27FC236}">
                            <a16:creationId xmlns:a16="http://schemas.microsoft.com/office/drawing/2014/main" id="{CE78AFCC-88B8-4048-4E0A-B7EF1A36ED8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24010" y="5223466"/>
                        <a:ext cx="646343" cy="1224286"/>
                      </a:xfrm>
                      <a:prstGeom prst="parallelogram">
                        <a:avLst>
                          <a:gd name="adj" fmla="val 67526"/>
                        </a:avLst>
                      </a:prstGeom>
                      <a:solidFill>
                        <a:schemeClr val="accent1">
                          <a:lumMod val="50000"/>
                        </a:schemeClr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213B0E8F-AC01-D4A1-3AF2-9C95C7CA8947}"/>
                      </a:ext>
                    </a:extLst>
                  </p:cNvPr>
                  <p:cNvGrpSpPr/>
                  <p:nvPr/>
                </p:nvGrpSpPr>
                <p:grpSpPr>
                  <a:xfrm>
                    <a:off x="1348425" y="964762"/>
                    <a:ext cx="1277659" cy="1299459"/>
                    <a:chOff x="305055" y="212842"/>
                    <a:chExt cx="1277659" cy="1299459"/>
                  </a:xfrm>
                </p:grpSpPr>
                <p:sp>
                  <p:nvSpPr>
                    <p:cNvPr id="93" name="円/楕円 291">
                      <a:extLst>
                        <a:ext uri="{FF2B5EF4-FFF2-40B4-BE49-F238E27FC236}">
                          <a16:creationId xmlns:a16="http://schemas.microsoft.com/office/drawing/2014/main" id="{98C611C8-AD77-87CD-92CC-EF901155E4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8068" y="306375"/>
                      <a:ext cx="931632" cy="1205926"/>
                    </a:xfrm>
                    <a:custGeom>
                      <a:avLst/>
                      <a:gdLst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55639 h 860478"/>
                        <a:gd name="connsiteX1" fmla="*/ 366207 w 719714"/>
                        <a:gd name="connsiteY1" fmla="*/ 0 h 860478"/>
                        <a:gd name="connsiteX2" fmla="*/ 719714 w 719714"/>
                        <a:gd name="connsiteY2" fmla="*/ 455639 h 860478"/>
                        <a:gd name="connsiteX3" fmla="*/ 359857 w 719714"/>
                        <a:gd name="connsiteY3" fmla="*/ 860478 h 860478"/>
                        <a:gd name="connsiteX4" fmla="*/ 0 w 719714"/>
                        <a:gd name="connsiteY4" fmla="*/ 455639 h 860478"/>
                        <a:gd name="connsiteX0" fmla="*/ 0 w 719714"/>
                        <a:gd name="connsiteY0" fmla="*/ 458814 h 863653"/>
                        <a:gd name="connsiteX1" fmla="*/ 359857 w 719714"/>
                        <a:gd name="connsiteY1" fmla="*/ 0 h 863653"/>
                        <a:gd name="connsiteX2" fmla="*/ 719714 w 719714"/>
                        <a:gd name="connsiteY2" fmla="*/ 458814 h 863653"/>
                        <a:gd name="connsiteX3" fmla="*/ 359857 w 719714"/>
                        <a:gd name="connsiteY3" fmla="*/ 863653 h 863653"/>
                        <a:gd name="connsiteX4" fmla="*/ 0 w 719714"/>
                        <a:gd name="connsiteY4" fmla="*/ 458814 h 863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19714" h="863653">
                          <a:moveTo>
                            <a:pt x="0" y="458814"/>
                          </a:moveTo>
                          <a:cubicBezTo>
                            <a:pt x="0" y="235228"/>
                            <a:pt x="161113" y="0"/>
                            <a:pt x="359857" y="0"/>
                          </a:cubicBezTo>
                          <a:cubicBezTo>
                            <a:pt x="558601" y="0"/>
                            <a:pt x="719714" y="235228"/>
                            <a:pt x="719714" y="458814"/>
                          </a:cubicBezTo>
                          <a:cubicBezTo>
                            <a:pt x="719714" y="682400"/>
                            <a:pt x="558601" y="863653"/>
                            <a:pt x="359857" y="863653"/>
                          </a:cubicBezTo>
                          <a:cubicBezTo>
                            <a:pt x="161113" y="863653"/>
                            <a:pt x="0" y="682400"/>
                            <a:pt x="0" y="45881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4" name="グループ化 93">
                      <a:extLst>
                        <a:ext uri="{FF2B5EF4-FFF2-40B4-BE49-F238E27FC236}">
                          <a16:creationId xmlns:a16="http://schemas.microsoft.com/office/drawing/2014/main" id="{C46DBD8C-3E85-982E-3D09-BA472A158D5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5055" y="212842"/>
                      <a:ext cx="1277659" cy="1237443"/>
                      <a:chOff x="2791855" y="1947821"/>
                      <a:chExt cx="1150919" cy="1114692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08" name="グループ化 107">
                        <a:extLst>
                          <a:ext uri="{FF2B5EF4-FFF2-40B4-BE49-F238E27FC236}">
                            <a16:creationId xmlns:a16="http://schemas.microsoft.com/office/drawing/2014/main" id="{99D83456-6B63-25F2-8AF6-5304FE2542B4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3" name="円/楕円 437">
                          <a:extLst>
                            <a:ext uri="{FF2B5EF4-FFF2-40B4-BE49-F238E27FC236}">
                              <a16:creationId xmlns:a16="http://schemas.microsoft.com/office/drawing/2014/main" id="{A6BA810B-E3CD-6325-8C30-6442282CDDC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4" name="円/楕円 438">
                          <a:extLst>
                            <a:ext uri="{FF2B5EF4-FFF2-40B4-BE49-F238E27FC236}">
                              <a16:creationId xmlns:a16="http://schemas.microsoft.com/office/drawing/2014/main" id="{359B56C2-AE0C-7FD2-5FDA-674779B5FA3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09" name="グループ化 108">
                        <a:extLst>
                          <a:ext uri="{FF2B5EF4-FFF2-40B4-BE49-F238E27FC236}">
                            <a16:creationId xmlns:a16="http://schemas.microsoft.com/office/drawing/2014/main" id="{D53F749B-7B81-8630-8FFE-4E5B96F3D47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1" name="円/楕円 435">
                          <a:extLst>
                            <a:ext uri="{FF2B5EF4-FFF2-40B4-BE49-F238E27FC236}">
                              <a16:creationId xmlns:a16="http://schemas.microsoft.com/office/drawing/2014/main" id="{8E704A30-BAF2-2246-0F1A-F4AE3724891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2" name="円/楕円 436">
                          <a:extLst>
                            <a:ext uri="{FF2B5EF4-FFF2-40B4-BE49-F238E27FC236}">
                              <a16:creationId xmlns:a16="http://schemas.microsoft.com/office/drawing/2014/main" id="{2E95DF6B-715B-D5C3-3D3C-8E0328227C4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10" name="円/楕円 291">
                        <a:extLst>
                          <a:ext uri="{FF2B5EF4-FFF2-40B4-BE49-F238E27FC236}">
                            <a16:creationId xmlns:a16="http://schemas.microsoft.com/office/drawing/2014/main" id="{8ADBC4D3-A9B5-6681-51CD-099833E913C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5" name="月 94">
                      <a:extLst>
                        <a:ext uri="{FF2B5EF4-FFF2-40B4-BE49-F238E27FC236}">
                          <a16:creationId xmlns:a16="http://schemas.microsoft.com/office/drawing/2014/main" id="{27675BCE-FC86-AFF0-18AF-62489651DB1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76994" y="530240"/>
                      <a:ext cx="66360" cy="201274"/>
                    </a:xfrm>
                    <a:prstGeom prst="moon">
                      <a:avLst>
                        <a:gd name="adj" fmla="val 62051"/>
                      </a:avLst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" name="月 95">
                      <a:extLst>
                        <a:ext uri="{FF2B5EF4-FFF2-40B4-BE49-F238E27FC236}">
                          <a16:creationId xmlns:a16="http://schemas.microsoft.com/office/drawing/2014/main" id="{F014F258-4468-3EA2-A05D-22B906E84B0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142532" y="530242"/>
                      <a:ext cx="66362" cy="201274"/>
                    </a:xfrm>
                    <a:prstGeom prst="moon">
                      <a:avLst>
                        <a:gd name="adj" fmla="val 62051"/>
                      </a:avLst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7" name="グループ化 96">
                      <a:extLst>
                        <a:ext uri="{FF2B5EF4-FFF2-40B4-BE49-F238E27FC236}">
                          <a16:creationId xmlns:a16="http://schemas.microsoft.com/office/drawing/2014/main" id="{F5FA8750-7AA3-EB27-26FE-A68AC168C80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01763" y="799611"/>
                      <a:ext cx="135002" cy="93534"/>
                      <a:chOff x="419854" y="787816"/>
                      <a:chExt cx="226299" cy="132157"/>
                    </a:xfrm>
                  </p:grpSpPr>
                  <p:sp>
                    <p:nvSpPr>
                      <p:cNvPr id="106" name="フリーフォーム: 図形 105">
                        <a:extLst>
                          <a:ext uri="{FF2B5EF4-FFF2-40B4-BE49-F238E27FC236}">
                            <a16:creationId xmlns:a16="http://schemas.microsoft.com/office/drawing/2014/main" id="{C1E67D76-DC33-3E1C-A56B-73F786CF867D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419854" y="787816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7" name="フリーフォーム: 図形 106">
                        <a:extLst>
                          <a:ext uri="{FF2B5EF4-FFF2-40B4-BE49-F238E27FC236}">
                            <a16:creationId xmlns:a16="http://schemas.microsoft.com/office/drawing/2014/main" id="{CF8C092D-BF65-B28B-381B-96A52BF9E980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 flipV="1">
                        <a:off x="419854" y="886835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98" name="グループ化 97">
                      <a:extLst>
                        <a:ext uri="{FF2B5EF4-FFF2-40B4-BE49-F238E27FC236}">
                          <a16:creationId xmlns:a16="http://schemas.microsoft.com/office/drawing/2014/main" id="{A31C75C9-B908-0B1A-D37A-94F639B54F81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1267856" y="799611"/>
                      <a:ext cx="135002" cy="93534"/>
                      <a:chOff x="419854" y="787816"/>
                      <a:chExt cx="226299" cy="132157"/>
                    </a:xfrm>
                  </p:grpSpPr>
                  <p:sp>
                    <p:nvSpPr>
                      <p:cNvPr id="104" name="フリーフォーム: 図形 103">
                        <a:extLst>
                          <a:ext uri="{FF2B5EF4-FFF2-40B4-BE49-F238E27FC236}">
                            <a16:creationId xmlns:a16="http://schemas.microsoft.com/office/drawing/2014/main" id="{6BFDC2FC-4A41-D1AF-0216-F88F908450FD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419854" y="787816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5" name="フリーフォーム: 図形 104">
                        <a:extLst>
                          <a:ext uri="{FF2B5EF4-FFF2-40B4-BE49-F238E27FC236}">
                            <a16:creationId xmlns:a16="http://schemas.microsoft.com/office/drawing/2014/main" id="{98D2BD01-71EC-8DDF-F80E-CA03599E50FE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 flipV="1">
                        <a:off x="419854" y="886835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99" name="円/楕円 27">
                      <a:extLst>
                        <a:ext uri="{FF2B5EF4-FFF2-40B4-BE49-F238E27FC236}">
                          <a16:creationId xmlns:a16="http://schemas.microsoft.com/office/drawing/2014/main" id="{2BFF8A8C-A006-8C0B-0292-E8E1EC796014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644162" y="1166281"/>
                      <a:ext cx="235335" cy="41707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0" name="円/楕円 27">
                      <a:extLst>
                        <a:ext uri="{FF2B5EF4-FFF2-40B4-BE49-F238E27FC236}">
                          <a16:creationId xmlns:a16="http://schemas.microsoft.com/office/drawing/2014/main" id="{BFE7AD0F-3F0F-454D-E4AB-362E31DED6B5}"/>
                        </a:ext>
                      </a:extLst>
                    </p:cNvPr>
                    <p:cNvSpPr/>
                    <p:nvPr/>
                  </p:nvSpPr>
                  <p:spPr>
                    <a:xfrm rot="13500000" flipH="1">
                      <a:off x="1001349" y="1166282"/>
                      <a:ext cx="235335" cy="41707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01" name="グループ化 100">
                      <a:extLst>
                        <a:ext uri="{FF2B5EF4-FFF2-40B4-BE49-F238E27FC236}">
                          <a16:creationId xmlns:a16="http://schemas.microsoft.com/office/drawing/2014/main" id="{3B752B29-3499-1F44-5C42-C0833F04434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36857" y="993552"/>
                      <a:ext cx="198700" cy="168405"/>
                      <a:chOff x="7084627" y="3040652"/>
                      <a:chExt cx="240026" cy="203430"/>
                    </a:xfrm>
                    <a:solidFill>
                      <a:schemeClr val="accent2">
                        <a:lumMod val="60000"/>
                        <a:lumOff val="40000"/>
                      </a:schemeClr>
                    </a:solidFill>
                  </p:grpSpPr>
                  <p:sp>
                    <p:nvSpPr>
                      <p:cNvPr id="102" name="円/楕円 662">
                        <a:extLst>
                          <a:ext uri="{FF2B5EF4-FFF2-40B4-BE49-F238E27FC236}">
                            <a16:creationId xmlns:a16="http://schemas.microsoft.com/office/drawing/2014/main" id="{17AD9E0A-3FE5-80F4-4752-CF9D696B317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084627" y="3102163"/>
                        <a:ext cx="240026" cy="125443"/>
                      </a:xfrm>
                      <a:custGeom>
                        <a:avLst/>
                        <a:gdLst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96853 h 160368"/>
                          <a:gd name="connsiteX1" fmla="*/ 115251 w 240026"/>
                          <a:gd name="connsiteY1" fmla="*/ 0 h 160368"/>
                          <a:gd name="connsiteX2" fmla="*/ 240026 w 240026"/>
                          <a:gd name="connsiteY2" fmla="*/ 96853 h 160368"/>
                          <a:gd name="connsiteX3" fmla="*/ 120013 w 240026"/>
                          <a:gd name="connsiteY3" fmla="*/ 160368 h 160368"/>
                          <a:gd name="connsiteX4" fmla="*/ 0 w 240026"/>
                          <a:gd name="connsiteY4" fmla="*/ 96853 h 160368"/>
                          <a:gd name="connsiteX0" fmla="*/ 0 w 240026"/>
                          <a:gd name="connsiteY0" fmla="*/ 96853 h 160368"/>
                          <a:gd name="connsiteX1" fmla="*/ 115251 w 240026"/>
                          <a:gd name="connsiteY1" fmla="*/ 0 h 160368"/>
                          <a:gd name="connsiteX2" fmla="*/ 240026 w 240026"/>
                          <a:gd name="connsiteY2" fmla="*/ 96853 h 160368"/>
                          <a:gd name="connsiteX3" fmla="*/ 120013 w 240026"/>
                          <a:gd name="connsiteY3" fmla="*/ 160368 h 160368"/>
                          <a:gd name="connsiteX4" fmla="*/ 0 w 240026"/>
                          <a:gd name="connsiteY4" fmla="*/ 96853 h 160368"/>
                          <a:gd name="connsiteX0" fmla="*/ 0 w 240026"/>
                          <a:gd name="connsiteY0" fmla="*/ 96853 h 160451"/>
                          <a:gd name="connsiteX1" fmla="*/ 115251 w 240026"/>
                          <a:gd name="connsiteY1" fmla="*/ 0 h 160451"/>
                          <a:gd name="connsiteX2" fmla="*/ 240026 w 240026"/>
                          <a:gd name="connsiteY2" fmla="*/ 96853 h 160451"/>
                          <a:gd name="connsiteX3" fmla="*/ 120013 w 240026"/>
                          <a:gd name="connsiteY3" fmla="*/ 160368 h 160451"/>
                          <a:gd name="connsiteX4" fmla="*/ 0 w 240026"/>
                          <a:gd name="connsiteY4" fmla="*/ 96853 h 1604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0026" h="160451">
                            <a:moveTo>
                              <a:pt x="0" y="96853"/>
                            </a:moveTo>
                            <a:cubicBezTo>
                              <a:pt x="0" y="37409"/>
                              <a:pt x="48970" y="0"/>
                              <a:pt x="115251" y="0"/>
                            </a:cubicBezTo>
                            <a:cubicBezTo>
                              <a:pt x="181532" y="0"/>
                              <a:pt x="240026" y="28271"/>
                              <a:pt x="240026" y="96853"/>
                            </a:cubicBezTo>
                            <a:cubicBezTo>
                              <a:pt x="240026" y="165435"/>
                              <a:pt x="186294" y="160368"/>
                              <a:pt x="120013" y="160368"/>
                            </a:cubicBezTo>
                            <a:cubicBezTo>
                              <a:pt x="53732" y="160368"/>
                              <a:pt x="0" y="156297"/>
                              <a:pt x="0" y="96853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3" name="フリーフォーム: 図形 102">
                        <a:extLst>
                          <a:ext uri="{FF2B5EF4-FFF2-40B4-BE49-F238E27FC236}">
                            <a16:creationId xmlns:a16="http://schemas.microsoft.com/office/drawing/2014/main" id="{2598720D-34EC-679A-F30C-A5539155C5B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37014" y="3040652"/>
                        <a:ext cx="135252" cy="203430"/>
                      </a:xfrm>
                      <a:custGeom>
                        <a:avLst/>
                        <a:gdLst>
                          <a:gd name="connsiteX0" fmla="*/ 133718 w 168590"/>
                          <a:gd name="connsiteY0" fmla="*/ 0 h 241869"/>
                          <a:gd name="connsiteX1" fmla="*/ 145091 w 168590"/>
                          <a:gd name="connsiteY1" fmla="*/ 28432 h 241869"/>
                          <a:gd name="connsiteX2" fmla="*/ 168590 w 168590"/>
                          <a:gd name="connsiteY2" fmla="*/ 156595 h 241869"/>
                          <a:gd name="connsiteX3" fmla="*/ 84295 w 168590"/>
                          <a:gd name="connsiteY3" fmla="*/ 241869 h 241869"/>
                          <a:gd name="connsiteX4" fmla="*/ 0 w 168590"/>
                          <a:gd name="connsiteY4" fmla="*/ 156595 h 241869"/>
                          <a:gd name="connsiteX5" fmla="*/ 25880 w 168590"/>
                          <a:gd name="connsiteY5" fmla="*/ 28432 h 241869"/>
                          <a:gd name="connsiteX6" fmla="*/ 37274 w 168590"/>
                          <a:gd name="connsiteY6" fmla="*/ 1638 h 241869"/>
                          <a:gd name="connsiteX7" fmla="*/ 51484 w 168590"/>
                          <a:gd name="connsiteY7" fmla="*/ 11330 h 241869"/>
                          <a:gd name="connsiteX8" fmla="*/ 84295 w 168590"/>
                          <a:gd name="connsiteY8" fmla="*/ 18031 h 241869"/>
                          <a:gd name="connsiteX9" fmla="*/ 117107 w 168590"/>
                          <a:gd name="connsiteY9" fmla="*/ 11330 h 241869"/>
                          <a:gd name="connsiteX0" fmla="*/ 84295 w 175735"/>
                          <a:gd name="connsiteY0" fmla="*/ 18031 h 241869"/>
                          <a:gd name="connsiteX1" fmla="*/ 117107 w 175735"/>
                          <a:gd name="connsiteY1" fmla="*/ 11330 h 241869"/>
                          <a:gd name="connsiteX2" fmla="*/ 133718 w 175735"/>
                          <a:gd name="connsiteY2" fmla="*/ 0 h 241869"/>
                          <a:gd name="connsiteX3" fmla="*/ 145091 w 175735"/>
                          <a:gd name="connsiteY3" fmla="*/ 28432 h 241869"/>
                          <a:gd name="connsiteX4" fmla="*/ 168590 w 175735"/>
                          <a:gd name="connsiteY4" fmla="*/ 156595 h 241869"/>
                          <a:gd name="connsiteX5" fmla="*/ 84295 w 175735"/>
                          <a:gd name="connsiteY5" fmla="*/ 241869 h 241869"/>
                          <a:gd name="connsiteX6" fmla="*/ 0 w 175735"/>
                          <a:gd name="connsiteY6" fmla="*/ 156595 h 241869"/>
                          <a:gd name="connsiteX7" fmla="*/ 25880 w 175735"/>
                          <a:gd name="connsiteY7" fmla="*/ 28432 h 241869"/>
                          <a:gd name="connsiteX8" fmla="*/ 37274 w 175735"/>
                          <a:gd name="connsiteY8" fmla="*/ 1638 h 241869"/>
                          <a:gd name="connsiteX9" fmla="*/ 51484 w 175735"/>
                          <a:gd name="connsiteY9" fmla="*/ 11330 h 241869"/>
                          <a:gd name="connsiteX10" fmla="*/ 175735 w 175735"/>
                          <a:gd name="connsiteY10" fmla="*/ 109471 h 241869"/>
                          <a:gd name="connsiteX0" fmla="*/ 84295 w 168590"/>
                          <a:gd name="connsiteY0" fmla="*/ 18031 h 241869"/>
                          <a:gd name="connsiteX1" fmla="*/ 117107 w 168590"/>
                          <a:gd name="connsiteY1" fmla="*/ 11330 h 241869"/>
                          <a:gd name="connsiteX2" fmla="*/ 133718 w 168590"/>
                          <a:gd name="connsiteY2" fmla="*/ 0 h 241869"/>
                          <a:gd name="connsiteX3" fmla="*/ 145091 w 168590"/>
                          <a:gd name="connsiteY3" fmla="*/ 28432 h 241869"/>
                          <a:gd name="connsiteX4" fmla="*/ 168590 w 168590"/>
                          <a:gd name="connsiteY4" fmla="*/ 156595 h 241869"/>
                          <a:gd name="connsiteX5" fmla="*/ 84295 w 168590"/>
                          <a:gd name="connsiteY5" fmla="*/ 241869 h 241869"/>
                          <a:gd name="connsiteX6" fmla="*/ 0 w 168590"/>
                          <a:gd name="connsiteY6" fmla="*/ 156595 h 241869"/>
                          <a:gd name="connsiteX7" fmla="*/ 25880 w 168590"/>
                          <a:gd name="connsiteY7" fmla="*/ 28432 h 241869"/>
                          <a:gd name="connsiteX8" fmla="*/ 37274 w 168590"/>
                          <a:gd name="connsiteY8" fmla="*/ 1638 h 241869"/>
                          <a:gd name="connsiteX9" fmla="*/ 51484 w 168590"/>
                          <a:gd name="connsiteY9" fmla="*/ 11330 h 241869"/>
                          <a:gd name="connsiteX0" fmla="*/ 117107 w 168590"/>
                          <a:gd name="connsiteY0" fmla="*/ 11330 h 241869"/>
                          <a:gd name="connsiteX1" fmla="*/ 133718 w 168590"/>
                          <a:gd name="connsiteY1" fmla="*/ 0 h 241869"/>
                          <a:gd name="connsiteX2" fmla="*/ 145091 w 168590"/>
                          <a:gd name="connsiteY2" fmla="*/ 28432 h 241869"/>
                          <a:gd name="connsiteX3" fmla="*/ 168590 w 168590"/>
                          <a:gd name="connsiteY3" fmla="*/ 156595 h 241869"/>
                          <a:gd name="connsiteX4" fmla="*/ 84295 w 168590"/>
                          <a:gd name="connsiteY4" fmla="*/ 241869 h 241869"/>
                          <a:gd name="connsiteX5" fmla="*/ 0 w 168590"/>
                          <a:gd name="connsiteY5" fmla="*/ 156595 h 241869"/>
                          <a:gd name="connsiteX6" fmla="*/ 25880 w 168590"/>
                          <a:gd name="connsiteY6" fmla="*/ 28432 h 241869"/>
                          <a:gd name="connsiteX7" fmla="*/ 37274 w 168590"/>
                          <a:gd name="connsiteY7" fmla="*/ 1638 h 241869"/>
                          <a:gd name="connsiteX8" fmla="*/ 51484 w 168590"/>
                          <a:gd name="connsiteY8" fmla="*/ 11330 h 241869"/>
                          <a:gd name="connsiteX0" fmla="*/ 117107 w 168590"/>
                          <a:gd name="connsiteY0" fmla="*/ 11330 h 241869"/>
                          <a:gd name="connsiteX1" fmla="*/ 133718 w 168590"/>
                          <a:gd name="connsiteY1" fmla="*/ 0 h 241869"/>
                          <a:gd name="connsiteX2" fmla="*/ 145091 w 168590"/>
                          <a:gd name="connsiteY2" fmla="*/ 28432 h 241869"/>
                          <a:gd name="connsiteX3" fmla="*/ 168590 w 168590"/>
                          <a:gd name="connsiteY3" fmla="*/ 156595 h 241869"/>
                          <a:gd name="connsiteX4" fmla="*/ 84295 w 168590"/>
                          <a:gd name="connsiteY4" fmla="*/ 241869 h 241869"/>
                          <a:gd name="connsiteX5" fmla="*/ 0 w 168590"/>
                          <a:gd name="connsiteY5" fmla="*/ 156595 h 241869"/>
                          <a:gd name="connsiteX6" fmla="*/ 25880 w 168590"/>
                          <a:gd name="connsiteY6" fmla="*/ 28432 h 241869"/>
                          <a:gd name="connsiteX7" fmla="*/ 37274 w 168590"/>
                          <a:gd name="connsiteY7" fmla="*/ 1638 h 241869"/>
                          <a:gd name="connsiteX0" fmla="*/ 133718 w 168590"/>
                          <a:gd name="connsiteY0" fmla="*/ 0 h 241869"/>
                          <a:gd name="connsiteX1" fmla="*/ 145091 w 168590"/>
                          <a:gd name="connsiteY1" fmla="*/ 28432 h 241869"/>
                          <a:gd name="connsiteX2" fmla="*/ 168590 w 168590"/>
                          <a:gd name="connsiteY2" fmla="*/ 156595 h 241869"/>
                          <a:gd name="connsiteX3" fmla="*/ 84295 w 168590"/>
                          <a:gd name="connsiteY3" fmla="*/ 241869 h 241869"/>
                          <a:gd name="connsiteX4" fmla="*/ 0 w 168590"/>
                          <a:gd name="connsiteY4" fmla="*/ 156595 h 241869"/>
                          <a:gd name="connsiteX5" fmla="*/ 25880 w 168590"/>
                          <a:gd name="connsiteY5" fmla="*/ 28432 h 241869"/>
                          <a:gd name="connsiteX6" fmla="*/ 37274 w 168590"/>
                          <a:gd name="connsiteY6" fmla="*/ 1638 h 2418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68590" h="241869">
                            <a:moveTo>
                              <a:pt x="133718" y="0"/>
                            </a:moveTo>
                            <a:lnTo>
                              <a:pt x="145091" y="28432"/>
                            </a:lnTo>
                            <a:cubicBezTo>
                              <a:pt x="159751" y="77796"/>
                              <a:pt x="168590" y="133047"/>
                              <a:pt x="168590" y="156595"/>
                            </a:cubicBezTo>
                            <a:cubicBezTo>
                              <a:pt x="168590" y="203691"/>
                              <a:pt x="130850" y="241869"/>
                              <a:pt x="84295" y="241869"/>
                            </a:cubicBezTo>
                            <a:cubicBezTo>
                              <a:pt x="37740" y="241869"/>
                              <a:pt x="0" y="203691"/>
                              <a:pt x="0" y="156595"/>
                            </a:cubicBezTo>
                            <a:cubicBezTo>
                              <a:pt x="0" y="133047"/>
                              <a:pt x="10031" y="77796"/>
                              <a:pt x="25880" y="28432"/>
                            </a:cubicBezTo>
                            <a:lnTo>
                              <a:pt x="37274" y="1638"/>
                            </a:lnTo>
                          </a:path>
                        </a:pathLst>
                      </a:cu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A8A9C6BD-BD10-4248-E550-40899B45465A}"/>
                    </a:ext>
                  </a:extLst>
                </p:cNvPr>
                <p:cNvGrpSpPr/>
                <p:nvPr/>
              </p:nvGrpSpPr>
              <p:grpSpPr>
                <a:xfrm>
                  <a:off x="1706999" y="1597546"/>
                  <a:ext cx="565939" cy="45719"/>
                  <a:chOff x="5774311" y="1553852"/>
                  <a:chExt cx="915358" cy="45719"/>
                </a:xfrm>
              </p:grpSpPr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AF4C6A23-F66A-FD82-C4CF-50372EF1110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869658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6D15BE31-0E82-E30C-6B91-8DD413B99CD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548603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2B66036D-F79C-ED9E-204C-443784DC0155}"/>
                  </a:ext>
                </a:extLst>
              </p:cNvPr>
              <p:cNvGrpSpPr/>
              <p:nvPr/>
            </p:nvGrpSpPr>
            <p:grpSpPr>
              <a:xfrm>
                <a:off x="656432" y="2416651"/>
                <a:ext cx="2705100" cy="1132471"/>
                <a:chOff x="654050" y="5237163"/>
                <a:chExt cx="2705100" cy="1209784"/>
              </a:xfrm>
            </p:grpSpPr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8232FC8D-7D8C-BFCF-CA32-C9D820C05F75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820C88B5-16ED-153B-25DC-40EDB7BBDCDA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四角形: 上の 2 つの角を丸める 181">
                    <a:extLst>
                      <a:ext uri="{FF2B5EF4-FFF2-40B4-BE49-F238E27FC236}">
                        <a16:creationId xmlns:a16="http://schemas.microsoft.com/office/drawing/2014/main" id="{3146CFE3-E7BE-925D-6B5F-AC39D9C6AE2C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5" name="四角形: 上の 2 つの角を丸める 181">
                    <a:extLst>
                      <a:ext uri="{FF2B5EF4-FFF2-40B4-BE49-F238E27FC236}">
                        <a16:creationId xmlns:a16="http://schemas.microsoft.com/office/drawing/2014/main" id="{7201A59C-8B45-3DE3-12E9-0C3F367B9C7B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hingle">
                    <a:fgClr>
                      <a:schemeClr val="accent5">
                        <a:lumMod val="60000"/>
                        <a:lumOff val="40000"/>
                      </a:schemeClr>
                    </a:fgClr>
                    <a:bgClr>
                      <a:srgbClr val="0070C0"/>
                    </a:bgClr>
                  </a:patt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2" name="四角形: 上の 2 つの角を丸める 181">
                  <a:extLst>
                    <a:ext uri="{FF2B5EF4-FFF2-40B4-BE49-F238E27FC236}">
                      <a16:creationId xmlns:a16="http://schemas.microsoft.com/office/drawing/2014/main" id="{B758D0BA-93F7-A576-5F8A-B5EF9858D6E0}"/>
                    </a:ext>
                  </a:extLst>
                </p:cNvPr>
                <p:cNvSpPr/>
                <p:nvPr/>
              </p:nvSpPr>
              <p:spPr>
                <a:xfrm>
                  <a:off x="654050" y="5237272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CA8E3F6D-787A-F98B-3EC9-490257D06F33}"/>
                </a:ext>
              </a:extLst>
            </p:cNvPr>
            <p:cNvGrpSpPr/>
            <p:nvPr/>
          </p:nvGrpSpPr>
          <p:grpSpPr>
            <a:xfrm>
              <a:off x="1339838" y="2324101"/>
              <a:ext cx="256824" cy="235494"/>
              <a:chOff x="1314450" y="2280493"/>
              <a:chExt cx="212372" cy="182066"/>
            </a:xfrm>
          </p:grpSpPr>
          <p:sp>
            <p:nvSpPr>
              <p:cNvPr id="34" name="四角形: 上の 2 つの角を丸める 33">
                <a:extLst>
                  <a:ext uri="{FF2B5EF4-FFF2-40B4-BE49-F238E27FC236}">
                    <a16:creationId xmlns:a16="http://schemas.microsoft.com/office/drawing/2014/main" id="{1D705C96-D906-C0A9-A570-32ACB05002E6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四角形: 上の 2 つの角を丸める 34">
                <a:extLst>
                  <a:ext uri="{FF2B5EF4-FFF2-40B4-BE49-F238E27FC236}">
                    <a16:creationId xmlns:a16="http://schemas.microsoft.com/office/drawing/2014/main" id="{9591965E-3C29-3FDA-3A68-4EC90041C65F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四角形: 上の 2 つの角を丸める 35">
                <a:extLst>
                  <a:ext uri="{FF2B5EF4-FFF2-40B4-BE49-F238E27FC236}">
                    <a16:creationId xmlns:a16="http://schemas.microsoft.com/office/drawing/2014/main" id="{F12D3554-7362-3273-111B-8BFC1B1E7975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24A36A5E-49FB-A6AF-FEF6-CAA4D35AE16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946554CD-874C-4118-6133-B2ED0D9DC539}"/>
                </a:ext>
              </a:extLst>
            </p:cNvPr>
            <p:cNvGrpSpPr/>
            <p:nvPr/>
          </p:nvGrpSpPr>
          <p:grpSpPr>
            <a:xfrm flipH="1">
              <a:off x="2432402" y="2324101"/>
              <a:ext cx="256822" cy="235494"/>
              <a:chOff x="1314450" y="2280493"/>
              <a:chExt cx="212372" cy="182066"/>
            </a:xfrm>
          </p:grpSpPr>
          <p:sp>
            <p:nvSpPr>
              <p:cNvPr id="39" name="四角形: 上の 2 つの角を丸める 38">
                <a:extLst>
                  <a:ext uri="{FF2B5EF4-FFF2-40B4-BE49-F238E27FC236}">
                    <a16:creationId xmlns:a16="http://schemas.microsoft.com/office/drawing/2014/main" id="{E23C8C59-A07D-E79E-1BB7-FE374707AD4E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80967105-2CEB-EAD1-AE92-E85C431F93F2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BA296225-5E68-7705-99FD-0B4696B69F90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48DF6032-B5DC-DB03-89BF-9B5A65C10929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6333434D-BD1E-A116-4880-E887B8BEAA07}"/>
                </a:ext>
              </a:extLst>
            </p:cNvPr>
            <p:cNvGrpSpPr/>
            <p:nvPr/>
          </p:nvGrpSpPr>
          <p:grpSpPr>
            <a:xfrm>
              <a:off x="1848035" y="1978176"/>
              <a:ext cx="296892" cy="65726"/>
              <a:chOff x="1571462" y="5116942"/>
              <a:chExt cx="1195550" cy="264672"/>
            </a:xfrm>
          </p:grpSpPr>
          <p:sp>
            <p:nvSpPr>
              <p:cNvPr id="317" name="月 316">
                <a:extLst>
                  <a:ext uri="{FF2B5EF4-FFF2-40B4-BE49-F238E27FC236}">
                    <a16:creationId xmlns:a16="http://schemas.microsoft.com/office/drawing/2014/main" id="{B73863CE-4A04-D8A5-164A-486B88F5F4F0}"/>
                  </a:ext>
                </a:extLst>
              </p:cNvPr>
              <p:cNvSpPr/>
              <p:nvPr/>
            </p:nvSpPr>
            <p:spPr>
              <a:xfrm rot="5400000">
                <a:off x="2037970" y="4650434"/>
                <a:ext cx="262534" cy="1195550"/>
              </a:xfrm>
              <a:prstGeom prst="moon">
                <a:avLst>
                  <a:gd name="adj" fmla="val 71981"/>
                </a:avLst>
              </a:prstGeom>
              <a:solidFill>
                <a:srgbClr val="FF66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D2495071-962E-93F9-19EC-08F7D1FD1A4D}"/>
                  </a:ext>
                </a:extLst>
              </p:cNvPr>
              <p:cNvSpPr/>
              <p:nvPr/>
            </p:nvSpPr>
            <p:spPr>
              <a:xfrm rot="5400000">
                <a:off x="2197629" y="5083802"/>
                <a:ext cx="113025" cy="183857"/>
              </a:xfrm>
              <a:custGeom>
                <a:avLst/>
                <a:gdLst>
                  <a:gd name="connsiteX0" fmla="*/ 0 w 113025"/>
                  <a:gd name="connsiteY0" fmla="*/ 173745 h 183857"/>
                  <a:gd name="connsiteX1" fmla="*/ 5197 w 113025"/>
                  <a:gd name="connsiteY1" fmla="*/ 56360 h 183857"/>
                  <a:gd name="connsiteX2" fmla="*/ 12225 w 113025"/>
                  <a:gd name="connsiteY2" fmla="*/ 4807 h 183857"/>
                  <a:gd name="connsiteX3" fmla="*/ 36035 w 113025"/>
                  <a:gd name="connsiteY3" fmla="*/ 0 h 183857"/>
                  <a:gd name="connsiteX4" fmla="*/ 87464 w 113025"/>
                  <a:gd name="connsiteY4" fmla="*/ 0 h 183857"/>
                  <a:gd name="connsiteX5" fmla="*/ 105647 w 113025"/>
                  <a:gd name="connsiteY5" fmla="*/ 7532 h 183857"/>
                  <a:gd name="connsiteX6" fmla="*/ 113025 w 113025"/>
                  <a:gd name="connsiteY6" fmla="*/ 25343 h 183857"/>
                  <a:gd name="connsiteX7" fmla="*/ 112871 w 113025"/>
                  <a:gd name="connsiteY7" fmla="*/ 25715 h 183857"/>
                  <a:gd name="connsiteX8" fmla="*/ 112871 w 113025"/>
                  <a:gd name="connsiteY8" fmla="*/ 158142 h 183857"/>
                  <a:gd name="connsiteX9" fmla="*/ 113025 w 113025"/>
                  <a:gd name="connsiteY9" fmla="*/ 158514 h 183857"/>
                  <a:gd name="connsiteX10" fmla="*/ 105647 w 113025"/>
                  <a:gd name="connsiteY10" fmla="*/ 176325 h 183857"/>
                  <a:gd name="connsiteX11" fmla="*/ 87464 w 113025"/>
                  <a:gd name="connsiteY11" fmla="*/ 183857 h 183857"/>
                  <a:gd name="connsiteX12" fmla="*/ 36035 w 113025"/>
                  <a:gd name="connsiteY12" fmla="*/ 183857 h 183857"/>
                  <a:gd name="connsiteX13" fmla="*/ 6007 w 113025"/>
                  <a:gd name="connsiteY13" fmla="*/ 177795 h 183857"/>
                  <a:gd name="connsiteX14" fmla="*/ 0 w 113025"/>
                  <a:gd name="connsiteY14" fmla="*/ 173745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3025" h="183857">
                    <a:moveTo>
                      <a:pt x="0" y="173745"/>
                    </a:moveTo>
                    <a:lnTo>
                      <a:pt x="5197" y="56360"/>
                    </a:lnTo>
                    <a:lnTo>
                      <a:pt x="12225" y="4807"/>
                    </a:lnTo>
                    <a:lnTo>
                      <a:pt x="36035" y="0"/>
                    </a:lnTo>
                    <a:lnTo>
                      <a:pt x="87464" y="0"/>
                    </a:lnTo>
                    <a:cubicBezTo>
                      <a:pt x="94565" y="0"/>
                      <a:pt x="100994" y="2878"/>
                      <a:pt x="105647" y="7532"/>
                    </a:cubicBezTo>
                    <a:lnTo>
                      <a:pt x="113025" y="25343"/>
                    </a:lnTo>
                    <a:lnTo>
                      <a:pt x="112871" y="25715"/>
                    </a:lnTo>
                    <a:lnTo>
                      <a:pt x="112871" y="158142"/>
                    </a:lnTo>
                    <a:lnTo>
                      <a:pt x="113025" y="158514"/>
                    </a:lnTo>
                    <a:lnTo>
                      <a:pt x="105647" y="176325"/>
                    </a:lnTo>
                    <a:cubicBezTo>
                      <a:pt x="100994" y="180979"/>
                      <a:pt x="94565" y="183857"/>
                      <a:pt x="87464" y="183857"/>
                    </a:cubicBezTo>
                    <a:lnTo>
                      <a:pt x="36035" y="183857"/>
                    </a:lnTo>
                    <a:cubicBezTo>
                      <a:pt x="25384" y="183857"/>
                      <a:pt x="15237" y="181698"/>
                      <a:pt x="6007" y="177795"/>
                    </a:cubicBezTo>
                    <a:lnTo>
                      <a:pt x="0" y="173745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47DFDDCE-AEC0-427D-1EA2-3BAB2A17F67A}"/>
                  </a:ext>
                </a:extLst>
              </p:cNvPr>
              <p:cNvSpPr/>
              <p:nvPr/>
            </p:nvSpPr>
            <p:spPr>
              <a:xfrm rot="5400000">
                <a:off x="2013288" y="5084121"/>
                <a:ext cx="112387" cy="183857"/>
              </a:xfrm>
              <a:custGeom>
                <a:avLst/>
                <a:gdLst>
                  <a:gd name="connsiteX0" fmla="*/ 0 w 112387"/>
                  <a:gd name="connsiteY0" fmla="*/ 9682 h 183857"/>
                  <a:gd name="connsiteX1" fmla="*/ 5369 w 112387"/>
                  <a:gd name="connsiteY1" fmla="*/ 6062 h 183857"/>
                  <a:gd name="connsiteX2" fmla="*/ 35397 w 112387"/>
                  <a:gd name="connsiteY2" fmla="*/ 0 h 183857"/>
                  <a:gd name="connsiteX3" fmla="*/ 86826 w 112387"/>
                  <a:gd name="connsiteY3" fmla="*/ 0 h 183857"/>
                  <a:gd name="connsiteX4" fmla="*/ 105009 w 112387"/>
                  <a:gd name="connsiteY4" fmla="*/ 7532 h 183857"/>
                  <a:gd name="connsiteX5" fmla="*/ 112387 w 112387"/>
                  <a:gd name="connsiteY5" fmla="*/ 25343 h 183857"/>
                  <a:gd name="connsiteX6" fmla="*/ 112233 w 112387"/>
                  <a:gd name="connsiteY6" fmla="*/ 25715 h 183857"/>
                  <a:gd name="connsiteX7" fmla="*/ 112233 w 112387"/>
                  <a:gd name="connsiteY7" fmla="*/ 158142 h 183857"/>
                  <a:gd name="connsiteX8" fmla="*/ 112387 w 112387"/>
                  <a:gd name="connsiteY8" fmla="*/ 158514 h 183857"/>
                  <a:gd name="connsiteX9" fmla="*/ 105009 w 112387"/>
                  <a:gd name="connsiteY9" fmla="*/ 176325 h 183857"/>
                  <a:gd name="connsiteX10" fmla="*/ 86826 w 112387"/>
                  <a:gd name="connsiteY10" fmla="*/ 183857 h 183857"/>
                  <a:gd name="connsiteX11" fmla="*/ 35397 w 112387"/>
                  <a:gd name="connsiteY11" fmla="*/ 183857 h 183857"/>
                  <a:gd name="connsiteX12" fmla="*/ 13669 w 112387"/>
                  <a:gd name="connsiteY12" fmla="*/ 179471 h 183857"/>
                  <a:gd name="connsiteX13" fmla="*/ 4559 w 112387"/>
                  <a:gd name="connsiteY13" fmla="*/ 112646 h 183857"/>
                  <a:gd name="connsiteX14" fmla="*/ 0 w 112387"/>
                  <a:gd name="connsiteY14" fmla="*/ 9682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2387" h="183857">
                    <a:moveTo>
                      <a:pt x="0" y="9682"/>
                    </a:moveTo>
                    <a:lnTo>
                      <a:pt x="5369" y="6062"/>
                    </a:lnTo>
                    <a:cubicBezTo>
                      <a:pt x="14599" y="2159"/>
                      <a:pt x="24746" y="0"/>
                      <a:pt x="35397" y="0"/>
                    </a:cubicBezTo>
                    <a:lnTo>
                      <a:pt x="86826" y="0"/>
                    </a:lnTo>
                    <a:cubicBezTo>
                      <a:pt x="93927" y="0"/>
                      <a:pt x="100356" y="2878"/>
                      <a:pt x="105009" y="7532"/>
                    </a:cubicBezTo>
                    <a:lnTo>
                      <a:pt x="112387" y="25343"/>
                    </a:lnTo>
                    <a:lnTo>
                      <a:pt x="112233" y="25715"/>
                    </a:lnTo>
                    <a:lnTo>
                      <a:pt x="112233" y="158142"/>
                    </a:lnTo>
                    <a:lnTo>
                      <a:pt x="112387" y="158514"/>
                    </a:lnTo>
                    <a:lnTo>
                      <a:pt x="105009" y="176325"/>
                    </a:lnTo>
                    <a:cubicBezTo>
                      <a:pt x="100356" y="180979"/>
                      <a:pt x="93927" y="183857"/>
                      <a:pt x="86826" y="183857"/>
                    </a:cubicBezTo>
                    <a:lnTo>
                      <a:pt x="35397" y="183857"/>
                    </a:lnTo>
                    <a:lnTo>
                      <a:pt x="13669" y="179471"/>
                    </a:lnTo>
                    <a:lnTo>
                      <a:pt x="4559" y="112646"/>
                    </a:lnTo>
                    <a:lnTo>
                      <a:pt x="0" y="9682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B0CBD6E0-ADE1-31F2-6AAC-4512DE054AA4}"/>
                  </a:ext>
                </a:extLst>
              </p:cNvPr>
              <p:cNvSpPr/>
              <p:nvPr/>
            </p:nvSpPr>
            <p:spPr>
              <a:xfrm rot="5400000">
                <a:off x="2382577" y="5097120"/>
                <a:ext cx="99418" cy="170826"/>
              </a:xfrm>
              <a:custGeom>
                <a:avLst/>
                <a:gdLst>
                  <a:gd name="connsiteX0" fmla="*/ 0 w 99418"/>
                  <a:gd name="connsiteY0" fmla="*/ 166298 h 170826"/>
                  <a:gd name="connsiteX1" fmla="*/ 6887 w 99418"/>
                  <a:gd name="connsiteY1" fmla="*/ 115781 h 170826"/>
                  <a:gd name="connsiteX2" fmla="*/ 31093 w 99418"/>
                  <a:gd name="connsiteY2" fmla="*/ 14240 h 170826"/>
                  <a:gd name="connsiteX3" fmla="*/ 36253 w 99418"/>
                  <a:gd name="connsiteY3" fmla="*/ 0 h 170826"/>
                  <a:gd name="connsiteX4" fmla="*/ 73857 w 99418"/>
                  <a:gd name="connsiteY4" fmla="*/ 0 h 170826"/>
                  <a:gd name="connsiteX5" fmla="*/ 92040 w 99418"/>
                  <a:gd name="connsiteY5" fmla="*/ 7532 h 170826"/>
                  <a:gd name="connsiteX6" fmla="*/ 99418 w 99418"/>
                  <a:gd name="connsiteY6" fmla="*/ 25343 h 170826"/>
                  <a:gd name="connsiteX7" fmla="*/ 99264 w 99418"/>
                  <a:gd name="connsiteY7" fmla="*/ 25715 h 170826"/>
                  <a:gd name="connsiteX8" fmla="*/ 99264 w 99418"/>
                  <a:gd name="connsiteY8" fmla="*/ 145111 h 170826"/>
                  <a:gd name="connsiteX9" fmla="*/ 99418 w 99418"/>
                  <a:gd name="connsiteY9" fmla="*/ 145483 h 170826"/>
                  <a:gd name="connsiteX10" fmla="*/ 92040 w 99418"/>
                  <a:gd name="connsiteY10" fmla="*/ 163294 h 170826"/>
                  <a:gd name="connsiteX11" fmla="*/ 73857 w 99418"/>
                  <a:gd name="connsiteY11" fmla="*/ 170826 h 170826"/>
                  <a:gd name="connsiteX12" fmla="*/ 22428 w 99418"/>
                  <a:gd name="connsiteY12" fmla="*/ 170826 h 170826"/>
                  <a:gd name="connsiteX13" fmla="*/ 0 w 99418"/>
                  <a:gd name="connsiteY13" fmla="*/ 166298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9418" h="170826">
                    <a:moveTo>
                      <a:pt x="0" y="166298"/>
                    </a:moveTo>
                    <a:lnTo>
                      <a:pt x="6887" y="115781"/>
                    </a:lnTo>
                    <a:cubicBezTo>
                      <a:pt x="13530" y="80023"/>
                      <a:pt x="21657" y="46042"/>
                      <a:pt x="31093" y="14240"/>
                    </a:cubicBezTo>
                    <a:lnTo>
                      <a:pt x="36253" y="0"/>
                    </a:lnTo>
                    <a:lnTo>
                      <a:pt x="73857" y="0"/>
                    </a:lnTo>
                    <a:cubicBezTo>
                      <a:pt x="80958" y="0"/>
                      <a:pt x="87387" y="2878"/>
                      <a:pt x="92040" y="7532"/>
                    </a:cubicBezTo>
                    <a:lnTo>
                      <a:pt x="99418" y="25343"/>
                    </a:lnTo>
                    <a:lnTo>
                      <a:pt x="99264" y="25715"/>
                    </a:lnTo>
                    <a:lnTo>
                      <a:pt x="99264" y="145111"/>
                    </a:lnTo>
                    <a:lnTo>
                      <a:pt x="99418" y="145483"/>
                    </a:lnTo>
                    <a:lnTo>
                      <a:pt x="92040" y="163294"/>
                    </a:lnTo>
                    <a:cubicBezTo>
                      <a:pt x="87387" y="167948"/>
                      <a:pt x="80958" y="170826"/>
                      <a:pt x="73857" y="170826"/>
                    </a:cubicBezTo>
                    <a:lnTo>
                      <a:pt x="22428" y="170826"/>
                    </a:lnTo>
                    <a:lnTo>
                      <a:pt x="0" y="166298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94A8D830-C5CA-E473-CE7D-9A3B1A104DC7}"/>
                  </a:ext>
                </a:extLst>
              </p:cNvPr>
              <p:cNvSpPr/>
              <p:nvPr/>
            </p:nvSpPr>
            <p:spPr>
              <a:xfrm rot="5400000">
                <a:off x="1842614" y="5098106"/>
                <a:ext cx="97447" cy="170826"/>
              </a:xfrm>
              <a:custGeom>
                <a:avLst/>
                <a:gdLst>
                  <a:gd name="connsiteX0" fmla="*/ 0 w 97447"/>
                  <a:gd name="connsiteY0" fmla="*/ 4130 h 170826"/>
                  <a:gd name="connsiteX1" fmla="*/ 20457 w 97447"/>
                  <a:gd name="connsiteY1" fmla="*/ 0 h 170826"/>
                  <a:gd name="connsiteX2" fmla="*/ 71886 w 97447"/>
                  <a:gd name="connsiteY2" fmla="*/ 0 h 170826"/>
                  <a:gd name="connsiteX3" fmla="*/ 90069 w 97447"/>
                  <a:gd name="connsiteY3" fmla="*/ 7532 h 170826"/>
                  <a:gd name="connsiteX4" fmla="*/ 97447 w 97447"/>
                  <a:gd name="connsiteY4" fmla="*/ 25343 h 170826"/>
                  <a:gd name="connsiteX5" fmla="*/ 97293 w 97447"/>
                  <a:gd name="connsiteY5" fmla="*/ 25715 h 170826"/>
                  <a:gd name="connsiteX6" fmla="*/ 97293 w 97447"/>
                  <a:gd name="connsiteY6" fmla="*/ 145111 h 170826"/>
                  <a:gd name="connsiteX7" fmla="*/ 97447 w 97447"/>
                  <a:gd name="connsiteY7" fmla="*/ 145483 h 170826"/>
                  <a:gd name="connsiteX8" fmla="*/ 90069 w 97447"/>
                  <a:gd name="connsiteY8" fmla="*/ 163294 h 170826"/>
                  <a:gd name="connsiteX9" fmla="*/ 71886 w 97447"/>
                  <a:gd name="connsiteY9" fmla="*/ 170826 h 170826"/>
                  <a:gd name="connsiteX10" fmla="*/ 39663 w 97447"/>
                  <a:gd name="connsiteY10" fmla="*/ 170826 h 170826"/>
                  <a:gd name="connsiteX11" fmla="*/ 29122 w 97447"/>
                  <a:gd name="connsiteY11" fmla="*/ 141735 h 170826"/>
                  <a:gd name="connsiteX12" fmla="*/ 4916 w 97447"/>
                  <a:gd name="connsiteY12" fmla="*/ 40194 h 170826"/>
                  <a:gd name="connsiteX13" fmla="*/ 0 w 97447"/>
                  <a:gd name="connsiteY13" fmla="*/ 4130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7447" h="170826">
                    <a:moveTo>
                      <a:pt x="0" y="4130"/>
                    </a:moveTo>
                    <a:lnTo>
                      <a:pt x="20457" y="0"/>
                    </a:lnTo>
                    <a:lnTo>
                      <a:pt x="71886" y="0"/>
                    </a:lnTo>
                    <a:cubicBezTo>
                      <a:pt x="78987" y="0"/>
                      <a:pt x="85416" y="2878"/>
                      <a:pt x="90069" y="7532"/>
                    </a:cubicBezTo>
                    <a:lnTo>
                      <a:pt x="97447" y="25343"/>
                    </a:lnTo>
                    <a:lnTo>
                      <a:pt x="97293" y="25715"/>
                    </a:lnTo>
                    <a:lnTo>
                      <a:pt x="97293" y="145111"/>
                    </a:lnTo>
                    <a:lnTo>
                      <a:pt x="97447" y="145483"/>
                    </a:lnTo>
                    <a:lnTo>
                      <a:pt x="90069" y="163294"/>
                    </a:lnTo>
                    <a:cubicBezTo>
                      <a:pt x="85416" y="167948"/>
                      <a:pt x="78987" y="170826"/>
                      <a:pt x="71886" y="170826"/>
                    </a:cubicBezTo>
                    <a:lnTo>
                      <a:pt x="39663" y="170826"/>
                    </a:lnTo>
                    <a:lnTo>
                      <a:pt x="29122" y="141735"/>
                    </a:lnTo>
                    <a:cubicBezTo>
                      <a:pt x="19686" y="109933"/>
                      <a:pt x="11559" y="75952"/>
                      <a:pt x="4916" y="40194"/>
                    </a:cubicBezTo>
                    <a:lnTo>
                      <a:pt x="0" y="413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7362F7D-E3DE-D850-6954-8EA60913D0FE}"/>
                  </a:ext>
                </a:extLst>
              </p:cNvPr>
              <p:cNvSpPr/>
              <p:nvPr/>
            </p:nvSpPr>
            <p:spPr>
              <a:xfrm rot="5400000">
                <a:off x="2555574" y="5132294"/>
                <a:ext cx="62875" cy="137022"/>
              </a:xfrm>
              <a:custGeom>
                <a:avLst/>
                <a:gdLst>
                  <a:gd name="connsiteX0" fmla="*/ 0 w 62875"/>
                  <a:gd name="connsiteY0" fmla="*/ 137022 h 137022"/>
                  <a:gd name="connsiteX1" fmla="*/ 26607 w 62875"/>
                  <a:gd name="connsiteY1" fmla="*/ 63594 h 137022"/>
                  <a:gd name="connsiteX2" fmla="*/ 60459 w 62875"/>
                  <a:gd name="connsiteY2" fmla="*/ 0 h 137022"/>
                  <a:gd name="connsiteX3" fmla="*/ 62875 w 62875"/>
                  <a:gd name="connsiteY3" fmla="*/ 5832 h 137022"/>
                  <a:gd name="connsiteX4" fmla="*/ 62721 w 62875"/>
                  <a:gd name="connsiteY4" fmla="*/ 6204 h 137022"/>
                  <a:gd name="connsiteX5" fmla="*/ 62721 w 62875"/>
                  <a:gd name="connsiteY5" fmla="*/ 111307 h 137022"/>
                  <a:gd name="connsiteX6" fmla="*/ 62875 w 62875"/>
                  <a:gd name="connsiteY6" fmla="*/ 111679 h 137022"/>
                  <a:gd name="connsiteX7" fmla="*/ 55497 w 62875"/>
                  <a:gd name="connsiteY7" fmla="*/ 129490 h 137022"/>
                  <a:gd name="connsiteX8" fmla="*/ 37314 w 62875"/>
                  <a:gd name="connsiteY8" fmla="*/ 137022 h 137022"/>
                  <a:gd name="connsiteX9" fmla="*/ 0 w 62875"/>
                  <a:gd name="connsiteY9" fmla="*/ 137022 h 137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875" h="137022">
                    <a:moveTo>
                      <a:pt x="0" y="137022"/>
                    </a:moveTo>
                    <a:lnTo>
                      <a:pt x="26607" y="63594"/>
                    </a:lnTo>
                    <a:lnTo>
                      <a:pt x="60459" y="0"/>
                    </a:lnTo>
                    <a:lnTo>
                      <a:pt x="62875" y="5832"/>
                    </a:lnTo>
                    <a:lnTo>
                      <a:pt x="62721" y="6204"/>
                    </a:lnTo>
                    <a:lnTo>
                      <a:pt x="62721" y="111307"/>
                    </a:lnTo>
                    <a:lnTo>
                      <a:pt x="62875" y="111679"/>
                    </a:lnTo>
                    <a:lnTo>
                      <a:pt x="55497" y="129490"/>
                    </a:lnTo>
                    <a:cubicBezTo>
                      <a:pt x="50844" y="134144"/>
                      <a:pt x="44415" y="137022"/>
                      <a:pt x="37314" y="137022"/>
                    </a:cubicBezTo>
                    <a:lnTo>
                      <a:pt x="0" y="137022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1D387736-B574-2E0D-3A92-2BEC447A3599}"/>
                  </a:ext>
                </a:extLst>
              </p:cNvPr>
              <p:cNvSpPr/>
              <p:nvPr/>
            </p:nvSpPr>
            <p:spPr>
              <a:xfrm rot="5400000">
                <a:off x="1713165" y="5140287"/>
                <a:ext cx="57493" cy="126419"/>
              </a:xfrm>
              <a:custGeom>
                <a:avLst/>
                <a:gdLst>
                  <a:gd name="connsiteX0" fmla="*/ 0 w 57493"/>
                  <a:gd name="connsiteY0" fmla="*/ 0 h 126419"/>
                  <a:gd name="connsiteX1" fmla="*/ 31932 w 57493"/>
                  <a:gd name="connsiteY1" fmla="*/ 0 h 126419"/>
                  <a:gd name="connsiteX2" fmla="*/ 50115 w 57493"/>
                  <a:gd name="connsiteY2" fmla="*/ 7532 h 126419"/>
                  <a:gd name="connsiteX3" fmla="*/ 57493 w 57493"/>
                  <a:gd name="connsiteY3" fmla="*/ 25343 h 126419"/>
                  <a:gd name="connsiteX4" fmla="*/ 57339 w 57493"/>
                  <a:gd name="connsiteY4" fmla="*/ 25715 h 126419"/>
                  <a:gd name="connsiteX5" fmla="*/ 57339 w 57493"/>
                  <a:gd name="connsiteY5" fmla="*/ 126419 h 126419"/>
                  <a:gd name="connsiteX6" fmla="*/ 21225 w 57493"/>
                  <a:gd name="connsiteY6" fmla="*/ 58575 h 126419"/>
                  <a:gd name="connsiteX7" fmla="*/ 0 w 57493"/>
                  <a:gd name="connsiteY7" fmla="*/ 0 h 12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493" h="126419">
                    <a:moveTo>
                      <a:pt x="0" y="0"/>
                    </a:moveTo>
                    <a:lnTo>
                      <a:pt x="31932" y="0"/>
                    </a:lnTo>
                    <a:cubicBezTo>
                      <a:pt x="39033" y="0"/>
                      <a:pt x="45462" y="2878"/>
                      <a:pt x="50115" y="7532"/>
                    </a:cubicBezTo>
                    <a:lnTo>
                      <a:pt x="57493" y="25343"/>
                    </a:lnTo>
                    <a:lnTo>
                      <a:pt x="57339" y="25715"/>
                    </a:lnTo>
                    <a:lnTo>
                      <a:pt x="57339" y="126419"/>
                    </a:lnTo>
                    <a:lnTo>
                      <a:pt x="21225" y="58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36BAB5FA-6CBF-DB12-1868-24BC148B8D3D}"/>
                  </a:ext>
                </a:extLst>
              </p:cNvPr>
              <p:cNvSpPr/>
              <p:nvPr/>
            </p:nvSpPr>
            <p:spPr>
              <a:xfrm rot="5400000">
                <a:off x="1663188" y="5217642"/>
                <a:ext cx="127332" cy="156533"/>
              </a:xfrm>
              <a:custGeom>
                <a:avLst/>
                <a:gdLst>
                  <a:gd name="connsiteX0" fmla="*/ 0 w 127332"/>
                  <a:gd name="connsiteY0" fmla="*/ 25343 h 156533"/>
                  <a:gd name="connsiteX1" fmla="*/ 7378 w 127332"/>
                  <a:gd name="connsiteY1" fmla="*/ 7532 h 156533"/>
                  <a:gd name="connsiteX2" fmla="*/ 25561 w 127332"/>
                  <a:gd name="connsiteY2" fmla="*/ 0 h 156533"/>
                  <a:gd name="connsiteX3" fmla="*/ 76990 w 127332"/>
                  <a:gd name="connsiteY3" fmla="*/ 0 h 156533"/>
                  <a:gd name="connsiteX4" fmla="*/ 103773 w 127332"/>
                  <a:gd name="connsiteY4" fmla="*/ 5407 h 156533"/>
                  <a:gd name="connsiteX5" fmla="*/ 117580 w 127332"/>
                  <a:gd name="connsiteY5" fmla="*/ 93907 h 156533"/>
                  <a:gd name="connsiteX6" fmla="*/ 127332 w 127332"/>
                  <a:gd name="connsiteY6" fmla="*/ 136775 h 156533"/>
                  <a:gd name="connsiteX7" fmla="*/ 107018 w 127332"/>
                  <a:gd name="connsiteY7" fmla="*/ 150471 h 156533"/>
                  <a:gd name="connsiteX8" fmla="*/ 76990 w 127332"/>
                  <a:gd name="connsiteY8" fmla="*/ 156533 h 156533"/>
                  <a:gd name="connsiteX9" fmla="*/ 25561 w 127332"/>
                  <a:gd name="connsiteY9" fmla="*/ 156533 h 156533"/>
                  <a:gd name="connsiteX10" fmla="*/ 21389 w 127332"/>
                  <a:gd name="connsiteY10" fmla="*/ 154804 h 156533"/>
                  <a:gd name="connsiteX11" fmla="*/ 2587 w 127332"/>
                  <a:gd name="connsiteY11" fmla="*/ 131568 h 156533"/>
                  <a:gd name="connsiteX12" fmla="*/ 154 w 127332"/>
                  <a:gd name="connsiteY12" fmla="*/ 126997 h 156533"/>
                  <a:gd name="connsiteX13" fmla="*/ 154 w 127332"/>
                  <a:gd name="connsiteY13" fmla="*/ 25715 h 156533"/>
                  <a:gd name="connsiteX14" fmla="*/ 0 w 127332"/>
                  <a:gd name="connsiteY14" fmla="*/ 25343 h 15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7332" h="156533">
                    <a:moveTo>
                      <a:pt x="0" y="25343"/>
                    </a:move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103773" y="5407"/>
                    </a:lnTo>
                    <a:lnTo>
                      <a:pt x="117580" y="93907"/>
                    </a:lnTo>
                    <a:lnTo>
                      <a:pt x="127332" y="136775"/>
                    </a:lnTo>
                    <a:lnTo>
                      <a:pt x="107018" y="150471"/>
                    </a:lnTo>
                    <a:cubicBezTo>
                      <a:pt x="97789" y="154374"/>
                      <a:pt x="87641" y="156533"/>
                      <a:pt x="76990" y="156533"/>
                    </a:cubicBezTo>
                    <a:lnTo>
                      <a:pt x="25561" y="156533"/>
                    </a:lnTo>
                    <a:lnTo>
                      <a:pt x="21389" y="154804"/>
                    </a:lnTo>
                    <a:lnTo>
                      <a:pt x="2587" y="131568"/>
                    </a:lnTo>
                    <a:lnTo>
                      <a:pt x="154" y="126997"/>
                    </a:lnTo>
                    <a:lnTo>
                      <a:pt x="154" y="25715"/>
                    </a:lnTo>
                    <a:lnTo>
                      <a:pt x="0" y="2534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52FCDCA3-1AD5-0A81-0AF7-A28D31B494FA}"/>
                  </a:ext>
                </a:extLst>
              </p:cNvPr>
              <p:cNvSpPr/>
              <p:nvPr/>
            </p:nvSpPr>
            <p:spPr>
              <a:xfrm rot="5400000">
                <a:off x="1840329" y="5197837"/>
                <a:ext cx="102016" cy="170826"/>
              </a:xfrm>
              <a:custGeom>
                <a:avLst/>
                <a:gdLst>
                  <a:gd name="connsiteX0" fmla="*/ 0 w 102016"/>
                  <a:gd name="connsiteY0" fmla="*/ 145483 h 170826"/>
                  <a:gd name="connsiteX1" fmla="*/ 154 w 102016"/>
                  <a:gd name="connsiteY1" fmla="*/ 145111 h 170826"/>
                  <a:gd name="connsiteX2" fmla="*/ 154 w 102016"/>
                  <a:gd name="connsiteY2" fmla="*/ 25715 h 170826"/>
                  <a:gd name="connsiteX3" fmla="*/ 0 w 102016"/>
                  <a:gd name="connsiteY3" fmla="*/ 25343 h 170826"/>
                  <a:gd name="connsiteX4" fmla="*/ 7378 w 102016"/>
                  <a:gd name="connsiteY4" fmla="*/ 7532 h 170826"/>
                  <a:gd name="connsiteX5" fmla="*/ 25561 w 102016"/>
                  <a:gd name="connsiteY5" fmla="*/ 0 h 170826"/>
                  <a:gd name="connsiteX6" fmla="*/ 76990 w 102016"/>
                  <a:gd name="connsiteY6" fmla="*/ 0 h 170826"/>
                  <a:gd name="connsiteX7" fmla="*/ 83907 w 102016"/>
                  <a:gd name="connsiteY7" fmla="*/ 1396 h 170826"/>
                  <a:gd name="connsiteX8" fmla="*/ 94549 w 102016"/>
                  <a:gd name="connsiteY8" fmla="*/ 117912 h 170826"/>
                  <a:gd name="connsiteX9" fmla="*/ 102016 w 102016"/>
                  <a:gd name="connsiteY9" fmla="*/ 165774 h 170826"/>
                  <a:gd name="connsiteX10" fmla="*/ 76990 w 102016"/>
                  <a:gd name="connsiteY10" fmla="*/ 170826 h 170826"/>
                  <a:gd name="connsiteX11" fmla="*/ 25561 w 102016"/>
                  <a:gd name="connsiteY11" fmla="*/ 170826 h 170826"/>
                  <a:gd name="connsiteX12" fmla="*/ 7378 w 102016"/>
                  <a:gd name="connsiteY12" fmla="*/ 163294 h 170826"/>
                  <a:gd name="connsiteX13" fmla="*/ 0 w 102016"/>
                  <a:gd name="connsiteY13" fmla="*/ 145483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2016" h="170826">
                    <a:moveTo>
                      <a:pt x="0" y="145483"/>
                    </a:moveTo>
                    <a:lnTo>
                      <a:pt x="154" y="145111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83907" y="1396"/>
                    </a:lnTo>
                    <a:lnTo>
                      <a:pt x="94549" y="117912"/>
                    </a:lnTo>
                    <a:lnTo>
                      <a:pt x="102016" y="165774"/>
                    </a:lnTo>
                    <a:lnTo>
                      <a:pt x="76990" y="170826"/>
                    </a:lnTo>
                    <a:lnTo>
                      <a:pt x="25561" y="170826"/>
                    </a:lnTo>
                    <a:cubicBezTo>
                      <a:pt x="18460" y="170826"/>
                      <a:pt x="12031" y="167948"/>
                      <a:pt x="7378" y="163294"/>
                    </a:cubicBezTo>
                    <a:lnTo>
                      <a:pt x="0" y="14548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7A2E88A0-CD8A-70C8-2FF7-BEEAA6A2A91F}"/>
                  </a:ext>
                </a:extLst>
              </p:cNvPr>
              <p:cNvSpPr/>
              <p:nvPr/>
            </p:nvSpPr>
            <p:spPr>
              <a:xfrm rot="5400000">
                <a:off x="2027689" y="5182107"/>
                <a:ext cx="83585" cy="183857"/>
              </a:xfrm>
              <a:custGeom>
                <a:avLst/>
                <a:gdLst>
                  <a:gd name="connsiteX0" fmla="*/ 0 w 83585"/>
                  <a:gd name="connsiteY0" fmla="*/ 158514 h 183857"/>
                  <a:gd name="connsiteX1" fmla="*/ 154 w 83585"/>
                  <a:gd name="connsiteY1" fmla="*/ 158142 h 183857"/>
                  <a:gd name="connsiteX2" fmla="*/ 154 w 83585"/>
                  <a:gd name="connsiteY2" fmla="*/ 25715 h 183857"/>
                  <a:gd name="connsiteX3" fmla="*/ 0 w 83585"/>
                  <a:gd name="connsiteY3" fmla="*/ 25343 h 183857"/>
                  <a:gd name="connsiteX4" fmla="*/ 7378 w 83585"/>
                  <a:gd name="connsiteY4" fmla="*/ 7532 h 183857"/>
                  <a:gd name="connsiteX5" fmla="*/ 25561 w 83585"/>
                  <a:gd name="connsiteY5" fmla="*/ 0 h 183857"/>
                  <a:gd name="connsiteX6" fmla="*/ 76048 w 83585"/>
                  <a:gd name="connsiteY6" fmla="*/ 0 h 183857"/>
                  <a:gd name="connsiteX7" fmla="*/ 80540 w 83585"/>
                  <a:gd name="connsiteY7" fmla="*/ 149191 h 183857"/>
                  <a:gd name="connsiteX8" fmla="*/ 83585 w 83585"/>
                  <a:gd name="connsiteY8" fmla="*/ 182526 h 183857"/>
                  <a:gd name="connsiteX9" fmla="*/ 76990 w 83585"/>
                  <a:gd name="connsiteY9" fmla="*/ 183857 h 183857"/>
                  <a:gd name="connsiteX10" fmla="*/ 25561 w 83585"/>
                  <a:gd name="connsiteY10" fmla="*/ 183857 h 183857"/>
                  <a:gd name="connsiteX11" fmla="*/ 7378 w 83585"/>
                  <a:gd name="connsiteY11" fmla="*/ 176325 h 183857"/>
                  <a:gd name="connsiteX12" fmla="*/ 0 w 83585"/>
                  <a:gd name="connsiteY12" fmla="*/ 158514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585" h="183857">
                    <a:moveTo>
                      <a:pt x="0" y="158514"/>
                    </a:moveTo>
                    <a:lnTo>
                      <a:pt x="154" y="158142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048" y="0"/>
                    </a:lnTo>
                    <a:lnTo>
                      <a:pt x="80540" y="149191"/>
                    </a:lnTo>
                    <a:lnTo>
                      <a:pt x="83585" y="182526"/>
                    </a:lnTo>
                    <a:lnTo>
                      <a:pt x="76990" y="183857"/>
                    </a:lnTo>
                    <a:lnTo>
                      <a:pt x="25561" y="183857"/>
                    </a:lnTo>
                    <a:cubicBezTo>
                      <a:pt x="18460" y="183857"/>
                      <a:pt x="12031" y="180979"/>
                      <a:pt x="7378" y="176325"/>
                    </a:cubicBezTo>
                    <a:lnTo>
                      <a:pt x="0" y="158514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6542CA73-776B-1CD8-15D4-DB63067DD766}"/>
                  </a:ext>
                </a:extLst>
              </p:cNvPr>
              <p:cNvSpPr/>
              <p:nvPr/>
            </p:nvSpPr>
            <p:spPr>
              <a:xfrm rot="5400000">
                <a:off x="2213015" y="5181441"/>
                <a:ext cx="82253" cy="183857"/>
              </a:xfrm>
              <a:custGeom>
                <a:avLst/>
                <a:gdLst>
                  <a:gd name="connsiteX0" fmla="*/ 0 w 82253"/>
                  <a:gd name="connsiteY0" fmla="*/ 158514 h 183857"/>
                  <a:gd name="connsiteX1" fmla="*/ 154 w 82253"/>
                  <a:gd name="connsiteY1" fmla="*/ 158142 h 183857"/>
                  <a:gd name="connsiteX2" fmla="*/ 154 w 82253"/>
                  <a:gd name="connsiteY2" fmla="*/ 25715 h 183857"/>
                  <a:gd name="connsiteX3" fmla="*/ 0 w 82253"/>
                  <a:gd name="connsiteY3" fmla="*/ 25343 h 183857"/>
                  <a:gd name="connsiteX4" fmla="*/ 7378 w 82253"/>
                  <a:gd name="connsiteY4" fmla="*/ 7532 h 183857"/>
                  <a:gd name="connsiteX5" fmla="*/ 25561 w 82253"/>
                  <a:gd name="connsiteY5" fmla="*/ 0 h 183857"/>
                  <a:gd name="connsiteX6" fmla="*/ 76990 w 82253"/>
                  <a:gd name="connsiteY6" fmla="*/ 0 h 183857"/>
                  <a:gd name="connsiteX7" fmla="*/ 82253 w 82253"/>
                  <a:gd name="connsiteY7" fmla="*/ 1063 h 183857"/>
                  <a:gd name="connsiteX8" fmla="*/ 80540 w 82253"/>
                  <a:gd name="connsiteY8" fmla="*/ 19815 h 183857"/>
                  <a:gd name="connsiteX9" fmla="*/ 75812 w 82253"/>
                  <a:gd name="connsiteY9" fmla="*/ 176833 h 183857"/>
                  <a:gd name="connsiteX10" fmla="*/ 76024 w 82253"/>
                  <a:gd name="connsiteY10" fmla="*/ 183857 h 183857"/>
                  <a:gd name="connsiteX11" fmla="*/ 25561 w 82253"/>
                  <a:gd name="connsiteY11" fmla="*/ 183857 h 183857"/>
                  <a:gd name="connsiteX12" fmla="*/ 7378 w 82253"/>
                  <a:gd name="connsiteY12" fmla="*/ 176325 h 183857"/>
                  <a:gd name="connsiteX13" fmla="*/ 0 w 82253"/>
                  <a:gd name="connsiteY13" fmla="*/ 158514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2253" h="183857">
                    <a:moveTo>
                      <a:pt x="0" y="158514"/>
                    </a:moveTo>
                    <a:lnTo>
                      <a:pt x="154" y="158142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82253" y="1063"/>
                    </a:lnTo>
                    <a:lnTo>
                      <a:pt x="80540" y="19815"/>
                    </a:lnTo>
                    <a:cubicBezTo>
                      <a:pt x="77403" y="71666"/>
                      <a:pt x="75812" y="124123"/>
                      <a:pt x="75812" y="176833"/>
                    </a:cubicBezTo>
                    <a:lnTo>
                      <a:pt x="76024" y="183857"/>
                    </a:lnTo>
                    <a:lnTo>
                      <a:pt x="25561" y="183857"/>
                    </a:lnTo>
                    <a:cubicBezTo>
                      <a:pt x="18460" y="183857"/>
                      <a:pt x="12031" y="180979"/>
                      <a:pt x="7378" y="176325"/>
                    </a:cubicBezTo>
                    <a:lnTo>
                      <a:pt x="0" y="158514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9436DA2E-9762-709F-B2FF-53BB8D15A819}"/>
                  </a:ext>
                </a:extLst>
              </p:cNvPr>
              <p:cNvSpPr/>
              <p:nvPr/>
            </p:nvSpPr>
            <p:spPr>
              <a:xfrm rot="5400000">
                <a:off x="2382401" y="5196715"/>
                <a:ext cx="99771" cy="170826"/>
              </a:xfrm>
              <a:custGeom>
                <a:avLst/>
                <a:gdLst>
                  <a:gd name="connsiteX0" fmla="*/ 0 w 99771"/>
                  <a:gd name="connsiteY0" fmla="*/ 145483 h 170826"/>
                  <a:gd name="connsiteX1" fmla="*/ 154 w 99771"/>
                  <a:gd name="connsiteY1" fmla="*/ 145111 h 170826"/>
                  <a:gd name="connsiteX2" fmla="*/ 154 w 99771"/>
                  <a:gd name="connsiteY2" fmla="*/ 25715 h 170826"/>
                  <a:gd name="connsiteX3" fmla="*/ 0 w 99771"/>
                  <a:gd name="connsiteY3" fmla="*/ 25343 h 170826"/>
                  <a:gd name="connsiteX4" fmla="*/ 7378 w 99771"/>
                  <a:gd name="connsiteY4" fmla="*/ 7532 h 170826"/>
                  <a:gd name="connsiteX5" fmla="*/ 25561 w 99771"/>
                  <a:gd name="connsiteY5" fmla="*/ 0 h 170826"/>
                  <a:gd name="connsiteX6" fmla="*/ 76990 w 99771"/>
                  <a:gd name="connsiteY6" fmla="*/ 0 h 170826"/>
                  <a:gd name="connsiteX7" fmla="*/ 99771 w 99771"/>
                  <a:gd name="connsiteY7" fmla="*/ 4599 h 170826"/>
                  <a:gd name="connsiteX8" fmla="*/ 94550 w 99771"/>
                  <a:gd name="connsiteY8" fmla="*/ 38064 h 170826"/>
                  <a:gd name="connsiteX9" fmla="*/ 82526 w 99771"/>
                  <a:gd name="connsiteY9" fmla="*/ 169709 h 170826"/>
                  <a:gd name="connsiteX10" fmla="*/ 76990 w 99771"/>
                  <a:gd name="connsiteY10" fmla="*/ 170826 h 170826"/>
                  <a:gd name="connsiteX11" fmla="*/ 25561 w 99771"/>
                  <a:gd name="connsiteY11" fmla="*/ 170826 h 170826"/>
                  <a:gd name="connsiteX12" fmla="*/ 7378 w 99771"/>
                  <a:gd name="connsiteY12" fmla="*/ 163294 h 170826"/>
                  <a:gd name="connsiteX13" fmla="*/ 0 w 99771"/>
                  <a:gd name="connsiteY13" fmla="*/ 145483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9771" h="170826">
                    <a:moveTo>
                      <a:pt x="0" y="145483"/>
                    </a:moveTo>
                    <a:lnTo>
                      <a:pt x="154" y="145111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99771" y="4599"/>
                    </a:lnTo>
                    <a:lnTo>
                      <a:pt x="94550" y="38064"/>
                    </a:lnTo>
                    <a:lnTo>
                      <a:pt x="82526" y="169709"/>
                    </a:lnTo>
                    <a:lnTo>
                      <a:pt x="76990" y="170826"/>
                    </a:lnTo>
                    <a:lnTo>
                      <a:pt x="25561" y="170826"/>
                    </a:lnTo>
                    <a:cubicBezTo>
                      <a:pt x="18460" y="170826"/>
                      <a:pt x="12031" y="167948"/>
                      <a:pt x="7378" y="163294"/>
                    </a:cubicBezTo>
                    <a:lnTo>
                      <a:pt x="0" y="14548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A6391845-4F08-F85C-3047-DA96438BFC0E}"/>
                  </a:ext>
                </a:extLst>
              </p:cNvPr>
              <p:cNvSpPr/>
              <p:nvPr/>
            </p:nvSpPr>
            <p:spPr>
              <a:xfrm rot="5400000">
                <a:off x="2533986" y="5216757"/>
                <a:ext cx="124403" cy="155374"/>
              </a:xfrm>
              <a:custGeom>
                <a:avLst/>
                <a:gdLst>
                  <a:gd name="connsiteX0" fmla="*/ 0 w 124403"/>
                  <a:gd name="connsiteY0" fmla="*/ 130031 h 155374"/>
                  <a:gd name="connsiteX1" fmla="*/ 154 w 124403"/>
                  <a:gd name="connsiteY1" fmla="*/ 129659 h 155374"/>
                  <a:gd name="connsiteX2" fmla="*/ 154 w 124403"/>
                  <a:gd name="connsiteY2" fmla="*/ 24556 h 155374"/>
                  <a:gd name="connsiteX3" fmla="*/ 0 w 124403"/>
                  <a:gd name="connsiteY3" fmla="*/ 24184 h 155374"/>
                  <a:gd name="connsiteX4" fmla="*/ 7378 w 124403"/>
                  <a:gd name="connsiteY4" fmla="*/ 6373 h 155374"/>
                  <a:gd name="connsiteX5" fmla="*/ 22764 w 124403"/>
                  <a:gd name="connsiteY5" fmla="*/ 0 h 155374"/>
                  <a:gd name="connsiteX6" fmla="*/ 23063 w 124403"/>
                  <a:gd name="connsiteY6" fmla="*/ 124 h 155374"/>
                  <a:gd name="connsiteX7" fmla="*/ 83346 w 124403"/>
                  <a:gd name="connsiteY7" fmla="*/ 124 h 155374"/>
                  <a:gd name="connsiteX8" fmla="*/ 107018 w 124403"/>
                  <a:gd name="connsiteY8" fmla="*/ 4903 h 155374"/>
                  <a:gd name="connsiteX9" fmla="*/ 124403 w 124403"/>
                  <a:gd name="connsiteY9" fmla="*/ 16625 h 155374"/>
                  <a:gd name="connsiteX10" fmla="*/ 117581 w 124403"/>
                  <a:gd name="connsiteY10" fmla="*/ 46614 h 155374"/>
                  <a:gd name="connsiteX11" fmla="*/ 101382 w 124403"/>
                  <a:gd name="connsiteY11" fmla="*/ 150450 h 155374"/>
                  <a:gd name="connsiteX12" fmla="*/ 76990 w 124403"/>
                  <a:gd name="connsiteY12" fmla="*/ 155374 h 155374"/>
                  <a:gd name="connsiteX13" fmla="*/ 25561 w 124403"/>
                  <a:gd name="connsiteY13" fmla="*/ 155374 h 155374"/>
                  <a:gd name="connsiteX14" fmla="*/ 7378 w 124403"/>
                  <a:gd name="connsiteY14" fmla="*/ 147842 h 155374"/>
                  <a:gd name="connsiteX15" fmla="*/ 0 w 124403"/>
                  <a:gd name="connsiteY15" fmla="*/ 130031 h 155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4403" h="155374">
                    <a:moveTo>
                      <a:pt x="0" y="130031"/>
                    </a:moveTo>
                    <a:lnTo>
                      <a:pt x="154" y="129659"/>
                    </a:lnTo>
                    <a:lnTo>
                      <a:pt x="154" y="24556"/>
                    </a:lnTo>
                    <a:lnTo>
                      <a:pt x="0" y="24184"/>
                    </a:lnTo>
                    <a:lnTo>
                      <a:pt x="7378" y="6373"/>
                    </a:lnTo>
                    <a:lnTo>
                      <a:pt x="22764" y="0"/>
                    </a:lnTo>
                    <a:lnTo>
                      <a:pt x="23063" y="124"/>
                    </a:lnTo>
                    <a:lnTo>
                      <a:pt x="83346" y="124"/>
                    </a:lnTo>
                    <a:lnTo>
                      <a:pt x="107018" y="4903"/>
                    </a:lnTo>
                    <a:lnTo>
                      <a:pt x="124403" y="16625"/>
                    </a:lnTo>
                    <a:lnTo>
                      <a:pt x="117581" y="46614"/>
                    </a:lnTo>
                    <a:lnTo>
                      <a:pt x="101382" y="150450"/>
                    </a:lnTo>
                    <a:lnTo>
                      <a:pt x="76990" y="155374"/>
                    </a:lnTo>
                    <a:lnTo>
                      <a:pt x="25561" y="155374"/>
                    </a:lnTo>
                    <a:cubicBezTo>
                      <a:pt x="18460" y="155374"/>
                      <a:pt x="12031" y="152496"/>
                      <a:pt x="7378" y="147842"/>
                    </a:cubicBezTo>
                    <a:lnTo>
                      <a:pt x="0" y="130031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E80E0999-2508-B2E5-3775-C6E975C035A1}"/>
                  </a:ext>
                </a:extLst>
              </p:cNvPr>
              <p:cNvSpPr/>
              <p:nvPr/>
            </p:nvSpPr>
            <p:spPr>
              <a:xfrm rot="5400000">
                <a:off x="2652234" y="5266836"/>
                <a:ext cx="136292" cy="93261"/>
              </a:xfrm>
              <a:custGeom>
                <a:avLst/>
                <a:gdLst>
                  <a:gd name="connsiteX0" fmla="*/ 0 w 136292"/>
                  <a:gd name="connsiteY0" fmla="*/ 89125 h 93261"/>
                  <a:gd name="connsiteX1" fmla="*/ 34104 w 136292"/>
                  <a:gd name="connsiteY1" fmla="*/ 46975 h 93261"/>
                  <a:gd name="connsiteX2" fmla="*/ 83384 w 136292"/>
                  <a:gd name="connsiteY2" fmla="*/ 12144 h 93261"/>
                  <a:gd name="connsiteX3" fmla="*/ 136290 w 136292"/>
                  <a:gd name="connsiteY3" fmla="*/ 0 h 93261"/>
                  <a:gd name="connsiteX4" fmla="*/ 136292 w 136292"/>
                  <a:gd name="connsiteY4" fmla="*/ 10 h 93261"/>
                  <a:gd name="connsiteX5" fmla="*/ 119550 w 136292"/>
                  <a:gd name="connsiteY5" fmla="*/ 73607 h 93261"/>
                  <a:gd name="connsiteX6" fmla="*/ 98516 w 136292"/>
                  <a:gd name="connsiteY6" fmla="*/ 87787 h 93261"/>
                  <a:gd name="connsiteX7" fmla="*/ 71405 w 136292"/>
                  <a:gd name="connsiteY7" fmla="*/ 93261 h 93261"/>
                  <a:gd name="connsiteX8" fmla="*/ 70268 w 136292"/>
                  <a:gd name="connsiteY8" fmla="*/ 93261 h 93261"/>
                  <a:gd name="connsiteX9" fmla="*/ 63912 w 136292"/>
                  <a:gd name="connsiteY9" fmla="*/ 91978 h 93261"/>
                  <a:gd name="connsiteX10" fmla="*/ 12483 w 136292"/>
                  <a:gd name="connsiteY10" fmla="*/ 91978 h 93261"/>
                  <a:gd name="connsiteX11" fmla="*/ 9686 w 136292"/>
                  <a:gd name="connsiteY11" fmla="*/ 93137 h 93261"/>
                  <a:gd name="connsiteX12" fmla="*/ 0 w 136292"/>
                  <a:gd name="connsiteY12" fmla="*/ 89125 h 93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292" h="93261">
                    <a:moveTo>
                      <a:pt x="0" y="89125"/>
                    </a:moveTo>
                    <a:lnTo>
                      <a:pt x="34104" y="46975"/>
                    </a:lnTo>
                    <a:cubicBezTo>
                      <a:pt x="49809" y="31851"/>
                      <a:pt x="66294" y="20107"/>
                      <a:pt x="83384" y="12144"/>
                    </a:cubicBezTo>
                    <a:lnTo>
                      <a:pt x="136290" y="0"/>
                    </a:lnTo>
                    <a:lnTo>
                      <a:pt x="136292" y="10"/>
                    </a:lnTo>
                    <a:lnTo>
                      <a:pt x="119550" y="73607"/>
                    </a:lnTo>
                    <a:lnTo>
                      <a:pt x="98516" y="87787"/>
                    </a:lnTo>
                    <a:cubicBezTo>
                      <a:pt x="90184" y="91312"/>
                      <a:pt x="81022" y="93261"/>
                      <a:pt x="71405" y="93261"/>
                    </a:cubicBezTo>
                    <a:lnTo>
                      <a:pt x="70268" y="93261"/>
                    </a:lnTo>
                    <a:lnTo>
                      <a:pt x="63912" y="91978"/>
                    </a:lnTo>
                    <a:lnTo>
                      <a:pt x="12483" y="91978"/>
                    </a:lnTo>
                    <a:lnTo>
                      <a:pt x="9686" y="93137"/>
                    </a:lnTo>
                    <a:lnTo>
                      <a:pt x="0" y="89125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07A85045-FE0B-1E32-25C3-B3D228CE8624}"/>
                  </a:ext>
                </a:extLst>
              </p:cNvPr>
              <p:cNvSpPr/>
              <p:nvPr/>
            </p:nvSpPr>
            <p:spPr>
              <a:xfrm rot="5400000">
                <a:off x="1546695" y="5280121"/>
                <a:ext cx="126261" cy="76726"/>
              </a:xfrm>
              <a:custGeom>
                <a:avLst/>
                <a:gdLst>
                  <a:gd name="connsiteX0" fmla="*/ 0 w 126261"/>
                  <a:gd name="connsiteY0" fmla="*/ 0 h 76726"/>
                  <a:gd name="connsiteX1" fmla="*/ 61373 w 126261"/>
                  <a:gd name="connsiteY1" fmla="*/ 0 h 76726"/>
                  <a:gd name="connsiteX2" fmla="*/ 110624 w 126261"/>
                  <a:gd name="connsiteY2" fmla="*/ 20400 h 76726"/>
                  <a:gd name="connsiteX3" fmla="*/ 114886 w 126261"/>
                  <a:gd name="connsiteY3" fmla="*/ 26721 h 76726"/>
                  <a:gd name="connsiteX4" fmla="*/ 126261 w 126261"/>
                  <a:gd name="connsiteY4" fmla="*/ 76726 h 76726"/>
                  <a:gd name="connsiteX5" fmla="*/ 24071 w 126261"/>
                  <a:gd name="connsiteY5" fmla="*/ 29750 h 76726"/>
                  <a:gd name="connsiteX6" fmla="*/ 0 w 126261"/>
                  <a:gd name="connsiteY6" fmla="*/ 0 h 76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261" h="76726">
                    <a:moveTo>
                      <a:pt x="0" y="0"/>
                    </a:moveTo>
                    <a:lnTo>
                      <a:pt x="61373" y="0"/>
                    </a:lnTo>
                    <a:cubicBezTo>
                      <a:pt x="80607" y="0"/>
                      <a:pt x="98019" y="7796"/>
                      <a:pt x="110624" y="20400"/>
                    </a:cubicBezTo>
                    <a:lnTo>
                      <a:pt x="114886" y="26721"/>
                    </a:lnTo>
                    <a:lnTo>
                      <a:pt x="126261" y="76726"/>
                    </a:lnTo>
                    <a:cubicBezTo>
                      <a:pt x="90013" y="76726"/>
                      <a:pt x="55480" y="59999"/>
                      <a:pt x="24071" y="2975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053D19EB-AE16-7966-92BF-67B7C26AAC72}"/>
                  </a:ext>
                </a:extLst>
              </p:cNvPr>
              <p:cNvSpPr/>
              <p:nvPr/>
            </p:nvSpPr>
            <p:spPr>
              <a:xfrm rot="5400000">
                <a:off x="2037970" y="4650434"/>
                <a:ext cx="262534" cy="1195550"/>
              </a:xfrm>
              <a:prstGeom prst="moon">
                <a:avLst>
                  <a:gd name="adj" fmla="val 71981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CE806346-24B6-FCD4-C401-255680C85982}"/>
                </a:ext>
              </a:extLst>
            </p:cNvPr>
            <p:cNvGrpSpPr/>
            <p:nvPr/>
          </p:nvGrpSpPr>
          <p:grpSpPr>
            <a:xfrm>
              <a:off x="2319430" y="1611216"/>
              <a:ext cx="1166347" cy="869221"/>
              <a:chOff x="8263609" y="1582604"/>
              <a:chExt cx="1166347" cy="869221"/>
            </a:xfrm>
          </p:grpSpPr>
          <p:sp>
            <p:nvSpPr>
              <p:cNvPr id="90" name="稲妻 89">
                <a:extLst>
                  <a:ext uri="{FF2B5EF4-FFF2-40B4-BE49-F238E27FC236}">
                    <a16:creationId xmlns:a16="http://schemas.microsoft.com/office/drawing/2014/main" id="{49AAE9C3-65B4-A891-6EDF-8F39490E2966}"/>
                  </a:ext>
                </a:extLst>
              </p:cNvPr>
              <p:cNvSpPr/>
              <p:nvPr/>
            </p:nvSpPr>
            <p:spPr>
              <a:xfrm rot="6300000">
                <a:off x="8487759" y="1580245"/>
                <a:ext cx="393839" cy="39855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稲妻 319">
                <a:extLst>
                  <a:ext uri="{FF2B5EF4-FFF2-40B4-BE49-F238E27FC236}">
                    <a16:creationId xmlns:a16="http://schemas.microsoft.com/office/drawing/2014/main" id="{618E83CB-48FF-71F7-4DE2-D9E78F6BEFE2}"/>
                  </a:ext>
                </a:extLst>
              </p:cNvPr>
              <p:cNvSpPr/>
              <p:nvPr/>
            </p:nvSpPr>
            <p:spPr>
              <a:xfrm rot="9900000">
                <a:off x="8263609" y="2053267"/>
                <a:ext cx="393839" cy="39855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59905C68-DDF6-46F9-6F4E-AC78B157DD7E}"/>
                  </a:ext>
                </a:extLst>
              </p:cNvPr>
              <p:cNvGrpSpPr/>
              <p:nvPr/>
            </p:nvGrpSpPr>
            <p:grpSpPr>
              <a:xfrm rot="2309539">
                <a:off x="8373823" y="2090604"/>
                <a:ext cx="1056133" cy="161911"/>
                <a:chOff x="1826411" y="4507735"/>
                <a:chExt cx="712236" cy="179779"/>
              </a:xfrm>
            </p:grpSpPr>
            <p:sp>
              <p:nvSpPr>
                <p:cNvPr id="322" name="テキスト ボックス 321">
                  <a:extLst>
                    <a:ext uri="{FF2B5EF4-FFF2-40B4-BE49-F238E27FC236}">
                      <a16:creationId xmlns:a16="http://schemas.microsoft.com/office/drawing/2014/main" id="{C0B9D37D-6ACC-C18D-8AFC-53A149B6AC19}"/>
                    </a:ext>
                  </a:extLst>
                </p:cNvPr>
                <p:cNvSpPr txBox="1"/>
                <p:nvPr/>
              </p:nvSpPr>
              <p:spPr>
                <a:xfrm rot="20382159">
                  <a:off x="1829752" y="4507735"/>
                  <a:ext cx="708895" cy="179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solidFill>
                        <a:sysClr val="windowText" lastClr="00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ギリギリギリギリ</a:t>
                  </a:r>
                </a:p>
              </p:txBody>
            </p:sp>
            <p:sp>
              <p:nvSpPr>
                <p:cNvPr id="323" name="テキスト ボックス 322">
                  <a:extLst>
                    <a:ext uri="{FF2B5EF4-FFF2-40B4-BE49-F238E27FC236}">
                      <a16:creationId xmlns:a16="http://schemas.microsoft.com/office/drawing/2014/main" id="{4987D12F-68EA-43B3-AB1D-CB20A216A95E}"/>
                    </a:ext>
                  </a:extLst>
                </p:cNvPr>
                <p:cNvSpPr txBox="1"/>
                <p:nvPr/>
              </p:nvSpPr>
              <p:spPr>
                <a:xfrm rot="20382159">
                  <a:off x="1826411" y="4507736"/>
                  <a:ext cx="708895" cy="179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rgbClr val="FFFF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ギリギリギリギリ</a:t>
                  </a:r>
                </a:p>
              </p:txBody>
            </p:sp>
          </p:grpSp>
        </p:grpSp>
      </p:grpSp>
      <p:grpSp>
        <p:nvGrpSpPr>
          <p:cNvPr id="482" name="グループ化 481">
            <a:extLst>
              <a:ext uri="{FF2B5EF4-FFF2-40B4-BE49-F238E27FC236}">
                <a16:creationId xmlns:a16="http://schemas.microsoft.com/office/drawing/2014/main" id="{D2CB5B34-6C87-212C-D68A-1D3571A353D4}"/>
              </a:ext>
            </a:extLst>
          </p:cNvPr>
          <p:cNvGrpSpPr/>
          <p:nvPr/>
        </p:nvGrpSpPr>
        <p:grpSpPr>
          <a:xfrm>
            <a:off x="3613151" y="1062038"/>
            <a:ext cx="2727792" cy="2366881"/>
            <a:chOff x="3613150" y="1062038"/>
            <a:chExt cx="2858715" cy="2480482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C0FE085C-CF25-9270-3B71-2A61803FEAB7}"/>
                </a:ext>
              </a:extLst>
            </p:cNvPr>
            <p:cNvGrpSpPr/>
            <p:nvPr/>
          </p:nvGrpSpPr>
          <p:grpSpPr>
            <a:xfrm>
              <a:off x="3613150" y="1062038"/>
              <a:ext cx="2705100" cy="2480482"/>
              <a:chOff x="3613150" y="1062038"/>
              <a:chExt cx="2705100" cy="2480482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E00A0E66-2916-4E3C-E807-F56590F74D79}"/>
                  </a:ext>
                </a:extLst>
              </p:cNvPr>
              <p:cNvGrpSpPr/>
              <p:nvPr/>
            </p:nvGrpSpPr>
            <p:grpSpPr>
              <a:xfrm>
                <a:off x="3665537" y="10620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CA719C93-84A9-CC8D-C080-AE4C59E3984D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1C7EE42E-4D31-F6E6-A780-DA3C1D0E60C4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4AEEBFC7-E374-EA5F-A307-3A715A23F18B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3F809BDA-E5E5-0B69-014F-B877505ACE81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CA80681D-23F8-5962-94B4-4C3DC99FDCEF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8DF25F7C-3E24-604B-9ACA-99CF29B145EB}"/>
                  </a:ext>
                </a:extLst>
              </p:cNvPr>
              <p:cNvGrpSpPr/>
              <p:nvPr/>
            </p:nvGrpSpPr>
            <p:grpSpPr>
              <a:xfrm>
                <a:off x="4291418" y="1091862"/>
                <a:ext cx="1368684" cy="2201680"/>
                <a:chOff x="4210095" y="950745"/>
                <a:chExt cx="1608981" cy="2588227"/>
              </a:xfrm>
            </p:grpSpPr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3FB27111-93C2-D9FF-09C6-04D101D30F70}"/>
                    </a:ext>
                  </a:extLst>
                </p:cNvPr>
                <p:cNvGrpSpPr/>
                <p:nvPr/>
              </p:nvGrpSpPr>
              <p:grpSpPr>
                <a:xfrm>
                  <a:off x="4210095" y="1962849"/>
                  <a:ext cx="1608981" cy="1576123"/>
                  <a:chOff x="1190640" y="2028261"/>
                  <a:chExt cx="1608981" cy="1511693"/>
                </a:xfrm>
              </p:grpSpPr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FC3AC42D-36EE-A7CA-5F1E-9C14C9E93091}"/>
                      </a:ext>
                    </a:extLst>
                  </p:cNvPr>
                  <p:cNvSpPr/>
                  <p:nvPr/>
                </p:nvSpPr>
                <p:spPr>
                  <a:xfrm flipH="1">
                    <a:off x="2485456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F2B70909-9CF3-1CB5-A314-6F0F7C2283D7}"/>
                      </a:ext>
                    </a:extLst>
                  </p:cNvPr>
                  <p:cNvSpPr/>
                  <p:nvPr/>
                </p:nvSpPr>
                <p:spPr>
                  <a:xfrm>
                    <a:off x="1190640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44" name="グループ化 143">
                    <a:extLst>
                      <a:ext uri="{FF2B5EF4-FFF2-40B4-BE49-F238E27FC236}">
                        <a16:creationId xmlns:a16="http://schemas.microsoft.com/office/drawing/2014/main" id="{E1B268CA-21E0-507A-9946-B3C399505A59}"/>
                      </a:ext>
                    </a:extLst>
                  </p:cNvPr>
                  <p:cNvGrpSpPr/>
                  <p:nvPr/>
                </p:nvGrpSpPr>
                <p:grpSpPr>
                  <a:xfrm>
                    <a:off x="1387814" y="2028261"/>
                    <a:ext cx="1215686" cy="1506931"/>
                    <a:chOff x="1387814" y="4943989"/>
                    <a:chExt cx="1215686" cy="1506931"/>
                  </a:xfrm>
                </p:grpSpPr>
                <p:sp>
                  <p:nvSpPr>
                    <p:cNvPr id="145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F568E41D-923B-DF65-AE6D-D4562E6EB6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87814" y="5223466"/>
                      <a:ext cx="1215686" cy="1227454"/>
                    </a:xfrm>
                    <a:prstGeom prst="round2SameRect">
                      <a:avLst>
                        <a:gd name="adj1" fmla="val 22029"/>
                        <a:gd name="adj2" fmla="val 0"/>
                      </a:avLst>
                    </a:prstGeom>
                    <a:pattFill prst="dkVert">
                      <a:fgClr>
                        <a:srgbClr val="00B0F0"/>
                      </a:fgClr>
                      <a:bgClr>
                        <a:schemeClr val="accent1">
                          <a:lumMod val="20000"/>
                          <a:lumOff val="8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6" name="フリーフォーム: 図形 145">
                      <a:extLst>
                        <a:ext uri="{FF2B5EF4-FFF2-40B4-BE49-F238E27FC236}">
                          <a16:creationId xmlns:a16="http://schemas.microsoft.com/office/drawing/2014/main" id="{A969C6D0-D277-FEE6-160E-FC0474D403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11170" y="4943989"/>
                      <a:ext cx="562482" cy="457800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7" name="二等辺三角形 146">
                      <a:extLst>
                        <a:ext uri="{FF2B5EF4-FFF2-40B4-BE49-F238E27FC236}">
                          <a16:creationId xmlns:a16="http://schemas.microsoft.com/office/drawing/2014/main" id="{E303CB8C-FEA2-4237-BCA3-A5AADDE7170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811989" y="5326157"/>
                      <a:ext cx="343041" cy="453136"/>
                    </a:xfrm>
                    <a:prstGeom prst="triangle">
                      <a:avLst/>
                    </a:prstGeom>
                    <a:solidFill>
                      <a:schemeClr val="accent1">
                        <a:lumMod val="5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8" name="平行四辺形 833">
                      <a:extLst>
                        <a:ext uri="{FF2B5EF4-FFF2-40B4-BE49-F238E27FC236}">
                          <a16:creationId xmlns:a16="http://schemas.microsoft.com/office/drawing/2014/main" id="{686B478A-31BF-0399-7E9F-40E922997C4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628775" y="5223466"/>
                      <a:ext cx="385762" cy="862937"/>
                    </a:xfrm>
                    <a:custGeom>
                      <a:avLst/>
                      <a:gdLst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366446"/>
                        <a:gd name="connsiteY0" fmla="*/ 539160 h 708228"/>
                        <a:gd name="connsiteX1" fmla="*/ 171231 w 366446"/>
                        <a:gd name="connsiteY1" fmla="*/ 0 h 708228"/>
                        <a:gd name="connsiteX2" fmla="*/ 366446 w 366446"/>
                        <a:gd name="connsiteY2" fmla="*/ 0 h 708228"/>
                        <a:gd name="connsiteX3" fmla="*/ 149972 w 366446"/>
                        <a:gd name="connsiteY3" fmla="*/ 708228 h 708228"/>
                        <a:gd name="connsiteX4" fmla="*/ 0 w 366446"/>
                        <a:gd name="connsiteY4" fmla="*/ 539160 h 708228"/>
                        <a:gd name="connsiteX0" fmla="*/ 0 w 366446"/>
                        <a:gd name="connsiteY0" fmla="*/ 539160 h 786809"/>
                        <a:gd name="connsiteX1" fmla="*/ 171231 w 366446"/>
                        <a:gd name="connsiteY1" fmla="*/ 0 h 786809"/>
                        <a:gd name="connsiteX2" fmla="*/ 366446 w 366446"/>
                        <a:gd name="connsiteY2" fmla="*/ 0 h 786809"/>
                        <a:gd name="connsiteX3" fmla="*/ 130922 w 366446"/>
                        <a:gd name="connsiteY3" fmla="*/ 786809 h 786809"/>
                        <a:gd name="connsiteX4" fmla="*/ 0 w 366446"/>
                        <a:gd name="connsiteY4" fmla="*/ 539160 h 7868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66446" h="786809">
                          <a:moveTo>
                            <a:pt x="0" y="539160"/>
                          </a:moveTo>
                          <a:lnTo>
                            <a:pt x="171231" y="0"/>
                          </a:lnTo>
                          <a:lnTo>
                            <a:pt x="366446" y="0"/>
                          </a:lnTo>
                          <a:lnTo>
                            <a:pt x="130922" y="786809"/>
                          </a:lnTo>
                          <a:lnTo>
                            <a:pt x="0" y="539160"/>
                          </a:lnTo>
                          <a:close/>
                        </a:path>
                      </a:pathLst>
                    </a:custGeom>
                    <a:solidFill>
                      <a:schemeClr val="accent5">
                        <a:lumMod val="7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9" name="平行四辺形 148">
                      <a:extLst>
                        <a:ext uri="{FF2B5EF4-FFF2-40B4-BE49-F238E27FC236}">
                          <a16:creationId xmlns:a16="http://schemas.microsoft.com/office/drawing/2014/main" id="{105B7872-C791-4FE3-5380-E31465C16A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24010" y="5223466"/>
                      <a:ext cx="646343" cy="1224286"/>
                    </a:xfrm>
                    <a:prstGeom prst="parallelogram">
                      <a:avLst>
                        <a:gd name="adj" fmla="val 67526"/>
                      </a:avLst>
                    </a:prstGeom>
                    <a:solidFill>
                      <a:schemeClr val="accent5">
                        <a:lumMod val="7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E627CB2A-E56C-9BE2-3FE6-7EF9F37F62C5}"/>
                    </a:ext>
                  </a:extLst>
                </p:cNvPr>
                <p:cNvGrpSpPr/>
                <p:nvPr/>
              </p:nvGrpSpPr>
              <p:grpSpPr>
                <a:xfrm>
                  <a:off x="4352111" y="950745"/>
                  <a:ext cx="1347650" cy="1223656"/>
                  <a:chOff x="1887071" y="220150"/>
                  <a:chExt cx="1277659" cy="1160106"/>
                </a:xfrm>
              </p:grpSpPr>
              <p:sp>
                <p:nvSpPr>
                  <p:cNvPr id="129" name="円/楕円 568">
                    <a:extLst>
                      <a:ext uri="{FF2B5EF4-FFF2-40B4-BE49-F238E27FC236}">
                        <a16:creationId xmlns:a16="http://schemas.microsoft.com/office/drawing/2014/main" id="{AE4D6FB5-B117-4B21-10AD-964C07D58DAD}"/>
                      </a:ext>
                    </a:extLst>
                  </p:cNvPr>
                  <p:cNvSpPr/>
                  <p:nvPr/>
                </p:nvSpPr>
                <p:spPr>
                  <a:xfrm>
                    <a:off x="1926431" y="235745"/>
                    <a:ext cx="1183483" cy="1006038"/>
                  </a:xfrm>
                  <a:prstGeom prst="ellipse">
                    <a:avLst/>
                  </a:prstGeom>
                  <a:pattFill prst="dkHorz">
                    <a:fgClr>
                      <a:sysClr val="window" lastClr="FFFFFF">
                        <a:lumMod val="65000"/>
                      </a:sys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0" name="グループ化 129">
                    <a:extLst>
                      <a:ext uri="{FF2B5EF4-FFF2-40B4-BE49-F238E27FC236}">
                        <a16:creationId xmlns:a16="http://schemas.microsoft.com/office/drawing/2014/main" id="{5621E2B4-C06B-0492-757E-B821A82E1D8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1887071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40" name="円/楕円 591">
                      <a:extLst>
                        <a:ext uri="{FF2B5EF4-FFF2-40B4-BE49-F238E27FC236}">
                          <a16:creationId xmlns:a16="http://schemas.microsoft.com/office/drawing/2014/main" id="{F979362A-031E-0DC6-5251-40692AF009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1" name="円/楕円 592">
                      <a:extLst>
                        <a:ext uri="{FF2B5EF4-FFF2-40B4-BE49-F238E27FC236}">
                          <a16:creationId xmlns:a16="http://schemas.microsoft.com/office/drawing/2014/main" id="{655B5E45-A4E9-5248-892F-1767C7A5D6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1" name="グループ化 130">
                    <a:extLst>
                      <a:ext uri="{FF2B5EF4-FFF2-40B4-BE49-F238E27FC236}">
                        <a16:creationId xmlns:a16="http://schemas.microsoft.com/office/drawing/2014/main" id="{605849F3-BB23-E30D-7C27-CE6E3053A9D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2918277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38" name="円/楕円 589">
                      <a:extLst>
                        <a:ext uri="{FF2B5EF4-FFF2-40B4-BE49-F238E27FC236}">
                          <a16:creationId xmlns:a16="http://schemas.microsoft.com/office/drawing/2014/main" id="{1A49098B-6ACD-73FF-D6E2-FDE8B5C37A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9" name="円/楕円 590">
                      <a:extLst>
                        <a:ext uri="{FF2B5EF4-FFF2-40B4-BE49-F238E27FC236}">
                          <a16:creationId xmlns:a16="http://schemas.microsoft.com/office/drawing/2014/main" id="{97503160-64C4-3EB9-F71C-76A7B89CCB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2" name="円/楕円 588">
                    <a:extLst>
                      <a:ext uri="{FF2B5EF4-FFF2-40B4-BE49-F238E27FC236}">
                        <a16:creationId xmlns:a16="http://schemas.microsoft.com/office/drawing/2014/main" id="{5B3E6105-F259-58DB-2513-C0C5EAF04A27}"/>
                      </a:ext>
                    </a:extLst>
                  </p:cNvPr>
                  <p:cNvSpPr/>
                  <p:nvPr/>
                </p:nvSpPr>
                <p:spPr>
                  <a:xfrm>
                    <a:off x="2010296" y="220150"/>
                    <a:ext cx="1031206" cy="1160106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3" name="月 132">
                    <a:extLst>
                      <a:ext uri="{FF2B5EF4-FFF2-40B4-BE49-F238E27FC236}">
                        <a16:creationId xmlns:a16="http://schemas.microsoft.com/office/drawing/2014/main" id="{FB71E7BD-A6B8-5AD2-780C-81C70B872E9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212054" y="456126"/>
                    <a:ext cx="50070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" name="月 133">
                    <a:extLst>
                      <a:ext uri="{FF2B5EF4-FFF2-40B4-BE49-F238E27FC236}">
                        <a16:creationId xmlns:a16="http://schemas.microsoft.com/office/drawing/2014/main" id="{93B974AA-41DE-89A2-334A-52E723E2EE7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803974" y="456127"/>
                    <a:ext cx="50072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5180744C-6B74-142C-2D4B-66F54EE7FB0B}"/>
                      </a:ext>
                    </a:extLst>
                  </p:cNvPr>
                  <p:cNvSpPr/>
                  <p:nvPr/>
                </p:nvSpPr>
                <p:spPr>
                  <a:xfrm>
                    <a:off x="2444294" y="903184"/>
                    <a:ext cx="149146" cy="17032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" name="円/楕円 27">
                    <a:extLst>
                      <a:ext uri="{FF2B5EF4-FFF2-40B4-BE49-F238E27FC236}">
                        <a16:creationId xmlns:a16="http://schemas.microsoft.com/office/drawing/2014/main" id="{AE645F54-5DA9-7EA4-8DB7-A4F5E1CCDC98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226448" y="1111710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7" name="円/楕円 27">
                    <a:extLst>
                      <a:ext uri="{FF2B5EF4-FFF2-40B4-BE49-F238E27FC236}">
                        <a16:creationId xmlns:a16="http://schemas.microsoft.com/office/drawing/2014/main" id="{6533EB95-88F4-4174-E5C5-8F553E0928D9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2583635" y="111171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70800E76-6654-DD46-858E-0B34FDC6E380}"/>
                    </a:ext>
                  </a:extLst>
                </p:cNvPr>
                <p:cNvSpPr/>
                <p:nvPr/>
              </p:nvSpPr>
              <p:spPr>
                <a:xfrm rot="16200000">
                  <a:off x="4716324" y="1471121"/>
                  <a:ext cx="45719" cy="196970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5E77EBA0-5777-F224-35C0-ED4042D74E03}"/>
                    </a:ext>
                  </a:extLst>
                </p:cNvPr>
                <p:cNvSpPr/>
                <p:nvPr/>
              </p:nvSpPr>
              <p:spPr>
                <a:xfrm rot="16200000">
                  <a:off x="5281995" y="1471121"/>
                  <a:ext cx="45719" cy="196970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32FE8E32-0FC4-177C-BE2F-A15FBAC7FE3A}"/>
                  </a:ext>
                </a:extLst>
              </p:cNvPr>
              <p:cNvGrpSpPr/>
              <p:nvPr/>
            </p:nvGrpSpPr>
            <p:grpSpPr>
              <a:xfrm>
                <a:off x="3613150" y="2340076"/>
                <a:ext cx="2705100" cy="1202444"/>
                <a:chOff x="3613150" y="2328863"/>
                <a:chExt cx="2705100" cy="1213657"/>
              </a:xfrm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96EB5EB9-1276-C108-0405-4AEC9E7E3939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6E818F93-63B3-5D59-61D6-B4C23AB1C2F7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四角形: 上の 2 つの角を丸める 181">
                    <a:extLst>
                      <a:ext uri="{FF2B5EF4-FFF2-40B4-BE49-F238E27FC236}">
                        <a16:creationId xmlns:a16="http://schemas.microsoft.com/office/drawing/2014/main" id="{EE660DEE-8075-5842-E66F-662632B948F5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9050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1" name="四角形: 上の 2 つの角を丸める 181">
                  <a:extLst>
                    <a:ext uri="{FF2B5EF4-FFF2-40B4-BE49-F238E27FC236}">
                      <a16:creationId xmlns:a16="http://schemas.microsoft.com/office/drawing/2014/main" id="{977F1703-D0A9-EAAD-7225-E28664CBEA10}"/>
                    </a:ext>
                  </a:extLst>
                </p:cNvPr>
                <p:cNvSpPr/>
                <p:nvPr/>
              </p:nvSpPr>
              <p:spPr>
                <a:xfrm>
                  <a:off x="3613150" y="233284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75862786-9903-F4DE-9B89-BCB29F1C3D48}"/>
                </a:ext>
              </a:extLst>
            </p:cNvPr>
            <p:cNvGrpSpPr/>
            <p:nvPr/>
          </p:nvGrpSpPr>
          <p:grpSpPr>
            <a:xfrm>
              <a:off x="4283063" y="2266951"/>
              <a:ext cx="256824" cy="235494"/>
              <a:chOff x="1314450" y="2280493"/>
              <a:chExt cx="212372" cy="182066"/>
            </a:xfrm>
          </p:grpSpPr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9F11277C-D6AA-788D-F14C-C9AE1C1C294F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F07EBD92-80BE-658D-41F1-353B7A19249F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593683F6-94F1-D346-1C08-43F7D47D3563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84437AB8-2C23-178D-C97F-4F7AB54D3941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22A98EB6-4622-6539-1618-AADAA3571794}"/>
                </a:ext>
              </a:extLst>
            </p:cNvPr>
            <p:cNvGrpSpPr/>
            <p:nvPr/>
          </p:nvGrpSpPr>
          <p:grpSpPr>
            <a:xfrm flipH="1">
              <a:off x="5375627" y="2266951"/>
              <a:ext cx="256822" cy="235494"/>
              <a:chOff x="1314450" y="2280493"/>
              <a:chExt cx="212372" cy="182066"/>
            </a:xfrm>
          </p:grpSpPr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9A9F7C2B-41EF-73E2-BD79-A5304C84C06B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四角形: 上の 2 つの角を丸める 296">
                <a:extLst>
                  <a:ext uri="{FF2B5EF4-FFF2-40B4-BE49-F238E27FC236}">
                    <a16:creationId xmlns:a16="http://schemas.microsoft.com/office/drawing/2014/main" id="{30A57B9E-F7B8-1144-8632-5389829B06EE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9" name="四角形: 上の 2 つの角を丸める 298">
                <a:extLst>
                  <a:ext uri="{FF2B5EF4-FFF2-40B4-BE49-F238E27FC236}">
                    <a16:creationId xmlns:a16="http://schemas.microsoft.com/office/drawing/2014/main" id="{C038309F-A6C9-6768-E506-5430A9305773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6" name="四角形: 上の 2 つの角を丸める 305">
                <a:extLst>
                  <a:ext uri="{FF2B5EF4-FFF2-40B4-BE49-F238E27FC236}">
                    <a16:creationId xmlns:a16="http://schemas.microsoft.com/office/drawing/2014/main" id="{7EDD7541-4C0D-9C69-931B-AD3CB73BE077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4" name="グループ化 323">
              <a:extLst>
                <a:ext uri="{FF2B5EF4-FFF2-40B4-BE49-F238E27FC236}">
                  <a16:creationId xmlns:a16="http://schemas.microsoft.com/office/drawing/2014/main" id="{0894B752-A5FB-30B6-66FB-20B36BE78EAE}"/>
                </a:ext>
              </a:extLst>
            </p:cNvPr>
            <p:cNvGrpSpPr/>
            <p:nvPr/>
          </p:nvGrpSpPr>
          <p:grpSpPr>
            <a:xfrm>
              <a:off x="4834123" y="1949601"/>
              <a:ext cx="296892" cy="65726"/>
              <a:chOff x="1571462" y="5116942"/>
              <a:chExt cx="1195550" cy="264672"/>
            </a:xfrm>
          </p:grpSpPr>
          <p:sp>
            <p:nvSpPr>
              <p:cNvPr id="325" name="月 324">
                <a:extLst>
                  <a:ext uri="{FF2B5EF4-FFF2-40B4-BE49-F238E27FC236}">
                    <a16:creationId xmlns:a16="http://schemas.microsoft.com/office/drawing/2014/main" id="{6A4C0DFA-4CF3-485F-DA4E-573D9DDAF427}"/>
                  </a:ext>
                </a:extLst>
              </p:cNvPr>
              <p:cNvSpPr/>
              <p:nvPr/>
            </p:nvSpPr>
            <p:spPr>
              <a:xfrm rot="5400000">
                <a:off x="2037970" y="4650434"/>
                <a:ext cx="262534" cy="1195550"/>
              </a:xfrm>
              <a:prstGeom prst="moon">
                <a:avLst>
                  <a:gd name="adj" fmla="val 71981"/>
                </a:avLst>
              </a:prstGeom>
              <a:solidFill>
                <a:srgbClr val="FF66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63A53BE4-8C8C-8C12-C672-A72ADD1C213C}"/>
                  </a:ext>
                </a:extLst>
              </p:cNvPr>
              <p:cNvSpPr/>
              <p:nvPr/>
            </p:nvSpPr>
            <p:spPr>
              <a:xfrm rot="5400000">
                <a:off x="2197629" y="5083802"/>
                <a:ext cx="113025" cy="183857"/>
              </a:xfrm>
              <a:custGeom>
                <a:avLst/>
                <a:gdLst>
                  <a:gd name="connsiteX0" fmla="*/ 0 w 113025"/>
                  <a:gd name="connsiteY0" fmla="*/ 173745 h 183857"/>
                  <a:gd name="connsiteX1" fmla="*/ 5197 w 113025"/>
                  <a:gd name="connsiteY1" fmla="*/ 56360 h 183857"/>
                  <a:gd name="connsiteX2" fmla="*/ 12225 w 113025"/>
                  <a:gd name="connsiteY2" fmla="*/ 4807 h 183857"/>
                  <a:gd name="connsiteX3" fmla="*/ 36035 w 113025"/>
                  <a:gd name="connsiteY3" fmla="*/ 0 h 183857"/>
                  <a:gd name="connsiteX4" fmla="*/ 87464 w 113025"/>
                  <a:gd name="connsiteY4" fmla="*/ 0 h 183857"/>
                  <a:gd name="connsiteX5" fmla="*/ 105647 w 113025"/>
                  <a:gd name="connsiteY5" fmla="*/ 7532 h 183857"/>
                  <a:gd name="connsiteX6" fmla="*/ 113025 w 113025"/>
                  <a:gd name="connsiteY6" fmla="*/ 25343 h 183857"/>
                  <a:gd name="connsiteX7" fmla="*/ 112871 w 113025"/>
                  <a:gd name="connsiteY7" fmla="*/ 25715 h 183857"/>
                  <a:gd name="connsiteX8" fmla="*/ 112871 w 113025"/>
                  <a:gd name="connsiteY8" fmla="*/ 158142 h 183857"/>
                  <a:gd name="connsiteX9" fmla="*/ 113025 w 113025"/>
                  <a:gd name="connsiteY9" fmla="*/ 158514 h 183857"/>
                  <a:gd name="connsiteX10" fmla="*/ 105647 w 113025"/>
                  <a:gd name="connsiteY10" fmla="*/ 176325 h 183857"/>
                  <a:gd name="connsiteX11" fmla="*/ 87464 w 113025"/>
                  <a:gd name="connsiteY11" fmla="*/ 183857 h 183857"/>
                  <a:gd name="connsiteX12" fmla="*/ 36035 w 113025"/>
                  <a:gd name="connsiteY12" fmla="*/ 183857 h 183857"/>
                  <a:gd name="connsiteX13" fmla="*/ 6007 w 113025"/>
                  <a:gd name="connsiteY13" fmla="*/ 177795 h 183857"/>
                  <a:gd name="connsiteX14" fmla="*/ 0 w 113025"/>
                  <a:gd name="connsiteY14" fmla="*/ 173745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3025" h="183857">
                    <a:moveTo>
                      <a:pt x="0" y="173745"/>
                    </a:moveTo>
                    <a:lnTo>
                      <a:pt x="5197" y="56360"/>
                    </a:lnTo>
                    <a:lnTo>
                      <a:pt x="12225" y="4807"/>
                    </a:lnTo>
                    <a:lnTo>
                      <a:pt x="36035" y="0"/>
                    </a:lnTo>
                    <a:lnTo>
                      <a:pt x="87464" y="0"/>
                    </a:lnTo>
                    <a:cubicBezTo>
                      <a:pt x="94565" y="0"/>
                      <a:pt x="100994" y="2878"/>
                      <a:pt x="105647" y="7532"/>
                    </a:cubicBezTo>
                    <a:lnTo>
                      <a:pt x="113025" y="25343"/>
                    </a:lnTo>
                    <a:lnTo>
                      <a:pt x="112871" y="25715"/>
                    </a:lnTo>
                    <a:lnTo>
                      <a:pt x="112871" y="158142"/>
                    </a:lnTo>
                    <a:lnTo>
                      <a:pt x="113025" y="158514"/>
                    </a:lnTo>
                    <a:lnTo>
                      <a:pt x="105647" y="176325"/>
                    </a:lnTo>
                    <a:cubicBezTo>
                      <a:pt x="100994" y="180979"/>
                      <a:pt x="94565" y="183857"/>
                      <a:pt x="87464" y="183857"/>
                    </a:cubicBezTo>
                    <a:lnTo>
                      <a:pt x="36035" y="183857"/>
                    </a:lnTo>
                    <a:cubicBezTo>
                      <a:pt x="25384" y="183857"/>
                      <a:pt x="15237" y="181698"/>
                      <a:pt x="6007" y="177795"/>
                    </a:cubicBezTo>
                    <a:lnTo>
                      <a:pt x="0" y="173745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8BEED760-58E5-AB05-C569-9D33F89A627E}"/>
                  </a:ext>
                </a:extLst>
              </p:cNvPr>
              <p:cNvSpPr/>
              <p:nvPr/>
            </p:nvSpPr>
            <p:spPr>
              <a:xfrm rot="5400000">
                <a:off x="2013288" y="5084121"/>
                <a:ext cx="112387" cy="183857"/>
              </a:xfrm>
              <a:custGeom>
                <a:avLst/>
                <a:gdLst>
                  <a:gd name="connsiteX0" fmla="*/ 0 w 112387"/>
                  <a:gd name="connsiteY0" fmla="*/ 9682 h 183857"/>
                  <a:gd name="connsiteX1" fmla="*/ 5369 w 112387"/>
                  <a:gd name="connsiteY1" fmla="*/ 6062 h 183857"/>
                  <a:gd name="connsiteX2" fmla="*/ 35397 w 112387"/>
                  <a:gd name="connsiteY2" fmla="*/ 0 h 183857"/>
                  <a:gd name="connsiteX3" fmla="*/ 86826 w 112387"/>
                  <a:gd name="connsiteY3" fmla="*/ 0 h 183857"/>
                  <a:gd name="connsiteX4" fmla="*/ 105009 w 112387"/>
                  <a:gd name="connsiteY4" fmla="*/ 7532 h 183857"/>
                  <a:gd name="connsiteX5" fmla="*/ 112387 w 112387"/>
                  <a:gd name="connsiteY5" fmla="*/ 25343 h 183857"/>
                  <a:gd name="connsiteX6" fmla="*/ 112233 w 112387"/>
                  <a:gd name="connsiteY6" fmla="*/ 25715 h 183857"/>
                  <a:gd name="connsiteX7" fmla="*/ 112233 w 112387"/>
                  <a:gd name="connsiteY7" fmla="*/ 158142 h 183857"/>
                  <a:gd name="connsiteX8" fmla="*/ 112387 w 112387"/>
                  <a:gd name="connsiteY8" fmla="*/ 158514 h 183857"/>
                  <a:gd name="connsiteX9" fmla="*/ 105009 w 112387"/>
                  <a:gd name="connsiteY9" fmla="*/ 176325 h 183857"/>
                  <a:gd name="connsiteX10" fmla="*/ 86826 w 112387"/>
                  <a:gd name="connsiteY10" fmla="*/ 183857 h 183857"/>
                  <a:gd name="connsiteX11" fmla="*/ 35397 w 112387"/>
                  <a:gd name="connsiteY11" fmla="*/ 183857 h 183857"/>
                  <a:gd name="connsiteX12" fmla="*/ 13669 w 112387"/>
                  <a:gd name="connsiteY12" fmla="*/ 179471 h 183857"/>
                  <a:gd name="connsiteX13" fmla="*/ 4559 w 112387"/>
                  <a:gd name="connsiteY13" fmla="*/ 112646 h 183857"/>
                  <a:gd name="connsiteX14" fmla="*/ 0 w 112387"/>
                  <a:gd name="connsiteY14" fmla="*/ 9682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2387" h="183857">
                    <a:moveTo>
                      <a:pt x="0" y="9682"/>
                    </a:moveTo>
                    <a:lnTo>
                      <a:pt x="5369" y="6062"/>
                    </a:lnTo>
                    <a:cubicBezTo>
                      <a:pt x="14599" y="2159"/>
                      <a:pt x="24746" y="0"/>
                      <a:pt x="35397" y="0"/>
                    </a:cubicBezTo>
                    <a:lnTo>
                      <a:pt x="86826" y="0"/>
                    </a:lnTo>
                    <a:cubicBezTo>
                      <a:pt x="93927" y="0"/>
                      <a:pt x="100356" y="2878"/>
                      <a:pt x="105009" y="7532"/>
                    </a:cubicBezTo>
                    <a:lnTo>
                      <a:pt x="112387" y="25343"/>
                    </a:lnTo>
                    <a:lnTo>
                      <a:pt x="112233" y="25715"/>
                    </a:lnTo>
                    <a:lnTo>
                      <a:pt x="112233" y="158142"/>
                    </a:lnTo>
                    <a:lnTo>
                      <a:pt x="112387" y="158514"/>
                    </a:lnTo>
                    <a:lnTo>
                      <a:pt x="105009" y="176325"/>
                    </a:lnTo>
                    <a:cubicBezTo>
                      <a:pt x="100356" y="180979"/>
                      <a:pt x="93927" y="183857"/>
                      <a:pt x="86826" y="183857"/>
                    </a:cubicBezTo>
                    <a:lnTo>
                      <a:pt x="35397" y="183857"/>
                    </a:lnTo>
                    <a:lnTo>
                      <a:pt x="13669" y="179471"/>
                    </a:lnTo>
                    <a:lnTo>
                      <a:pt x="4559" y="112646"/>
                    </a:lnTo>
                    <a:lnTo>
                      <a:pt x="0" y="9682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37392E5E-BFA4-3B03-4406-AF244530D06E}"/>
                  </a:ext>
                </a:extLst>
              </p:cNvPr>
              <p:cNvSpPr/>
              <p:nvPr/>
            </p:nvSpPr>
            <p:spPr>
              <a:xfrm rot="5400000">
                <a:off x="2382577" y="5097120"/>
                <a:ext cx="99418" cy="170826"/>
              </a:xfrm>
              <a:custGeom>
                <a:avLst/>
                <a:gdLst>
                  <a:gd name="connsiteX0" fmla="*/ 0 w 99418"/>
                  <a:gd name="connsiteY0" fmla="*/ 166298 h 170826"/>
                  <a:gd name="connsiteX1" fmla="*/ 6887 w 99418"/>
                  <a:gd name="connsiteY1" fmla="*/ 115781 h 170826"/>
                  <a:gd name="connsiteX2" fmla="*/ 31093 w 99418"/>
                  <a:gd name="connsiteY2" fmla="*/ 14240 h 170826"/>
                  <a:gd name="connsiteX3" fmla="*/ 36253 w 99418"/>
                  <a:gd name="connsiteY3" fmla="*/ 0 h 170826"/>
                  <a:gd name="connsiteX4" fmla="*/ 73857 w 99418"/>
                  <a:gd name="connsiteY4" fmla="*/ 0 h 170826"/>
                  <a:gd name="connsiteX5" fmla="*/ 92040 w 99418"/>
                  <a:gd name="connsiteY5" fmla="*/ 7532 h 170826"/>
                  <a:gd name="connsiteX6" fmla="*/ 99418 w 99418"/>
                  <a:gd name="connsiteY6" fmla="*/ 25343 h 170826"/>
                  <a:gd name="connsiteX7" fmla="*/ 99264 w 99418"/>
                  <a:gd name="connsiteY7" fmla="*/ 25715 h 170826"/>
                  <a:gd name="connsiteX8" fmla="*/ 99264 w 99418"/>
                  <a:gd name="connsiteY8" fmla="*/ 145111 h 170826"/>
                  <a:gd name="connsiteX9" fmla="*/ 99418 w 99418"/>
                  <a:gd name="connsiteY9" fmla="*/ 145483 h 170826"/>
                  <a:gd name="connsiteX10" fmla="*/ 92040 w 99418"/>
                  <a:gd name="connsiteY10" fmla="*/ 163294 h 170826"/>
                  <a:gd name="connsiteX11" fmla="*/ 73857 w 99418"/>
                  <a:gd name="connsiteY11" fmla="*/ 170826 h 170826"/>
                  <a:gd name="connsiteX12" fmla="*/ 22428 w 99418"/>
                  <a:gd name="connsiteY12" fmla="*/ 170826 h 170826"/>
                  <a:gd name="connsiteX13" fmla="*/ 0 w 99418"/>
                  <a:gd name="connsiteY13" fmla="*/ 166298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9418" h="170826">
                    <a:moveTo>
                      <a:pt x="0" y="166298"/>
                    </a:moveTo>
                    <a:lnTo>
                      <a:pt x="6887" y="115781"/>
                    </a:lnTo>
                    <a:cubicBezTo>
                      <a:pt x="13530" y="80023"/>
                      <a:pt x="21657" y="46042"/>
                      <a:pt x="31093" y="14240"/>
                    </a:cubicBezTo>
                    <a:lnTo>
                      <a:pt x="36253" y="0"/>
                    </a:lnTo>
                    <a:lnTo>
                      <a:pt x="73857" y="0"/>
                    </a:lnTo>
                    <a:cubicBezTo>
                      <a:pt x="80958" y="0"/>
                      <a:pt x="87387" y="2878"/>
                      <a:pt x="92040" y="7532"/>
                    </a:cubicBezTo>
                    <a:lnTo>
                      <a:pt x="99418" y="25343"/>
                    </a:lnTo>
                    <a:lnTo>
                      <a:pt x="99264" y="25715"/>
                    </a:lnTo>
                    <a:lnTo>
                      <a:pt x="99264" y="145111"/>
                    </a:lnTo>
                    <a:lnTo>
                      <a:pt x="99418" y="145483"/>
                    </a:lnTo>
                    <a:lnTo>
                      <a:pt x="92040" y="163294"/>
                    </a:lnTo>
                    <a:cubicBezTo>
                      <a:pt x="87387" y="167948"/>
                      <a:pt x="80958" y="170826"/>
                      <a:pt x="73857" y="170826"/>
                    </a:cubicBezTo>
                    <a:lnTo>
                      <a:pt x="22428" y="170826"/>
                    </a:lnTo>
                    <a:lnTo>
                      <a:pt x="0" y="166298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C4AC8D1C-7483-06C5-E4DD-6715E51D4522}"/>
                  </a:ext>
                </a:extLst>
              </p:cNvPr>
              <p:cNvSpPr/>
              <p:nvPr/>
            </p:nvSpPr>
            <p:spPr>
              <a:xfrm rot="5400000">
                <a:off x="1842614" y="5098106"/>
                <a:ext cx="97447" cy="170826"/>
              </a:xfrm>
              <a:custGeom>
                <a:avLst/>
                <a:gdLst>
                  <a:gd name="connsiteX0" fmla="*/ 0 w 97447"/>
                  <a:gd name="connsiteY0" fmla="*/ 4130 h 170826"/>
                  <a:gd name="connsiteX1" fmla="*/ 20457 w 97447"/>
                  <a:gd name="connsiteY1" fmla="*/ 0 h 170826"/>
                  <a:gd name="connsiteX2" fmla="*/ 71886 w 97447"/>
                  <a:gd name="connsiteY2" fmla="*/ 0 h 170826"/>
                  <a:gd name="connsiteX3" fmla="*/ 90069 w 97447"/>
                  <a:gd name="connsiteY3" fmla="*/ 7532 h 170826"/>
                  <a:gd name="connsiteX4" fmla="*/ 97447 w 97447"/>
                  <a:gd name="connsiteY4" fmla="*/ 25343 h 170826"/>
                  <a:gd name="connsiteX5" fmla="*/ 97293 w 97447"/>
                  <a:gd name="connsiteY5" fmla="*/ 25715 h 170826"/>
                  <a:gd name="connsiteX6" fmla="*/ 97293 w 97447"/>
                  <a:gd name="connsiteY6" fmla="*/ 145111 h 170826"/>
                  <a:gd name="connsiteX7" fmla="*/ 97447 w 97447"/>
                  <a:gd name="connsiteY7" fmla="*/ 145483 h 170826"/>
                  <a:gd name="connsiteX8" fmla="*/ 90069 w 97447"/>
                  <a:gd name="connsiteY8" fmla="*/ 163294 h 170826"/>
                  <a:gd name="connsiteX9" fmla="*/ 71886 w 97447"/>
                  <a:gd name="connsiteY9" fmla="*/ 170826 h 170826"/>
                  <a:gd name="connsiteX10" fmla="*/ 39663 w 97447"/>
                  <a:gd name="connsiteY10" fmla="*/ 170826 h 170826"/>
                  <a:gd name="connsiteX11" fmla="*/ 29122 w 97447"/>
                  <a:gd name="connsiteY11" fmla="*/ 141735 h 170826"/>
                  <a:gd name="connsiteX12" fmla="*/ 4916 w 97447"/>
                  <a:gd name="connsiteY12" fmla="*/ 40194 h 170826"/>
                  <a:gd name="connsiteX13" fmla="*/ 0 w 97447"/>
                  <a:gd name="connsiteY13" fmla="*/ 4130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7447" h="170826">
                    <a:moveTo>
                      <a:pt x="0" y="4130"/>
                    </a:moveTo>
                    <a:lnTo>
                      <a:pt x="20457" y="0"/>
                    </a:lnTo>
                    <a:lnTo>
                      <a:pt x="71886" y="0"/>
                    </a:lnTo>
                    <a:cubicBezTo>
                      <a:pt x="78987" y="0"/>
                      <a:pt x="85416" y="2878"/>
                      <a:pt x="90069" y="7532"/>
                    </a:cubicBezTo>
                    <a:lnTo>
                      <a:pt x="97447" y="25343"/>
                    </a:lnTo>
                    <a:lnTo>
                      <a:pt x="97293" y="25715"/>
                    </a:lnTo>
                    <a:lnTo>
                      <a:pt x="97293" y="145111"/>
                    </a:lnTo>
                    <a:lnTo>
                      <a:pt x="97447" y="145483"/>
                    </a:lnTo>
                    <a:lnTo>
                      <a:pt x="90069" y="163294"/>
                    </a:lnTo>
                    <a:cubicBezTo>
                      <a:pt x="85416" y="167948"/>
                      <a:pt x="78987" y="170826"/>
                      <a:pt x="71886" y="170826"/>
                    </a:cubicBezTo>
                    <a:lnTo>
                      <a:pt x="39663" y="170826"/>
                    </a:lnTo>
                    <a:lnTo>
                      <a:pt x="29122" y="141735"/>
                    </a:lnTo>
                    <a:cubicBezTo>
                      <a:pt x="19686" y="109933"/>
                      <a:pt x="11559" y="75952"/>
                      <a:pt x="4916" y="40194"/>
                    </a:cubicBezTo>
                    <a:lnTo>
                      <a:pt x="0" y="413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B0E785D1-3301-4488-C505-059138C02320}"/>
                  </a:ext>
                </a:extLst>
              </p:cNvPr>
              <p:cNvSpPr/>
              <p:nvPr/>
            </p:nvSpPr>
            <p:spPr>
              <a:xfrm rot="5400000">
                <a:off x="2555574" y="5132294"/>
                <a:ext cx="62875" cy="137022"/>
              </a:xfrm>
              <a:custGeom>
                <a:avLst/>
                <a:gdLst>
                  <a:gd name="connsiteX0" fmla="*/ 0 w 62875"/>
                  <a:gd name="connsiteY0" fmla="*/ 137022 h 137022"/>
                  <a:gd name="connsiteX1" fmla="*/ 26607 w 62875"/>
                  <a:gd name="connsiteY1" fmla="*/ 63594 h 137022"/>
                  <a:gd name="connsiteX2" fmla="*/ 60459 w 62875"/>
                  <a:gd name="connsiteY2" fmla="*/ 0 h 137022"/>
                  <a:gd name="connsiteX3" fmla="*/ 62875 w 62875"/>
                  <a:gd name="connsiteY3" fmla="*/ 5832 h 137022"/>
                  <a:gd name="connsiteX4" fmla="*/ 62721 w 62875"/>
                  <a:gd name="connsiteY4" fmla="*/ 6204 h 137022"/>
                  <a:gd name="connsiteX5" fmla="*/ 62721 w 62875"/>
                  <a:gd name="connsiteY5" fmla="*/ 111307 h 137022"/>
                  <a:gd name="connsiteX6" fmla="*/ 62875 w 62875"/>
                  <a:gd name="connsiteY6" fmla="*/ 111679 h 137022"/>
                  <a:gd name="connsiteX7" fmla="*/ 55497 w 62875"/>
                  <a:gd name="connsiteY7" fmla="*/ 129490 h 137022"/>
                  <a:gd name="connsiteX8" fmla="*/ 37314 w 62875"/>
                  <a:gd name="connsiteY8" fmla="*/ 137022 h 137022"/>
                  <a:gd name="connsiteX9" fmla="*/ 0 w 62875"/>
                  <a:gd name="connsiteY9" fmla="*/ 137022 h 137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875" h="137022">
                    <a:moveTo>
                      <a:pt x="0" y="137022"/>
                    </a:moveTo>
                    <a:lnTo>
                      <a:pt x="26607" y="63594"/>
                    </a:lnTo>
                    <a:lnTo>
                      <a:pt x="60459" y="0"/>
                    </a:lnTo>
                    <a:lnTo>
                      <a:pt x="62875" y="5832"/>
                    </a:lnTo>
                    <a:lnTo>
                      <a:pt x="62721" y="6204"/>
                    </a:lnTo>
                    <a:lnTo>
                      <a:pt x="62721" y="111307"/>
                    </a:lnTo>
                    <a:lnTo>
                      <a:pt x="62875" y="111679"/>
                    </a:lnTo>
                    <a:lnTo>
                      <a:pt x="55497" y="129490"/>
                    </a:lnTo>
                    <a:cubicBezTo>
                      <a:pt x="50844" y="134144"/>
                      <a:pt x="44415" y="137022"/>
                      <a:pt x="37314" y="137022"/>
                    </a:cubicBezTo>
                    <a:lnTo>
                      <a:pt x="0" y="137022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3E950780-7690-1BA0-CD33-953C827D8CEC}"/>
                  </a:ext>
                </a:extLst>
              </p:cNvPr>
              <p:cNvSpPr/>
              <p:nvPr/>
            </p:nvSpPr>
            <p:spPr>
              <a:xfrm rot="5400000">
                <a:off x="1713165" y="5140287"/>
                <a:ext cx="57493" cy="126419"/>
              </a:xfrm>
              <a:custGeom>
                <a:avLst/>
                <a:gdLst>
                  <a:gd name="connsiteX0" fmla="*/ 0 w 57493"/>
                  <a:gd name="connsiteY0" fmla="*/ 0 h 126419"/>
                  <a:gd name="connsiteX1" fmla="*/ 31932 w 57493"/>
                  <a:gd name="connsiteY1" fmla="*/ 0 h 126419"/>
                  <a:gd name="connsiteX2" fmla="*/ 50115 w 57493"/>
                  <a:gd name="connsiteY2" fmla="*/ 7532 h 126419"/>
                  <a:gd name="connsiteX3" fmla="*/ 57493 w 57493"/>
                  <a:gd name="connsiteY3" fmla="*/ 25343 h 126419"/>
                  <a:gd name="connsiteX4" fmla="*/ 57339 w 57493"/>
                  <a:gd name="connsiteY4" fmla="*/ 25715 h 126419"/>
                  <a:gd name="connsiteX5" fmla="*/ 57339 w 57493"/>
                  <a:gd name="connsiteY5" fmla="*/ 126419 h 126419"/>
                  <a:gd name="connsiteX6" fmla="*/ 21225 w 57493"/>
                  <a:gd name="connsiteY6" fmla="*/ 58575 h 126419"/>
                  <a:gd name="connsiteX7" fmla="*/ 0 w 57493"/>
                  <a:gd name="connsiteY7" fmla="*/ 0 h 12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493" h="126419">
                    <a:moveTo>
                      <a:pt x="0" y="0"/>
                    </a:moveTo>
                    <a:lnTo>
                      <a:pt x="31932" y="0"/>
                    </a:lnTo>
                    <a:cubicBezTo>
                      <a:pt x="39033" y="0"/>
                      <a:pt x="45462" y="2878"/>
                      <a:pt x="50115" y="7532"/>
                    </a:cubicBezTo>
                    <a:lnTo>
                      <a:pt x="57493" y="25343"/>
                    </a:lnTo>
                    <a:lnTo>
                      <a:pt x="57339" y="25715"/>
                    </a:lnTo>
                    <a:lnTo>
                      <a:pt x="57339" y="126419"/>
                    </a:lnTo>
                    <a:lnTo>
                      <a:pt x="21225" y="58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39C3CC1B-BC89-48B1-F1D7-60314E9CFB56}"/>
                  </a:ext>
                </a:extLst>
              </p:cNvPr>
              <p:cNvSpPr/>
              <p:nvPr/>
            </p:nvSpPr>
            <p:spPr>
              <a:xfrm rot="5400000">
                <a:off x="1663188" y="5217642"/>
                <a:ext cx="127332" cy="156533"/>
              </a:xfrm>
              <a:custGeom>
                <a:avLst/>
                <a:gdLst>
                  <a:gd name="connsiteX0" fmla="*/ 0 w 127332"/>
                  <a:gd name="connsiteY0" fmla="*/ 25343 h 156533"/>
                  <a:gd name="connsiteX1" fmla="*/ 7378 w 127332"/>
                  <a:gd name="connsiteY1" fmla="*/ 7532 h 156533"/>
                  <a:gd name="connsiteX2" fmla="*/ 25561 w 127332"/>
                  <a:gd name="connsiteY2" fmla="*/ 0 h 156533"/>
                  <a:gd name="connsiteX3" fmla="*/ 76990 w 127332"/>
                  <a:gd name="connsiteY3" fmla="*/ 0 h 156533"/>
                  <a:gd name="connsiteX4" fmla="*/ 103773 w 127332"/>
                  <a:gd name="connsiteY4" fmla="*/ 5407 h 156533"/>
                  <a:gd name="connsiteX5" fmla="*/ 117580 w 127332"/>
                  <a:gd name="connsiteY5" fmla="*/ 93907 h 156533"/>
                  <a:gd name="connsiteX6" fmla="*/ 127332 w 127332"/>
                  <a:gd name="connsiteY6" fmla="*/ 136775 h 156533"/>
                  <a:gd name="connsiteX7" fmla="*/ 107018 w 127332"/>
                  <a:gd name="connsiteY7" fmla="*/ 150471 h 156533"/>
                  <a:gd name="connsiteX8" fmla="*/ 76990 w 127332"/>
                  <a:gd name="connsiteY8" fmla="*/ 156533 h 156533"/>
                  <a:gd name="connsiteX9" fmla="*/ 25561 w 127332"/>
                  <a:gd name="connsiteY9" fmla="*/ 156533 h 156533"/>
                  <a:gd name="connsiteX10" fmla="*/ 21389 w 127332"/>
                  <a:gd name="connsiteY10" fmla="*/ 154804 h 156533"/>
                  <a:gd name="connsiteX11" fmla="*/ 2587 w 127332"/>
                  <a:gd name="connsiteY11" fmla="*/ 131568 h 156533"/>
                  <a:gd name="connsiteX12" fmla="*/ 154 w 127332"/>
                  <a:gd name="connsiteY12" fmla="*/ 126997 h 156533"/>
                  <a:gd name="connsiteX13" fmla="*/ 154 w 127332"/>
                  <a:gd name="connsiteY13" fmla="*/ 25715 h 156533"/>
                  <a:gd name="connsiteX14" fmla="*/ 0 w 127332"/>
                  <a:gd name="connsiteY14" fmla="*/ 25343 h 15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7332" h="156533">
                    <a:moveTo>
                      <a:pt x="0" y="25343"/>
                    </a:move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103773" y="5407"/>
                    </a:lnTo>
                    <a:lnTo>
                      <a:pt x="117580" y="93907"/>
                    </a:lnTo>
                    <a:lnTo>
                      <a:pt x="127332" y="136775"/>
                    </a:lnTo>
                    <a:lnTo>
                      <a:pt x="107018" y="150471"/>
                    </a:lnTo>
                    <a:cubicBezTo>
                      <a:pt x="97789" y="154374"/>
                      <a:pt x="87641" y="156533"/>
                      <a:pt x="76990" y="156533"/>
                    </a:cubicBezTo>
                    <a:lnTo>
                      <a:pt x="25561" y="156533"/>
                    </a:lnTo>
                    <a:lnTo>
                      <a:pt x="21389" y="154804"/>
                    </a:lnTo>
                    <a:lnTo>
                      <a:pt x="2587" y="131568"/>
                    </a:lnTo>
                    <a:lnTo>
                      <a:pt x="154" y="126997"/>
                    </a:lnTo>
                    <a:lnTo>
                      <a:pt x="154" y="25715"/>
                    </a:lnTo>
                    <a:lnTo>
                      <a:pt x="0" y="2534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0853238A-3D36-A448-267A-1BDE5BF2B31E}"/>
                  </a:ext>
                </a:extLst>
              </p:cNvPr>
              <p:cNvSpPr/>
              <p:nvPr/>
            </p:nvSpPr>
            <p:spPr>
              <a:xfrm rot="5400000">
                <a:off x="1840329" y="5197837"/>
                <a:ext cx="102016" cy="170826"/>
              </a:xfrm>
              <a:custGeom>
                <a:avLst/>
                <a:gdLst>
                  <a:gd name="connsiteX0" fmla="*/ 0 w 102016"/>
                  <a:gd name="connsiteY0" fmla="*/ 145483 h 170826"/>
                  <a:gd name="connsiteX1" fmla="*/ 154 w 102016"/>
                  <a:gd name="connsiteY1" fmla="*/ 145111 h 170826"/>
                  <a:gd name="connsiteX2" fmla="*/ 154 w 102016"/>
                  <a:gd name="connsiteY2" fmla="*/ 25715 h 170826"/>
                  <a:gd name="connsiteX3" fmla="*/ 0 w 102016"/>
                  <a:gd name="connsiteY3" fmla="*/ 25343 h 170826"/>
                  <a:gd name="connsiteX4" fmla="*/ 7378 w 102016"/>
                  <a:gd name="connsiteY4" fmla="*/ 7532 h 170826"/>
                  <a:gd name="connsiteX5" fmla="*/ 25561 w 102016"/>
                  <a:gd name="connsiteY5" fmla="*/ 0 h 170826"/>
                  <a:gd name="connsiteX6" fmla="*/ 76990 w 102016"/>
                  <a:gd name="connsiteY6" fmla="*/ 0 h 170826"/>
                  <a:gd name="connsiteX7" fmla="*/ 83907 w 102016"/>
                  <a:gd name="connsiteY7" fmla="*/ 1396 h 170826"/>
                  <a:gd name="connsiteX8" fmla="*/ 94549 w 102016"/>
                  <a:gd name="connsiteY8" fmla="*/ 117912 h 170826"/>
                  <a:gd name="connsiteX9" fmla="*/ 102016 w 102016"/>
                  <a:gd name="connsiteY9" fmla="*/ 165774 h 170826"/>
                  <a:gd name="connsiteX10" fmla="*/ 76990 w 102016"/>
                  <a:gd name="connsiteY10" fmla="*/ 170826 h 170826"/>
                  <a:gd name="connsiteX11" fmla="*/ 25561 w 102016"/>
                  <a:gd name="connsiteY11" fmla="*/ 170826 h 170826"/>
                  <a:gd name="connsiteX12" fmla="*/ 7378 w 102016"/>
                  <a:gd name="connsiteY12" fmla="*/ 163294 h 170826"/>
                  <a:gd name="connsiteX13" fmla="*/ 0 w 102016"/>
                  <a:gd name="connsiteY13" fmla="*/ 145483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2016" h="170826">
                    <a:moveTo>
                      <a:pt x="0" y="145483"/>
                    </a:moveTo>
                    <a:lnTo>
                      <a:pt x="154" y="145111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83907" y="1396"/>
                    </a:lnTo>
                    <a:lnTo>
                      <a:pt x="94549" y="117912"/>
                    </a:lnTo>
                    <a:lnTo>
                      <a:pt x="102016" y="165774"/>
                    </a:lnTo>
                    <a:lnTo>
                      <a:pt x="76990" y="170826"/>
                    </a:lnTo>
                    <a:lnTo>
                      <a:pt x="25561" y="170826"/>
                    </a:lnTo>
                    <a:cubicBezTo>
                      <a:pt x="18460" y="170826"/>
                      <a:pt x="12031" y="167948"/>
                      <a:pt x="7378" y="163294"/>
                    </a:cubicBezTo>
                    <a:lnTo>
                      <a:pt x="0" y="14548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E60E8802-ABCB-B7C7-48D8-B426626FCD4E}"/>
                  </a:ext>
                </a:extLst>
              </p:cNvPr>
              <p:cNvSpPr/>
              <p:nvPr/>
            </p:nvSpPr>
            <p:spPr>
              <a:xfrm rot="5400000">
                <a:off x="2027689" y="5182107"/>
                <a:ext cx="83585" cy="183857"/>
              </a:xfrm>
              <a:custGeom>
                <a:avLst/>
                <a:gdLst>
                  <a:gd name="connsiteX0" fmla="*/ 0 w 83585"/>
                  <a:gd name="connsiteY0" fmla="*/ 158514 h 183857"/>
                  <a:gd name="connsiteX1" fmla="*/ 154 w 83585"/>
                  <a:gd name="connsiteY1" fmla="*/ 158142 h 183857"/>
                  <a:gd name="connsiteX2" fmla="*/ 154 w 83585"/>
                  <a:gd name="connsiteY2" fmla="*/ 25715 h 183857"/>
                  <a:gd name="connsiteX3" fmla="*/ 0 w 83585"/>
                  <a:gd name="connsiteY3" fmla="*/ 25343 h 183857"/>
                  <a:gd name="connsiteX4" fmla="*/ 7378 w 83585"/>
                  <a:gd name="connsiteY4" fmla="*/ 7532 h 183857"/>
                  <a:gd name="connsiteX5" fmla="*/ 25561 w 83585"/>
                  <a:gd name="connsiteY5" fmla="*/ 0 h 183857"/>
                  <a:gd name="connsiteX6" fmla="*/ 76048 w 83585"/>
                  <a:gd name="connsiteY6" fmla="*/ 0 h 183857"/>
                  <a:gd name="connsiteX7" fmla="*/ 80540 w 83585"/>
                  <a:gd name="connsiteY7" fmla="*/ 149191 h 183857"/>
                  <a:gd name="connsiteX8" fmla="*/ 83585 w 83585"/>
                  <a:gd name="connsiteY8" fmla="*/ 182526 h 183857"/>
                  <a:gd name="connsiteX9" fmla="*/ 76990 w 83585"/>
                  <a:gd name="connsiteY9" fmla="*/ 183857 h 183857"/>
                  <a:gd name="connsiteX10" fmla="*/ 25561 w 83585"/>
                  <a:gd name="connsiteY10" fmla="*/ 183857 h 183857"/>
                  <a:gd name="connsiteX11" fmla="*/ 7378 w 83585"/>
                  <a:gd name="connsiteY11" fmla="*/ 176325 h 183857"/>
                  <a:gd name="connsiteX12" fmla="*/ 0 w 83585"/>
                  <a:gd name="connsiteY12" fmla="*/ 158514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585" h="183857">
                    <a:moveTo>
                      <a:pt x="0" y="158514"/>
                    </a:moveTo>
                    <a:lnTo>
                      <a:pt x="154" y="158142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048" y="0"/>
                    </a:lnTo>
                    <a:lnTo>
                      <a:pt x="80540" y="149191"/>
                    </a:lnTo>
                    <a:lnTo>
                      <a:pt x="83585" y="182526"/>
                    </a:lnTo>
                    <a:lnTo>
                      <a:pt x="76990" y="183857"/>
                    </a:lnTo>
                    <a:lnTo>
                      <a:pt x="25561" y="183857"/>
                    </a:lnTo>
                    <a:cubicBezTo>
                      <a:pt x="18460" y="183857"/>
                      <a:pt x="12031" y="180979"/>
                      <a:pt x="7378" y="176325"/>
                    </a:cubicBezTo>
                    <a:lnTo>
                      <a:pt x="0" y="158514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6748A835-389C-6F9C-53C0-7BB22BB1F41E}"/>
                  </a:ext>
                </a:extLst>
              </p:cNvPr>
              <p:cNvSpPr/>
              <p:nvPr/>
            </p:nvSpPr>
            <p:spPr>
              <a:xfrm rot="5400000">
                <a:off x="2213015" y="5181441"/>
                <a:ext cx="82253" cy="183857"/>
              </a:xfrm>
              <a:custGeom>
                <a:avLst/>
                <a:gdLst>
                  <a:gd name="connsiteX0" fmla="*/ 0 w 82253"/>
                  <a:gd name="connsiteY0" fmla="*/ 158514 h 183857"/>
                  <a:gd name="connsiteX1" fmla="*/ 154 w 82253"/>
                  <a:gd name="connsiteY1" fmla="*/ 158142 h 183857"/>
                  <a:gd name="connsiteX2" fmla="*/ 154 w 82253"/>
                  <a:gd name="connsiteY2" fmla="*/ 25715 h 183857"/>
                  <a:gd name="connsiteX3" fmla="*/ 0 w 82253"/>
                  <a:gd name="connsiteY3" fmla="*/ 25343 h 183857"/>
                  <a:gd name="connsiteX4" fmla="*/ 7378 w 82253"/>
                  <a:gd name="connsiteY4" fmla="*/ 7532 h 183857"/>
                  <a:gd name="connsiteX5" fmla="*/ 25561 w 82253"/>
                  <a:gd name="connsiteY5" fmla="*/ 0 h 183857"/>
                  <a:gd name="connsiteX6" fmla="*/ 76990 w 82253"/>
                  <a:gd name="connsiteY6" fmla="*/ 0 h 183857"/>
                  <a:gd name="connsiteX7" fmla="*/ 82253 w 82253"/>
                  <a:gd name="connsiteY7" fmla="*/ 1063 h 183857"/>
                  <a:gd name="connsiteX8" fmla="*/ 80540 w 82253"/>
                  <a:gd name="connsiteY8" fmla="*/ 19815 h 183857"/>
                  <a:gd name="connsiteX9" fmla="*/ 75812 w 82253"/>
                  <a:gd name="connsiteY9" fmla="*/ 176833 h 183857"/>
                  <a:gd name="connsiteX10" fmla="*/ 76024 w 82253"/>
                  <a:gd name="connsiteY10" fmla="*/ 183857 h 183857"/>
                  <a:gd name="connsiteX11" fmla="*/ 25561 w 82253"/>
                  <a:gd name="connsiteY11" fmla="*/ 183857 h 183857"/>
                  <a:gd name="connsiteX12" fmla="*/ 7378 w 82253"/>
                  <a:gd name="connsiteY12" fmla="*/ 176325 h 183857"/>
                  <a:gd name="connsiteX13" fmla="*/ 0 w 82253"/>
                  <a:gd name="connsiteY13" fmla="*/ 158514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2253" h="183857">
                    <a:moveTo>
                      <a:pt x="0" y="158514"/>
                    </a:moveTo>
                    <a:lnTo>
                      <a:pt x="154" y="158142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82253" y="1063"/>
                    </a:lnTo>
                    <a:lnTo>
                      <a:pt x="80540" y="19815"/>
                    </a:lnTo>
                    <a:cubicBezTo>
                      <a:pt x="77403" y="71666"/>
                      <a:pt x="75812" y="124123"/>
                      <a:pt x="75812" y="176833"/>
                    </a:cubicBezTo>
                    <a:lnTo>
                      <a:pt x="76024" y="183857"/>
                    </a:lnTo>
                    <a:lnTo>
                      <a:pt x="25561" y="183857"/>
                    </a:lnTo>
                    <a:cubicBezTo>
                      <a:pt x="18460" y="183857"/>
                      <a:pt x="12031" y="180979"/>
                      <a:pt x="7378" y="176325"/>
                    </a:cubicBezTo>
                    <a:lnTo>
                      <a:pt x="0" y="158514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B0F62A72-1752-BE94-383C-0A4ED40AA317}"/>
                  </a:ext>
                </a:extLst>
              </p:cNvPr>
              <p:cNvSpPr/>
              <p:nvPr/>
            </p:nvSpPr>
            <p:spPr>
              <a:xfrm rot="5400000">
                <a:off x="2382401" y="5196715"/>
                <a:ext cx="99771" cy="170826"/>
              </a:xfrm>
              <a:custGeom>
                <a:avLst/>
                <a:gdLst>
                  <a:gd name="connsiteX0" fmla="*/ 0 w 99771"/>
                  <a:gd name="connsiteY0" fmla="*/ 145483 h 170826"/>
                  <a:gd name="connsiteX1" fmla="*/ 154 w 99771"/>
                  <a:gd name="connsiteY1" fmla="*/ 145111 h 170826"/>
                  <a:gd name="connsiteX2" fmla="*/ 154 w 99771"/>
                  <a:gd name="connsiteY2" fmla="*/ 25715 h 170826"/>
                  <a:gd name="connsiteX3" fmla="*/ 0 w 99771"/>
                  <a:gd name="connsiteY3" fmla="*/ 25343 h 170826"/>
                  <a:gd name="connsiteX4" fmla="*/ 7378 w 99771"/>
                  <a:gd name="connsiteY4" fmla="*/ 7532 h 170826"/>
                  <a:gd name="connsiteX5" fmla="*/ 25561 w 99771"/>
                  <a:gd name="connsiteY5" fmla="*/ 0 h 170826"/>
                  <a:gd name="connsiteX6" fmla="*/ 76990 w 99771"/>
                  <a:gd name="connsiteY6" fmla="*/ 0 h 170826"/>
                  <a:gd name="connsiteX7" fmla="*/ 99771 w 99771"/>
                  <a:gd name="connsiteY7" fmla="*/ 4599 h 170826"/>
                  <a:gd name="connsiteX8" fmla="*/ 94550 w 99771"/>
                  <a:gd name="connsiteY8" fmla="*/ 38064 h 170826"/>
                  <a:gd name="connsiteX9" fmla="*/ 82526 w 99771"/>
                  <a:gd name="connsiteY9" fmla="*/ 169709 h 170826"/>
                  <a:gd name="connsiteX10" fmla="*/ 76990 w 99771"/>
                  <a:gd name="connsiteY10" fmla="*/ 170826 h 170826"/>
                  <a:gd name="connsiteX11" fmla="*/ 25561 w 99771"/>
                  <a:gd name="connsiteY11" fmla="*/ 170826 h 170826"/>
                  <a:gd name="connsiteX12" fmla="*/ 7378 w 99771"/>
                  <a:gd name="connsiteY12" fmla="*/ 163294 h 170826"/>
                  <a:gd name="connsiteX13" fmla="*/ 0 w 99771"/>
                  <a:gd name="connsiteY13" fmla="*/ 145483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9771" h="170826">
                    <a:moveTo>
                      <a:pt x="0" y="145483"/>
                    </a:moveTo>
                    <a:lnTo>
                      <a:pt x="154" y="145111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99771" y="4599"/>
                    </a:lnTo>
                    <a:lnTo>
                      <a:pt x="94550" y="38064"/>
                    </a:lnTo>
                    <a:lnTo>
                      <a:pt x="82526" y="169709"/>
                    </a:lnTo>
                    <a:lnTo>
                      <a:pt x="76990" y="170826"/>
                    </a:lnTo>
                    <a:lnTo>
                      <a:pt x="25561" y="170826"/>
                    </a:lnTo>
                    <a:cubicBezTo>
                      <a:pt x="18460" y="170826"/>
                      <a:pt x="12031" y="167948"/>
                      <a:pt x="7378" y="163294"/>
                    </a:cubicBezTo>
                    <a:lnTo>
                      <a:pt x="0" y="14548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3C025AD4-E0B4-C94E-B80F-3692C8F0A5B4}"/>
                  </a:ext>
                </a:extLst>
              </p:cNvPr>
              <p:cNvSpPr/>
              <p:nvPr/>
            </p:nvSpPr>
            <p:spPr>
              <a:xfrm rot="5400000">
                <a:off x="2533986" y="5216757"/>
                <a:ext cx="124403" cy="155374"/>
              </a:xfrm>
              <a:custGeom>
                <a:avLst/>
                <a:gdLst>
                  <a:gd name="connsiteX0" fmla="*/ 0 w 124403"/>
                  <a:gd name="connsiteY0" fmla="*/ 130031 h 155374"/>
                  <a:gd name="connsiteX1" fmla="*/ 154 w 124403"/>
                  <a:gd name="connsiteY1" fmla="*/ 129659 h 155374"/>
                  <a:gd name="connsiteX2" fmla="*/ 154 w 124403"/>
                  <a:gd name="connsiteY2" fmla="*/ 24556 h 155374"/>
                  <a:gd name="connsiteX3" fmla="*/ 0 w 124403"/>
                  <a:gd name="connsiteY3" fmla="*/ 24184 h 155374"/>
                  <a:gd name="connsiteX4" fmla="*/ 7378 w 124403"/>
                  <a:gd name="connsiteY4" fmla="*/ 6373 h 155374"/>
                  <a:gd name="connsiteX5" fmla="*/ 22764 w 124403"/>
                  <a:gd name="connsiteY5" fmla="*/ 0 h 155374"/>
                  <a:gd name="connsiteX6" fmla="*/ 23063 w 124403"/>
                  <a:gd name="connsiteY6" fmla="*/ 124 h 155374"/>
                  <a:gd name="connsiteX7" fmla="*/ 83346 w 124403"/>
                  <a:gd name="connsiteY7" fmla="*/ 124 h 155374"/>
                  <a:gd name="connsiteX8" fmla="*/ 107018 w 124403"/>
                  <a:gd name="connsiteY8" fmla="*/ 4903 h 155374"/>
                  <a:gd name="connsiteX9" fmla="*/ 124403 w 124403"/>
                  <a:gd name="connsiteY9" fmla="*/ 16625 h 155374"/>
                  <a:gd name="connsiteX10" fmla="*/ 117581 w 124403"/>
                  <a:gd name="connsiteY10" fmla="*/ 46614 h 155374"/>
                  <a:gd name="connsiteX11" fmla="*/ 101382 w 124403"/>
                  <a:gd name="connsiteY11" fmla="*/ 150450 h 155374"/>
                  <a:gd name="connsiteX12" fmla="*/ 76990 w 124403"/>
                  <a:gd name="connsiteY12" fmla="*/ 155374 h 155374"/>
                  <a:gd name="connsiteX13" fmla="*/ 25561 w 124403"/>
                  <a:gd name="connsiteY13" fmla="*/ 155374 h 155374"/>
                  <a:gd name="connsiteX14" fmla="*/ 7378 w 124403"/>
                  <a:gd name="connsiteY14" fmla="*/ 147842 h 155374"/>
                  <a:gd name="connsiteX15" fmla="*/ 0 w 124403"/>
                  <a:gd name="connsiteY15" fmla="*/ 130031 h 155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4403" h="155374">
                    <a:moveTo>
                      <a:pt x="0" y="130031"/>
                    </a:moveTo>
                    <a:lnTo>
                      <a:pt x="154" y="129659"/>
                    </a:lnTo>
                    <a:lnTo>
                      <a:pt x="154" y="24556"/>
                    </a:lnTo>
                    <a:lnTo>
                      <a:pt x="0" y="24184"/>
                    </a:lnTo>
                    <a:lnTo>
                      <a:pt x="7378" y="6373"/>
                    </a:lnTo>
                    <a:lnTo>
                      <a:pt x="22764" y="0"/>
                    </a:lnTo>
                    <a:lnTo>
                      <a:pt x="23063" y="124"/>
                    </a:lnTo>
                    <a:lnTo>
                      <a:pt x="83346" y="124"/>
                    </a:lnTo>
                    <a:lnTo>
                      <a:pt x="107018" y="4903"/>
                    </a:lnTo>
                    <a:lnTo>
                      <a:pt x="124403" y="16625"/>
                    </a:lnTo>
                    <a:lnTo>
                      <a:pt x="117581" y="46614"/>
                    </a:lnTo>
                    <a:lnTo>
                      <a:pt x="101382" y="150450"/>
                    </a:lnTo>
                    <a:lnTo>
                      <a:pt x="76990" y="155374"/>
                    </a:lnTo>
                    <a:lnTo>
                      <a:pt x="25561" y="155374"/>
                    </a:lnTo>
                    <a:cubicBezTo>
                      <a:pt x="18460" y="155374"/>
                      <a:pt x="12031" y="152496"/>
                      <a:pt x="7378" y="147842"/>
                    </a:cubicBezTo>
                    <a:lnTo>
                      <a:pt x="0" y="130031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6084D21C-43A1-2B7A-3658-A25B1CACC2B6}"/>
                  </a:ext>
                </a:extLst>
              </p:cNvPr>
              <p:cNvSpPr/>
              <p:nvPr/>
            </p:nvSpPr>
            <p:spPr>
              <a:xfrm rot="5400000">
                <a:off x="2652234" y="5266836"/>
                <a:ext cx="136292" cy="93261"/>
              </a:xfrm>
              <a:custGeom>
                <a:avLst/>
                <a:gdLst>
                  <a:gd name="connsiteX0" fmla="*/ 0 w 136292"/>
                  <a:gd name="connsiteY0" fmla="*/ 89125 h 93261"/>
                  <a:gd name="connsiteX1" fmla="*/ 34104 w 136292"/>
                  <a:gd name="connsiteY1" fmla="*/ 46975 h 93261"/>
                  <a:gd name="connsiteX2" fmla="*/ 83384 w 136292"/>
                  <a:gd name="connsiteY2" fmla="*/ 12144 h 93261"/>
                  <a:gd name="connsiteX3" fmla="*/ 136290 w 136292"/>
                  <a:gd name="connsiteY3" fmla="*/ 0 h 93261"/>
                  <a:gd name="connsiteX4" fmla="*/ 136292 w 136292"/>
                  <a:gd name="connsiteY4" fmla="*/ 10 h 93261"/>
                  <a:gd name="connsiteX5" fmla="*/ 119550 w 136292"/>
                  <a:gd name="connsiteY5" fmla="*/ 73607 h 93261"/>
                  <a:gd name="connsiteX6" fmla="*/ 98516 w 136292"/>
                  <a:gd name="connsiteY6" fmla="*/ 87787 h 93261"/>
                  <a:gd name="connsiteX7" fmla="*/ 71405 w 136292"/>
                  <a:gd name="connsiteY7" fmla="*/ 93261 h 93261"/>
                  <a:gd name="connsiteX8" fmla="*/ 70268 w 136292"/>
                  <a:gd name="connsiteY8" fmla="*/ 93261 h 93261"/>
                  <a:gd name="connsiteX9" fmla="*/ 63912 w 136292"/>
                  <a:gd name="connsiteY9" fmla="*/ 91978 h 93261"/>
                  <a:gd name="connsiteX10" fmla="*/ 12483 w 136292"/>
                  <a:gd name="connsiteY10" fmla="*/ 91978 h 93261"/>
                  <a:gd name="connsiteX11" fmla="*/ 9686 w 136292"/>
                  <a:gd name="connsiteY11" fmla="*/ 93137 h 93261"/>
                  <a:gd name="connsiteX12" fmla="*/ 0 w 136292"/>
                  <a:gd name="connsiteY12" fmla="*/ 89125 h 93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292" h="93261">
                    <a:moveTo>
                      <a:pt x="0" y="89125"/>
                    </a:moveTo>
                    <a:lnTo>
                      <a:pt x="34104" y="46975"/>
                    </a:lnTo>
                    <a:cubicBezTo>
                      <a:pt x="49809" y="31851"/>
                      <a:pt x="66294" y="20107"/>
                      <a:pt x="83384" y="12144"/>
                    </a:cubicBezTo>
                    <a:lnTo>
                      <a:pt x="136290" y="0"/>
                    </a:lnTo>
                    <a:lnTo>
                      <a:pt x="136292" y="10"/>
                    </a:lnTo>
                    <a:lnTo>
                      <a:pt x="119550" y="73607"/>
                    </a:lnTo>
                    <a:lnTo>
                      <a:pt x="98516" y="87787"/>
                    </a:lnTo>
                    <a:cubicBezTo>
                      <a:pt x="90184" y="91312"/>
                      <a:pt x="81022" y="93261"/>
                      <a:pt x="71405" y="93261"/>
                    </a:cubicBezTo>
                    <a:lnTo>
                      <a:pt x="70268" y="93261"/>
                    </a:lnTo>
                    <a:lnTo>
                      <a:pt x="63912" y="91978"/>
                    </a:lnTo>
                    <a:lnTo>
                      <a:pt x="12483" y="91978"/>
                    </a:lnTo>
                    <a:lnTo>
                      <a:pt x="9686" y="93137"/>
                    </a:lnTo>
                    <a:lnTo>
                      <a:pt x="0" y="89125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D2311C95-83D1-CAFF-94DA-185F058C36C7}"/>
                  </a:ext>
                </a:extLst>
              </p:cNvPr>
              <p:cNvSpPr/>
              <p:nvPr/>
            </p:nvSpPr>
            <p:spPr>
              <a:xfrm rot="5400000">
                <a:off x="1546695" y="5280121"/>
                <a:ext cx="126261" cy="76726"/>
              </a:xfrm>
              <a:custGeom>
                <a:avLst/>
                <a:gdLst>
                  <a:gd name="connsiteX0" fmla="*/ 0 w 126261"/>
                  <a:gd name="connsiteY0" fmla="*/ 0 h 76726"/>
                  <a:gd name="connsiteX1" fmla="*/ 61373 w 126261"/>
                  <a:gd name="connsiteY1" fmla="*/ 0 h 76726"/>
                  <a:gd name="connsiteX2" fmla="*/ 110624 w 126261"/>
                  <a:gd name="connsiteY2" fmla="*/ 20400 h 76726"/>
                  <a:gd name="connsiteX3" fmla="*/ 114886 w 126261"/>
                  <a:gd name="connsiteY3" fmla="*/ 26721 h 76726"/>
                  <a:gd name="connsiteX4" fmla="*/ 126261 w 126261"/>
                  <a:gd name="connsiteY4" fmla="*/ 76726 h 76726"/>
                  <a:gd name="connsiteX5" fmla="*/ 24071 w 126261"/>
                  <a:gd name="connsiteY5" fmla="*/ 29750 h 76726"/>
                  <a:gd name="connsiteX6" fmla="*/ 0 w 126261"/>
                  <a:gd name="connsiteY6" fmla="*/ 0 h 76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261" h="76726">
                    <a:moveTo>
                      <a:pt x="0" y="0"/>
                    </a:moveTo>
                    <a:lnTo>
                      <a:pt x="61373" y="0"/>
                    </a:lnTo>
                    <a:cubicBezTo>
                      <a:pt x="80607" y="0"/>
                      <a:pt x="98019" y="7796"/>
                      <a:pt x="110624" y="20400"/>
                    </a:cubicBezTo>
                    <a:lnTo>
                      <a:pt x="114886" y="26721"/>
                    </a:lnTo>
                    <a:lnTo>
                      <a:pt x="126261" y="76726"/>
                    </a:lnTo>
                    <a:cubicBezTo>
                      <a:pt x="90013" y="76726"/>
                      <a:pt x="55480" y="59999"/>
                      <a:pt x="24071" y="2975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月 383">
                <a:extLst>
                  <a:ext uri="{FF2B5EF4-FFF2-40B4-BE49-F238E27FC236}">
                    <a16:creationId xmlns:a16="http://schemas.microsoft.com/office/drawing/2014/main" id="{D7BDE5F9-DADC-BBD9-0070-A6A1CA6E63E8}"/>
                  </a:ext>
                </a:extLst>
              </p:cNvPr>
              <p:cNvSpPr/>
              <p:nvPr/>
            </p:nvSpPr>
            <p:spPr>
              <a:xfrm rot="5400000">
                <a:off x="2037970" y="4650434"/>
                <a:ext cx="262534" cy="1195550"/>
              </a:xfrm>
              <a:prstGeom prst="moon">
                <a:avLst>
                  <a:gd name="adj" fmla="val 71981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2B64B6D9-DE13-854A-824A-1F8CDCFCF963}"/>
                </a:ext>
              </a:extLst>
            </p:cNvPr>
            <p:cNvGrpSpPr/>
            <p:nvPr/>
          </p:nvGrpSpPr>
          <p:grpSpPr>
            <a:xfrm>
              <a:off x="5305518" y="1582641"/>
              <a:ext cx="1166347" cy="869221"/>
              <a:chOff x="8263609" y="1582604"/>
              <a:chExt cx="1166347" cy="869221"/>
            </a:xfrm>
          </p:grpSpPr>
          <p:sp>
            <p:nvSpPr>
              <p:cNvPr id="390" name="稲妻 389">
                <a:extLst>
                  <a:ext uri="{FF2B5EF4-FFF2-40B4-BE49-F238E27FC236}">
                    <a16:creationId xmlns:a16="http://schemas.microsoft.com/office/drawing/2014/main" id="{D2112451-8C24-1275-2585-B395533DF225}"/>
                  </a:ext>
                </a:extLst>
              </p:cNvPr>
              <p:cNvSpPr/>
              <p:nvPr/>
            </p:nvSpPr>
            <p:spPr>
              <a:xfrm rot="6300000">
                <a:off x="8487759" y="1580245"/>
                <a:ext cx="393839" cy="39855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稲妻 390">
                <a:extLst>
                  <a:ext uri="{FF2B5EF4-FFF2-40B4-BE49-F238E27FC236}">
                    <a16:creationId xmlns:a16="http://schemas.microsoft.com/office/drawing/2014/main" id="{4D0D658E-C2A7-2C25-C4F7-100325F54608}"/>
                  </a:ext>
                </a:extLst>
              </p:cNvPr>
              <p:cNvSpPr/>
              <p:nvPr/>
            </p:nvSpPr>
            <p:spPr>
              <a:xfrm rot="9900000">
                <a:off x="8263609" y="2053267"/>
                <a:ext cx="393839" cy="39855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2" name="グループ化 391">
                <a:extLst>
                  <a:ext uri="{FF2B5EF4-FFF2-40B4-BE49-F238E27FC236}">
                    <a16:creationId xmlns:a16="http://schemas.microsoft.com/office/drawing/2014/main" id="{8DBB7312-D0A0-5CF2-F1CD-FCFC26993D41}"/>
                  </a:ext>
                </a:extLst>
              </p:cNvPr>
              <p:cNvGrpSpPr/>
              <p:nvPr/>
            </p:nvGrpSpPr>
            <p:grpSpPr>
              <a:xfrm rot="2309539">
                <a:off x="8373823" y="2090604"/>
                <a:ext cx="1056133" cy="161911"/>
                <a:chOff x="1826411" y="4507735"/>
                <a:chExt cx="712236" cy="179779"/>
              </a:xfrm>
            </p:grpSpPr>
            <p:sp>
              <p:nvSpPr>
                <p:cNvPr id="393" name="テキスト ボックス 392">
                  <a:extLst>
                    <a:ext uri="{FF2B5EF4-FFF2-40B4-BE49-F238E27FC236}">
                      <a16:creationId xmlns:a16="http://schemas.microsoft.com/office/drawing/2014/main" id="{71123DB4-4BB4-2940-CF93-0BF9148250A3}"/>
                    </a:ext>
                  </a:extLst>
                </p:cNvPr>
                <p:cNvSpPr txBox="1"/>
                <p:nvPr/>
              </p:nvSpPr>
              <p:spPr>
                <a:xfrm rot="20382159">
                  <a:off x="1829752" y="4507735"/>
                  <a:ext cx="708895" cy="179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solidFill>
                        <a:sysClr val="windowText" lastClr="00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ギリギリギリギリ</a:t>
                  </a:r>
                </a:p>
              </p:txBody>
            </p:sp>
            <p:sp>
              <p:nvSpPr>
                <p:cNvPr id="394" name="テキスト ボックス 393">
                  <a:extLst>
                    <a:ext uri="{FF2B5EF4-FFF2-40B4-BE49-F238E27FC236}">
                      <a16:creationId xmlns:a16="http://schemas.microsoft.com/office/drawing/2014/main" id="{E8A78538-01E2-97DF-6C5E-404784836A37}"/>
                    </a:ext>
                  </a:extLst>
                </p:cNvPr>
                <p:cNvSpPr txBox="1"/>
                <p:nvPr/>
              </p:nvSpPr>
              <p:spPr>
                <a:xfrm rot="20382159">
                  <a:off x="1826411" y="4507736"/>
                  <a:ext cx="708895" cy="179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rgbClr val="FFFF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ギリギリギリギリ</a:t>
                  </a:r>
                </a:p>
              </p:txBody>
            </p:sp>
          </p:grpSp>
        </p:grpSp>
      </p:grpSp>
      <p:grpSp>
        <p:nvGrpSpPr>
          <p:cNvPr id="483" name="グループ化 482">
            <a:extLst>
              <a:ext uri="{FF2B5EF4-FFF2-40B4-BE49-F238E27FC236}">
                <a16:creationId xmlns:a16="http://schemas.microsoft.com/office/drawing/2014/main" id="{D2B9381A-0A02-F6B3-A9A9-E54AF84E926E}"/>
              </a:ext>
            </a:extLst>
          </p:cNvPr>
          <p:cNvGrpSpPr/>
          <p:nvPr/>
        </p:nvGrpSpPr>
        <p:grpSpPr>
          <a:xfrm>
            <a:off x="6559551" y="987292"/>
            <a:ext cx="2709614" cy="2434405"/>
            <a:chOff x="6559550" y="987291"/>
            <a:chExt cx="2839665" cy="255124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1F154B6D-BBEE-D853-2222-DE76B143D822}"/>
                </a:ext>
              </a:extLst>
            </p:cNvPr>
            <p:cNvGrpSpPr/>
            <p:nvPr/>
          </p:nvGrpSpPr>
          <p:grpSpPr>
            <a:xfrm>
              <a:off x="6559550" y="987291"/>
              <a:ext cx="2705100" cy="2551247"/>
              <a:chOff x="6559550" y="987291"/>
              <a:chExt cx="2705100" cy="2551247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35E41A89-1960-8A38-58D1-436C401A3FEB}"/>
                  </a:ext>
                </a:extLst>
              </p:cNvPr>
              <p:cNvGrpSpPr/>
              <p:nvPr/>
            </p:nvGrpSpPr>
            <p:grpSpPr>
              <a:xfrm>
                <a:off x="6611937" y="1031163"/>
                <a:ext cx="2600326" cy="2105025"/>
                <a:chOff x="6611937" y="1031163"/>
                <a:chExt cx="2600326" cy="2105025"/>
              </a:xfrm>
            </p:grpSpPr>
            <p:grpSp>
              <p:nvGrpSpPr>
                <p:cNvPr id="344" name="グループ化 343">
                  <a:extLst>
                    <a:ext uri="{FF2B5EF4-FFF2-40B4-BE49-F238E27FC236}">
                      <a16:creationId xmlns:a16="http://schemas.microsoft.com/office/drawing/2014/main" id="{D79DDFDD-F61A-4CA9-774F-B84038C9154B}"/>
                    </a:ext>
                  </a:extLst>
                </p:cNvPr>
                <p:cNvGrpSpPr/>
                <p:nvPr/>
              </p:nvGrpSpPr>
              <p:grpSpPr>
                <a:xfrm>
                  <a:off x="6611937" y="1031163"/>
                  <a:ext cx="2600326" cy="2105025"/>
                  <a:chOff x="706437" y="1243013"/>
                  <a:chExt cx="2600326" cy="2105025"/>
                </a:xfrm>
              </p:grpSpPr>
              <p:grpSp>
                <p:nvGrpSpPr>
                  <p:cNvPr id="386" name="グループ化 385">
                    <a:extLst>
                      <a:ext uri="{FF2B5EF4-FFF2-40B4-BE49-F238E27FC236}">
                        <a16:creationId xmlns:a16="http://schemas.microsoft.com/office/drawing/2014/main" id="{DAB4BFC3-5FF2-287B-9ADB-A1C3B5D8278C}"/>
                      </a:ext>
                    </a:extLst>
                  </p:cNvPr>
                  <p:cNvGrpSpPr/>
                  <p:nvPr/>
                </p:nvGrpSpPr>
                <p:grpSpPr>
                  <a:xfrm>
                    <a:off x="706437" y="1243013"/>
                    <a:ext cx="2600326" cy="2105025"/>
                    <a:chOff x="706437" y="1243013"/>
                    <a:chExt cx="2600326" cy="2105025"/>
                  </a:xfrm>
                </p:grpSpPr>
                <p:sp>
                  <p:nvSpPr>
                    <p:cNvPr id="388" name="四角形: 上の 2 つの角を丸める 387">
                      <a:extLst>
                        <a:ext uri="{FF2B5EF4-FFF2-40B4-BE49-F238E27FC236}">
                          <a16:creationId xmlns:a16="http://schemas.microsoft.com/office/drawing/2014/main" id="{2737F8CD-F00D-E6EF-8B62-155461F9A1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6437" y="1243013"/>
                      <a:ext cx="2600326" cy="2105025"/>
                    </a:xfrm>
                    <a:prstGeom prst="round2SameRect">
                      <a:avLst>
                        <a:gd name="adj1" fmla="val 5227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89" name="四角形: 上の 2 つの角を丸める 388">
                      <a:extLst>
                        <a:ext uri="{FF2B5EF4-FFF2-40B4-BE49-F238E27FC236}">
                          <a16:creationId xmlns:a16="http://schemas.microsoft.com/office/drawing/2014/main" id="{32B69FD8-3A0C-F76A-4F9E-60E5D8FFC9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9937" y="1285875"/>
                      <a:ext cx="2473326" cy="2032604"/>
                    </a:xfrm>
                    <a:prstGeom prst="round2SameRect">
                      <a:avLst>
                        <a:gd name="adj1" fmla="val 3986"/>
                        <a:gd name="adj2" fmla="val 0"/>
                      </a:avLst>
                    </a:prstGeom>
                    <a:solidFill>
                      <a:schemeClr val="bg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87" name="四角形: 角を丸くする 386">
                    <a:extLst>
                      <a:ext uri="{FF2B5EF4-FFF2-40B4-BE49-F238E27FC236}">
                        <a16:creationId xmlns:a16="http://schemas.microsoft.com/office/drawing/2014/main" id="{2455C33A-DE64-7CF8-02AE-DFDB40D82CCE}"/>
                      </a:ext>
                    </a:extLst>
                  </p:cNvPr>
                  <p:cNvSpPr/>
                  <p:nvPr/>
                </p:nvSpPr>
                <p:spPr>
                  <a:xfrm>
                    <a:off x="1296987" y="1549497"/>
                    <a:ext cx="1400176" cy="666750"/>
                  </a:xfrm>
                  <a:prstGeom prst="roundRect">
                    <a:avLst/>
                  </a:prstGeom>
                  <a:solidFill>
                    <a:schemeClr val="tx1">
                      <a:alpha val="3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5" name="四角形: 角を丸くする 344">
                  <a:extLst>
                    <a:ext uri="{FF2B5EF4-FFF2-40B4-BE49-F238E27FC236}">
                      <a16:creationId xmlns:a16="http://schemas.microsoft.com/office/drawing/2014/main" id="{5B748B38-0C46-DBDC-680D-D57494062432}"/>
                    </a:ext>
                  </a:extLst>
                </p:cNvPr>
                <p:cNvSpPr/>
                <p:nvPr/>
              </p:nvSpPr>
              <p:spPr>
                <a:xfrm>
                  <a:off x="7202487" y="1306610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51D335C9-D941-02D5-BCA8-5F598C5A8A03}"/>
                  </a:ext>
                </a:extLst>
              </p:cNvPr>
              <p:cNvGrpSpPr/>
              <p:nvPr/>
            </p:nvGrpSpPr>
            <p:grpSpPr>
              <a:xfrm>
                <a:off x="7285630" y="987291"/>
                <a:ext cx="1229720" cy="2292592"/>
                <a:chOff x="7177680" y="838200"/>
                <a:chExt cx="1445620" cy="2695098"/>
              </a:xfrm>
            </p:grpSpPr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A245293F-B718-3F29-B462-D65D7A7E3C40}"/>
                    </a:ext>
                  </a:extLst>
                </p:cNvPr>
                <p:cNvSpPr/>
                <p:nvPr/>
              </p:nvSpPr>
              <p:spPr>
                <a:xfrm>
                  <a:off x="7768323" y="1911536"/>
                  <a:ext cx="287605" cy="342701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54426 w 519777"/>
                    <a:gd name="connsiteY0" fmla="*/ 0 h 380846"/>
                    <a:gd name="connsiteX1" fmla="*/ 355870 w 519777"/>
                    <a:gd name="connsiteY1" fmla="*/ 0 h 380846"/>
                    <a:gd name="connsiteX2" fmla="*/ 380100 w 519777"/>
                    <a:gd name="connsiteY2" fmla="*/ 240006 h 380846"/>
                    <a:gd name="connsiteX3" fmla="*/ 513563 w 519777"/>
                    <a:gd name="connsiteY3" fmla="*/ 240006 h 380846"/>
                    <a:gd name="connsiteX4" fmla="*/ 519777 w 519777"/>
                    <a:gd name="connsiteY4" fmla="*/ 254756 h 380846"/>
                    <a:gd name="connsiteX5" fmla="*/ 256781 w 519777"/>
                    <a:gd name="connsiteY5" fmla="*/ 380772 h 380846"/>
                    <a:gd name="connsiteX6" fmla="*/ 0 w 519777"/>
                    <a:gd name="connsiteY6" fmla="*/ 240006 h 380846"/>
                    <a:gd name="connsiteX7" fmla="*/ 130196 w 519777"/>
                    <a:gd name="connsiteY7" fmla="*/ 240006 h 380846"/>
                    <a:gd name="connsiteX8" fmla="*/ 154426 w 519777"/>
                    <a:gd name="connsiteY8" fmla="*/ 0 h 380846"/>
                    <a:gd name="connsiteX0" fmla="*/ 24230 w 389581"/>
                    <a:gd name="connsiteY0" fmla="*/ 0 h 380846"/>
                    <a:gd name="connsiteX1" fmla="*/ 225674 w 389581"/>
                    <a:gd name="connsiteY1" fmla="*/ 0 h 380846"/>
                    <a:gd name="connsiteX2" fmla="*/ 249904 w 389581"/>
                    <a:gd name="connsiteY2" fmla="*/ 240006 h 380846"/>
                    <a:gd name="connsiteX3" fmla="*/ 383367 w 389581"/>
                    <a:gd name="connsiteY3" fmla="*/ 240006 h 380846"/>
                    <a:gd name="connsiteX4" fmla="*/ 389581 w 389581"/>
                    <a:gd name="connsiteY4" fmla="*/ 254756 h 380846"/>
                    <a:gd name="connsiteX5" fmla="*/ 126585 w 389581"/>
                    <a:gd name="connsiteY5" fmla="*/ 380772 h 380846"/>
                    <a:gd name="connsiteX6" fmla="*/ 0 w 389581"/>
                    <a:gd name="connsiteY6" fmla="*/ 240006 h 380846"/>
                    <a:gd name="connsiteX7" fmla="*/ 24230 w 389581"/>
                    <a:gd name="connsiteY7" fmla="*/ 0 h 380846"/>
                    <a:gd name="connsiteX0" fmla="*/ 24230 w 383367"/>
                    <a:gd name="connsiteY0" fmla="*/ 0 h 380772"/>
                    <a:gd name="connsiteX1" fmla="*/ 225674 w 383367"/>
                    <a:gd name="connsiteY1" fmla="*/ 0 h 380772"/>
                    <a:gd name="connsiteX2" fmla="*/ 249904 w 383367"/>
                    <a:gd name="connsiteY2" fmla="*/ 240006 h 380772"/>
                    <a:gd name="connsiteX3" fmla="*/ 383367 w 383367"/>
                    <a:gd name="connsiteY3" fmla="*/ 240006 h 380772"/>
                    <a:gd name="connsiteX4" fmla="*/ 126585 w 383367"/>
                    <a:gd name="connsiteY4" fmla="*/ 380772 h 380772"/>
                    <a:gd name="connsiteX5" fmla="*/ 0 w 383367"/>
                    <a:gd name="connsiteY5" fmla="*/ 240006 h 380772"/>
                    <a:gd name="connsiteX6" fmla="*/ 24230 w 383367"/>
                    <a:gd name="connsiteY6" fmla="*/ 0 h 380772"/>
                    <a:gd name="connsiteX0" fmla="*/ 24230 w 249904"/>
                    <a:gd name="connsiteY0" fmla="*/ 0 h 380772"/>
                    <a:gd name="connsiteX1" fmla="*/ 225674 w 249904"/>
                    <a:gd name="connsiteY1" fmla="*/ 0 h 380772"/>
                    <a:gd name="connsiteX2" fmla="*/ 249904 w 249904"/>
                    <a:gd name="connsiteY2" fmla="*/ 240006 h 380772"/>
                    <a:gd name="connsiteX3" fmla="*/ 126585 w 249904"/>
                    <a:gd name="connsiteY3" fmla="*/ 380772 h 380772"/>
                    <a:gd name="connsiteX4" fmla="*/ 0 w 249904"/>
                    <a:gd name="connsiteY4" fmla="*/ 240006 h 380772"/>
                    <a:gd name="connsiteX5" fmla="*/ 24230 w 249904"/>
                    <a:gd name="connsiteY5" fmla="*/ 0 h 380772"/>
                    <a:gd name="connsiteX0" fmla="*/ 24230 w 249904"/>
                    <a:gd name="connsiteY0" fmla="*/ 0 h 240006"/>
                    <a:gd name="connsiteX1" fmla="*/ 225674 w 249904"/>
                    <a:gd name="connsiteY1" fmla="*/ 0 h 240006"/>
                    <a:gd name="connsiteX2" fmla="*/ 249904 w 249904"/>
                    <a:gd name="connsiteY2" fmla="*/ 240006 h 240006"/>
                    <a:gd name="connsiteX3" fmla="*/ 0 w 249904"/>
                    <a:gd name="connsiteY3" fmla="*/ 240006 h 240006"/>
                    <a:gd name="connsiteX4" fmla="*/ 24230 w 249904"/>
                    <a:gd name="connsiteY4" fmla="*/ 0 h 240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9904" h="240006">
                      <a:moveTo>
                        <a:pt x="24230" y="0"/>
                      </a:moveTo>
                      <a:lnTo>
                        <a:pt x="225674" y="0"/>
                      </a:lnTo>
                      <a:lnTo>
                        <a:pt x="249904" y="240006"/>
                      </a:lnTo>
                      <a:lnTo>
                        <a:pt x="0" y="240006"/>
                      </a:lnTo>
                      <a:lnTo>
                        <a:pt x="2423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片側の 2 つの角を丸めた四角形 144">
                  <a:extLst>
                    <a:ext uri="{FF2B5EF4-FFF2-40B4-BE49-F238E27FC236}">
                      <a16:creationId xmlns:a16="http://schemas.microsoft.com/office/drawing/2014/main" id="{AD18CEAF-FD3D-5075-01AF-B690565F5C5F}"/>
                    </a:ext>
                  </a:extLst>
                </p:cNvPr>
                <p:cNvSpPr/>
                <p:nvPr/>
              </p:nvSpPr>
              <p:spPr>
                <a:xfrm>
                  <a:off x="7177680" y="2234866"/>
                  <a:ext cx="1445620" cy="1298432"/>
                </a:xfrm>
                <a:prstGeom prst="round2SameRect">
                  <a:avLst>
                    <a:gd name="adj1" fmla="val 34484"/>
                    <a:gd name="adj2" fmla="val 0"/>
                  </a:avLst>
                </a:prstGeom>
                <a:pattFill prst="lgCheck">
                  <a:fgClr>
                    <a:schemeClr val="accent4">
                      <a:lumMod val="5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D7252AB6-1E16-9632-7250-4F3AA866013F}"/>
                    </a:ext>
                  </a:extLst>
                </p:cNvPr>
                <p:cNvGrpSpPr/>
                <p:nvPr/>
              </p:nvGrpSpPr>
              <p:grpSpPr>
                <a:xfrm>
                  <a:off x="7238074" y="838200"/>
                  <a:ext cx="1329717" cy="1288749"/>
                  <a:chOff x="7238074" y="838200"/>
                  <a:chExt cx="1329717" cy="1288749"/>
                </a:xfrm>
              </p:grpSpPr>
              <p:sp>
                <p:nvSpPr>
                  <p:cNvPr id="248" name="フリーフォーム 540">
                    <a:extLst>
                      <a:ext uri="{FF2B5EF4-FFF2-40B4-BE49-F238E27FC236}">
                        <a16:creationId xmlns:a16="http://schemas.microsoft.com/office/drawing/2014/main" id="{F328086E-4E12-229B-4D3C-F356C66E89FD}"/>
                      </a:ext>
                    </a:extLst>
                  </p:cNvPr>
                  <p:cNvSpPr/>
                  <p:nvPr/>
                </p:nvSpPr>
                <p:spPr>
                  <a:xfrm>
                    <a:off x="7290497" y="838200"/>
                    <a:ext cx="1217551" cy="97854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9" name="グループ化 248">
                    <a:extLst>
                      <a:ext uri="{FF2B5EF4-FFF2-40B4-BE49-F238E27FC236}">
                        <a16:creationId xmlns:a16="http://schemas.microsoft.com/office/drawing/2014/main" id="{48B344A5-56C5-1CC9-4D7A-81C185410F3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7238074" y="1430027"/>
                    <a:ext cx="256495" cy="384741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262" name="円/楕円 564">
                      <a:extLst>
                        <a:ext uri="{FF2B5EF4-FFF2-40B4-BE49-F238E27FC236}">
                          <a16:creationId xmlns:a16="http://schemas.microsoft.com/office/drawing/2014/main" id="{FA51891A-8551-CAD7-E141-CC098105D1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3" name="円/楕円 565">
                      <a:extLst>
                        <a:ext uri="{FF2B5EF4-FFF2-40B4-BE49-F238E27FC236}">
                          <a16:creationId xmlns:a16="http://schemas.microsoft.com/office/drawing/2014/main" id="{41A90969-D462-EBA3-7525-D3824C897B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0" name="グループ化 249">
                    <a:extLst>
                      <a:ext uri="{FF2B5EF4-FFF2-40B4-BE49-F238E27FC236}">
                        <a16:creationId xmlns:a16="http://schemas.microsoft.com/office/drawing/2014/main" id="{524B8669-93E0-949E-B945-0655F6D53EA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8311296" y="1430027"/>
                    <a:ext cx="256495" cy="384741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260" name="円/楕円 562">
                      <a:extLst>
                        <a:ext uri="{FF2B5EF4-FFF2-40B4-BE49-F238E27FC236}">
                          <a16:creationId xmlns:a16="http://schemas.microsoft.com/office/drawing/2014/main" id="{63B32961-BD69-0BF8-111E-53E335CB83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1" name="円/楕円 563">
                      <a:extLst>
                        <a:ext uri="{FF2B5EF4-FFF2-40B4-BE49-F238E27FC236}">
                          <a16:creationId xmlns:a16="http://schemas.microsoft.com/office/drawing/2014/main" id="{EB69CCE4-DE94-E659-4B8E-EEC910B3C4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1" name="円/楕円 561">
                    <a:extLst>
                      <a:ext uri="{FF2B5EF4-FFF2-40B4-BE49-F238E27FC236}">
                        <a16:creationId xmlns:a16="http://schemas.microsoft.com/office/drawing/2014/main" id="{9249D2DE-6B93-C5C7-F61F-5D7FE258F232}"/>
                      </a:ext>
                    </a:extLst>
                  </p:cNvPr>
                  <p:cNvSpPr/>
                  <p:nvPr/>
                </p:nvSpPr>
                <p:spPr>
                  <a:xfrm>
                    <a:off x="7366320" y="919575"/>
                    <a:ext cx="1073222" cy="120737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2" name="月 251">
                    <a:extLst>
                      <a:ext uri="{FF2B5EF4-FFF2-40B4-BE49-F238E27FC236}">
                        <a16:creationId xmlns:a16="http://schemas.microsoft.com/office/drawing/2014/main" id="{90A1FD42-0E83-5669-0778-1DDE660A304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594424" y="1116446"/>
                    <a:ext cx="56815" cy="354057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3CD0200B-D72D-81A2-ACA8-7A99785600D4}"/>
                      </a:ext>
                    </a:extLst>
                  </p:cNvPr>
                  <p:cNvGrpSpPr/>
                  <p:nvPr/>
                </p:nvGrpSpPr>
                <p:grpSpPr>
                  <a:xfrm>
                    <a:off x="7799861" y="1603884"/>
                    <a:ext cx="203618" cy="216409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258" name="円/楕円 662">
                      <a:extLst>
                        <a:ext uri="{FF2B5EF4-FFF2-40B4-BE49-F238E27FC236}">
                          <a16:creationId xmlns:a16="http://schemas.microsoft.com/office/drawing/2014/main" id="{55CD25C9-8915-DAD8-4C6C-D1E72F253E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25508"/>
                      <a:ext cx="240026" cy="102097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9" name="フリーフォーム: 図形 258">
                      <a:extLst>
                        <a:ext uri="{FF2B5EF4-FFF2-40B4-BE49-F238E27FC236}">
                          <a16:creationId xmlns:a16="http://schemas.microsoft.com/office/drawing/2014/main" id="{506C212F-4F1C-E777-85DC-6FB91B7B78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4" name="月 253">
                    <a:extLst>
                      <a:ext uri="{FF2B5EF4-FFF2-40B4-BE49-F238E27FC236}">
                        <a16:creationId xmlns:a16="http://schemas.microsoft.com/office/drawing/2014/main" id="{3F41CB9D-4CD2-921A-885F-E473EC0EDE3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139646" y="1116447"/>
                    <a:ext cx="56815" cy="354057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90F9F8C7-2718-71D0-A3EC-3310DDEEAFB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584158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84C22BC2-E776-0605-0A6E-ABBDA058195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172326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7" name="片側の 2 つの角を丸めた四角形 144">
                  <a:extLst>
                    <a:ext uri="{FF2B5EF4-FFF2-40B4-BE49-F238E27FC236}">
                      <a16:creationId xmlns:a16="http://schemas.microsoft.com/office/drawing/2014/main" id="{875283B4-5CFD-7D09-F065-A7F0AB2FB129}"/>
                    </a:ext>
                  </a:extLst>
                </p:cNvPr>
                <p:cNvSpPr/>
                <p:nvPr/>
              </p:nvSpPr>
              <p:spPr>
                <a:xfrm>
                  <a:off x="7293707" y="221231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pattFill prst="lgCheck">
                  <a:fgClr>
                    <a:schemeClr val="accent4">
                      <a:lumMod val="5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8" name="正方形/長方形 237">
                  <a:extLst>
                    <a:ext uri="{FF2B5EF4-FFF2-40B4-BE49-F238E27FC236}">
                      <a16:creationId xmlns:a16="http://schemas.microsoft.com/office/drawing/2014/main" id="{15432832-404C-A856-88BD-F957873C845E}"/>
                    </a:ext>
                  </a:extLst>
                </p:cNvPr>
                <p:cNvSpPr/>
                <p:nvPr/>
              </p:nvSpPr>
              <p:spPr>
                <a:xfrm>
                  <a:off x="7855664" y="2217394"/>
                  <a:ext cx="94536" cy="1313309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9" name="グループ化 238">
                  <a:extLst>
                    <a:ext uri="{FF2B5EF4-FFF2-40B4-BE49-F238E27FC236}">
                      <a16:creationId xmlns:a16="http://schemas.microsoft.com/office/drawing/2014/main" id="{178F03D5-26E0-5D71-417B-BDDCEE69837C}"/>
                    </a:ext>
                  </a:extLst>
                </p:cNvPr>
                <p:cNvGrpSpPr/>
                <p:nvPr/>
              </p:nvGrpSpPr>
              <p:grpSpPr>
                <a:xfrm>
                  <a:off x="7506166" y="2198290"/>
                  <a:ext cx="793533" cy="191636"/>
                  <a:chOff x="7504242" y="2198290"/>
                  <a:chExt cx="793533" cy="191636"/>
                </a:xfrm>
              </p:grpSpPr>
              <p:sp>
                <p:nvSpPr>
                  <p:cNvPr id="246" name="平行四辺形 245">
                    <a:extLst>
                      <a:ext uri="{FF2B5EF4-FFF2-40B4-BE49-F238E27FC236}">
                        <a16:creationId xmlns:a16="http://schemas.microsoft.com/office/drawing/2014/main" id="{2D7ABA95-D5DE-6E43-CACD-81CB1FD7C855}"/>
                      </a:ext>
                    </a:extLst>
                  </p:cNvPr>
                  <p:cNvSpPr/>
                  <p:nvPr/>
                </p:nvSpPr>
                <p:spPr>
                  <a:xfrm>
                    <a:off x="7504242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solidFill>
                    <a:schemeClr val="accent4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7" name="平行四辺形 246">
                    <a:extLst>
                      <a:ext uri="{FF2B5EF4-FFF2-40B4-BE49-F238E27FC236}">
                        <a16:creationId xmlns:a16="http://schemas.microsoft.com/office/drawing/2014/main" id="{A93BA8BC-A75C-052C-9C06-1F5EA3CCF3CB}"/>
                      </a:ext>
                    </a:extLst>
                  </p:cNvPr>
                  <p:cNvSpPr/>
                  <p:nvPr/>
                </p:nvSpPr>
                <p:spPr>
                  <a:xfrm flipH="1">
                    <a:off x="7898566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solidFill>
                    <a:schemeClr val="accent4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40" name="楕円 239">
                  <a:extLst>
                    <a:ext uri="{FF2B5EF4-FFF2-40B4-BE49-F238E27FC236}">
                      <a16:creationId xmlns:a16="http://schemas.microsoft.com/office/drawing/2014/main" id="{90DA0106-B7FD-30C8-E68D-76C7D5353625}"/>
                    </a:ext>
                  </a:extLst>
                </p:cNvPr>
                <p:cNvSpPr/>
                <p:nvPr/>
              </p:nvSpPr>
              <p:spPr>
                <a:xfrm>
                  <a:off x="7869267" y="249348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AC220289-1CF3-DCFF-9C3C-3AC418316452}"/>
                    </a:ext>
                  </a:extLst>
                </p:cNvPr>
                <p:cNvSpPr/>
                <p:nvPr/>
              </p:nvSpPr>
              <p:spPr>
                <a:xfrm>
                  <a:off x="7869267" y="271911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E6627EFF-724C-1ACC-59C6-81E671364FAE}"/>
                    </a:ext>
                  </a:extLst>
                </p:cNvPr>
                <p:cNvSpPr/>
                <p:nvPr/>
              </p:nvSpPr>
              <p:spPr>
                <a:xfrm>
                  <a:off x="7869267" y="2944735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F78C6317-8157-789B-F28F-AEE72D15C255}"/>
                    </a:ext>
                  </a:extLst>
                </p:cNvPr>
                <p:cNvSpPr/>
                <p:nvPr/>
              </p:nvSpPr>
              <p:spPr>
                <a:xfrm>
                  <a:off x="7869267" y="3170358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4" name="楕円 243">
                  <a:extLst>
                    <a:ext uri="{FF2B5EF4-FFF2-40B4-BE49-F238E27FC236}">
                      <a16:creationId xmlns:a16="http://schemas.microsoft.com/office/drawing/2014/main" id="{6D5ACB5E-6052-3282-695A-C4CA4D903B18}"/>
                    </a:ext>
                  </a:extLst>
                </p:cNvPr>
                <p:cNvSpPr/>
                <p:nvPr/>
              </p:nvSpPr>
              <p:spPr>
                <a:xfrm>
                  <a:off x="7869267" y="339598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楕円 244">
                  <a:extLst>
                    <a:ext uri="{FF2B5EF4-FFF2-40B4-BE49-F238E27FC236}">
                      <a16:creationId xmlns:a16="http://schemas.microsoft.com/office/drawing/2014/main" id="{860228DD-D8DA-F209-EB3C-102F1ADB75E3}"/>
                    </a:ext>
                  </a:extLst>
                </p:cNvPr>
                <p:cNvSpPr/>
                <p:nvPr/>
              </p:nvSpPr>
              <p:spPr>
                <a:xfrm>
                  <a:off x="7869267" y="2274414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A9EA2DA8-4421-B867-E096-803C6C01A8E6}"/>
                  </a:ext>
                </a:extLst>
              </p:cNvPr>
              <p:cNvGrpSpPr/>
              <p:nvPr/>
            </p:nvGrpSpPr>
            <p:grpSpPr>
              <a:xfrm>
                <a:off x="6559550" y="2406168"/>
                <a:ext cx="2705100" cy="1132370"/>
                <a:chOff x="6559550" y="2328862"/>
                <a:chExt cx="2705100" cy="1209676"/>
              </a:xfrm>
            </p:grpSpPr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E695D610-4FD2-0792-2E8B-DE408A20C983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CE14065E-9370-CCD8-0A0E-B3B5E94650CB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四角形: 上の 2 つの角を丸める 181">
                    <a:extLst>
                      <a:ext uri="{FF2B5EF4-FFF2-40B4-BE49-F238E27FC236}">
                        <a16:creationId xmlns:a16="http://schemas.microsoft.com/office/drawing/2014/main" id="{47A301C4-2E19-F430-6131-DF763ACA50D0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gradFill>
                    <a:gsLst>
                      <a:gs pos="0">
                        <a:schemeClr val="accent2">
                          <a:lumMod val="0"/>
                          <a:lumOff val="100000"/>
                        </a:schemeClr>
                      </a:gs>
                      <a:gs pos="3500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path path="circle">
                      <a:fillToRect l="50000" t="-80000" r="50000" b="180000"/>
                    </a:path>
                  </a:gradFill>
                  <a:ln w="19050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9" name="四角形: 上の 2 つの角を丸める 181">
                  <a:extLst>
                    <a:ext uri="{FF2B5EF4-FFF2-40B4-BE49-F238E27FC236}">
                      <a16:creationId xmlns:a16="http://schemas.microsoft.com/office/drawing/2014/main" id="{8E71EB8B-F18B-675A-1E5E-114B1D795DC9}"/>
                    </a:ext>
                  </a:extLst>
                </p:cNvPr>
                <p:cNvSpPr/>
                <p:nvPr/>
              </p:nvSpPr>
              <p:spPr>
                <a:xfrm>
                  <a:off x="6559550" y="2328862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D9106819-068F-0B64-34BF-D00858D3A954}"/>
                </a:ext>
              </a:extLst>
            </p:cNvPr>
            <p:cNvGrpSpPr/>
            <p:nvPr/>
          </p:nvGrpSpPr>
          <p:grpSpPr>
            <a:xfrm>
              <a:off x="7231051" y="2324101"/>
              <a:ext cx="256824" cy="235494"/>
              <a:chOff x="1314450" y="2280493"/>
              <a:chExt cx="212372" cy="182066"/>
            </a:xfrm>
          </p:grpSpPr>
          <p:sp>
            <p:nvSpPr>
              <p:cNvPr id="308" name="四角形: 上の 2 つの角を丸める 307">
                <a:extLst>
                  <a:ext uri="{FF2B5EF4-FFF2-40B4-BE49-F238E27FC236}">
                    <a16:creationId xmlns:a16="http://schemas.microsoft.com/office/drawing/2014/main" id="{93226835-D0F7-502E-9799-29960A7A6B4D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9" name="四角形: 上の 2 つの角を丸める 308">
                <a:extLst>
                  <a:ext uri="{FF2B5EF4-FFF2-40B4-BE49-F238E27FC236}">
                    <a16:creationId xmlns:a16="http://schemas.microsoft.com/office/drawing/2014/main" id="{77B664E1-84B6-2501-6E8C-7575CE8D3D59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四角形: 上の 2 つの角を丸める 309">
                <a:extLst>
                  <a:ext uri="{FF2B5EF4-FFF2-40B4-BE49-F238E27FC236}">
                    <a16:creationId xmlns:a16="http://schemas.microsoft.com/office/drawing/2014/main" id="{87BA5072-4E48-2B47-C5A7-1D34084B0B98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1" name="四角形: 上の 2 つの角を丸める 310">
                <a:extLst>
                  <a:ext uri="{FF2B5EF4-FFF2-40B4-BE49-F238E27FC236}">
                    <a16:creationId xmlns:a16="http://schemas.microsoft.com/office/drawing/2014/main" id="{241EE942-6FAA-72D8-599E-1D795EC21E3D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E6E0727B-77C5-A7AE-2351-50BBADDAFAB2}"/>
                </a:ext>
              </a:extLst>
            </p:cNvPr>
            <p:cNvGrpSpPr/>
            <p:nvPr/>
          </p:nvGrpSpPr>
          <p:grpSpPr>
            <a:xfrm flipH="1">
              <a:off x="8323615" y="2324101"/>
              <a:ext cx="256822" cy="235494"/>
              <a:chOff x="1314450" y="2280493"/>
              <a:chExt cx="212372" cy="182066"/>
            </a:xfrm>
          </p:grpSpPr>
          <p:sp>
            <p:nvSpPr>
              <p:cNvPr id="313" name="四角形: 上の 2 つの角を丸める 312">
                <a:extLst>
                  <a:ext uri="{FF2B5EF4-FFF2-40B4-BE49-F238E27FC236}">
                    <a16:creationId xmlns:a16="http://schemas.microsoft.com/office/drawing/2014/main" id="{09206A33-C743-0C1D-86F6-0787E10DCFE9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四角形: 上の 2 つの角を丸める 313">
                <a:extLst>
                  <a:ext uri="{FF2B5EF4-FFF2-40B4-BE49-F238E27FC236}">
                    <a16:creationId xmlns:a16="http://schemas.microsoft.com/office/drawing/2014/main" id="{EC237B75-CBF9-3ABF-FF89-AEB1BC391E2D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5" name="四角形: 上の 2 つの角を丸める 314">
                <a:extLst>
                  <a:ext uri="{FF2B5EF4-FFF2-40B4-BE49-F238E27FC236}">
                    <a16:creationId xmlns:a16="http://schemas.microsoft.com/office/drawing/2014/main" id="{19E1F59E-9883-9110-5F3D-93FCC2D73850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6" name="四角形: 上の 2 つの角を丸める 315">
                <a:extLst>
                  <a:ext uri="{FF2B5EF4-FFF2-40B4-BE49-F238E27FC236}">
                    <a16:creationId xmlns:a16="http://schemas.microsoft.com/office/drawing/2014/main" id="{CACEF303-123E-0216-F961-6247E1B9DC0F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4C92BC2E-6ABA-710A-777E-DFD9DEF12719}"/>
                </a:ext>
              </a:extLst>
            </p:cNvPr>
            <p:cNvGrpSpPr/>
            <p:nvPr/>
          </p:nvGrpSpPr>
          <p:grpSpPr>
            <a:xfrm>
              <a:off x="7761473" y="1886101"/>
              <a:ext cx="296892" cy="65726"/>
              <a:chOff x="1571462" y="5116942"/>
              <a:chExt cx="1195550" cy="264672"/>
            </a:xfrm>
          </p:grpSpPr>
          <p:sp>
            <p:nvSpPr>
              <p:cNvPr id="396" name="月 395">
                <a:extLst>
                  <a:ext uri="{FF2B5EF4-FFF2-40B4-BE49-F238E27FC236}">
                    <a16:creationId xmlns:a16="http://schemas.microsoft.com/office/drawing/2014/main" id="{C0C5409B-2F0B-307F-6719-6FC5FC479A13}"/>
                  </a:ext>
                </a:extLst>
              </p:cNvPr>
              <p:cNvSpPr/>
              <p:nvPr/>
            </p:nvSpPr>
            <p:spPr>
              <a:xfrm rot="5400000">
                <a:off x="2037970" y="4650434"/>
                <a:ext cx="262534" cy="1195550"/>
              </a:xfrm>
              <a:prstGeom prst="moon">
                <a:avLst>
                  <a:gd name="adj" fmla="val 71981"/>
                </a:avLst>
              </a:prstGeom>
              <a:solidFill>
                <a:srgbClr val="FF66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21D0654D-7159-7FAF-D57E-A2A490EA6915}"/>
                  </a:ext>
                </a:extLst>
              </p:cNvPr>
              <p:cNvSpPr/>
              <p:nvPr/>
            </p:nvSpPr>
            <p:spPr>
              <a:xfrm rot="5400000">
                <a:off x="2197629" y="5083802"/>
                <a:ext cx="113025" cy="183857"/>
              </a:xfrm>
              <a:custGeom>
                <a:avLst/>
                <a:gdLst>
                  <a:gd name="connsiteX0" fmla="*/ 0 w 113025"/>
                  <a:gd name="connsiteY0" fmla="*/ 173745 h 183857"/>
                  <a:gd name="connsiteX1" fmla="*/ 5197 w 113025"/>
                  <a:gd name="connsiteY1" fmla="*/ 56360 h 183857"/>
                  <a:gd name="connsiteX2" fmla="*/ 12225 w 113025"/>
                  <a:gd name="connsiteY2" fmla="*/ 4807 h 183857"/>
                  <a:gd name="connsiteX3" fmla="*/ 36035 w 113025"/>
                  <a:gd name="connsiteY3" fmla="*/ 0 h 183857"/>
                  <a:gd name="connsiteX4" fmla="*/ 87464 w 113025"/>
                  <a:gd name="connsiteY4" fmla="*/ 0 h 183857"/>
                  <a:gd name="connsiteX5" fmla="*/ 105647 w 113025"/>
                  <a:gd name="connsiteY5" fmla="*/ 7532 h 183857"/>
                  <a:gd name="connsiteX6" fmla="*/ 113025 w 113025"/>
                  <a:gd name="connsiteY6" fmla="*/ 25343 h 183857"/>
                  <a:gd name="connsiteX7" fmla="*/ 112871 w 113025"/>
                  <a:gd name="connsiteY7" fmla="*/ 25715 h 183857"/>
                  <a:gd name="connsiteX8" fmla="*/ 112871 w 113025"/>
                  <a:gd name="connsiteY8" fmla="*/ 158142 h 183857"/>
                  <a:gd name="connsiteX9" fmla="*/ 113025 w 113025"/>
                  <a:gd name="connsiteY9" fmla="*/ 158514 h 183857"/>
                  <a:gd name="connsiteX10" fmla="*/ 105647 w 113025"/>
                  <a:gd name="connsiteY10" fmla="*/ 176325 h 183857"/>
                  <a:gd name="connsiteX11" fmla="*/ 87464 w 113025"/>
                  <a:gd name="connsiteY11" fmla="*/ 183857 h 183857"/>
                  <a:gd name="connsiteX12" fmla="*/ 36035 w 113025"/>
                  <a:gd name="connsiteY12" fmla="*/ 183857 h 183857"/>
                  <a:gd name="connsiteX13" fmla="*/ 6007 w 113025"/>
                  <a:gd name="connsiteY13" fmla="*/ 177795 h 183857"/>
                  <a:gd name="connsiteX14" fmla="*/ 0 w 113025"/>
                  <a:gd name="connsiteY14" fmla="*/ 173745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3025" h="183857">
                    <a:moveTo>
                      <a:pt x="0" y="173745"/>
                    </a:moveTo>
                    <a:lnTo>
                      <a:pt x="5197" y="56360"/>
                    </a:lnTo>
                    <a:lnTo>
                      <a:pt x="12225" y="4807"/>
                    </a:lnTo>
                    <a:lnTo>
                      <a:pt x="36035" y="0"/>
                    </a:lnTo>
                    <a:lnTo>
                      <a:pt x="87464" y="0"/>
                    </a:lnTo>
                    <a:cubicBezTo>
                      <a:pt x="94565" y="0"/>
                      <a:pt x="100994" y="2878"/>
                      <a:pt x="105647" y="7532"/>
                    </a:cubicBezTo>
                    <a:lnTo>
                      <a:pt x="113025" y="25343"/>
                    </a:lnTo>
                    <a:lnTo>
                      <a:pt x="112871" y="25715"/>
                    </a:lnTo>
                    <a:lnTo>
                      <a:pt x="112871" y="158142"/>
                    </a:lnTo>
                    <a:lnTo>
                      <a:pt x="113025" y="158514"/>
                    </a:lnTo>
                    <a:lnTo>
                      <a:pt x="105647" y="176325"/>
                    </a:lnTo>
                    <a:cubicBezTo>
                      <a:pt x="100994" y="180979"/>
                      <a:pt x="94565" y="183857"/>
                      <a:pt x="87464" y="183857"/>
                    </a:cubicBezTo>
                    <a:lnTo>
                      <a:pt x="36035" y="183857"/>
                    </a:lnTo>
                    <a:cubicBezTo>
                      <a:pt x="25384" y="183857"/>
                      <a:pt x="15237" y="181698"/>
                      <a:pt x="6007" y="177795"/>
                    </a:cubicBezTo>
                    <a:lnTo>
                      <a:pt x="0" y="173745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92D51BDA-A308-A240-3EFC-A7D06A62DAC4}"/>
                  </a:ext>
                </a:extLst>
              </p:cNvPr>
              <p:cNvSpPr/>
              <p:nvPr/>
            </p:nvSpPr>
            <p:spPr>
              <a:xfrm rot="5400000">
                <a:off x="2013288" y="5084121"/>
                <a:ext cx="112387" cy="183857"/>
              </a:xfrm>
              <a:custGeom>
                <a:avLst/>
                <a:gdLst>
                  <a:gd name="connsiteX0" fmla="*/ 0 w 112387"/>
                  <a:gd name="connsiteY0" fmla="*/ 9682 h 183857"/>
                  <a:gd name="connsiteX1" fmla="*/ 5369 w 112387"/>
                  <a:gd name="connsiteY1" fmla="*/ 6062 h 183857"/>
                  <a:gd name="connsiteX2" fmla="*/ 35397 w 112387"/>
                  <a:gd name="connsiteY2" fmla="*/ 0 h 183857"/>
                  <a:gd name="connsiteX3" fmla="*/ 86826 w 112387"/>
                  <a:gd name="connsiteY3" fmla="*/ 0 h 183857"/>
                  <a:gd name="connsiteX4" fmla="*/ 105009 w 112387"/>
                  <a:gd name="connsiteY4" fmla="*/ 7532 h 183857"/>
                  <a:gd name="connsiteX5" fmla="*/ 112387 w 112387"/>
                  <a:gd name="connsiteY5" fmla="*/ 25343 h 183857"/>
                  <a:gd name="connsiteX6" fmla="*/ 112233 w 112387"/>
                  <a:gd name="connsiteY6" fmla="*/ 25715 h 183857"/>
                  <a:gd name="connsiteX7" fmla="*/ 112233 w 112387"/>
                  <a:gd name="connsiteY7" fmla="*/ 158142 h 183857"/>
                  <a:gd name="connsiteX8" fmla="*/ 112387 w 112387"/>
                  <a:gd name="connsiteY8" fmla="*/ 158514 h 183857"/>
                  <a:gd name="connsiteX9" fmla="*/ 105009 w 112387"/>
                  <a:gd name="connsiteY9" fmla="*/ 176325 h 183857"/>
                  <a:gd name="connsiteX10" fmla="*/ 86826 w 112387"/>
                  <a:gd name="connsiteY10" fmla="*/ 183857 h 183857"/>
                  <a:gd name="connsiteX11" fmla="*/ 35397 w 112387"/>
                  <a:gd name="connsiteY11" fmla="*/ 183857 h 183857"/>
                  <a:gd name="connsiteX12" fmla="*/ 13669 w 112387"/>
                  <a:gd name="connsiteY12" fmla="*/ 179471 h 183857"/>
                  <a:gd name="connsiteX13" fmla="*/ 4559 w 112387"/>
                  <a:gd name="connsiteY13" fmla="*/ 112646 h 183857"/>
                  <a:gd name="connsiteX14" fmla="*/ 0 w 112387"/>
                  <a:gd name="connsiteY14" fmla="*/ 9682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2387" h="183857">
                    <a:moveTo>
                      <a:pt x="0" y="9682"/>
                    </a:moveTo>
                    <a:lnTo>
                      <a:pt x="5369" y="6062"/>
                    </a:lnTo>
                    <a:cubicBezTo>
                      <a:pt x="14599" y="2159"/>
                      <a:pt x="24746" y="0"/>
                      <a:pt x="35397" y="0"/>
                    </a:cubicBezTo>
                    <a:lnTo>
                      <a:pt x="86826" y="0"/>
                    </a:lnTo>
                    <a:cubicBezTo>
                      <a:pt x="93927" y="0"/>
                      <a:pt x="100356" y="2878"/>
                      <a:pt x="105009" y="7532"/>
                    </a:cubicBezTo>
                    <a:lnTo>
                      <a:pt x="112387" y="25343"/>
                    </a:lnTo>
                    <a:lnTo>
                      <a:pt x="112233" y="25715"/>
                    </a:lnTo>
                    <a:lnTo>
                      <a:pt x="112233" y="158142"/>
                    </a:lnTo>
                    <a:lnTo>
                      <a:pt x="112387" y="158514"/>
                    </a:lnTo>
                    <a:lnTo>
                      <a:pt x="105009" y="176325"/>
                    </a:lnTo>
                    <a:cubicBezTo>
                      <a:pt x="100356" y="180979"/>
                      <a:pt x="93927" y="183857"/>
                      <a:pt x="86826" y="183857"/>
                    </a:cubicBezTo>
                    <a:lnTo>
                      <a:pt x="35397" y="183857"/>
                    </a:lnTo>
                    <a:lnTo>
                      <a:pt x="13669" y="179471"/>
                    </a:lnTo>
                    <a:lnTo>
                      <a:pt x="4559" y="112646"/>
                    </a:lnTo>
                    <a:lnTo>
                      <a:pt x="0" y="9682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752BE079-BA6C-FA9E-BEDD-6E548C96A9A5}"/>
                  </a:ext>
                </a:extLst>
              </p:cNvPr>
              <p:cNvSpPr/>
              <p:nvPr/>
            </p:nvSpPr>
            <p:spPr>
              <a:xfrm rot="5400000">
                <a:off x="2382577" y="5097120"/>
                <a:ext cx="99418" cy="170826"/>
              </a:xfrm>
              <a:custGeom>
                <a:avLst/>
                <a:gdLst>
                  <a:gd name="connsiteX0" fmla="*/ 0 w 99418"/>
                  <a:gd name="connsiteY0" fmla="*/ 166298 h 170826"/>
                  <a:gd name="connsiteX1" fmla="*/ 6887 w 99418"/>
                  <a:gd name="connsiteY1" fmla="*/ 115781 h 170826"/>
                  <a:gd name="connsiteX2" fmla="*/ 31093 w 99418"/>
                  <a:gd name="connsiteY2" fmla="*/ 14240 h 170826"/>
                  <a:gd name="connsiteX3" fmla="*/ 36253 w 99418"/>
                  <a:gd name="connsiteY3" fmla="*/ 0 h 170826"/>
                  <a:gd name="connsiteX4" fmla="*/ 73857 w 99418"/>
                  <a:gd name="connsiteY4" fmla="*/ 0 h 170826"/>
                  <a:gd name="connsiteX5" fmla="*/ 92040 w 99418"/>
                  <a:gd name="connsiteY5" fmla="*/ 7532 h 170826"/>
                  <a:gd name="connsiteX6" fmla="*/ 99418 w 99418"/>
                  <a:gd name="connsiteY6" fmla="*/ 25343 h 170826"/>
                  <a:gd name="connsiteX7" fmla="*/ 99264 w 99418"/>
                  <a:gd name="connsiteY7" fmla="*/ 25715 h 170826"/>
                  <a:gd name="connsiteX8" fmla="*/ 99264 w 99418"/>
                  <a:gd name="connsiteY8" fmla="*/ 145111 h 170826"/>
                  <a:gd name="connsiteX9" fmla="*/ 99418 w 99418"/>
                  <a:gd name="connsiteY9" fmla="*/ 145483 h 170826"/>
                  <a:gd name="connsiteX10" fmla="*/ 92040 w 99418"/>
                  <a:gd name="connsiteY10" fmla="*/ 163294 h 170826"/>
                  <a:gd name="connsiteX11" fmla="*/ 73857 w 99418"/>
                  <a:gd name="connsiteY11" fmla="*/ 170826 h 170826"/>
                  <a:gd name="connsiteX12" fmla="*/ 22428 w 99418"/>
                  <a:gd name="connsiteY12" fmla="*/ 170826 h 170826"/>
                  <a:gd name="connsiteX13" fmla="*/ 0 w 99418"/>
                  <a:gd name="connsiteY13" fmla="*/ 166298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9418" h="170826">
                    <a:moveTo>
                      <a:pt x="0" y="166298"/>
                    </a:moveTo>
                    <a:lnTo>
                      <a:pt x="6887" y="115781"/>
                    </a:lnTo>
                    <a:cubicBezTo>
                      <a:pt x="13530" y="80023"/>
                      <a:pt x="21657" y="46042"/>
                      <a:pt x="31093" y="14240"/>
                    </a:cubicBezTo>
                    <a:lnTo>
                      <a:pt x="36253" y="0"/>
                    </a:lnTo>
                    <a:lnTo>
                      <a:pt x="73857" y="0"/>
                    </a:lnTo>
                    <a:cubicBezTo>
                      <a:pt x="80958" y="0"/>
                      <a:pt x="87387" y="2878"/>
                      <a:pt x="92040" y="7532"/>
                    </a:cubicBezTo>
                    <a:lnTo>
                      <a:pt x="99418" y="25343"/>
                    </a:lnTo>
                    <a:lnTo>
                      <a:pt x="99264" y="25715"/>
                    </a:lnTo>
                    <a:lnTo>
                      <a:pt x="99264" y="145111"/>
                    </a:lnTo>
                    <a:lnTo>
                      <a:pt x="99418" y="145483"/>
                    </a:lnTo>
                    <a:lnTo>
                      <a:pt x="92040" y="163294"/>
                    </a:lnTo>
                    <a:cubicBezTo>
                      <a:pt x="87387" y="167948"/>
                      <a:pt x="80958" y="170826"/>
                      <a:pt x="73857" y="170826"/>
                    </a:cubicBezTo>
                    <a:lnTo>
                      <a:pt x="22428" y="170826"/>
                    </a:lnTo>
                    <a:lnTo>
                      <a:pt x="0" y="166298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1DA4F8C4-A202-59AE-D0E9-691509AA58A1}"/>
                  </a:ext>
                </a:extLst>
              </p:cNvPr>
              <p:cNvSpPr/>
              <p:nvPr/>
            </p:nvSpPr>
            <p:spPr>
              <a:xfrm rot="5400000">
                <a:off x="1842614" y="5098106"/>
                <a:ext cx="97447" cy="170826"/>
              </a:xfrm>
              <a:custGeom>
                <a:avLst/>
                <a:gdLst>
                  <a:gd name="connsiteX0" fmla="*/ 0 w 97447"/>
                  <a:gd name="connsiteY0" fmla="*/ 4130 h 170826"/>
                  <a:gd name="connsiteX1" fmla="*/ 20457 w 97447"/>
                  <a:gd name="connsiteY1" fmla="*/ 0 h 170826"/>
                  <a:gd name="connsiteX2" fmla="*/ 71886 w 97447"/>
                  <a:gd name="connsiteY2" fmla="*/ 0 h 170826"/>
                  <a:gd name="connsiteX3" fmla="*/ 90069 w 97447"/>
                  <a:gd name="connsiteY3" fmla="*/ 7532 h 170826"/>
                  <a:gd name="connsiteX4" fmla="*/ 97447 w 97447"/>
                  <a:gd name="connsiteY4" fmla="*/ 25343 h 170826"/>
                  <a:gd name="connsiteX5" fmla="*/ 97293 w 97447"/>
                  <a:gd name="connsiteY5" fmla="*/ 25715 h 170826"/>
                  <a:gd name="connsiteX6" fmla="*/ 97293 w 97447"/>
                  <a:gd name="connsiteY6" fmla="*/ 145111 h 170826"/>
                  <a:gd name="connsiteX7" fmla="*/ 97447 w 97447"/>
                  <a:gd name="connsiteY7" fmla="*/ 145483 h 170826"/>
                  <a:gd name="connsiteX8" fmla="*/ 90069 w 97447"/>
                  <a:gd name="connsiteY8" fmla="*/ 163294 h 170826"/>
                  <a:gd name="connsiteX9" fmla="*/ 71886 w 97447"/>
                  <a:gd name="connsiteY9" fmla="*/ 170826 h 170826"/>
                  <a:gd name="connsiteX10" fmla="*/ 39663 w 97447"/>
                  <a:gd name="connsiteY10" fmla="*/ 170826 h 170826"/>
                  <a:gd name="connsiteX11" fmla="*/ 29122 w 97447"/>
                  <a:gd name="connsiteY11" fmla="*/ 141735 h 170826"/>
                  <a:gd name="connsiteX12" fmla="*/ 4916 w 97447"/>
                  <a:gd name="connsiteY12" fmla="*/ 40194 h 170826"/>
                  <a:gd name="connsiteX13" fmla="*/ 0 w 97447"/>
                  <a:gd name="connsiteY13" fmla="*/ 4130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7447" h="170826">
                    <a:moveTo>
                      <a:pt x="0" y="4130"/>
                    </a:moveTo>
                    <a:lnTo>
                      <a:pt x="20457" y="0"/>
                    </a:lnTo>
                    <a:lnTo>
                      <a:pt x="71886" y="0"/>
                    </a:lnTo>
                    <a:cubicBezTo>
                      <a:pt x="78987" y="0"/>
                      <a:pt x="85416" y="2878"/>
                      <a:pt x="90069" y="7532"/>
                    </a:cubicBezTo>
                    <a:lnTo>
                      <a:pt x="97447" y="25343"/>
                    </a:lnTo>
                    <a:lnTo>
                      <a:pt x="97293" y="25715"/>
                    </a:lnTo>
                    <a:lnTo>
                      <a:pt x="97293" y="145111"/>
                    </a:lnTo>
                    <a:lnTo>
                      <a:pt x="97447" y="145483"/>
                    </a:lnTo>
                    <a:lnTo>
                      <a:pt x="90069" y="163294"/>
                    </a:lnTo>
                    <a:cubicBezTo>
                      <a:pt x="85416" y="167948"/>
                      <a:pt x="78987" y="170826"/>
                      <a:pt x="71886" y="170826"/>
                    </a:cubicBezTo>
                    <a:lnTo>
                      <a:pt x="39663" y="170826"/>
                    </a:lnTo>
                    <a:lnTo>
                      <a:pt x="29122" y="141735"/>
                    </a:lnTo>
                    <a:cubicBezTo>
                      <a:pt x="19686" y="109933"/>
                      <a:pt x="11559" y="75952"/>
                      <a:pt x="4916" y="40194"/>
                    </a:cubicBezTo>
                    <a:lnTo>
                      <a:pt x="0" y="413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E54F9F59-8549-A27C-BCE6-D6CD722ADAC5}"/>
                  </a:ext>
                </a:extLst>
              </p:cNvPr>
              <p:cNvSpPr/>
              <p:nvPr/>
            </p:nvSpPr>
            <p:spPr>
              <a:xfrm rot="5400000">
                <a:off x="2555574" y="5132294"/>
                <a:ext cx="62875" cy="137022"/>
              </a:xfrm>
              <a:custGeom>
                <a:avLst/>
                <a:gdLst>
                  <a:gd name="connsiteX0" fmla="*/ 0 w 62875"/>
                  <a:gd name="connsiteY0" fmla="*/ 137022 h 137022"/>
                  <a:gd name="connsiteX1" fmla="*/ 26607 w 62875"/>
                  <a:gd name="connsiteY1" fmla="*/ 63594 h 137022"/>
                  <a:gd name="connsiteX2" fmla="*/ 60459 w 62875"/>
                  <a:gd name="connsiteY2" fmla="*/ 0 h 137022"/>
                  <a:gd name="connsiteX3" fmla="*/ 62875 w 62875"/>
                  <a:gd name="connsiteY3" fmla="*/ 5832 h 137022"/>
                  <a:gd name="connsiteX4" fmla="*/ 62721 w 62875"/>
                  <a:gd name="connsiteY4" fmla="*/ 6204 h 137022"/>
                  <a:gd name="connsiteX5" fmla="*/ 62721 w 62875"/>
                  <a:gd name="connsiteY5" fmla="*/ 111307 h 137022"/>
                  <a:gd name="connsiteX6" fmla="*/ 62875 w 62875"/>
                  <a:gd name="connsiteY6" fmla="*/ 111679 h 137022"/>
                  <a:gd name="connsiteX7" fmla="*/ 55497 w 62875"/>
                  <a:gd name="connsiteY7" fmla="*/ 129490 h 137022"/>
                  <a:gd name="connsiteX8" fmla="*/ 37314 w 62875"/>
                  <a:gd name="connsiteY8" fmla="*/ 137022 h 137022"/>
                  <a:gd name="connsiteX9" fmla="*/ 0 w 62875"/>
                  <a:gd name="connsiteY9" fmla="*/ 137022 h 137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875" h="137022">
                    <a:moveTo>
                      <a:pt x="0" y="137022"/>
                    </a:moveTo>
                    <a:lnTo>
                      <a:pt x="26607" y="63594"/>
                    </a:lnTo>
                    <a:lnTo>
                      <a:pt x="60459" y="0"/>
                    </a:lnTo>
                    <a:lnTo>
                      <a:pt x="62875" y="5832"/>
                    </a:lnTo>
                    <a:lnTo>
                      <a:pt x="62721" y="6204"/>
                    </a:lnTo>
                    <a:lnTo>
                      <a:pt x="62721" y="111307"/>
                    </a:lnTo>
                    <a:lnTo>
                      <a:pt x="62875" y="111679"/>
                    </a:lnTo>
                    <a:lnTo>
                      <a:pt x="55497" y="129490"/>
                    </a:lnTo>
                    <a:cubicBezTo>
                      <a:pt x="50844" y="134144"/>
                      <a:pt x="44415" y="137022"/>
                      <a:pt x="37314" y="137022"/>
                    </a:cubicBezTo>
                    <a:lnTo>
                      <a:pt x="0" y="137022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DF6C6EBE-4D37-140F-55A4-E4F91A3BF2E6}"/>
                  </a:ext>
                </a:extLst>
              </p:cNvPr>
              <p:cNvSpPr/>
              <p:nvPr/>
            </p:nvSpPr>
            <p:spPr>
              <a:xfrm rot="5400000">
                <a:off x="1713165" y="5140287"/>
                <a:ext cx="57493" cy="126419"/>
              </a:xfrm>
              <a:custGeom>
                <a:avLst/>
                <a:gdLst>
                  <a:gd name="connsiteX0" fmla="*/ 0 w 57493"/>
                  <a:gd name="connsiteY0" fmla="*/ 0 h 126419"/>
                  <a:gd name="connsiteX1" fmla="*/ 31932 w 57493"/>
                  <a:gd name="connsiteY1" fmla="*/ 0 h 126419"/>
                  <a:gd name="connsiteX2" fmla="*/ 50115 w 57493"/>
                  <a:gd name="connsiteY2" fmla="*/ 7532 h 126419"/>
                  <a:gd name="connsiteX3" fmla="*/ 57493 w 57493"/>
                  <a:gd name="connsiteY3" fmla="*/ 25343 h 126419"/>
                  <a:gd name="connsiteX4" fmla="*/ 57339 w 57493"/>
                  <a:gd name="connsiteY4" fmla="*/ 25715 h 126419"/>
                  <a:gd name="connsiteX5" fmla="*/ 57339 w 57493"/>
                  <a:gd name="connsiteY5" fmla="*/ 126419 h 126419"/>
                  <a:gd name="connsiteX6" fmla="*/ 21225 w 57493"/>
                  <a:gd name="connsiteY6" fmla="*/ 58575 h 126419"/>
                  <a:gd name="connsiteX7" fmla="*/ 0 w 57493"/>
                  <a:gd name="connsiteY7" fmla="*/ 0 h 12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493" h="126419">
                    <a:moveTo>
                      <a:pt x="0" y="0"/>
                    </a:moveTo>
                    <a:lnTo>
                      <a:pt x="31932" y="0"/>
                    </a:lnTo>
                    <a:cubicBezTo>
                      <a:pt x="39033" y="0"/>
                      <a:pt x="45462" y="2878"/>
                      <a:pt x="50115" y="7532"/>
                    </a:cubicBezTo>
                    <a:lnTo>
                      <a:pt x="57493" y="25343"/>
                    </a:lnTo>
                    <a:lnTo>
                      <a:pt x="57339" y="25715"/>
                    </a:lnTo>
                    <a:lnTo>
                      <a:pt x="57339" y="126419"/>
                    </a:lnTo>
                    <a:lnTo>
                      <a:pt x="21225" y="58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342B0F79-5890-466C-4B32-6D9843EBEEC3}"/>
                  </a:ext>
                </a:extLst>
              </p:cNvPr>
              <p:cNvSpPr/>
              <p:nvPr/>
            </p:nvSpPr>
            <p:spPr>
              <a:xfrm rot="5400000">
                <a:off x="1663188" y="5217642"/>
                <a:ext cx="127332" cy="156533"/>
              </a:xfrm>
              <a:custGeom>
                <a:avLst/>
                <a:gdLst>
                  <a:gd name="connsiteX0" fmla="*/ 0 w 127332"/>
                  <a:gd name="connsiteY0" fmla="*/ 25343 h 156533"/>
                  <a:gd name="connsiteX1" fmla="*/ 7378 w 127332"/>
                  <a:gd name="connsiteY1" fmla="*/ 7532 h 156533"/>
                  <a:gd name="connsiteX2" fmla="*/ 25561 w 127332"/>
                  <a:gd name="connsiteY2" fmla="*/ 0 h 156533"/>
                  <a:gd name="connsiteX3" fmla="*/ 76990 w 127332"/>
                  <a:gd name="connsiteY3" fmla="*/ 0 h 156533"/>
                  <a:gd name="connsiteX4" fmla="*/ 103773 w 127332"/>
                  <a:gd name="connsiteY4" fmla="*/ 5407 h 156533"/>
                  <a:gd name="connsiteX5" fmla="*/ 117580 w 127332"/>
                  <a:gd name="connsiteY5" fmla="*/ 93907 h 156533"/>
                  <a:gd name="connsiteX6" fmla="*/ 127332 w 127332"/>
                  <a:gd name="connsiteY6" fmla="*/ 136775 h 156533"/>
                  <a:gd name="connsiteX7" fmla="*/ 107018 w 127332"/>
                  <a:gd name="connsiteY7" fmla="*/ 150471 h 156533"/>
                  <a:gd name="connsiteX8" fmla="*/ 76990 w 127332"/>
                  <a:gd name="connsiteY8" fmla="*/ 156533 h 156533"/>
                  <a:gd name="connsiteX9" fmla="*/ 25561 w 127332"/>
                  <a:gd name="connsiteY9" fmla="*/ 156533 h 156533"/>
                  <a:gd name="connsiteX10" fmla="*/ 21389 w 127332"/>
                  <a:gd name="connsiteY10" fmla="*/ 154804 h 156533"/>
                  <a:gd name="connsiteX11" fmla="*/ 2587 w 127332"/>
                  <a:gd name="connsiteY11" fmla="*/ 131568 h 156533"/>
                  <a:gd name="connsiteX12" fmla="*/ 154 w 127332"/>
                  <a:gd name="connsiteY12" fmla="*/ 126997 h 156533"/>
                  <a:gd name="connsiteX13" fmla="*/ 154 w 127332"/>
                  <a:gd name="connsiteY13" fmla="*/ 25715 h 156533"/>
                  <a:gd name="connsiteX14" fmla="*/ 0 w 127332"/>
                  <a:gd name="connsiteY14" fmla="*/ 25343 h 15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7332" h="156533">
                    <a:moveTo>
                      <a:pt x="0" y="25343"/>
                    </a:move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103773" y="5407"/>
                    </a:lnTo>
                    <a:lnTo>
                      <a:pt x="117580" y="93907"/>
                    </a:lnTo>
                    <a:lnTo>
                      <a:pt x="127332" y="136775"/>
                    </a:lnTo>
                    <a:lnTo>
                      <a:pt x="107018" y="150471"/>
                    </a:lnTo>
                    <a:cubicBezTo>
                      <a:pt x="97789" y="154374"/>
                      <a:pt x="87641" y="156533"/>
                      <a:pt x="76990" y="156533"/>
                    </a:cubicBezTo>
                    <a:lnTo>
                      <a:pt x="25561" y="156533"/>
                    </a:lnTo>
                    <a:lnTo>
                      <a:pt x="21389" y="154804"/>
                    </a:lnTo>
                    <a:lnTo>
                      <a:pt x="2587" y="131568"/>
                    </a:lnTo>
                    <a:lnTo>
                      <a:pt x="154" y="126997"/>
                    </a:lnTo>
                    <a:lnTo>
                      <a:pt x="154" y="25715"/>
                    </a:lnTo>
                    <a:lnTo>
                      <a:pt x="0" y="2534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29659F5A-EB57-8308-30B1-966124156FEA}"/>
                  </a:ext>
                </a:extLst>
              </p:cNvPr>
              <p:cNvSpPr/>
              <p:nvPr/>
            </p:nvSpPr>
            <p:spPr>
              <a:xfrm rot="5400000">
                <a:off x="1840329" y="5197837"/>
                <a:ext cx="102016" cy="170826"/>
              </a:xfrm>
              <a:custGeom>
                <a:avLst/>
                <a:gdLst>
                  <a:gd name="connsiteX0" fmla="*/ 0 w 102016"/>
                  <a:gd name="connsiteY0" fmla="*/ 145483 h 170826"/>
                  <a:gd name="connsiteX1" fmla="*/ 154 w 102016"/>
                  <a:gd name="connsiteY1" fmla="*/ 145111 h 170826"/>
                  <a:gd name="connsiteX2" fmla="*/ 154 w 102016"/>
                  <a:gd name="connsiteY2" fmla="*/ 25715 h 170826"/>
                  <a:gd name="connsiteX3" fmla="*/ 0 w 102016"/>
                  <a:gd name="connsiteY3" fmla="*/ 25343 h 170826"/>
                  <a:gd name="connsiteX4" fmla="*/ 7378 w 102016"/>
                  <a:gd name="connsiteY4" fmla="*/ 7532 h 170826"/>
                  <a:gd name="connsiteX5" fmla="*/ 25561 w 102016"/>
                  <a:gd name="connsiteY5" fmla="*/ 0 h 170826"/>
                  <a:gd name="connsiteX6" fmla="*/ 76990 w 102016"/>
                  <a:gd name="connsiteY6" fmla="*/ 0 h 170826"/>
                  <a:gd name="connsiteX7" fmla="*/ 83907 w 102016"/>
                  <a:gd name="connsiteY7" fmla="*/ 1396 h 170826"/>
                  <a:gd name="connsiteX8" fmla="*/ 94549 w 102016"/>
                  <a:gd name="connsiteY8" fmla="*/ 117912 h 170826"/>
                  <a:gd name="connsiteX9" fmla="*/ 102016 w 102016"/>
                  <a:gd name="connsiteY9" fmla="*/ 165774 h 170826"/>
                  <a:gd name="connsiteX10" fmla="*/ 76990 w 102016"/>
                  <a:gd name="connsiteY10" fmla="*/ 170826 h 170826"/>
                  <a:gd name="connsiteX11" fmla="*/ 25561 w 102016"/>
                  <a:gd name="connsiteY11" fmla="*/ 170826 h 170826"/>
                  <a:gd name="connsiteX12" fmla="*/ 7378 w 102016"/>
                  <a:gd name="connsiteY12" fmla="*/ 163294 h 170826"/>
                  <a:gd name="connsiteX13" fmla="*/ 0 w 102016"/>
                  <a:gd name="connsiteY13" fmla="*/ 145483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2016" h="170826">
                    <a:moveTo>
                      <a:pt x="0" y="145483"/>
                    </a:moveTo>
                    <a:lnTo>
                      <a:pt x="154" y="145111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83907" y="1396"/>
                    </a:lnTo>
                    <a:lnTo>
                      <a:pt x="94549" y="117912"/>
                    </a:lnTo>
                    <a:lnTo>
                      <a:pt x="102016" y="165774"/>
                    </a:lnTo>
                    <a:lnTo>
                      <a:pt x="76990" y="170826"/>
                    </a:lnTo>
                    <a:lnTo>
                      <a:pt x="25561" y="170826"/>
                    </a:lnTo>
                    <a:cubicBezTo>
                      <a:pt x="18460" y="170826"/>
                      <a:pt x="12031" y="167948"/>
                      <a:pt x="7378" y="163294"/>
                    </a:cubicBezTo>
                    <a:lnTo>
                      <a:pt x="0" y="14548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49EFD303-CF60-2FCB-61F0-B2718497702C}"/>
                  </a:ext>
                </a:extLst>
              </p:cNvPr>
              <p:cNvSpPr/>
              <p:nvPr/>
            </p:nvSpPr>
            <p:spPr>
              <a:xfrm rot="5400000">
                <a:off x="2027689" y="5182107"/>
                <a:ext cx="83585" cy="183857"/>
              </a:xfrm>
              <a:custGeom>
                <a:avLst/>
                <a:gdLst>
                  <a:gd name="connsiteX0" fmla="*/ 0 w 83585"/>
                  <a:gd name="connsiteY0" fmla="*/ 158514 h 183857"/>
                  <a:gd name="connsiteX1" fmla="*/ 154 w 83585"/>
                  <a:gd name="connsiteY1" fmla="*/ 158142 h 183857"/>
                  <a:gd name="connsiteX2" fmla="*/ 154 w 83585"/>
                  <a:gd name="connsiteY2" fmla="*/ 25715 h 183857"/>
                  <a:gd name="connsiteX3" fmla="*/ 0 w 83585"/>
                  <a:gd name="connsiteY3" fmla="*/ 25343 h 183857"/>
                  <a:gd name="connsiteX4" fmla="*/ 7378 w 83585"/>
                  <a:gd name="connsiteY4" fmla="*/ 7532 h 183857"/>
                  <a:gd name="connsiteX5" fmla="*/ 25561 w 83585"/>
                  <a:gd name="connsiteY5" fmla="*/ 0 h 183857"/>
                  <a:gd name="connsiteX6" fmla="*/ 76048 w 83585"/>
                  <a:gd name="connsiteY6" fmla="*/ 0 h 183857"/>
                  <a:gd name="connsiteX7" fmla="*/ 80540 w 83585"/>
                  <a:gd name="connsiteY7" fmla="*/ 149191 h 183857"/>
                  <a:gd name="connsiteX8" fmla="*/ 83585 w 83585"/>
                  <a:gd name="connsiteY8" fmla="*/ 182526 h 183857"/>
                  <a:gd name="connsiteX9" fmla="*/ 76990 w 83585"/>
                  <a:gd name="connsiteY9" fmla="*/ 183857 h 183857"/>
                  <a:gd name="connsiteX10" fmla="*/ 25561 w 83585"/>
                  <a:gd name="connsiteY10" fmla="*/ 183857 h 183857"/>
                  <a:gd name="connsiteX11" fmla="*/ 7378 w 83585"/>
                  <a:gd name="connsiteY11" fmla="*/ 176325 h 183857"/>
                  <a:gd name="connsiteX12" fmla="*/ 0 w 83585"/>
                  <a:gd name="connsiteY12" fmla="*/ 158514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585" h="183857">
                    <a:moveTo>
                      <a:pt x="0" y="158514"/>
                    </a:moveTo>
                    <a:lnTo>
                      <a:pt x="154" y="158142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048" y="0"/>
                    </a:lnTo>
                    <a:lnTo>
                      <a:pt x="80540" y="149191"/>
                    </a:lnTo>
                    <a:lnTo>
                      <a:pt x="83585" y="182526"/>
                    </a:lnTo>
                    <a:lnTo>
                      <a:pt x="76990" y="183857"/>
                    </a:lnTo>
                    <a:lnTo>
                      <a:pt x="25561" y="183857"/>
                    </a:lnTo>
                    <a:cubicBezTo>
                      <a:pt x="18460" y="183857"/>
                      <a:pt x="12031" y="180979"/>
                      <a:pt x="7378" y="176325"/>
                    </a:cubicBezTo>
                    <a:lnTo>
                      <a:pt x="0" y="158514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78693B2B-B8F3-BE26-372B-A4405C1AC45D}"/>
                  </a:ext>
                </a:extLst>
              </p:cNvPr>
              <p:cNvSpPr/>
              <p:nvPr/>
            </p:nvSpPr>
            <p:spPr>
              <a:xfrm rot="5400000">
                <a:off x="2213015" y="5181441"/>
                <a:ext cx="82253" cy="183857"/>
              </a:xfrm>
              <a:custGeom>
                <a:avLst/>
                <a:gdLst>
                  <a:gd name="connsiteX0" fmla="*/ 0 w 82253"/>
                  <a:gd name="connsiteY0" fmla="*/ 158514 h 183857"/>
                  <a:gd name="connsiteX1" fmla="*/ 154 w 82253"/>
                  <a:gd name="connsiteY1" fmla="*/ 158142 h 183857"/>
                  <a:gd name="connsiteX2" fmla="*/ 154 w 82253"/>
                  <a:gd name="connsiteY2" fmla="*/ 25715 h 183857"/>
                  <a:gd name="connsiteX3" fmla="*/ 0 w 82253"/>
                  <a:gd name="connsiteY3" fmla="*/ 25343 h 183857"/>
                  <a:gd name="connsiteX4" fmla="*/ 7378 w 82253"/>
                  <a:gd name="connsiteY4" fmla="*/ 7532 h 183857"/>
                  <a:gd name="connsiteX5" fmla="*/ 25561 w 82253"/>
                  <a:gd name="connsiteY5" fmla="*/ 0 h 183857"/>
                  <a:gd name="connsiteX6" fmla="*/ 76990 w 82253"/>
                  <a:gd name="connsiteY6" fmla="*/ 0 h 183857"/>
                  <a:gd name="connsiteX7" fmla="*/ 82253 w 82253"/>
                  <a:gd name="connsiteY7" fmla="*/ 1063 h 183857"/>
                  <a:gd name="connsiteX8" fmla="*/ 80540 w 82253"/>
                  <a:gd name="connsiteY8" fmla="*/ 19815 h 183857"/>
                  <a:gd name="connsiteX9" fmla="*/ 75812 w 82253"/>
                  <a:gd name="connsiteY9" fmla="*/ 176833 h 183857"/>
                  <a:gd name="connsiteX10" fmla="*/ 76024 w 82253"/>
                  <a:gd name="connsiteY10" fmla="*/ 183857 h 183857"/>
                  <a:gd name="connsiteX11" fmla="*/ 25561 w 82253"/>
                  <a:gd name="connsiteY11" fmla="*/ 183857 h 183857"/>
                  <a:gd name="connsiteX12" fmla="*/ 7378 w 82253"/>
                  <a:gd name="connsiteY12" fmla="*/ 176325 h 183857"/>
                  <a:gd name="connsiteX13" fmla="*/ 0 w 82253"/>
                  <a:gd name="connsiteY13" fmla="*/ 158514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2253" h="183857">
                    <a:moveTo>
                      <a:pt x="0" y="158514"/>
                    </a:moveTo>
                    <a:lnTo>
                      <a:pt x="154" y="158142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82253" y="1063"/>
                    </a:lnTo>
                    <a:lnTo>
                      <a:pt x="80540" y="19815"/>
                    </a:lnTo>
                    <a:cubicBezTo>
                      <a:pt x="77403" y="71666"/>
                      <a:pt x="75812" y="124123"/>
                      <a:pt x="75812" y="176833"/>
                    </a:cubicBezTo>
                    <a:lnTo>
                      <a:pt x="76024" y="183857"/>
                    </a:lnTo>
                    <a:lnTo>
                      <a:pt x="25561" y="183857"/>
                    </a:lnTo>
                    <a:cubicBezTo>
                      <a:pt x="18460" y="183857"/>
                      <a:pt x="12031" y="180979"/>
                      <a:pt x="7378" y="176325"/>
                    </a:cubicBezTo>
                    <a:lnTo>
                      <a:pt x="0" y="158514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7EDEA059-E991-B86C-6F05-3BD8AF295B37}"/>
                  </a:ext>
                </a:extLst>
              </p:cNvPr>
              <p:cNvSpPr/>
              <p:nvPr/>
            </p:nvSpPr>
            <p:spPr>
              <a:xfrm rot="5400000">
                <a:off x="2382401" y="5196715"/>
                <a:ext cx="99771" cy="170826"/>
              </a:xfrm>
              <a:custGeom>
                <a:avLst/>
                <a:gdLst>
                  <a:gd name="connsiteX0" fmla="*/ 0 w 99771"/>
                  <a:gd name="connsiteY0" fmla="*/ 145483 h 170826"/>
                  <a:gd name="connsiteX1" fmla="*/ 154 w 99771"/>
                  <a:gd name="connsiteY1" fmla="*/ 145111 h 170826"/>
                  <a:gd name="connsiteX2" fmla="*/ 154 w 99771"/>
                  <a:gd name="connsiteY2" fmla="*/ 25715 h 170826"/>
                  <a:gd name="connsiteX3" fmla="*/ 0 w 99771"/>
                  <a:gd name="connsiteY3" fmla="*/ 25343 h 170826"/>
                  <a:gd name="connsiteX4" fmla="*/ 7378 w 99771"/>
                  <a:gd name="connsiteY4" fmla="*/ 7532 h 170826"/>
                  <a:gd name="connsiteX5" fmla="*/ 25561 w 99771"/>
                  <a:gd name="connsiteY5" fmla="*/ 0 h 170826"/>
                  <a:gd name="connsiteX6" fmla="*/ 76990 w 99771"/>
                  <a:gd name="connsiteY6" fmla="*/ 0 h 170826"/>
                  <a:gd name="connsiteX7" fmla="*/ 99771 w 99771"/>
                  <a:gd name="connsiteY7" fmla="*/ 4599 h 170826"/>
                  <a:gd name="connsiteX8" fmla="*/ 94550 w 99771"/>
                  <a:gd name="connsiteY8" fmla="*/ 38064 h 170826"/>
                  <a:gd name="connsiteX9" fmla="*/ 82526 w 99771"/>
                  <a:gd name="connsiteY9" fmla="*/ 169709 h 170826"/>
                  <a:gd name="connsiteX10" fmla="*/ 76990 w 99771"/>
                  <a:gd name="connsiteY10" fmla="*/ 170826 h 170826"/>
                  <a:gd name="connsiteX11" fmla="*/ 25561 w 99771"/>
                  <a:gd name="connsiteY11" fmla="*/ 170826 h 170826"/>
                  <a:gd name="connsiteX12" fmla="*/ 7378 w 99771"/>
                  <a:gd name="connsiteY12" fmla="*/ 163294 h 170826"/>
                  <a:gd name="connsiteX13" fmla="*/ 0 w 99771"/>
                  <a:gd name="connsiteY13" fmla="*/ 145483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9771" h="170826">
                    <a:moveTo>
                      <a:pt x="0" y="145483"/>
                    </a:moveTo>
                    <a:lnTo>
                      <a:pt x="154" y="145111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99771" y="4599"/>
                    </a:lnTo>
                    <a:lnTo>
                      <a:pt x="94550" y="38064"/>
                    </a:lnTo>
                    <a:lnTo>
                      <a:pt x="82526" y="169709"/>
                    </a:lnTo>
                    <a:lnTo>
                      <a:pt x="76990" y="170826"/>
                    </a:lnTo>
                    <a:lnTo>
                      <a:pt x="25561" y="170826"/>
                    </a:lnTo>
                    <a:cubicBezTo>
                      <a:pt x="18460" y="170826"/>
                      <a:pt x="12031" y="167948"/>
                      <a:pt x="7378" y="163294"/>
                    </a:cubicBezTo>
                    <a:lnTo>
                      <a:pt x="0" y="14548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65570300-F0AE-708D-D9A2-6540D13D7D8B}"/>
                  </a:ext>
                </a:extLst>
              </p:cNvPr>
              <p:cNvSpPr/>
              <p:nvPr/>
            </p:nvSpPr>
            <p:spPr>
              <a:xfrm rot="5400000">
                <a:off x="2533986" y="5216757"/>
                <a:ext cx="124403" cy="155374"/>
              </a:xfrm>
              <a:custGeom>
                <a:avLst/>
                <a:gdLst>
                  <a:gd name="connsiteX0" fmla="*/ 0 w 124403"/>
                  <a:gd name="connsiteY0" fmla="*/ 130031 h 155374"/>
                  <a:gd name="connsiteX1" fmla="*/ 154 w 124403"/>
                  <a:gd name="connsiteY1" fmla="*/ 129659 h 155374"/>
                  <a:gd name="connsiteX2" fmla="*/ 154 w 124403"/>
                  <a:gd name="connsiteY2" fmla="*/ 24556 h 155374"/>
                  <a:gd name="connsiteX3" fmla="*/ 0 w 124403"/>
                  <a:gd name="connsiteY3" fmla="*/ 24184 h 155374"/>
                  <a:gd name="connsiteX4" fmla="*/ 7378 w 124403"/>
                  <a:gd name="connsiteY4" fmla="*/ 6373 h 155374"/>
                  <a:gd name="connsiteX5" fmla="*/ 22764 w 124403"/>
                  <a:gd name="connsiteY5" fmla="*/ 0 h 155374"/>
                  <a:gd name="connsiteX6" fmla="*/ 23063 w 124403"/>
                  <a:gd name="connsiteY6" fmla="*/ 124 h 155374"/>
                  <a:gd name="connsiteX7" fmla="*/ 83346 w 124403"/>
                  <a:gd name="connsiteY7" fmla="*/ 124 h 155374"/>
                  <a:gd name="connsiteX8" fmla="*/ 107018 w 124403"/>
                  <a:gd name="connsiteY8" fmla="*/ 4903 h 155374"/>
                  <a:gd name="connsiteX9" fmla="*/ 124403 w 124403"/>
                  <a:gd name="connsiteY9" fmla="*/ 16625 h 155374"/>
                  <a:gd name="connsiteX10" fmla="*/ 117581 w 124403"/>
                  <a:gd name="connsiteY10" fmla="*/ 46614 h 155374"/>
                  <a:gd name="connsiteX11" fmla="*/ 101382 w 124403"/>
                  <a:gd name="connsiteY11" fmla="*/ 150450 h 155374"/>
                  <a:gd name="connsiteX12" fmla="*/ 76990 w 124403"/>
                  <a:gd name="connsiteY12" fmla="*/ 155374 h 155374"/>
                  <a:gd name="connsiteX13" fmla="*/ 25561 w 124403"/>
                  <a:gd name="connsiteY13" fmla="*/ 155374 h 155374"/>
                  <a:gd name="connsiteX14" fmla="*/ 7378 w 124403"/>
                  <a:gd name="connsiteY14" fmla="*/ 147842 h 155374"/>
                  <a:gd name="connsiteX15" fmla="*/ 0 w 124403"/>
                  <a:gd name="connsiteY15" fmla="*/ 130031 h 155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4403" h="155374">
                    <a:moveTo>
                      <a:pt x="0" y="130031"/>
                    </a:moveTo>
                    <a:lnTo>
                      <a:pt x="154" y="129659"/>
                    </a:lnTo>
                    <a:lnTo>
                      <a:pt x="154" y="24556"/>
                    </a:lnTo>
                    <a:lnTo>
                      <a:pt x="0" y="24184"/>
                    </a:lnTo>
                    <a:lnTo>
                      <a:pt x="7378" y="6373"/>
                    </a:lnTo>
                    <a:lnTo>
                      <a:pt x="22764" y="0"/>
                    </a:lnTo>
                    <a:lnTo>
                      <a:pt x="23063" y="124"/>
                    </a:lnTo>
                    <a:lnTo>
                      <a:pt x="83346" y="124"/>
                    </a:lnTo>
                    <a:lnTo>
                      <a:pt x="107018" y="4903"/>
                    </a:lnTo>
                    <a:lnTo>
                      <a:pt x="124403" y="16625"/>
                    </a:lnTo>
                    <a:lnTo>
                      <a:pt x="117581" y="46614"/>
                    </a:lnTo>
                    <a:lnTo>
                      <a:pt x="101382" y="150450"/>
                    </a:lnTo>
                    <a:lnTo>
                      <a:pt x="76990" y="155374"/>
                    </a:lnTo>
                    <a:lnTo>
                      <a:pt x="25561" y="155374"/>
                    </a:lnTo>
                    <a:cubicBezTo>
                      <a:pt x="18460" y="155374"/>
                      <a:pt x="12031" y="152496"/>
                      <a:pt x="7378" y="147842"/>
                    </a:cubicBezTo>
                    <a:lnTo>
                      <a:pt x="0" y="130031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846B8AA4-7AB5-C4BF-7F76-3F40B01E7E6F}"/>
                  </a:ext>
                </a:extLst>
              </p:cNvPr>
              <p:cNvSpPr/>
              <p:nvPr/>
            </p:nvSpPr>
            <p:spPr>
              <a:xfrm rot="5400000">
                <a:off x="2652234" y="5266836"/>
                <a:ext cx="136292" cy="93261"/>
              </a:xfrm>
              <a:custGeom>
                <a:avLst/>
                <a:gdLst>
                  <a:gd name="connsiteX0" fmla="*/ 0 w 136292"/>
                  <a:gd name="connsiteY0" fmla="*/ 89125 h 93261"/>
                  <a:gd name="connsiteX1" fmla="*/ 34104 w 136292"/>
                  <a:gd name="connsiteY1" fmla="*/ 46975 h 93261"/>
                  <a:gd name="connsiteX2" fmla="*/ 83384 w 136292"/>
                  <a:gd name="connsiteY2" fmla="*/ 12144 h 93261"/>
                  <a:gd name="connsiteX3" fmla="*/ 136290 w 136292"/>
                  <a:gd name="connsiteY3" fmla="*/ 0 h 93261"/>
                  <a:gd name="connsiteX4" fmla="*/ 136292 w 136292"/>
                  <a:gd name="connsiteY4" fmla="*/ 10 h 93261"/>
                  <a:gd name="connsiteX5" fmla="*/ 119550 w 136292"/>
                  <a:gd name="connsiteY5" fmla="*/ 73607 h 93261"/>
                  <a:gd name="connsiteX6" fmla="*/ 98516 w 136292"/>
                  <a:gd name="connsiteY6" fmla="*/ 87787 h 93261"/>
                  <a:gd name="connsiteX7" fmla="*/ 71405 w 136292"/>
                  <a:gd name="connsiteY7" fmla="*/ 93261 h 93261"/>
                  <a:gd name="connsiteX8" fmla="*/ 70268 w 136292"/>
                  <a:gd name="connsiteY8" fmla="*/ 93261 h 93261"/>
                  <a:gd name="connsiteX9" fmla="*/ 63912 w 136292"/>
                  <a:gd name="connsiteY9" fmla="*/ 91978 h 93261"/>
                  <a:gd name="connsiteX10" fmla="*/ 12483 w 136292"/>
                  <a:gd name="connsiteY10" fmla="*/ 91978 h 93261"/>
                  <a:gd name="connsiteX11" fmla="*/ 9686 w 136292"/>
                  <a:gd name="connsiteY11" fmla="*/ 93137 h 93261"/>
                  <a:gd name="connsiteX12" fmla="*/ 0 w 136292"/>
                  <a:gd name="connsiteY12" fmla="*/ 89125 h 93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292" h="93261">
                    <a:moveTo>
                      <a:pt x="0" y="89125"/>
                    </a:moveTo>
                    <a:lnTo>
                      <a:pt x="34104" y="46975"/>
                    </a:lnTo>
                    <a:cubicBezTo>
                      <a:pt x="49809" y="31851"/>
                      <a:pt x="66294" y="20107"/>
                      <a:pt x="83384" y="12144"/>
                    </a:cubicBezTo>
                    <a:lnTo>
                      <a:pt x="136290" y="0"/>
                    </a:lnTo>
                    <a:lnTo>
                      <a:pt x="136292" y="10"/>
                    </a:lnTo>
                    <a:lnTo>
                      <a:pt x="119550" y="73607"/>
                    </a:lnTo>
                    <a:lnTo>
                      <a:pt x="98516" y="87787"/>
                    </a:lnTo>
                    <a:cubicBezTo>
                      <a:pt x="90184" y="91312"/>
                      <a:pt x="81022" y="93261"/>
                      <a:pt x="71405" y="93261"/>
                    </a:cubicBezTo>
                    <a:lnTo>
                      <a:pt x="70268" y="93261"/>
                    </a:lnTo>
                    <a:lnTo>
                      <a:pt x="63912" y="91978"/>
                    </a:lnTo>
                    <a:lnTo>
                      <a:pt x="12483" y="91978"/>
                    </a:lnTo>
                    <a:lnTo>
                      <a:pt x="9686" y="93137"/>
                    </a:lnTo>
                    <a:lnTo>
                      <a:pt x="0" y="89125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A894552E-C332-C23C-6A13-3A4B8A779F6C}"/>
                  </a:ext>
                </a:extLst>
              </p:cNvPr>
              <p:cNvSpPr/>
              <p:nvPr/>
            </p:nvSpPr>
            <p:spPr>
              <a:xfrm rot="5400000">
                <a:off x="1546695" y="5280121"/>
                <a:ext cx="126261" cy="76726"/>
              </a:xfrm>
              <a:custGeom>
                <a:avLst/>
                <a:gdLst>
                  <a:gd name="connsiteX0" fmla="*/ 0 w 126261"/>
                  <a:gd name="connsiteY0" fmla="*/ 0 h 76726"/>
                  <a:gd name="connsiteX1" fmla="*/ 61373 w 126261"/>
                  <a:gd name="connsiteY1" fmla="*/ 0 h 76726"/>
                  <a:gd name="connsiteX2" fmla="*/ 110624 w 126261"/>
                  <a:gd name="connsiteY2" fmla="*/ 20400 h 76726"/>
                  <a:gd name="connsiteX3" fmla="*/ 114886 w 126261"/>
                  <a:gd name="connsiteY3" fmla="*/ 26721 h 76726"/>
                  <a:gd name="connsiteX4" fmla="*/ 126261 w 126261"/>
                  <a:gd name="connsiteY4" fmla="*/ 76726 h 76726"/>
                  <a:gd name="connsiteX5" fmla="*/ 24071 w 126261"/>
                  <a:gd name="connsiteY5" fmla="*/ 29750 h 76726"/>
                  <a:gd name="connsiteX6" fmla="*/ 0 w 126261"/>
                  <a:gd name="connsiteY6" fmla="*/ 0 h 76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261" h="76726">
                    <a:moveTo>
                      <a:pt x="0" y="0"/>
                    </a:moveTo>
                    <a:lnTo>
                      <a:pt x="61373" y="0"/>
                    </a:lnTo>
                    <a:cubicBezTo>
                      <a:pt x="80607" y="0"/>
                      <a:pt x="98019" y="7796"/>
                      <a:pt x="110624" y="20400"/>
                    </a:cubicBezTo>
                    <a:lnTo>
                      <a:pt x="114886" y="26721"/>
                    </a:lnTo>
                    <a:lnTo>
                      <a:pt x="126261" y="76726"/>
                    </a:lnTo>
                    <a:cubicBezTo>
                      <a:pt x="90013" y="76726"/>
                      <a:pt x="55480" y="59999"/>
                      <a:pt x="24071" y="2975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月 410">
                <a:extLst>
                  <a:ext uri="{FF2B5EF4-FFF2-40B4-BE49-F238E27FC236}">
                    <a16:creationId xmlns:a16="http://schemas.microsoft.com/office/drawing/2014/main" id="{1ADE6CE1-4416-2826-B735-689807F6CAF6}"/>
                  </a:ext>
                </a:extLst>
              </p:cNvPr>
              <p:cNvSpPr/>
              <p:nvPr/>
            </p:nvSpPr>
            <p:spPr>
              <a:xfrm rot="5400000">
                <a:off x="2037970" y="4650434"/>
                <a:ext cx="262534" cy="1195550"/>
              </a:xfrm>
              <a:prstGeom prst="moon">
                <a:avLst>
                  <a:gd name="adj" fmla="val 71981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A925B5BD-E71D-1EC8-2F74-3C0A10F99E69}"/>
                </a:ext>
              </a:extLst>
            </p:cNvPr>
            <p:cNvGrpSpPr/>
            <p:nvPr/>
          </p:nvGrpSpPr>
          <p:grpSpPr>
            <a:xfrm>
              <a:off x="8232868" y="1519141"/>
              <a:ext cx="1166347" cy="869221"/>
              <a:chOff x="8263609" y="1582604"/>
              <a:chExt cx="1166347" cy="869221"/>
            </a:xfrm>
          </p:grpSpPr>
          <p:sp>
            <p:nvSpPr>
              <p:cNvPr id="413" name="稲妻 412">
                <a:extLst>
                  <a:ext uri="{FF2B5EF4-FFF2-40B4-BE49-F238E27FC236}">
                    <a16:creationId xmlns:a16="http://schemas.microsoft.com/office/drawing/2014/main" id="{83463A0F-6419-0C3E-2BCE-72482C898902}"/>
                  </a:ext>
                </a:extLst>
              </p:cNvPr>
              <p:cNvSpPr/>
              <p:nvPr/>
            </p:nvSpPr>
            <p:spPr>
              <a:xfrm rot="6300000">
                <a:off x="8487759" y="1580245"/>
                <a:ext cx="393839" cy="39855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稲妻 413">
                <a:extLst>
                  <a:ext uri="{FF2B5EF4-FFF2-40B4-BE49-F238E27FC236}">
                    <a16:creationId xmlns:a16="http://schemas.microsoft.com/office/drawing/2014/main" id="{2D5D8228-6C26-1C4D-01E3-9129214F6DB7}"/>
                  </a:ext>
                </a:extLst>
              </p:cNvPr>
              <p:cNvSpPr/>
              <p:nvPr/>
            </p:nvSpPr>
            <p:spPr>
              <a:xfrm rot="9900000">
                <a:off x="8263609" y="2053267"/>
                <a:ext cx="393839" cy="39855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9D23C3FA-452A-58BB-355C-EA4AEDF38697}"/>
                  </a:ext>
                </a:extLst>
              </p:cNvPr>
              <p:cNvGrpSpPr/>
              <p:nvPr/>
            </p:nvGrpSpPr>
            <p:grpSpPr>
              <a:xfrm rot="2309539">
                <a:off x="8373823" y="2090604"/>
                <a:ext cx="1056133" cy="161911"/>
                <a:chOff x="1826411" y="4507735"/>
                <a:chExt cx="712236" cy="179779"/>
              </a:xfrm>
            </p:grpSpPr>
            <p:sp>
              <p:nvSpPr>
                <p:cNvPr id="165" name="テキスト ボックス 164">
                  <a:extLst>
                    <a:ext uri="{FF2B5EF4-FFF2-40B4-BE49-F238E27FC236}">
                      <a16:creationId xmlns:a16="http://schemas.microsoft.com/office/drawing/2014/main" id="{555C7871-DCDF-186A-F166-2207CBDB4DF5}"/>
                    </a:ext>
                  </a:extLst>
                </p:cNvPr>
                <p:cNvSpPr txBox="1"/>
                <p:nvPr/>
              </p:nvSpPr>
              <p:spPr>
                <a:xfrm rot="20382159">
                  <a:off x="1829752" y="4507735"/>
                  <a:ext cx="708895" cy="179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solidFill>
                        <a:sysClr val="windowText" lastClr="00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ギリギリギリギリ</a:t>
                  </a:r>
                </a:p>
              </p:txBody>
            </p:sp>
            <p:sp>
              <p:nvSpPr>
                <p:cNvPr id="188" name="テキスト ボックス 187">
                  <a:extLst>
                    <a:ext uri="{FF2B5EF4-FFF2-40B4-BE49-F238E27FC236}">
                      <a16:creationId xmlns:a16="http://schemas.microsoft.com/office/drawing/2014/main" id="{271F1156-8134-99CD-F555-F26D5A8C49C2}"/>
                    </a:ext>
                  </a:extLst>
                </p:cNvPr>
                <p:cNvSpPr txBox="1"/>
                <p:nvPr/>
              </p:nvSpPr>
              <p:spPr>
                <a:xfrm rot="20382159">
                  <a:off x="1826411" y="4507736"/>
                  <a:ext cx="708895" cy="179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rgbClr val="FFFF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ギリギリギリギリ</a:t>
                  </a:r>
                </a:p>
              </p:txBody>
            </p:sp>
          </p:grpSp>
        </p:grpSp>
      </p:grpSp>
      <p:grpSp>
        <p:nvGrpSpPr>
          <p:cNvPr id="484" name="グループ化 483">
            <a:extLst>
              <a:ext uri="{FF2B5EF4-FFF2-40B4-BE49-F238E27FC236}">
                <a16:creationId xmlns:a16="http://schemas.microsoft.com/office/drawing/2014/main" id="{E8D897F0-A078-4C87-9A34-DECE634413A6}"/>
              </a:ext>
            </a:extLst>
          </p:cNvPr>
          <p:cNvGrpSpPr/>
          <p:nvPr/>
        </p:nvGrpSpPr>
        <p:grpSpPr>
          <a:xfrm>
            <a:off x="6559550" y="3905791"/>
            <a:ext cx="2705069" cy="2424671"/>
            <a:chOff x="6559550" y="3905791"/>
            <a:chExt cx="2834902" cy="2541046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CE99FA18-D8A3-2566-64B6-750F902B9A66}"/>
                </a:ext>
              </a:extLst>
            </p:cNvPr>
            <p:cNvGrpSpPr/>
            <p:nvPr/>
          </p:nvGrpSpPr>
          <p:grpSpPr>
            <a:xfrm>
              <a:off x="6559550" y="3905791"/>
              <a:ext cx="2705100" cy="2541046"/>
              <a:chOff x="6559550" y="3905791"/>
              <a:chExt cx="2705100" cy="2541046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B99BA309-6CCA-C5F6-3972-B8F8E4172002}"/>
                  </a:ext>
                </a:extLst>
              </p:cNvPr>
              <p:cNvGrpSpPr/>
              <p:nvPr/>
            </p:nvGrpSpPr>
            <p:grpSpPr>
              <a:xfrm>
                <a:off x="6611937" y="39703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7BD21D74-58C0-BD6E-016E-AF7C9352D07E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73" name="四角形: 上の 2 つの角を丸める 72">
                    <a:extLst>
                      <a:ext uri="{FF2B5EF4-FFF2-40B4-BE49-F238E27FC236}">
                        <a16:creationId xmlns:a16="http://schemas.microsoft.com/office/drawing/2014/main" id="{0A8E1C9A-BBB1-93CC-8437-D77DF9C6AF4A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四角形: 上の 2 つの角を丸める 73">
                    <a:extLst>
                      <a:ext uri="{FF2B5EF4-FFF2-40B4-BE49-F238E27FC236}">
                        <a16:creationId xmlns:a16="http://schemas.microsoft.com/office/drawing/2014/main" id="{F589E327-003B-30D6-A0BE-D5577FF26909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7976D0F0-45CD-6F5E-64A9-1575739ACC07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7571AA89-24C3-907A-D511-E9BFE574EDDA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04F5CED1-E16F-E122-5C9F-E2D46792BAA2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FE4E5E5A-AF67-95CD-0BCF-FC5F1AC8AB0A}"/>
                  </a:ext>
                </a:extLst>
              </p:cNvPr>
              <p:cNvGrpSpPr/>
              <p:nvPr/>
            </p:nvGrpSpPr>
            <p:grpSpPr>
              <a:xfrm>
                <a:off x="7285630" y="3905791"/>
                <a:ext cx="1229720" cy="2360118"/>
                <a:chOff x="7177680" y="3676594"/>
                <a:chExt cx="1445620" cy="2774481"/>
              </a:xfrm>
            </p:grpSpPr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466CFC40-F1A4-ABB7-E21E-C4E0B6589487}"/>
                    </a:ext>
                  </a:extLst>
                </p:cNvPr>
                <p:cNvSpPr/>
                <p:nvPr/>
              </p:nvSpPr>
              <p:spPr>
                <a:xfrm>
                  <a:off x="7768323" y="4829313"/>
                  <a:ext cx="287605" cy="342701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54426 w 519777"/>
                    <a:gd name="connsiteY0" fmla="*/ 0 h 380846"/>
                    <a:gd name="connsiteX1" fmla="*/ 355870 w 519777"/>
                    <a:gd name="connsiteY1" fmla="*/ 0 h 380846"/>
                    <a:gd name="connsiteX2" fmla="*/ 380100 w 519777"/>
                    <a:gd name="connsiteY2" fmla="*/ 240006 h 380846"/>
                    <a:gd name="connsiteX3" fmla="*/ 513563 w 519777"/>
                    <a:gd name="connsiteY3" fmla="*/ 240006 h 380846"/>
                    <a:gd name="connsiteX4" fmla="*/ 519777 w 519777"/>
                    <a:gd name="connsiteY4" fmla="*/ 254756 h 380846"/>
                    <a:gd name="connsiteX5" fmla="*/ 256781 w 519777"/>
                    <a:gd name="connsiteY5" fmla="*/ 380772 h 380846"/>
                    <a:gd name="connsiteX6" fmla="*/ 0 w 519777"/>
                    <a:gd name="connsiteY6" fmla="*/ 240006 h 380846"/>
                    <a:gd name="connsiteX7" fmla="*/ 130196 w 519777"/>
                    <a:gd name="connsiteY7" fmla="*/ 240006 h 380846"/>
                    <a:gd name="connsiteX8" fmla="*/ 154426 w 519777"/>
                    <a:gd name="connsiteY8" fmla="*/ 0 h 380846"/>
                    <a:gd name="connsiteX0" fmla="*/ 24230 w 389581"/>
                    <a:gd name="connsiteY0" fmla="*/ 0 h 380846"/>
                    <a:gd name="connsiteX1" fmla="*/ 225674 w 389581"/>
                    <a:gd name="connsiteY1" fmla="*/ 0 h 380846"/>
                    <a:gd name="connsiteX2" fmla="*/ 249904 w 389581"/>
                    <a:gd name="connsiteY2" fmla="*/ 240006 h 380846"/>
                    <a:gd name="connsiteX3" fmla="*/ 383367 w 389581"/>
                    <a:gd name="connsiteY3" fmla="*/ 240006 h 380846"/>
                    <a:gd name="connsiteX4" fmla="*/ 389581 w 389581"/>
                    <a:gd name="connsiteY4" fmla="*/ 254756 h 380846"/>
                    <a:gd name="connsiteX5" fmla="*/ 126585 w 389581"/>
                    <a:gd name="connsiteY5" fmla="*/ 380772 h 380846"/>
                    <a:gd name="connsiteX6" fmla="*/ 0 w 389581"/>
                    <a:gd name="connsiteY6" fmla="*/ 240006 h 380846"/>
                    <a:gd name="connsiteX7" fmla="*/ 24230 w 389581"/>
                    <a:gd name="connsiteY7" fmla="*/ 0 h 380846"/>
                    <a:gd name="connsiteX0" fmla="*/ 24230 w 383367"/>
                    <a:gd name="connsiteY0" fmla="*/ 0 h 380772"/>
                    <a:gd name="connsiteX1" fmla="*/ 225674 w 383367"/>
                    <a:gd name="connsiteY1" fmla="*/ 0 h 380772"/>
                    <a:gd name="connsiteX2" fmla="*/ 249904 w 383367"/>
                    <a:gd name="connsiteY2" fmla="*/ 240006 h 380772"/>
                    <a:gd name="connsiteX3" fmla="*/ 383367 w 383367"/>
                    <a:gd name="connsiteY3" fmla="*/ 240006 h 380772"/>
                    <a:gd name="connsiteX4" fmla="*/ 126585 w 383367"/>
                    <a:gd name="connsiteY4" fmla="*/ 380772 h 380772"/>
                    <a:gd name="connsiteX5" fmla="*/ 0 w 383367"/>
                    <a:gd name="connsiteY5" fmla="*/ 240006 h 380772"/>
                    <a:gd name="connsiteX6" fmla="*/ 24230 w 383367"/>
                    <a:gd name="connsiteY6" fmla="*/ 0 h 380772"/>
                    <a:gd name="connsiteX0" fmla="*/ 24230 w 249904"/>
                    <a:gd name="connsiteY0" fmla="*/ 0 h 380772"/>
                    <a:gd name="connsiteX1" fmla="*/ 225674 w 249904"/>
                    <a:gd name="connsiteY1" fmla="*/ 0 h 380772"/>
                    <a:gd name="connsiteX2" fmla="*/ 249904 w 249904"/>
                    <a:gd name="connsiteY2" fmla="*/ 240006 h 380772"/>
                    <a:gd name="connsiteX3" fmla="*/ 126585 w 249904"/>
                    <a:gd name="connsiteY3" fmla="*/ 380772 h 380772"/>
                    <a:gd name="connsiteX4" fmla="*/ 0 w 249904"/>
                    <a:gd name="connsiteY4" fmla="*/ 240006 h 380772"/>
                    <a:gd name="connsiteX5" fmla="*/ 24230 w 249904"/>
                    <a:gd name="connsiteY5" fmla="*/ 0 h 380772"/>
                    <a:gd name="connsiteX0" fmla="*/ 24230 w 249904"/>
                    <a:gd name="connsiteY0" fmla="*/ 0 h 240006"/>
                    <a:gd name="connsiteX1" fmla="*/ 225674 w 249904"/>
                    <a:gd name="connsiteY1" fmla="*/ 0 h 240006"/>
                    <a:gd name="connsiteX2" fmla="*/ 249904 w 249904"/>
                    <a:gd name="connsiteY2" fmla="*/ 240006 h 240006"/>
                    <a:gd name="connsiteX3" fmla="*/ 0 w 249904"/>
                    <a:gd name="connsiteY3" fmla="*/ 240006 h 240006"/>
                    <a:gd name="connsiteX4" fmla="*/ 24230 w 249904"/>
                    <a:gd name="connsiteY4" fmla="*/ 0 h 240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9904" h="240006">
                      <a:moveTo>
                        <a:pt x="24230" y="0"/>
                      </a:moveTo>
                      <a:lnTo>
                        <a:pt x="225674" y="0"/>
                      </a:lnTo>
                      <a:lnTo>
                        <a:pt x="249904" y="240006"/>
                      </a:lnTo>
                      <a:lnTo>
                        <a:pt x="0" y="240006"/>
                      </a:lnTo>
                      <a:lnTo>
                        <a:pt x="2423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片側の 2 つの角を丸めた四角形 144">
                  <a:extLst>
                    <a:ext uri="{FF2B5EF4-FFF2-40B4-BE49-F238E27FC236}">
                      <a16:creationId xmlns:a16="http://schemas.microsoft.com/office/drawing/2014/main" id="{AF7A4CFD-6407-5A4E-97C3-0F73C71E149F}"/>
                    </a:ext>
                  </a:extLst>
                </p:cNvPr>
                <p:cNvSpPr/>
                <p:nvPr/>
              </p:nvSpPr>
              <p:spPr>
                <a:xfrm>
                  <a:off x="7177680" y="5152643"/>
                  <a:ext cx="1445620" cy="1298432"/>
                </a:xfrm>
                <a:prstGeom prst="round2SameRect">
                  <a:avLst>
                    <a:gd name="adj1" fmla="val 34484"/>
                    <a:gd name="adj2" fmla="val 0"/>
                  </a:avLst>
                </a:prstGeom>
                <a:pattFill prst="dkVert">
                  <a:fgClr>
                    <a:schemeClr val="accent1">
                      <a:lumMod val="20000"/>
                      <a:lumOff val="80000"/>
                    </a:schemeClr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片側の 2 つの角を丸めた四角形 144">
                  <a:extLst>
                    <a:ext uri="{FF2B5EF4-FFF2-40B4-BE49-F238E27FC236}">
                      <a16:creationId xmlns:a16="http://schemas.microsoft.com/office/drawing/2014/main" id="{BF0C9D48-E3F4-D60F-7938-212B8139CE83}"/>
                    </a:ext>
                  </a:extLst>
                </p:cNvPr>
                <p:cNvSpPr/>
                <p:nvPr/>
              </p:nvSpPr>
              <p:spPr>
                <a:xfrm>
                  <a:off x="7293707" y="5130087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pattFill prst="dkVert">
                  <a:fgClr>
                    <a:schemeClr val="accent1">
                      <a:lumMod val="20000"/>
                      <a:lumOff val="80000"/>
                    </a:schemeClr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正方形/長方形 153">
                  <a:extLst>
                    <a:ext uri="{FF2B5EF4-FFF2-40B4-BE49-F238E27FC236}">
                      <a16:creationId xmlns:a16="http://schemas.microsoft.com/office/drawing/2014/main" id="{1027202A-CB3D-193A-5B50-0D2E5A139EC6}"/>
                    </a:ext>
                  </a:extLst>
                </p:cNvPr>
                <p:cNvSpPr/>
                <p:nvPr/>
              </p:nvSpPr>
              <p:spPr>
                <a:xfrm>
                  <a:off x="7855664" y="5135171"/>
                  <a:ext cx="94536" cy="1313309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0C0C4E53-FEBF-E6B7-6FB8-A9135F017283}"/>
                    </a:ext>
                  </a:extLst>
                </p:cNvPr>
                <p:cNvGrpSpPr/>
                <p:nvPr/>
              </p:nvGrpSpPr>
              <p:grpSpPr>
                <a:xfrm>
                  <a:off x="7506166" y="5116067"/>
                  <a:ext cx="793533" cy="191636"/>
                  <a:chOff x="7504242" y="2198290"/>
                  <a:chExt cx="793533" cy="191636"/>
                </a:xfrm>
                <a:solidFill>
                  <a:schemeClr val="accent5">
                    <a:lumMod val="75000"/>
                  </a:schemeClr>
                </a:solidFill>
              </p:grpSpPr>
              <p:sp>
                <p:nvSpPr>
                  <p:cNvPr id="178" name="平行四辺形 177">
                    <a:extLst>
                      <a:ext uri="{FF2B5EF4-FFF2-40B4-BE49-F238E27FC236}">
                        <a16:creationId xmlns:a16="http://schemas.microsoft.com/office/drawing/2014/main" id="{81B7D28A-8573-9972-7051-838EE4D9C153}"/>
                      </a:ext>
                    </a:extLst>
                  </p:cNvPr>
                  <p:cNvSpPr/>
                  <p:nvPr/>
                </p:nvSpPr>
                <p:spPr>
                  <a:xfrm>
                    <a:off x="7504242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9" name="平行四辺形 178">
                    <a:extLst>
                      <a:ext uri="{FF2B5EF4-FFF2-40B4-BE49-F238E27FC236}">
                        <a16:creationId xmlns:a16="http://schemas.microsoft.com/office/drawing/2014/main" id="{468375C9-1E29-86F4-D728-1100186F0E4F}"/>
                      </a:ext>
                    </a:extLst>
                  </p:cNvPr>
                  <p:cNvSpPr/>
                  <p:nvPr/>
                </p:nvSpPr>
                <p:spPr>
                  <a:xfrm flipH="1">
                    <a:off x="7898566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F7E0B588-A3BE-0D68-2A77-66EA56DF2CE6}"/>
                    </a:ext>
                  </a:extLst>
                </p:cNvPr>
                <p:cNvSpPr/>
                <p:nvPr/>
              </p:nvSpPr>
              <p:spPr>
                <a:xfrm>
                  <a:off x="7869267" y="5411266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E00D116F-7F39-7EE9-C5B8-2D6B77C5A6F7}"/>
                    </a:ext>
                  </a:extLst>
                </p:cNvPr>
                <p:cNvSpPr/>
                <p:nvPr/>
              </p:nvSpPr>
              <p:spPr>
                <a:xfrm>
                  <a:off x="7869267" y="563688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207EE3A9-7AF6-E859-039D-3DB0F56F8A11}"/>
                    </a:ext>
                  </a:extLst>
                </p:cNvPr>
                <p:cNvSpPr/>
                <p:nvPr/>
              </p:nvSpPr>
              <p:spPr>
                <a:xfrm>
                  <a:off x="7869267" y="586251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" name="楕円 158">
                  <a:extLst>
                    <a:ext uri="{FF2B5EF4-FFF2-40B4-BE49-F238E27FC236}">
                      <a16:creationId xmlns:a16="http://schemas.microsoft.com/office/drawing/2014/main" id="{7BEC1DC5-F4D5-F182-E11E-FC717B0742E0}"/>
                    </a:ext>
                  </a:extLst>
                </p:cNvPr>
                <p:cNvSpPr/>
                <p:nvPr/>
              </p:nvSpPr>
              <p:spPr>
                <a:xfrm>
                  <a:off x="7869267" y="6088135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" name="楕円 159">
                  <a:extLst>
                    <a:ext uri="{FF2B5EF4-FFF2-40B4-BE49-F238E27FC236}">
                      <a16:creationId xmlns:a16="http://schemas.microsoft.com/office/drawing/2014/main" id="{78A9BA65-77AE-6879-9939-156216C8B0D3}"/>
                    </a:ext>
                  </a:extLst>
                </p:cNvPr>
                <p:cNvSpPr/>
                <p:nvPr/>
              </p:nvSpPr>
              <p:spPr>
                <a:xfrm>
                  <a:off x="7869267" y="631375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" name="楕円 160">
                  <a:extLst>
                    <a:ext uri="{FF2B5EF4-FFF2-40B4-BE49-F238E27FC236}">
                      <a16:creationId xmlns:a16="http://schemas.microsoft.com/office/drawing/2014/main" id="{39196DB5-95FE-02D6-AB2C-FA248CA306EE}"/>
                    </a:ext>
                  </a:extLst>
                </p:cNvPr>
                <p:cNvSpPr/>
                <p:nvPr/>
              </p:nvSpPr>
              <p:spPr>
                <a:xfrm>
                  <a:off x="7869267" y="5192191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C3D26744-C5E2-9243-B694-6931B6862230}"/>
                    </a:ext>
                  </a:extLst>
                </p:cNvPr>
                <p:cNvGrpSpPr/>
                <p:nvPr/>
              </p:nvGrpSpPr>
              <p:grpSpPr>
                <a:xfrm>
                  <a:off x="7248013" y="3676594"/>
                  <a:ext cx="1306338" cy="1403518"/>
                  <a:chOff x="3059564" y="2343184"/>
                  <a:chExt cx="1306338" cy="1403518"/>
                </a:xfrm>
              </p:grpSpPr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CBC87570-1A4A-E763-CE08-7D2048422FDB}"/>
                      </a:ext>
                    </a:extLst>
                  </p:cNvPr>
                  <p:cNvSpPr/>
                  <p:nvPr/>
                </p:nvSpPr>
                <p:spPr>
                  <a:xfrm>
                    <a:off x="3098183" y="2343184"/>
                    <a:ext cx="1240267" cy="1121822"/>
                  </a:xfrm>
                  <a:custGeom>
                    <a:avLst/>
                    <a:gdLst>
                      <a:gd name="connsiteX0" fmla="*/ 568386 w 1240267"/>
                      <a:gd name="connsiteY0" fmla="*/ 0 h 1121822"/>
                      <a:gd name="connsiteX1" fmla="*/ 789628 w 1240267"/>
                      <a:gd name="connsiteY1" fmla="*/ 44079 h 1121822"/>
                      <a:gd name="connsiteX2" fmla="*/ 861135 w 1240267"/>
                      <a:gd name="connsiteY2" fmla="*/ 82382 h 1121822"/>
                      <a:gd name="connsiteX3" fmla="*/ 882379 w 1240267"/>
                      <a:gd name="connsiteY3" fmla="*/ 79341 h 1121822"/>
                      <a:gd name="connsiteX4" fmla="*/ 1240267 w 1240267"/>
                      <a:gd name="connsiteY4" fmla="*/ 587512 h 1121822"/>
                      <a:gd name="connsiteX5" fmla="*/ 882379 w 1240267"/>
                      <a:gd name="connsiteY5" fmla="*/ 1095683 h 1121822"/>
                      <a:gd name="connsiteX6" fmla="*/ 810252 w 1240267"/>
                      <a:gd name="connsiteY6" fmla="*/ 1085359 h 1121822"/>
                      <a:gd name="connsiteX7" fmla="*/ 791138 w 1240267"/>
                      <a:gd name="connsiteY7" fmla="*/ 1076934 h 1121822"/>
                      <a:gd name="connsiteX8" fmla="*/ 789628 w 1240267"/>
                      <a:gd name="connsiteY8" fmla="*/ 1077743 h 1121822"/>
                      <a:gd name="connsiteX9" fmla="*/ 568386 w 1240267"/>
                      <a:gd name="connsiteY9" fmla="*/ 1121822 h 1121822"/>
                      <a:gd name="connsiteX10" fmla="*/ 0 w 1240267"/>
                      <a:gd name="connsiteY10" fmla="*/ 560911 h 1121822"/>
                      <a:gd name="connsiteX11" fmla="*/ 568386 w 1240267"/>
                      <a:gd name="connsiteY11" fmla="*/ 0 h 1121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40267" h="1121822">
                        <a:moveTo>
                          <a:pt x="568386" y="0"/>
                        </a:moveTo>
                        <a:cubicBezTo>
                          <a:pt x="646864" y="0"/>
                          <a:pt x="721627" y="15695"/>
                          <a:pt x="789628" y="44079"/>
                        </a:cubicBezTo>
                        <a:lnTo>
                          <a:pt x="861135" y="82382"/>
                        </a:lnTo>
                        <a:lnTo>
                          <a:pt x="882379" y="79341"/>
                        </a:lnTo>
                        <a:cubicBezTo>
                          <a:pt x="1080035" y="79341"/>
                          <a:pt x="1240267" y="306857"/>
                          <a:pt x="1240267" y="587512"/>
                        </a:cubicBezTo>
                        <a:cubicBezTo>
                          <a:pt x="1240267" y="868167"/>
                          <a:pt x="1080035" y="1095683"/>
                          <a:pt x="882379" y="1095683"/>
                        </a:cubicBezTo>
                        <a:cubicBezTo>
                          <a:pt x="857672" y="1095683"/>
                          <a:pt x="833550" y="1092128"/>
                          <a:pt x="810252" y="1085359"/>
                        </a:cubicBezTo>
                        <a:lnTo>
                          <a:pt x="791138" y="1076934"/>
                        </a:lnTo>
                        <a:lnTo>
                          <a:pt x="789628" y="1077743"/>
                        </a:lnTo>
                        <a:cubicBezTo>
                          <a:pt x="721627" y="1106127"/>
                          <a:pt x="646864" y="1121822"/>
                          <a:pt x="568386" y="1121822"/>
                        </a:cubicBezTo>
                        <a:cubicBezTo>
                          <a:pt x="254475" y="1121822"/>
                          <a:pt x="0" y="870694"/>
                          <a:pt x="0" y="560911"/>
                        </a:cubicBezTo>
                        <a:cubicBezTo>
                          <a:pt x="0" y="251128"/>
                          <a:pt x="254475" y="0"/>
                          <a:pt x="568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3A13AC41-20C3-97CD-6B10-07D52317223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059564" y="2962148"/>
                    <a:ext cx="275134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6" name="円/楕円 620">
                      <a:extLst>
                        <a:ext uri="{FF2B5EF4-FFF2-40B4-BE49-F238E27FC236}">
                          <a16:creationId xmlns:a16="http://schemas.microsoft.com/office/drawing/2014/main" id="{FBB98B61-152F-0D12-6E01-9398EB23B0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7" name="円/楕円 621">
                      <a:extLst>
                        <a:ext uri="{FF2B5EF4-FFF2-40B4-BE49-F238E27FC236}">
                          <a16:creationId xmlns:a16="http://schemas.microsoft.com/office/drawing/2014/main" id="{8812D3F5-4BFB-99C4-8AEC-2F43A2AFFC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7C358A4A-FD5E-B54C-B801-17D9230BCC7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090770" y="2962148"/>
                    <a:ext cx="275132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4" name="円/楕円 618">
                      <a:extLst>
                        <a:ext uri="{FF2B5EF4-FFF2-40B4-BE49-F238E27FC236}">
                          <a16:creationId xmlns:a16="http://schemas.microsoft.com/office/drawing/2014/main" id="{B89FE367-85FC-7F7E-5F05-6D1F2C22E9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5" name="円/楕円 619">
                      <a:extLst>
                        <a:ext uri="{FF2B5EF4-FFF2-40B4-BE49-F238E27FC236}">
                          <a16:creationId xmlns:a16="http://schemas.microsoft.com/office/drawing/2014/main" id="{3E042D29-1769-C58D-E644-3FE6E3FEAA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2801001B-992D-EB96-1B02-4D1A3F76DC34}"/>
                      </a:ext>
                    </a:extLst>
                  </p:cNvPr>
                  <p:cNvSpPr/>
                  <p:nvPr/>
                </p:nvSpPr>
                <p:spPr>
                  <a:xfrm>
                    <a:off x="3183666" y="2451100"/>
                    <a:ext cx="1058134" cy="1295602"/>
                  </a:xfrm>
                  <a:custGeom>
                    <a:avLst/>
                    <a:gdLst>
                      <a:gd name="connsiteX0" fmla="*/ 515603 w 1031206"/>
                      <a:gd name="connsiteY0" fmla="*/ 0 h 1285260"/>
                      <a:gd name="connsiteX1" fmla="*/ 1031206 w 1031206"/>
                      <a:gd name="connsiteY1" fmla="*/ 619148 h 1285260"/>
                      <a:gd name="connsiteX2" fmla="*/ 803882 w 1031206"/>
                      <a:gd name="connsiteY2" fmla="*/ 1132555 h 1285260"/>
                      <a:gd name="connsiteX3" fmla="*/ 764133 w 1031206"/>
                      <a:gd name="connsiteY3" fmla="*/ 1158463 h 1285260"/>
                      <a:gd name="connsiteX4" fmla="*/ 750039 w 1031206"/>
                      <a:gd name="connsiteY4" fmla="*/ 1187134 h 1285260"/>
                      <a:gd name="connsiteX5" fmla="*/ 515603 w 1031206"/>
                      <a:gd name="connsiteY5" fmla="*/ 1285260 h 1285260"/>
                      <a:gd name="connsiteX6" fmla="*/ 281167 w 1031206"/>
                      <a:gd name="connsiteY6" fmla="*/ 1187134 h 1285260"/>
                      <a:gd name="connsiteX7" fmla="*/ 267074 w 1031206"/>
                      <a:gd name="connsiteY7" fmla="*/ 1158463 h 1285260"/>
                      <a:gd name="connsiteX8" fmla="*/ 227324 w 1031206"/>
                      <a:gd name="connsiteY8" fmla="*/ 1132555 h 1285260"/>
                      <a:gd name="connsiteX9" fmla="*/ 0 w 1031206"/>
                      <a:gd name="connsiteY9" fmla="*/ 619148 h 1285260"/>
                      <a:gd name="connsiteX10" fmla="*/ 515603 w 1031206"/>
                      <a:gd name="connsiteY10" fmla="*/ 0 h 128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1206" h="1285260">
                        <a:moveTo>
                          <a:pt x="515603" y="0"/>
                        </a:moveTo>
                        <a:cubicBezTo>
                          <a:pt x="800363" y="0"/>
                          <a:pt x="1031206" y="277202"/>
                          <a:pt x="1031206" y="619148"/>
                        </a:cubicBezTo>
                        <a:cubicBezTo>
                          <a:pt x="1031206" y="832864"/>
                          <a:pt x="941033" y="1021290"/>
                          <a:pt x="803882" y="1132555"/>
                        </a:cubicBezTo>
                        <a:lnTo>
                          <a:pt x="764133" y="1158463"/>
                        </a:lnTo>
                        <a:lnTo>
                          <a:pt x="750039" y="1187134"/>
                        </a:lnTo>
                        <a:cubicBezTo>
                          <a:pt x="711414" y="1244798"/>
                          <a:pt x="620992" y="1285260"/>
                          <a:pt x="515603" y="1285260"/>
                        </a:cubicBezTo>
                        <a:cubicBezTo>
                          <a:pt x="410215" y="1285260"/>
                          <a:pt x="319792" y="1244798"/>
                          <a:pt x="281167" y="1187134"/>
                        </a:cubicBezTo>
                        <a:lnTo>
                          <a:pt x="267074" y="1158463"/>
                        </a:lnTo>
                        <a:lnTo>
                          <a:pt x="227324" y="1132555"/>
                        </a:lnTo>
                        <a:cubicBezTo>
                          <a:pt x="90173" y="1021290"/>
                          <a:pt x="0" y="832864"/>
                          <a:pt x="0" y="619148"/>
                        </a:cubicBezTo>
                        <a:cubicBezTo>
                          <a:pt x="0" y="277202"/>
                          <a:pt x="230843" y="0"/>
                          <a:pt x="51560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0" name="月 169">
                    <a:extLst>
                      <a:ext uri="{FF2B5EF4-FFF2-40B4-BE49-F238E27FC236}">
                        <a16:creationId xmlns:a16="http://schemas.microsoft.com/office/drawing/2014/main" id="{F3168930-8DAF-9837-A7CC-7921B15EFE2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75107" y="2724815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月 170">
                    <a:extLst>
                      <a:ext uri="{FF2B5EF4-FFF2-40B4-BE49-F238E27FC236}">
                        <a16:creationId xmlns:a16="http://schemas.microsoft.com/office/drawing/2014/main" id="{FF79B276-22AE-AD9B-A74F-43FDD2177F4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33493" y="2724816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51679AE9-460E-0189-AC3A-DDB8A36144E3}"/>
                      </a:ext>
                    </a:extLst>
                  </p:cNvPr>
                  <p:cNvSpPr/>
                  <p:nvPr/>
                </p:nvSpPr>
                <p:spPr>
                  <a:xfrm>
                    <a:off x="3625596" y="3190875"/>
                    <a:ext cx="159004" cy="245546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月 172">
                    <a:extLst>
                      <a:ext uri="{FF2B5EF4-FFF2-40B4-BE49-F238E27FC236}">
                        <a16:creationId xmlns:a16="http://schemas.microsoft.com/office/drawing/2014/main" id="{6B0194C4-0966-8CE1-3DA1-DF3BDF86CABC}"/>
                      </a:ext>
                    </a:extLst>
                  </p:cNvPr>
                  <p:cNvSpPr/>
                  <p:nvPr/>
                </p:nvSpPr>
                <p:spPr>
                  <a:xfrm rot="4115980">
                    <a:off x="3397880" y="2142742"/>
                    <a:ext cx="298702" cy="872145"/>
                  </a:xfrm>
                  <a:prstGeom prst="moon">
                    <a:avLst>
                      <a:gd name="adj" fmla="val 6281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228AA28D-0D98-FE23-D58A-B01E9CC6C6A6}"/>
                    </a:ext>
                  </a:extLst>
                </p:cNvPr>
                <p:cNvSpPr/>
                <p:nvPr/>
              </p:nvSpPr>
              <p:spPr>
                <a:xfrm rot="16200000">
                  <a:off x="7578264" y="430640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E35380C7-E099-921C-B015-44D399EC5012}"/>
                    </a:ext>
                  </a:extLst>
                </p:cNvPr>
                <p:cNvSpPr/>
                <p:nvPr/>
              </p:nvSpPr>
              <p:spPr>
                <a:xfrm rot="16200000">
                  <a:off x="8166432" y="430640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B5EB99D4-86E8-B3F8-E322-E32D7DBADB6B}"/>
                  </a:ext>
                </a:extLst>
              </p:cNvPr>
              <p:cNvGrpSpPr/>
              <p:nvPr/>
            </p:nvGrpSpPr>
            <p:grpSpPr>
              <a:xfrm>
                <a:off x="6559550" y="5246278"/>
                <a:ext cx="2705100" cy="1200559"/>
                <a:chOff x="6559550" y="5235084"/>
                <a:chExt cx="2705100" cy="1211754"/>
              </a:xfrm>
            </p:grpSpPr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5F736046-298C-1C0F-E471-EE92F195555B}"/>
                    </a:ext>
                  </a:extLst>
                </p:cNvPr>
                <p:cNvGrpSpPr/>
                <p:nvPr/>
              </p:nvGrpSpPr>
              <p:grpSpPr>
                <a:xfrm>
                  <a:off x="65595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0EDB6AB8-7F3D-EB78-793E-5DC8D79FB241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5" name="四角形: 上の 2 つの角を丸める 181">
                    <a:extLst>
                      <a:ext uri="{FF2B5EF4-FFF2-40B4-BE49-F238E27FC236}">
                        <a16:creationId xmlns:a16="http://schemas.microsoft.com/office/drawing/2014/main" id="{FB8D7524-2E0C-B77D-2C6C-4C3DE956A612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6" name="四角形: 上の 2 つの角を丸める 181">
                    <a:extLst>
                      <a:ext uri="{FF2B5EF4-FFF2-40B4-BE49-F238E27FC236}">
                        <a16:creationId xmlns:a16="http://schemas.microsoft.com/office/drawing/2014/main" id="{B415A4F9-3AFA-176A-38A2-925BD55C4280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phere">
                    <a:fgClr>
                      <a:schemeClr val="tx2">
                        <a:lumMod val="20000"/>
                        <a:lumOff val="80000"/>
                      </a:schemeClr>
                    </a:fgClr>
                    <a:bgClr>
                      <a:schemeClr val="accent1">
                        <a:lumMod val="60000"/>
                        <a:lumOff val="40000"/>
                      </a:schemeClr>
                    </a:bgClr>
                  </a:pattFill>
                  <a:ln w="19050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3" name="四角形: 上の 2 つの角を丸める 181">
                  <a:extLst>
                    <a:ext uri="{FF2B5EF4-FFF2-40B4-BE49-F238E27FC236}">
                      <a16:creationId xmlns:a16="http://schemas.microsoft.com/office/drawing/2014/main" id="{DF729663-9F81-879D-A417-7665261706D1}"/>
                    </a:ext>
                  </a:extLst>
                </p:cNvPr>
                <p:cNvSpPr/>
                <p:nvPr/>
              </p:nvSpPr>
              <p:spPr>
                <a:xfrm>
                  <a:off x="6559550" y="5235084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6691B1C7-C05E-8EBA-B410-B07E49D788E7}"/>
                </a:ext>
              </a:extLst>
            </p:cNvPr>
            <p:cNvGrpSpPr/>
            <p:nvPr/>
          </p:nvGrpSpPr>
          <p:grpSpPr>
            <a:xfrm>
              <a:off x="7231051" y="5168901"/>
              <a:ext cx="256824" cy="235494"/>
              <a:chOff x="1314450" y="2280493"/>
              <a:chExt cx="212372" cy="182066"/>
            </a:xfrm>
          </p:grpSpPr>
          <p:sp>
            <p:nvSpPr>
              <p:cNvPr id="266" name="四角形: 上の 2 つの角を丸める 265">
                <a:extLst>
                  <a:ext uri="{FF2B5EF4-FFF2-40B4-BE49-F238E27FC236}">
                    <a16:creationId xmlns:a16="http://schemas.microsoft.com/office/drawing/2014/main" id="{38843654-76D8-EF13-B68E-38D1F125FA5A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7" name="四角形: 上の 2 つの角を丸める 266">
                <a:extLst>
                  <a:ext uri="{FF2B5EF4-FFF2-40B4-BE49-F238E27FC236}">
                    <a16:creationId xmlns:a16="http://schemas.microsoft.com/office/drawing/2014/main" id="{96655B0F-663B-DCF4-A7F8-B73D1DCE472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8" name="四角形: 上の 2 つの角を丸める 267">
                <a:extLst>
                  <a:ext uri="{FF2B5EF4-FFF2-40B4-BE49-F238E27FC236}">
                    <a16:creationId xmlns:a16="http://schemas.microsoft.com/office/drawing/2014/main" id="{8AD5255C-F3ED-2740-EF68-101E6D3DC849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四角形: 上の 2 つの角を丸める 273">
                <a:extLst>
                  <a:ext uri="{FF2B5EF4-FFF2-40B4-BE49-F238E27FC236}">
                    <a16:creationId xmlns:a16="http://schemas.microsoft.com/office/drawing/2014/main" id="{13425D32-2365-629E-D6AB-30235F9C86A1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3FDD8F41-3388-1847-FE70-0EE84B2354C2}"/>
                </a:ext>
              </a:extLst>
            </p:cNvPr>
            <p:cNvGrpSpPr/>
            <p:nvPr/>
          </p:nvGrpSpPr>
          <p:grpSpPr>
            <a:xfrm flipH="1">
              <a:off x="8323615" y="5168901"/>
              <a:ext cx="256822" cy="235494"/>
              <a:chOff x="1314450" y="2280493"/>
              <a:chExt cx="212372" cy="182066"/>
            </a:xfrm>
          </p:grpSpPr>
          <p:sp>
            <p:nvSpPr>
              <p:cNvPr id="276" name="四角形: 上の 2 つの角を丸める 275">
                <a:extLst>
                  <a:ext uri="{FF2B5EF4-FFF2-40B4-BE49-F238E27FC236}">
                    <a16:creationId xmlns:a16="http://schemas.microsoft.com/office/drawing/2014/main" id="{E11C3E49-2C1B-47EB-F462-3EFBC23EE1A6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7" name="四角形: 上の 2 つの角を丸める 276">
                <a:extLst>
                  <a:ext uri="{FF2B5EF4-FFF2-40B4-BE49-F238E27FC236}">
                    <a16:creationId xmlns:a16="http://schemas.microsoft.com/office/drawing/2014/main" id="{22D94496-CA54-1F7D-ADB4-A649161BD2E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8" name="四角形: 上の 2 つの角を丸める 277">
                <a:extLst>
                  <a:ext uri="{FF2B5EF4-FFF2-40B4-BE49-F238E27FC236}">
                    <a16:creationId xmlns:a16="http://schemas.microsoft.com/office/drawing/2014/main" id="{6857087D-D864-F9C0-837E-B6EEED17A6DF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87308E93-1176-52E1-F968-62C58D9B8F3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2D08A0F5-7343-7490-044B-65D90426153F}"/>
                </a:ext>
              </a:extLst>
            </p:cNvPr>
            <p:cNvGrpSpPr/>
            <p:nvPr/>
          </p:nvGrpSpPr>
          <p:grpSpPr>
            <a:xfrm>
              <a:off x="7756710" y="4907113"/>
              <a:ext cx="296892" cy="65726"/>
              <a:chOff x="1571462" y="5116942"/>
              <a:chExt cx="1195550" cy="264672"/>
            </a:xfrm>
          </p:grpSpPr>
          <p:sp>
            <p:nvSpPr>
              <p:cNvPr id="208" name="月 207">
                <a:extLst>
                  <a:ext uri="{FF2B5EF4-FFF2-40B4-BE49-F238E27FC236}">
                    <a16:creationId xmlns:a16="http://schemas.microsoft.com/office/drawing/2014/main" id="{711F38CA-F0AC-6510-1058-F48F11849492}"/>
                  </a:ext>
                </a:extLst>
              </p:cNvPr>
              <p:cNvSpPr/>
              <p:nvPr/>
            </p:nvSpPr>
            <p:spPr>
              <a:xfrm rot="5400000">
                <a:off x="2037970" y="4650434"/>
                <a:ext cx="262534" cy="1195550"/>
              </a:xfrm>
              <a:prstGeom prst="moon">
                <a:avLst>
                  <a:gd name="adj" fmla="val 71981"/>
                </a:avLst>
              </a:prstGeom>
              <a:solidFill>
                <a:srgbClr val="FF66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79E1BD82-06C3-97F3-7434-81C7369AFF50}"/>
                  </a:ext>
                </a:extLst>
              </p:cNvPr>
              <p:cNvSpPr/>
              <p:nvPr/>
            </p:nvSpPr>
            <p:spPr>
              <a:xfrm rot="5400000">
                <a:off x="2197629" y="5083802"/>
                <a:ext cx="113025" cy="183857"/>
              </a:xfrm>
              <a:custGeom>
                <a:avLst/>
                <a:gdLst>
                  <a:gd name="connsiteX0" fmla="*/ 0 w 113025"/>
                  <a:gd name="connsiteY0" fmla="*/ 173745 h 183857"/>
                  <a:gd name="connsiteX1" fmla="*/ 5197 w 113025"/>
                  <a:gd name="connsiteY1" fmla="*/ 56360 h 183857"/>
                  <a:gd name="connsiteX2" fmla="*/ 12225 w 113025"/>
                  <a:gd name="connsiteY2" fmla="*/ 4807 h 183857"/>
                  <a:gd name="connsiteX3" fmla="*/ 36035 w 113025"/>
                  <a:gd name="connsiteY3" fmla="*/ 0 h 183857"/>
                  <a:gd name="connsiteX4" fmla="*/ 87464 w 113025"/>
                  <a:gd name="connsiteY4" fmla="*/ 0 h 183857"/>
                  <a:gd name="connsiteX5" fmla="*/ 105647 w 113025"/>
                  <a:gd name="connsiteY5" fmla="*/ 7532 h 183857"/>
                  <a:gd name="connsiteX6" fmla="*/ 113025 w 113025"/>
                  <a:gd name="connsiteY6" fmla="*/ 25343 h 183857"/>
                  <a:gd name="connsiteX7" fmla="*/ 112871 w 113025"/>
                  <a:gd name="connsiteY7" fmla="*/ 25715 h 183857"/>
                  <a:gd name="connsiteX8" fmla="*/ 112871 w 113025"/>
                  <a:gd name="connsiteY8" fmla="*/ 158142 h 183857"/>
                  <a:gd name="connsiteX9" fmla="*/ 113025 w 113025"/>
                  <a:gd name="connsiteY9" fmla="*/ 158514 h 183857"/>
                  <a:gd name="connsiteX10" fmla="*/ 105647 w 113025"/>
                  <a:gd name="connsiteY10" fmla="*/ 176325 h 183857"/>
                  <a:gd name="connsiteX11" fmla="*/ 87464 w 113025"/>
                  <a:gd name="connsiteY11" fmla="*/ 183857 h 183857"/>
                  <a:gd name="connsiteX12" fmla="*/ 36035 w 113025"/>
                  <a:gd name="connsiteY12" fmla="*/ 183857 h 183857"/>
                  <a:gd name="connsiteX13" fmla="*/ 6007 w 113025"/>
                  <a:gd name="connsiteY13" fmla="*/ 177795 h 183857"/>
                  <a:gd name="connsiteX14" fmla="*/ 0 w 113025"/>
                  <a:gd name="connsiteY14" fmla="*/ 173745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3025" h="183857">
                    <a:moveTo>
                      <a:pt x="0" y="173745"/>
                    </a:moveTo>
                    <a:lnTo>
                      <a:pt x="5197" y="56360"/>
                    </a:lnTo>
                    <a:lnTo>
                      <a:pt x="12225" y="4807"/>
                    </a:lnTo>
                    <a:lnTo>
                      <a:pt x="36035" y="0"/>
                    </a:lnTo>
                    <a:lnTo>
                      <a:pt x="87464" y="0"/>
                    </a:lnTo>
                    <a:cubicBezTo>
                      <a:pt x="94565" y="0"/>
                      <a:pt x="100994" y="2878"/>
                      <a:pt x="105647" y="7532"/>
                    </a:cubicBezTo>
                    <a:lnTo>
                      <a:pt x="113025" y="25343"/>
                    </a:lnTo>
                    <a:lnTo>
                      <a:pt x="112871" y="25715"/>
                    </a:lnTo>
                    <a:lnTo>
                      <a:pt x="112871" y="158142"/>
                    </a:lnTo>
                    <a:lnTo>
                      <a:pt x="113025" y="158514"/>
                    </a:lnTo>
                    <a:lnTo>
                      <a:pt x="105647" y="176325"/>
                    </a:lnTo>
                    <a:cubicBezTo>
                      <a:pt x="100994" y="180979"/>
                      <a:pt x="94565" y="183857"/>
                      <a:pt x="87464" y="183857"/>
                    </a:cubicBezTo>
                    <a:lnTo>
                      <a:pt x="36035" y="183857"/>
                    </a:lnTo>
                    <a:cubicBezTo>
                      <a:pt x="25384" y="183857"/>
                      <a:pt x="15237" y="181698"/>
                      <a:pt x="6007" y="177795"/>
                    </a:cubicBezTo>
                    <a:lnTo>
                      <a:pt x="0" y="173745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98DDF9C7-42F8-4E62-4957-EACCABFFE602}"/>
                  </a:ext>
                </a:extLst>
              </p:cNvPr>
              <p:cNvSpPr/>
              <p:nvPr/>
            </p:nvSpPr>
            <p:spPr>
              <a:xfrm rot="5400000">
                <a:off x="2013288" y="5084121"/>
                <a:ext cx="112387" cy="183857"/>
              </a:xfrm>
              <a:custGeom>
                <a:avLst/>
                <a:gdLst>
                  <a:gd name="connsiteX0" fmla="*/ 0 w 112387"/>
                  <a:gd name="connsiteY0" fmla="*/ 9682 h 183857"/>
                  <a:gd name="connsiteX1" fmla="*/ 5369 w 112387"/>
                  <a:gd name="connsiteY1" fmla="*/ 6062 h 183857"/>
                  <a:gd name="connsiteX2" fmla="*/ 35397 w 112387"/>
                  <a:gd name="connsiteY2" fmla="*/ 0 h 183857"/>
                  <a:gd name="connsiteX3" fmla="*/ 86826 w 112387"/>
                  <a:gd name="connsiteY3" fmla="*/ 0 h 183857"/>
                  <a:gd name="connsiteX4" fmla="*/ 105009 w 112387"/>
                  <a:gd name="connsiteY4" fmla="*/ 7532 h 183857"/>
                  <a:gd name="connsiteX5" fmla="*/ 112387 w 112387"/>
                  <a:gd name="connsiteY5" fmla="*/ 25343 h 183857"/>
                  <a:gd name="connsiteX6" fmla="*/ 112233 w 112387"/>
                  <a:gd name="connsiteY6" fmla="*/ 25715 h 183857"/>
                  <a:gd name="connsiteX7" fmla="*/ 112233 w 112387"/>
                  <a:gd name="connsiteY7" fmla="*/ 158142 h 183857"/>
                  <a:gd name="connsiteX8" fmla="*/ 112387 w 112387"/>
                  <a:gd name="connsiteY8" fmla="*/ 158514 h 183857"/>
                  <a:gd name="connsiteX9" fmla="*/ 105009 w 112387"/>
                  <a:gd name="connsiteY9" fmla="*/ 176325 h 183857"/>
                  <a:gd name="connsiteX10" fmla="*/ 86826 w 112387"/>
                  <a:gd name="connsiteY10" fmla="*/ 183857 h 183857"/>
                  <a:gd name="connsiteX11" fmla="*/ 35397 w 112387"/>
                  <a:gd name="connsiteY11" fmla="*/ 183857 h 183857"/>
                  <a:gd name="connsiteX12" fmla="*/ 13669 w 112387"/>
                  <a:gd name="connsiteY12" fmla="*/ 179471 h 183857"/>
                  <a:gd name="connsiteX13" fmla="*/ 4559 w 112387"/>
                  <a:gd name="connsiteY13" fmla="*/ 112646 h 183857"/>
                  <a:gd name="connsiteX14" fmla="*/ 0 w 112387"/>
                  <a:gd name="connsiteY14" fmla="*/ 9682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2387" h="183857">
                    <a:moveTo>
                      <a:pt x="0" y="9682"/>
                    </a:moveTo>
                    <a:lnTo>
                      <a:pt x="5369" y="6062"/>
                    </a:lnTo>
                    <a:cubicBezTo>
                      <a:pt x="14599" y="2159"/>
                      <a:pt x="24746" y="0"/>
                      <a:pt x="35397" y="0"/>
                    </a:cubicBezTo>
                    <a:lnTo>
                      <a:pt x="86826" y="0"/>
                    </a:lnTo>
                    <a:cubicBezTo>
                      <a:pt x="93927" y="0"/>
                      <a:pt x="100356" y="2878"/>
                      <a:pt x="105009" y="7532"/>
                    </a:cubicBezTo>
                    <a:lnTo>
                      <a:pt x="112387" y="25343"/>
                    </a:lnTo>
                    <a:lnTo>
                      <a:pt x="112233" y="25715"/>
                    </a:lnTo>
                    <a:lnTo>
                      <a:pt x="112233" y="158142"/>
                    </a:lnTo>
                    <a:lnTo>
                      <a:pt x="112387" y="158514"/>
                    </a:lnTo>
                    <a:lnTo>
                      <a:pt x="105009" y="176325"/>
                    </a:lnTo>
                    <a:cubicBezTo>
                      <a:pt x="100356" y="180979"/>
                      <a:pt x="93927" y="183857"/>
                      <a:pt x="86826" y="183857"/>
                    </a:cubicBezTo>
                    <a:lnTo>
                      <a:pt x="35397" y="183857"/>
                    </a:lnTo>
                    <a:lnTo>
                      <a:pt x="13669" y="179471"/>
                    </a:lnTo>
                    <a:lnTo>
                      <a:pt x="4559" y="112646"/>
                    </a:lnTo>
                    <a:lnTo>
                      <a:pt x="0" y="9682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68275F1C-4EC3-1F1B-3638-AE7050B4FD77}"/>
                  </a:ext>
                </a:extLst>
              </p:cNvPr>
              <p:cNvSpPr/>
              <p:nvPr/>
            </p:nvSpPr>
            <p:spPr>
              <a:xfrm rot="5400000">
                <a:off x="2382577" y="5097120"/>
                <a:ext cx="99418" cy="170826"/>
              </a:xfrm>
              <a:custGeom>
                <a:avLst/>
                <a:gdLst>
                  <a:gd name="connsiteX0" fmla="*/ 0 w 99418"/>
                  <a:gd name="connsiteY0" fmla="*/ 166298 h 170826"/>
                  <a:gd name="connsiteX1" fmla="*/ 6887 w 99418"/>
                  <a:gd name="connsiteY1" fmla="*/ 115781 h 170826"/>
                  <a:gd name="connsiteX2" fmla="*/ 31093 w 99418"/>
                  <a:gd name="connsiteY2" fmla="*/ 14240 h 170826"/>
                  <a:gd name="connsiteX3" fmla="*/ 36253 w 99418"/>
                  <a:gd name="connsiteY3" fmla="*/ 0 h 170826"/>
                  <a:gd name="connsiteX4" fmla="*/ 73857 w 99418"/>
                  <a:gd name="connsiteY4" fmla="*/ 0 h 170826"/>
                  <a:gd name="connsiteX5" fmla="*/ 92040 w 99418"/>
                  <a:gd name="connsiteY5" fmla="*/ 7532 h 170826"/>
                  <a:gd name="connsiteX6" fmla="*/ 99418 w 99418"/>
                  <a:gd name="connsiteY6" fmla="*/ 25343 h 170826"/>
                  <a:gd name="connsiteX7" fmla="*/ 99264 w 99418"/>
                  <a:gd name="connsiteY7" fmla="*/ 25715 h 170826"/>
                  <a:gd name="connsiteX8" fmla="*/ 99264 w 99418"/>
                  <a:gd name="connsiteY8" fmla="*/ 145111 h 170826"/>
                  <a:gd name="connsiteX9" fmla="*/ 99418 w 99418"/>
                  <a:gd name="connsiteY9" fmla="*/ 145483 h 170826"/>
                  <a:gd name="connsiteX10" fmla="*/ 92040 w 99418"/>
                  <a:gd name="connsiteY10" fmla="*/ 163294 h 170826"/>
                  <a:gd name="connsiteX11" fmla="*/ 73857 w 99418"/>
                  <a:gd name="connsiteY11" fmla="*/ 170826 h 170826"/>
                  <a:gd name="connsiteX12" fmla="*/ 22428 w 99418"/>
                  <a:gd name="connsiteY12" fmla="*/ 170826 h 170826"/>
                  <a:gd name="connsiteX13" fmla="*/ 0 w 99418"/>
                  <a:gd name="connsiteY13" fmla="*/ 166298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9418" h="170826">
                    <a:moveTo>
                      <a:pt x="0" y="166298"/>
                    </a:moveTo>
                    <a:lnTo>
                      <a:pt x="6887" y="115781"/>
                    </a:lnTo>
                    <a:cubicBezTo>
                      <a:pt x="13530" y="80023"/>
                      <a:pt x="21657" y="46042"/>
                      <a:pt x="31093" y="14240"/>
                    </a:cubicBezTo>
                    <a:lnTo>
                      <a:pt x="36253" y="0"/>
                    </a:lnTo>
                    <a:lnTo>
                      <a:pt x="73857" y="0"/>
                    </a:lnTo>
                    <a:cubicBezTo>
                      <a:pt x="80958" y="0"/>
                      <a:pt x="87387" y="2878"/>
                      <a:pt x="92040" y="7532"/>
                    </a:cubicBezTo>
                    <a:lnTo>
                      <a:pt x="99418" y="25343"/>
                    </a:lnTo>
                    <a:lnTo>
                      <a:pt x="99264" y="25715"/>
                    </a:lnTo>
                    <a:lnTo>
                      <a:pt x="99264" y="145111"/>
                    </a:lnTo>
                    <a:lnTo>
                      <a:pt x="99418" y="145483"/>
                    </a:lnTo>
                    <a:lnTo>
                      <a:pt x="92040" y="163294"/>
                    </a:lnTo>
                    <a:cubicBezTo>
                      <a:pt x="87387" y="167948"/>
                      <a:pt x="80958" y="170826"/>
                      <a:pt x="73857" y="170826"/>
                    </a:cubicBezTo>
                    <a:lnTo>
                      <a:pt x="22428" y="170826"/>
                    </a:lnTo>
                    <a:lnTo>
                      <a:pt x="0" y="166298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85183E63-B0A6-5123-8378-064891ADB4EF}"/>
                  </a:ext>
                </a:extLst>
              </p:cNvPr>
              <p:cNvSpPr/>
              <p:nvPr/>
            </p:nvSpPr>
            <p:spPr>
              <a:xfrm rot="5400000">
                <a:off x="1842614" y="5098106"/>
                <a:ext cx="97447" cy="170826"/>
              </a:xfrm>
              <a:custGeom>
                <a:avLst/>
                <a:gdLst>
                  <a:gd name="connsiteX0" fmla="*/ 0 w 97447"/>
                  <a:gd name="connsiteY0" fmla="*/ 4130 h 170826"/>
                  <a:gd name="connsiteX1" fmla="*/ 20457 w 97447"/>
                  <a:gd name="connsiteY1" fmla="*/ 0 h 170826"/>
                  <a:gd name="connsiteX2" fmla="*/ 71886 w 97447"/>
                  <a:gd name="connsiteY2" fmla="*/ 0 h 170826"/>
                  <a:gd name="connsiteX3" fmla="*/ 90069 w 97447"/>
                  <a:gd name="connsiteY3" fmla="*/ 7532 h 170826"/>
                  <a:gd name="connsiteX4" fmla="*/ 97447 w 97447"/>
                  <a:gd name="connsiteY4" fmla="*/ 25343 h 170826"/>
                  <a:gd name="connsiteX5" fmla="*/ 97293 w 97447"/>
                  <a:gd name="connsiteY5" fmla="*/ 25715 h 170826"/>
                  <a:gd name="connsiteX6" fmla="*/ 97293 w 97447"/>
                  <a:gd name="connsiteY6" fmla="*/ 145111 h 170826"/>
                  <a:gd name="connsiteX7" fmla="*/ 97447 w 97447"/>
                  <a:gd name="connsiteY7" fmla="*/ 145483 h 170826"/>
                  <a:gd name="connsiteX8" fmla="*/ 90069 w 97447"/>
                  <a:gd name="connsiteY8" fmla="*/ 163294 h 170826"/>
                  <a:gd name="connsiteX9" fmla="*/ 71886 w 97447"/>
                  <a:gd name="connsiteY9" fmla="*/ 170826 h 170826"/>
                  <a:gd name="connsiteX10" fmla="*/ 39663 w 97447"/>
                  <a:gd name="connsiteY10" fmla="*/ 170826 h 170826"/>
                  <a:gd name="connsiteX11" fmla="*/ 29122 w 97447"/>
                  <a:gd name="connsiteY11" fmla="*/ 141735 h 170826"/>
                  <a:gd name="connsiteX12" fmla="*/ 4916 w 97447"/>
                  <a:gd name="connsiteY12" fmla="*/ 40194 h 170826"/>
                  <a:gd name="connsiteX13" fmla="*/ 0 w 97447"/>
                  <a:gd name="connsiteY13" fmla="*/ 4130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7447" h="170826">
                    <a:moveTo>
                      <a:pt x="0" y="4130"/>
                    </a:moveTo>
                    <a:lnTo>
                      <a:pt x="20457" y="0"/>
                    </a:lnTo>
                    <a:lnTo>
                      <a:pt x="71886" y="0"/>
                    </a:lnTo>
                    <a:cubicBezTo>
                      <a:pt x="78987" y="0"/>
                      <a:pt x="85416" y="2878"/>
                      <a:pt x="90069" y="7532"/>
                    </a:cubicBezTo>
                    <a:lnTo>
                      <a:pt x="97447" y="25343"/>
                    </a:lnTo>
                    <a:lnTo>
                      <a:pt x="97293" y="25715"/>
                    </a:lnTo>
                    <a:lnTo>
                      <a:pt x="97293" y="145111"/>
                    </a:lnTo>
                    <a:lnTo>
                      <a:pt x="97447" y="145483"/>
                    </a:lnTo>
                    <a:lnTo>
                      <a:pt x="90069" y="163294"/>
                    </a:lnTo>
                    <a:cubicBezTo>
                      <a:pt x="85416" y="167948"/>
                      <a:pt x="78987" y="170826"/>
                      <a:pt x="71886" y="170826"/>
                    </a:cubicBezTo>
                    <a:lnTo>
                      <a:pt x="39663" y="170826"/>
                    </a:lnTo>
                    <a:lnTo>
                      <a:pt x="29122" y="141735"/>
                    </a:lnTo>
                    <a:cubicBezTo>
                      <a:pt x="19686" y="109933"/>
                      <a:pt x="11559" y="75952"/>
                      <a:pt x="4916" y="40194"/>
                    </a:cubicBezTo>
                    <a:lnTo>
                      <a:pt x="0" y="413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F9630D10-5C79-354C-BC91-18A265C4FA79}"/>
                  </a:ext>
                </a:extLst>
              </p:cNvPr>
              <p:cNvSpPr/>
              <p:nvPr/>
            </p:nvSpPr>
            <p:spPr>
              <a:xfrm rot="5400000">
                <a:off x="2555574" y="5132294"/>
                <a:ext cx="62875" cy="137022"/>
              </a:xfrm>
              <a:custGeom>
                <a:avLst/>
                <a:gdLst>
                  <a:gd name="connsiteX0" fmla="*/ 0 w 62875"/>
                  <a:gd name="connsiteY0" fmla="*/ 137022 h 137022"/>
                  <a:gd name="connsiteX1" fmla="*/ 26607 w 62875"/>
                  <a:gd name="connsiteY1" fmla="*/ 63594 h 137022"/>
                  <a:gd name="connsiteX2" fmla="*/ 60459 w 62875"/>
                  <a:gd name="connsiteY2" fmla="*/ 0 h 137022"/>
                  <a:gd name="connsiteX3" fmla="*/ 62875 w 62875"/>
                  <a:gd name="connsiteY3" fmla="*/ 5832 h 137022"/>
                  <a:gd name="connsiteX4" fmla="*/ 62721 w 62875"/>
                  <a:gd name="connsiteY4" fmla="*/ 6204 h 137022"/>
                  <a:gd name="connsiteX5" fmla="*/ 62721 w 62875"/>
                  <a:gd name="connsiteY5" fmla="*/ 111307 h 137022"/>
                  <a:gd name="connsiteX6" fmla="*/ 62875 w 62875"/>
                  <a:gd name="connsiteY6" fmla="*/ 111679 h 137022"/>
                  <a:gd name="connsiteX7" fmla="*/ 55497 w 62875"/>
                  <a:gd name="connsiteY7" fmla="*/ 129490 h 137022"/>
                  <a:gd name="connsiteX8" fmla="*/ 37314 w 62875"/>
                  <a:gd name="connsiteY8" fmla="*/ 137022 h 137022"/>
                  <a:gd name="connsiteX9" fmla="*/ 0 w 62875"/>
                  <a:gd name="connsiteY9" fmla="*/ 137022 h 137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875" h="137022">
                    <a:moveTo>
                      <a:pt x="0" y="137022"/>
                    </a:moveTo>
                    <a:lnTo>
                      <a:pt x="26607" y="63594"/>
                    </a:lnTo>
                    <a:lnTo>
                      <a:pt x="60459" y="0"/>
                    </a:lnTo>
                    <a:lnTo>
                      <a:pt x="62875" y="5832"/>
                    </a:lnTo>
                    <a:lnTo>
                      <a:pt x="62721" y="6204"/>
                    </a:lnTo>
                    <a:lnTo>
                      <a:pt x="62721" y="111307"/>
                    </a:lnTo>
                    <a:lnTo>
                      <a:pt x="62875" y="111679"/>
                    </a:lnTo>
                    <a:lnTo>
                      <a:pt x="55497" y="129490"/>
                    </a:lnTo>
                    <a:cubicBezTo>
                      <a:pt x="50844" y="134144"/>
                      <a:pt x="44415" y="137022"/>
                      <a:pt x="37314" y="137022"/>
                    </a:cubicBezTo>
                    <a:lnTo>
                      <a:pt x="0" y="137022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EF02CAE6-000C-4B2D-B47F-B075819744F3}"/>
                  </a:ext>
                </a:extLst>
              </p:cNvPr>
              <p:cNvSpPr/>
              <p:nvPr/>
            </p:nvSpPr>
            <p:spPr>
              <a:xfrm rot="5400000">
                <a:off x="1713165" y="5140287"/>
                <a:ext cx="57493" cy="126419"/>
              </a:xfrm>
              <a:custGeom>
                <a:avLst/>
                <a:gdLst>
                  <a:gd name="connsiteX0" fmla="*/ 0 w 57493"/>
                  <a:gd name="connsiteY0" fmla="*/ 0 h 126419"/>
                  <a:gd name="connsiteX1" fmla="*/ 31932 w 57493"/>
                  <a:gd name="connsiteY1" fmla="*/ 0 h 126419"/>
                  <a:gd name="connsiteX2" fmla="*/ 50115 w 57493"/>
                  <a:gd name="connsiteY2" fmla="*/ 7532 h 126419"/>
                  <a:gd name="connsiteX3" fmla="*/ 57493 w 57493"/>
                  <a:gd name="connsiteY3" fmla="*/ 25343 h 126419"/>
                  <a:gd name="connsiteX4" fmla="*/ 57339 w 57493"/>
                  <a:gd name="connsiteY4" fmla="*/ 25715 h 126419"/>
                  <a:gd name="connsiteX5" fmla="*/ 57339 w 57493"/>
                  <a:gd name="connsiteY5" fmla="*/ 126419 h 126419"/>
                  <a:gd name="connsiteX6" fmla="*/ 21225 w 57493"/>
                  <a:gd name="connsiteY6" fmla="*/ 58575 h 126419"/>
                  <a:gd name="connsiteX7" fmla="*/ 0 w 57493"/>
                  <a:gd name="connsiteY7" fmla="*/ 0 h 12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493" h="126419">
                    <a:moveTo>
                      <a:pt x="0" y="0"/>
                    </a:moveTo>
                    <a:lnTo>
                      <a:pt x="31932" y="0"/>
                    </a:lnTo>
                    <a:cubicBezTo>
                      <a:pt x="39033" y="0"/>
                      <a:pt x="45462" y="2878"/>
                      <a:pt x="50115" y="7532"/>
                    </a:cubicBezTo>
                    <a:lnTo>
                      <a:pt x="57493" y="25343"/>
                    </a:lnTo>
                    <a:lnTo>
                      <a:pt x="57339" y="25715"/>
                    </a:lnTo>
                    <a:lnTo>
                      <a:pt x="57339" y="126419"/>
                    </a:lnTo>
                    <a:lnTo>
                      <a:pt x="21225" y="58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4289898B-117C-BF02-4CD8-63644411291F}"/>
                  </a:ext>
                </a:extLst>
              </p:cNvPr>
              <p:cNvSpPr/>
              <p:nvPr/>
            </p:nvSpPr>
            <p:spPr>
              <a:xfrm rot="5400000">
                <a:off x="1663188" y="5217642"/>
                <a:ext cx="127332" cy="156533"/>
              </a:xfrm>
              <a:custGeom>
                <a:avLst/>
                <a:gdLst>
                  <a:gd name="connsiteX0" fmla="*/ 0 w 127332"/>
                  <a:gd name="connsiteY0" fmla="*/ 25343 h 156533"/>
                  <a:gd name="connsiteX1" fmla="*/ 7378 w 127332"/>
                  <a:gd name="connsiteY1" fmla="*/ 7532 h 156533"/>
                  <a:gd name="connsiteX2" fmla="*/ 25561 w 127332"/>
                  <a:gd name="connsiteY2" fmla="*/ 0 h 156533"/>
                  <a:gd name="connsiteX3" fmla="*/ 76990 w 127332"/>
                  <a:gd name="connsiteY3" fmla="*/ 0 h 156533"/>
                  <a:gd name="connsiteX4" fmla="*/ 103773 w 127332"/>
                  <a:gd name="connsiteY4" fmla="*/ 5407 h 156533"/>
                  <a:gd name="connsiteX5" fmla="*/ 117580 w 127332"/>
                  <a:gd name="connsiteY5" fmla="*/ 93907 h 156533"/>
                  <a:gd name="connsiteX6" fmla="*/ 127332 w 127332"/>
                  <a:gd name="connsiteY6" fmla="*/ 136775 h 156533"/>
                  <a:gd name="connsiteX7" fmla="*/ 107018 w 127332"/>
                  <a:gd name="connsiteY7" fmla="*/ 150471 h 156533"/>
                  <a:gd name="connsiteX8" fmla="*/ 76990 w 127332"/>
                  <a:gd name="connsiteY8" fmla="*/ 156533 h 156533"/>
                  <a:gd name="connsiteX9" fmla="*/ 25561 w 127332"/>
                  <a:gd name="connsiteY9" fmla="*/ 156533 h 156533"/>
                  <a:gd name="connsiteX10" fmla="*/ 21389 w 127332"/>
                  <a:gd name="connsiteY10" fmla="*/ 154804 h 156533"/>
                  <a:gd name="connsiteX11" fmla="*/ 2587 w 127332"/>
                  <a:gd name="connsiteY11" fmla="*/ 131568 h 156533"/>
                  <a:gd name="connsiteX12" fmla="*/ 154 w 127332"/>
                  <a:gd name="connsiteY12" fmla="*/ 126997 h 156533"/>
                  <a:gd name="connsiteX13" fmla="*/ 154 w 127332"/>
                  <a:gd name="connsiteY13" fmla="*/ 25715 h 156533"/>
                  <a:gd name="connsiteX14" fmla="*/ 0 w 127332"/>
                  <a:gd name="connsiteY14" fmla="*/ 25343 h 15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7332" h="156533">
                    <a:moveTo>
                      <a:pt x="0" y="25343"/>
                    </a:move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103773" y="5407"/>
                    </a:lnTo>
                    <a:lnTo>
                      <a:pt x="117580" y="93907"/>
                    </a:lnTo>
                    <a:lnTo>
                      <a:pt x="127332" y="136775"/>
                    </a:lnTo>
                    <a:lnTo>
                      <a:pt x="107018" y="150471"/>
                    </a:lnTo>
                    <a:cubicBezTo>
                      <a:pt x="97789" y="154374"/>
                      <a:pt x="87641" y="156533"/>
                      <a:pt x="76990" y="156533"/>
                    </a:cubicBezTo>
                    <a:lnTo>
                      <a:pt x="25561" y="156533"/>
                    </a:lnTo>
                    <a:lnTo>
                      <a:pt x="21389" y="154804"/>
                    </a:lnTo>
                    <a:lnTo>
                      <a:pt x="2587" y="131568"/>
                    </a:lnTo>
                    <a:lnTo>
                      <a:pt x="154" y="126997"/>
                    </a:lnTo>
                    <a:lnTo>
                      <a:pt x="154" y="25715"/>
                    </a:lnTo>
                    <a:lnTo>
                      <a:pt x="0" y="2534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A2548B3D-83DC-2297-1497-FC133722E40C}"/>
                  </a:ext>
                </a:extLst>
              </p:cNvPr>
              <p:cNvSpPr/>
              <p:nvPr/>
            </p:nvSpPr>
            <p:spPr>
              <a:xfrm rot="5400000">
                <a:off x="1840329" y="5197837"/>
                <a:ext cx="102016" cy="170826"/>
              </a:xfrm>
              <a:custGeom>
                <a:avLst/>
                <a:gdLst>
                  <a:gd name="connsiteX0" fmla="*/ 0 w 102016"/>
                  <a:gd name="connsiteY0" fmla="*/ 145483 h 170826"/>
                  <a:gd name="connsiteX1" fmla="*/ 154 w 102016"/>
                  <a:gd name="connsiteY1" fmla="*/ 145111 h 170826"/>
                  <a:gd name="connsiteX2" fmla="*/ 154 w 102016"/>
                  <a:gd name="connsiteY2" fmla="*/ 25715 h 170826"/>
                  <a:gd name="connsiteX3" fmla="*/ 0 w 102016"/>
                  <a:gd name="connsiteY3" fmla="*/ 25343 h 170826"/>
                  <a:gd name="connsiteX4" fmla="*/ 7378 w 102016"/>
                  <a:gd name="connsiteY4" fmla="*/ 7532 h 170826"/>
                  <a:gd name="connsiteX5" fmla="*/ 25561 w 102016"/>
                  <a:gd name="connsiteY5" fmla="*/ 0 h 170826"/>
                  <a:gd name="connsiteX6" fmla="*/ 76990 w 102016"/>
                  <a:gd name="connsiteY6" fmla="*/ 0 h 170826"/>
                  <a:gd name="connsiteX7" fmla="*/ 83907 w 102016"/>
                  <a:gd name="connsiteY7" fmla="*/ 1396 h 170826"/>
                  <a:gd name="connsiteX8" fmla="*/ 94549 w 102016"/>
                  <a:gd name="connsiteY8" fmla="*/ 117912 h 170826"/>
                  <a:gd name="connsiteX9" fmla="*/ 102016 w 102016"/>
                  <a:gd name="connsiteY9" fmla="*/ 165774 h 170826"/>
                  <a:gd name="connsiteX10" fmla="*/ 76990 w 102016"/>
                  <a:gd name="connsiteY10" fmla="*/ 170826 h 170826"/>
                  <a:gd name="connsiteX11" fmla="*/ 25561 w 102016"/>
                  <a:gd name="connsiteY11" fmla="*/ 170826 h 170826"/>
                  <a:gd name="connsiteX12" fmla="*/ 7378 w 102016"/>
                  <a:gd name="connsiteY12" fmla="*/ 163294 h 170826"/>
                  <a:gd name="connsiteX13" fmla="*/ 0 w 102016"/>
                  <a:gd name="connsiteY13" fmla="*/ 145483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2016" h="170826">
                    <a:moveTo>
                      <a:pt x="0" y="145483"/>
                    </a:moveTo>
                    <a:lnTo>
                      <a:pt x="154" y="145111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83907" y="1396"/>
                    </a:lnTo>
                    <a:lnTo>
                      <a:pt x="94549" y="117912"/>
                    </a:lnTo>
                    <a:lnTo>
                      <a:pt x="102016" y="165774"/>
                    </a:lnTo>
                    <a:lnTo>
                      <a:pt x="76990" y="170826"/>
                    </a:lnTo>
                    <a:lnTo>
                      <a:pt x="25561" y="170826"/>
                    </a:lnTo>
                    <a:cubicBezTo>
                      <a:pt x="18460" y="170826"/>
                      <a:pt x="12031" y="167948"/>
                      <a:pt x="7378" y="163294"/>
                    </a:cubicBezTo>
                    <a:lnTo>
                      <a:pt x="0" y="14548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8A9B924A-75DA-741D-13DB-1BD6895782EE}"/>
                  </a:ext>
                </a:extLst>
              </p:cNvPr>
              <p:cNvSpPr/>
              <p:nvPr/>
            </p:nvSpPr>
            <p:spPr>
              <a:xfrm rot="5400000">
                <a:off x="2027689" y="5182107"/>
                <a:ext cx="83585" cy="183857"/>
              </a:xfrm>
              <a:custGeom>
                <a:avLst/>
                <a:gdLst>
                  <a:gd name="connsiteX0" fmla="*/ 0 w 83585"/>
                  <a:gd name="connsiteY0" fmla="*/ 158514 h 183857"/>
                  <a:gd name="connsiteX1" fmla="*/ 154 w 83585"/>
                  <a:gd name="connsiteY1" fmla="*/ 158142 h 183857"/>
                  <a:gd name="connsiteX2" fmla="*/ 154 w 83585"/>
                  <a:gd name="connsiteY2" fmla="*/ 25715 h 183857"/>
                  <a:gd name="connsiteX3" fmla="*/ 0 w 83585"/>
                  <a:gd name="connsiteY3" fmla="*/ 25343 h 183857"/>
                  <a:gd name="connsiteX4" fmla="*/ 7378 w 83585"/>
                  <a:gd name="connsiteY4" fmla="*/ 7532 h 183857"/>
                  <a:gd name="connsiteX5" fmla="*/ 25561 w 83585"/>
                  <a:gd name="connsiteY5" fmla="*/ 0 h 183857"/>
                  <a:gd name="connsiteX6" fmla="*/ 76048 w 83585"/>
                  <a:gd name="connsiteY6" fmla="*/ 0 h 183857"/>
                  <a:gd name="connsiteX7" fmla="*/ 80540 w 83585"/>
                  <a:gd name="connsiteY7" fmla="*/ 149191 h 183857"/>
                  <a:gd name="connsiteX8" fmla="*/ 83585 w 83585"/>
                  <a:gd name="connsiteY8" fmla="*/ 182526 h 183857"/>
                  <a:gd name="connsiteX9" fmla="*/ 76990 w 83585"/>
                  <a:gd name="connsiteY9" fmla="*/ 183857 h 183857"/>
                  <a:gd name="connsiteX10" fmla="*/ 25561 w 83585"/>
                  <a:gd name="connsiteY10" fmla="*/ 183857 h 183857"/>
                  <a:gd name="connsiteX11" fmla="*/ 7378 w 83585"/>
                  <a:gd name="connsiteY11" fmla="*/ 176325 h 183857"/>
                  <a:gd name="connsiteX12" fmla="*/ 0 w 83585"/>
                  <a:gd name="connsiteY12" fmla="*/ 158514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585" h="183857">
                    <a:moveTo>
                      <a:pt x="0" y="158514"/>
                    </a:moveTo>
                    <a:lnTo>
                      <a:pt x="154" y="158142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048" y="0"/>
                    </a:lnTo>
                    <a:lnTo>
                      <a:pt x="80540" y="149191"/>
                    </a:lnTo>
                    <a:lnTo>
                      <a:pt x="83585" y="182526"/>
                    </a:lnTo>
                    <a:lnTo>
                      <a:pt x="76990" y="183857"/>
                    </a:lnTo>
                    <a:lnTo>
                      <a:pt x="25561" y="183857"/>
                    </a:lnTo>
                    <a:cubicBezTo>
                      <a:pt x="18460" y="183857"/>
                      <a:pt x="12031" y="180979"/>
                      <a:pt x="7378" y="176325"/>
                    </a:cubicBezTo>
                    <a:lnTo>
                      <a:pt x="0" y="158514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9CCFC832-232F-A05A-CFDB-4300C1EFCD1F}"/>
                  </a:ext>
                </a:extLst>
              </p:cNvPr>
              <p:cNvSpPr/>
              <p:nvPr/>
            </p:nvSpPr>
            <p:spPr>
              <a:xfrm rot="5400000">
                <a:off x="2213015" y="5181441"/>
                <a:ext cx="82253" cy="183857"/>
              </a:xfrm>
              <a:custGeom>
                <a:avLst/>
                <a:gdLst>
                  <a:gd name="connsiteX0" fmla="*/ 0 w 82253"/>
                  <a:gd name="connsiteY0" fmla="*/ 158514 h 183857"/>
                  <a:gd name="connsiteX1" fmla="*/ 154 w 82253"/>
                  <a:gd name="connsiteY1" fmla="*/ 158142 h 183857"/>
                  <a:gd name="connsiteX2" fmla="*/ 154 w 82253"/>
                  <a:gd name="connsiteY2" fmla="*/ 25715 h 183857"/>
                  <a:gd name="connsiteX3" fmla="*/ 0 w 82253"/>
                  <a:gd name="connsiteY3" fmla="*/ 25343 h 183857"/>
                  <a:gd name="connsiteX4" fmla="*/ 7378 w 82253"/>
                  <a:gd name="connsiteY4" fmla="*/ 7532 h 183857"/>
                  <a:gd name="connsiteX5" fmla="*/ 25561 w 82253"/>
                  <a:gd name="connsiteY5" fmla="*/ 0 h 183857"/>
                  <a:gd name="connsiteX6" fmla="*/ 76990 w 82253"/>
                  <a:gd name="connsiteY6" fmla="*/ 0 h 183857"/>
                  <a:gd name="connsiteX7" fmla="*/ 82253 w 82253"/>
                  <a:gd name="connsiteY7" fmla="*/ 1063 h 183857"/>
                  <a:gd name="connsiteX8" fmla="*/ 80540 w 82253"/>
                  <a:gd name="connsiteY8" fmla="*/ 19815 h 183857"/>
                  <a:gd name="connsiteX9" fmla="*/ 75812 w 82253"/>
                  <a:gd name="connsiteY9" fmla="*/ 176833 h 183857"/>
                  <a:gd name="connsiteX10" fmla="*/ 76024 w 82253"/>
                  <a:gd name="connsiteY10" fmla="*/ 183857 h 183857"/>
                  <a:gd name="connsiteX11" fmla="*/ 25561 w 82253"/>
                  <a:gd name="connsiteY11" fmla="*/ 183857 h 183857"/>
                  <a:gd name="connsiteX12" fmla="*/ 7378 w 82253"/>
                  <a:gd name="connsiteY12" fmla="*/ 176325 h 183857"/>
                  <a:gd name="connsiteX13" fmla="*/ 0 w 82253"/>
                  <a:gd name="connsiteY13" fmla="*/ 158514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2253" h="183857">
                    <a:moveTo>
                      <a:pt x="0" y="158514"/>
                    </a:moveTo>
                    <a:lnTo>
                      <a:pt x="154" y="158142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82253" y="1063"/>
                    </a:lnTo>
                    <a:lnTo>
                      <a:pt x="80540" y="19815"/>
                    </a:lnTo>
                    <a:cubicBezTo>
                      <a:pt x="77403" y="71666"/>
                      <a:pt x="75812" y="124123"/>
                      <a:pt x="75812" y="176833"/>
                    </a:cubicBezTo>
                    <a:lnTo>
                      <a:pt x="76024" y="183857"/>
                    </a:lnTo>
                    <a:lnTo>
                      <a:pt x="25561" y="183857"/>
                    </a:lnTo>
                    <a:cubicBezTo>
                      <a:pt x="18460" y="183857"/>
                      <a:pt x="12031" y="180979"/>
                      <a:pt x="7378" y="176325"/>
                    </a:cubicBezTo>
                    <a:lnTo>
                      <a:pt x="0" y="158514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179BC4E5-5CCE-5AE9-C711-62F382A6D0B7}"/>
                  </a:ext>
                </a:extLst>
              </p:cNvPr>
              <p:cNvSpPr/>
              <p:nvPr/>
            </p:nvSpPr>
            <p:spPr>
              <a:xfrm rot="5400000">
                <a:off x="2382401" y="5196715"/>
                <a:ext cx="99771" cy="170826"/>
              </a:xfrm>
              <a:custGeom>
                <a:avLst/>
                <a:gdLst>
                  <a:gd name="connsiteX0" fmla="*/ 0 w 99771"/>
                  <a:gd name="connsiteY0" fmla="*/ 145483 h 170826"/>
                  <a:gd name="connsiteX1" fmla="*/ 154 w 99771"/>
                  <a:gd name="connsiteY1" fmla="*/ 145111 h 170826"/>
                  <a:gd name="connsiteX2" fmla="*/ 154 w 99771"/>
                  <a:gd name="connsiteY2" fmla="*/ 25715 h 170826"/>
                  <a:gd name="connsiteX3" fmla="*/ 0 w 99771"/>
                  <a:gd name="connsiteY3" fmla="*/ 25343 h 170826"/>
                  <a:gd name="connsiteX4" fmla="*/ 7378 w 99771"/>
                  <a:gd name="connsiteY4" fmla="*/ 7532 h 170826"/>
                  <a:gd name="connsiteX5" fmla="*/ 25561 w 99771"/>
                  <a:gd name="connsiteY5" fmla="*/ 0 h 170826"/>
                  <a:gd name="connsiteX6" fmla="*/ 76990 w 99771"/>
                  <a:gd name="connsiteY6" fmla="*/ 0 h 170826"/>
                  <a:gd name="connsiteX7" fmla="*/ 99771 w 99771"/>
                  <a:gd name="connsiteY7" fmla="*/ 4599 h 170826"/>
                  <a:gd name="connsiteX8" fmla="*/ 94550 w 99771"/>
                  <a:gd name="connsiteY8" fmla="*/ 38064 h 170826"/>
                  <a:gd name="connsiteX9" fmla="*/ 82526 w 99771"/>
                  <a:gd name="connsiteY9" fmla="*/ 169709 h 170826"/>
                  <a:gd name="connsiteX10" fmla="*/ 76990 w 99771"/>
                  <a:gd name="connsiteY10" fmla="*/ 170826 h 170826"/>
                  <a:gd name="connsiteX11" fmla="*/ 25561 w 99771"/>
                  <a:gd name="connsiteY11" fmla="*/ 170826 h 170826"/>
                  <a:gd name="connsiteX12" fmla="*/ 7378 w 99771"/>
                  <a:gd name="connsiteY12" fmla="*/ 163294 h 170826"/>
                  <a:gd name="connsiteX13" fmla="*/ 0 w 99771"/>
                  <a:gd name="connsiteY13" fmla="*/ 145483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9771" h="170826">
                    <a:moveTo>
                      <a:pt x="0" y="145483"/>
                    </a:moveTo>
                    <a:lnTo>
                      <a:pt x="154" y="145111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99771" y="4599"/>
                    </a:lnTo>
                    <a:lnTo>
                      <a:pt x="94550" y="38064"/>
                    </a:lnTo>
                    <a:lnTo>
                      <a:pt x="82526" y="169709"/>
                    </a:lnTo>
                    <a:lnTo>
                      <a:pt x="76990" y="170826"/>
                    </a:lnTo>
                    <a:lnTo>
                      <a:pt x="25561" y="170826"/>
                    </a:lnTo>
                    <a:cubicBezTo>
                      <a:pt x="18460" y="170826"/>
                      <a:pt x="12031" y="167948"/>
                      <a:pt x="7378" y="163294"/>
                    </a:cubicBezTo>
                    <a:lnTo>
                      <a:pt x="0" y="14548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F590DF6C-E4A4-EF89-9DEC-5188013EC467}"/>
                  </a:ext>
                </a:extLst>
              </p:cNvPr>
              <p:cNvSpPr/>
              <p:nvPr/>
            </p:nvSpPr>
            <p:spPr>
              <a:xfrm rot="5400000">
                <a:off x="2533986" y="5216757"/>
                <a:ext cx="124403" cy="155374"/>
              </a:xfrm>
              <a:custGeom>
                <a:avLst/>
                <a:gdLst>
                  <a:gd name="connsiteX0" fmla="*/ 0 w 124403"/>
                  <a:gd name="connsiteY0" fmla="*/ 130031 h 155374"/>
                  <a:gd name="connsiteX1" fmla="*/ 154 w 124403"/>
                  <a:gd name="connsiteY1" fmla="*/ 129659 h 155374"/>
                  <a:gd name="connsiteX2" fmla="*/ 154 w 124403"/>
                  <a:gd name="connsiteY2" fmla="*/ 24556 h 155374"/>
                  <a:gd name="connsiteX3" fmla="*/ 0 w 124403"/>
                  <a:gd name="connsiteY3" fmla="*/ 24184 h 155374"/>
                  <a:gd name="connsiteX4" fmla="*/ 7378 w 124403"/>
                  <a:gd name="connsiteY4" fmla="*/ 6373 h 155374"/>
                  <a:gd name="connsiteX5" fmla="*/ 22764 w 124403"/>
                  <a:gd name="connsiteY5" fmla="*/ 0 h 155374"/>
                  <a:gd name="connsiteX6" fmla="*/ 23063 w 124403"/>
                  <a:gd name="connsiteY6" fmla="*/ 124 h 155374"/>
                  <a:gd name="connsiteX7" fmla="*/ 83346 w 124403"/>
                  <a:gd name="connsiteY7" fmla="*/ 124 h 155374"/>
                  <a:gd name="connsiteX8" fmla="*/ 107018 w 124403"/>
                  <a:gd name="connsiteY8" fmla="*/ 4903 h 155374"/>
                  <a:gd name="connsiteX9" fmla="*/ 124403 w 124403"/>
                  <a:gd name="connsiteY9" fmla="*/ 16625 h 155374"/>
                  <a:gd name="connsiteX10" fmla="*/ 117581 w 124403"/>
                  <a:gd name="connsiteY10" fmla="*/ 46614 h 155374"/>
                  <a:gd name="connsiteX11" fmla="*/ 101382 w 124403"/>
                  <a:gd name="connsiteY11" fmla="*/ 150450 h 155374"/>
                  <a:gd name="connsiteX12" fmla="*/ 76990 w 124403"/>
                  <a:gd name="connsiteY12" fmla="*/ 155374 h 155374"/>
                  <a:gd name="connsiteX13" fmla="*/ 25561 w 124403"/>
                  <a:gd name="connsiteY13" fmla="*/ 155374 h 155374"/>
                  <a:gd name="connsiteX14" fmla="*/ 7378 w 124403"/>
                  <a:gd name="connsiteY14" fmla="*/ 147842 h 155374"/>
                  <a:gd name="connsiteX15" fmla="*/ 0 w 124403"/>
                  <a:gd name="connsiteY15" fmla="*/ 130031 h 155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4403" h="155374">
                    <a:moveTo>
                      <a:pt x="0" y="130031"/>
                    </a:moveTo>
                    <a:lnTo>
                      <a:pt x="154" y="129659"/>
                    </a:lnTo>
                    <a:lnTo>
                      <a:pt x="154" y="24556"/>
                    </a:lnTo>
                    <a:lnTo>
                      <a:pt x="0" y="24184"/>
                    </a:lnTo>
                    <a:lnTo>
                      <a:pt x="7378" y="6373"/>
                    </a:lnTo>
                    <a:lnTo>
                      <a:pt x="22764" y="0"/>
                    </a:lnTo>
                    <a:lnTo>
                      <a:pt x="23063" y="124"/>
                    </a:lnTo>
                    <a:lnTo>
                      <a:pt x="83346" y="124"/>
                    </a:lnTo>
                    <a:lnTo>
                      <a:pt x="107018" y="4903"/>
                    </a:lnTo>
                    <a:lnTo>
                      <a:pt x="124403" y="16625"/>
                    </a:lnTo>
                    <a:lnTo>
                      <a:pt x="117581" y="46614"/>
                    </a:lnTo>
                    <a:lnTo>
                      <a:pt x="101382" y="150450"/>
                    </a:lnTo>
                    <a:lnTo>
                      <a:pt x="76990" y="155374"/>
                    </a:lnTo>
                    <a:lnTo>
                      <a:pt x="25561" y="155374"/>
                    </a:lnTo>
                    <a:cubicBezTo>
                      <a:pt x="18460" y="155374"/>
                      <a:pt x="12031" y="152496"/>
                      <a:pt x="7378" y="147842"/>
                    </a:cubicBezTo>
                    <a:lnTo>
                      <a:pt x="0" y="130031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85FF75A5-67DC-E2CD-E652-E6E24103C447}"/>
                  </a:ext>
                </a:extLst>
              </p:cNvPr>
              <p:cNvSpPr/>
              <p:nvPr/>
            </p:nvSpPr>
            <p:spPr>
              <a:xfrm rot="5400000">
                <a:off x="2652234" y="5266836"/>
                <a:ext cx="136292" cy="93261"/>
              </a:xfrm>
              <a:custGeom>
                <a:avLst/>
                <a:gdLst>
                  <a:gd name="connsiteX0" fmla="*/ 0 w 136292"/>
                  <a:gd name="connsiteY0" fmla="*/ 89125 h 93261"/>
                  <a:gd name="connsiteX1" fmla="*/ 34104 w 136292"/>
                  <a:gd name="connsiteY1" fmla="*/ 46975 h 93261"/>
                  <a:gd name="connsiteX2" fmla="*/ 83384 w 136292"/>
                  <a:gd name="connsiteY2" fmla="*/ 12144 h 93261"/>
                  <a:gd name="connsiteX3" fmla="*/ 136290 w 136292"/>
                  <a:gd name="connsiteY3" fmla="*/ 0 h 93261"/>
                  <a:gd name="connsiteX4" fmla="*/ 136292 w 136292"/>
                  <a:gd name="connsiteY4" fmla="*/ 10 h 93261"/>
                  <a:gd name="connsiteX5" fmla="*/ 119550 w 136292"/>
                  <a:gd name="connsiteY5" fmla="*/ 73607 h 93261"/>
                  <a:gd name="connsiteX6" fmla="*/ 98516 w 136292"/>
                  <a:gd name="connsiteY6" fmla="*/ 87787 h 93261"/>
                  <a:gd name="connsiteX7" fmla="*/ 71405 w 136292"/>
                  <a:gd name="connsiteY7" fmla="*/ 93261 h 93261"/>
                  <a:gd name="connsiteX8" fmla="*/ 70268 w 136292"/>
                  <a:gd name="connsiteY8" fmla="*/ 93261 h 93261"/>
                  <a:gd name="connsiteX9" fmla="*/ 63912 w 136292"/>
                  <a:gd name="connsiteY9" fmla="*/ 91978 h 93261"/>
                  <a:gd name="connsiteX10" fmla="*/ 12483 w 136292"/>
                  <a:gd name="connsiteY10" fmla="*/ 91978 h 93261"/>
                  <a:gd name="connsiteX11" fmla="*/ 9686 w 136292"/>
                  <a:gd name="connsiteY11" fmla="*/ 93137 h 93261"/>
                  <a:gd name="connsiteX12" fmla="*/ 0 w 136292"/>
                  <a:gd name="connsiteY12" fmla="*/ 89125 h 93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292" h="93261">
                    <a:moveTo>
                      <a:pt x="0" y="89125"/>
                    </a:moveTo>
                    <a:lnTo>
                      <a:pt x="34104" y="46975"/>
                    </a:lnTo>
                    <a:cubicBezTo>
                      <a:pt x="49809" y="31851"/>
                      <a:pt x="66294" y="20107"/>
                      <a:pt x="83384" y="12144"/>
                    </a:cubicBezTo>
                    <a:lnTo>
                      <a:pt x="136290" y="0"/>
                    </a:lnTo>
                    <a:lnTo>
                      <a:pt x="136292" y="10"/>
                    </a:lnTo>
                    <a:lnTo>
                      <a:pt x="119550" y="73607"/>
                    </a:lnTo>
                    <a:lnTo>
                      <a:pt x="98516" y="87787"/>
                    </a:lnTo>
                    <a:cubicBezTo>
                      <a:pt x="90184" y="91312"/>
                      <a:pt x="81022" y="93261"/>
                      <a:pt x="71405" y="93261"/>
                    </a:cubicBezTo>
                    <a:lnTo>
                      <a:pt x="70268" y="93261"/>
                    </a:lnTo>
                    <a:lnTo>
                      <a:pt x="63912" y="91978"/>
                    </a:lnTo>
                    <a:lnTo>
                      <a:pt x="12483" y="91978"/>
                    </a:lnTo>
                    <a:lnTo>
                      <a:pt x="9686" y="93137"/>
                    </a:lnTo>
                    <a:lnTo>
                      <a:pt x="0" y="89125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8ECE59B6-EAEF-A427-80F8-593EFBB35083}"/>
                  </a:ext>
                </a:extLst>
              </p:cNvPr>
              <p:cNvSpPr/>
              <p:nvPr/>
            </p:nvSpPr>
            <p:spPr>
              <a:xfrm rot="5400000">
                <a:off x="1546695" y="5280121"/>
                <a:ext cx="126261" cy="76726"/>
              </a:xfrm>
              <a:custGeom>
                <a:avLst/>
                <a:gdLst>
                  <a:gd name="connsiteX0" fmla="*/ 0 w 126261"/>
                  <a:gd name="connsiteY0" fmla="*/ 0 h 76726"/>
                  <a:gd name="connsiteX1" fmla="*/ 61373 w 126261"/>
                  <a:gd name="connsiteY1" fmla="*/ 0 h 76726"/>
                  <a:gd name="connsiteX2" fmla="*/ 110624 w 126261"/>
                  <a:gd name="connsiteY2" fmla="*/ 20400 h 76726"/>
                  <a:gd name="connsiteX3" fmla="*/ 114886 w 126261"/>
                  <a:gd name="connsiteY3" fmla="*/ 26721 h 76726"/>
                  <a:gd name="connsiteX4" fmla="*/ 126261 w 126261"/>
                  <a:gd name="connsiteY4" fmla="*/ 76726 h 76726"/>
                  <a:gd name="connsiteX5" fmla="*/ 24071 w 126261"/>
                  <a:gd name="connsiteY5" fmla="*/ 29750 h 76726"/>
                  <a:gd name="connsiteX6" fmla="*/ 0 w 126261"/>
                  <a:gd name="connsiteY6" fmla="*/ 0 h 76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261" h="76726">
                    <a:moveTo>
                      <a:pt x="0" y="0"/>
                    </a:moveTo>
                    <a:lnTo>
                      <a:pt x="61373" y="0"/>
                    </a:lnTo>
                    <a:cubicBezTo>
                      <a:pt x="80607" y="0"/>
                      <a:pt x="98019" y="7796"/>
                      <a:pt x="110624" y="20400"/>
                    </a:cubicBezTo>
                    <a:lnTo>
                      <a:pt x="114886" y="26721"/>
                    </a:lnTo>
                    <a:lnTo>
                      <a:pt x="126261" y="76726"/>
                    </a:lnTo>
                    <a:cubicBezTo>
                      <a:pt x="90013" y="76726"/>
                      <a:pt x="55480" y="59999"/>
                      <a:pt x="24071" y="2975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月 427">
                <a:extLst>
                  <a:ext uri="{FF2B5EF4-FFF2-40B4-BE49-F238E27FC236}">
                    <a16:creationId xmlns:a16="http://schemas.microsoft.com/office/drawing/2014/main" id="{D77DB4F0-6F5F-BCA9-BEA4-AA28A5AE7E92}"/>
                  </a:ext>
                </a:extLst>
              </p:cNvPr>
              <p:cNvSpPr/>
              <p:nvPr/>
            </p:nvSpPr>
            <p:spPr>
              <a:xfrm rot="5400000">
                <a:off x="2037970" y="4650434"/>
                <a:ext cx="262534" cy="1195550"/>
              </a:xfrm>
              <a:prstGeom prst="moon">
                <a:avLst>
                  <a:gd name="adj" fmla="val 71981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AA2162B4-09D8-7D42-7D0F-98DBC9EE9793}"/>
                </a:ext>
              </a:extLst>
            </p:cNvPr>
            <p:cNvGrpSpPr/>
            <p:nvPr/>
          </p:nvGrpSpPr>
          <p:grpSpPr>
            <a:xfrm>
              <a:off x="8228105" y="4540153"/>
              <a:ext cx="1166347" cy="869221"/>
              <a:chOff x="8263609" y="1582604"/>
              <a:chExt cx="1166347" cy="869221"/>
            </a:xfrm>
          </p:grpSpPr>
          <p:sp>
            <p:nvSpPr>
              <p:cNvPr id="430" name="稲妻 429">
                <a:extLst>
                  <a:ext uri="{FF2B5EF4-FFF2-40B4-BE49-F238E27FC236}">
                    <a16:creationId xmlns:a16="http://schemas.microsoft.com/office/drawing/2014/main" id="{532769A8-6039-12ED-EFE3-D44804AE3749}"/>
                  </a:ext>
                </a:extLst>
              </p:cNvPr>
              <p:cNvSpPr/>
              <p:nvPr/>
            </p:nvSpPr>
            <p:spPr>
              <a:xfrm rot="6300000">
                <a:off x="8487759" y="1580245"/>
                <a:ext cx="393839" cy="39855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稲妻 430">
                <a:extLst>
                  <a:ext uri="{FF2B5EF4-FFF2-40B4-BE49-F238E27FC236}">
                    <a16:creationId xmlns:a16="http://schemas.microsoft.com/office/drawing/2014/main" id="{E47F6077-4DA7-786D-D4EB-B31E3DC8C4D3}"/>
                  </a:ext>
                </a:extLst>
              </p:cNvPr>
              <p:cNvSpPr/>
              <p:nvPr/>
            </p:nvSpPr>
            <p:spPr>
              <a:xfrm rot="9900000">
                <a:off x="8263609" y="2053267"/>
                <a:ext cx="393839" cy="39855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5EB12EB3-D2FA-B265-BA51-8FE7B6A7C264}"/>
                  </a:ext>
                </a:extLst>
              </p:cNvPr>
              <p:cNvGrpSpPr/>
              <p:nvPr/>
            </p:nvGrpSpPr>
            <p:grpSpPr>
              <a:xfrm rot="2309539">
                <a:off x="8373823" y="2090604"/>
                <a:ext cx="1056133" cy="161911"/>
                <a:chOff x="1826411" y="4507735"/>
                <a:chExt cx="712236" cy="179779"/>
              </a:xfrm>
            </p:grpSpPr>
            <p:sp>
              <p:nvSpPr>
                <p:cNvPr id="433" name="テキスト ボックス 432">
                  <a:extLst>
                    <a:ext uri="{FF2B5EF4-FFF2-40B4-BE49-F238E27FC236}">
                      <a16:creationId xmlns:a16="http://schemas.microsoft.com/office/drawing/2014/main" id="{2BD9DC2D-2121-1E44-E3A9-3EDDC00F9373}"/>
                    </a:ext>
                  </a:extLst>
                </p:cNvPr>
                <p:cNvSpPr txBox="1"/>
                <p:nvPr/>
              </p:nvSpPr>
              <p:spPr>
                <a:xfrm rot="20382159">
                  <a:off x="1829752" y="4507735"/>
                  <a:ext cx="708895" cy="179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solidFill>
                        <a:sysClr val="windowText" lastClr="00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ギリギリギリギリ</a:t>
                  </a:r>
                </a:p>
              </p:txBody>
            </p:sp>
            <p:sp>
              <p:nvSpPr>
                <p:cNvPr id="434" name="テキスト ボックス 433">
                  <a:extLst>
                    <a:ext uri="{FF2B5EF4-FFF2-40B4-BE49-F238E27FC236}">
                      <a16:creationId xmlns:a16="http://schemas.microsoft.com/office/drawing/2014/main" id="{847EDB92-070C-B7D2-F93B-06C96E80B566}"/>
                    </a:ext>
                  </a:extLst>
                </p:cNvPr>
                <p:cNvSpPr txBox="1"/>
                <p:nvPr/>
              </p:nvSpPr>
              <p:spPr>
                <a:xfrm rot="20382159">
                  <a:off x="1826411" y="4507736"/>
                  <a:ext cx="708895" cy="179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rgbClr val="FFFF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ギリギリギリギリ</a:t>
                  </a:r>
                </a:p>
              </p:txBody>
            </p:sp>
          </p:grpSp>
        </p:grpSp>
      </p:grpSp>
      <p:grpSp>
        <p:nvGrpSpPr>
          <p:cNvPr id="485" name="グループ化 484">
            <a:extLst>
              <a:ext uri="{FF2B5EF4-FFF2-40B4-BE49-F238E27FC236}">
                <a16:creationId xmlns:a16="http://schemas.microsoft.com/office/drawing/2014/main" id="{ED176016-AEB1-E8F9-4D17-54CFEB9FA6C6}"/>
              </a:ext>
            </a:extLst>
          </p:cNvPr>
          <p:cNvGrpSpPr/>
          <p:nvPr/>
        </p:nvGrpSpPr>
        <p:grpSpPr>
          <a:xfrm>
            <a:off x="3613150" y="3890396"/>
            <a:ext cx="2730821" cy="2439362"/>
            <a:chOff x="3613150" y="3890395"/>
            <a:chExt cx="2861890" cy="2556442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8AF9CF6F-C6C5-3F01-5361-3DDAE6F9E2B5}"/>
                </a:ext>
              </a:extLst>
            </p:cNvPr>
            <p:cNvGrpSpPr/>
            <p:nvPr/>
          </p:nvGrpSpPr>
          <p:grpSpPr>
            <a:xfrm>
              <a:off x="3613150" y="3890395"/>
              <a:ext cx="2705100" cy="2556442"/>
              <a:chOff x="3613150" y="3890395"/>
              <a:chExt cx="2705100" cy="2556442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BF8BF120-406B-FC9F-3E35-B575A7FEE021}"/>
                  </a:ext>
                </a:extLst>
              </p:cNvPr>
              <p:cNvGrpSpPr/>
              <p:nvPr/>
            </p:nvGrpSpPr>
            <p:grpSpPr>
              <a:xfrm>
                <a:off x="3665537" y="39703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4BF90EB1-587C-7F5C-F601-F61D9FEFADD0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62" name="四角形: 上の 2 つの角を丸める 61">
                    <a:extLst>
                      <a:ext uri="{FF2B5EF4-FFF2-40B4-BE49-F238E27FC236}">
                        <a16:creationId xmlns:a16="http://schemas.microsoft.com/office/drawing/2014/main" id="{C76A7DFF-39B1-5E52-09AB-2169D26BF9D6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四角形: 上の 2 つの角を丸める 62">
                    <a:extLst>
                      <a:ext uri="{FF2B5EF4-FFF2-40B4-BE49-F238E27FC236}">
                        <a16:creationId xmlns:a16="http://schemas.microsoft.com/office/drawing/2014/main" id="{97CB343E-DAFC-0EFF-09BA-659E421B4F98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F805CB08-33E8-7095-68E5-C734165307FD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7BF8F02A-DEA8-C9E6-BA62-8CD23D17E8E9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3019FF63-A21E-B1CC-D57C-C25A8CC0F4A1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5931E276-62C2-27C9-4B96-29A3DD4B57A9}"/>
                  </a:ext>
                </a:extLst>
              </p:cNvPr>
              <p:cNvGrpSpPr/>
              <p:nvPr/>
            </p:nvGrpSpPr>
            <p:grpSpPr>
              <a:xfrm>
                <a:off x="4358225" y="3890395"/>
                <a:ext cx="1253056" cy="2377858"/>
                <a:chOff x="4323376" y="3659640"/>
                <a:chExt cx="1473053" cy="2795337"/>
              </a:xfrm>
            </p:grpSpPr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836BC7F2-DC7F-63D0-08BB-E9C49A9BE6C0}"/>
                    </a:ext>
                  </a:extLst>
                </p:cNvPr>
                <p:cNvSpPr/>
                <p:nvPr/>
              </p:nvSpPr>
              <p:spPr>
                <a:xfrm flipH="1">
                  <a:off x="5439855" y="5153025"/>
                  <a:ext cx="356574" cy="1298049"/>
                </a:xfrm>
                <a:custGeom>
                  <a:avLst/>
                  <a:gdLst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164079 w 323722"/>
                    <a:gd name="connsiteY14" fmla="*/ 126852 h 1284462"/>
                    <a:gd name="connsiteX15" fmla="*/ 261649 w 323722"/>
                    <a:gd name="connsiteY15" fmla="*/ 1942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261649 w 323722"/>
                    <a:gd name="connsiteY14" fmla="*/ 19420 h 1284462"/>
                    <a:gd name="connsiteX15" fmla="*/ 297427 w 323722"/>
                    <a:gd name="connsiteY15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2773 w 323722"/>
                    <a:gd name="connsiteY12" fmla="*/ 1354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483048 h 1284462"/>
                    <a:gd name="connsiteX11" fmla="*/ 92773 w 323722"/>
                    <a:gd name="connsiteY11" fmla="*/ 135425 h 1284462"/>
                    <a:gd name="connsiteX12" fmla="*/ 297427 w 323722"/>
                    <a:gd name="connsiteY12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0 w 323722"/>
                    <a:gd name="connsiteY9" fmla="*/ 483048 h 1284462"/>
                    <a:gd name="connsiteX10" fmla="*/ 92773 w 323722"/>
                    <a:gd name="connsiteY10" fmla="*/ 135425 h 1284462"/>
                    <a:gd name="connsiteX11" fmla="*/ 297427 w 323722"/>
                    <a:gd name="connsiteY11" fmla="*/ 0 h 1284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3722" h="1284462">
                      <a:moveTo>
                        <a:pt x="297427" y="0"/>
                      </a:moveTo>
                      <a:lnTo>
                        <a:pt x="301946" y="10373"/>
                      </a:lnTo>
                      <a:cubicBezTo>
                        <a:pt x="334434" y="112640"/>
                        <a:pt x="331560" y="270312"/>
                        <a:pt x="286633" y="437982"/>
                      </a:cubicBezTo>
                      <a:cubicBezTo>
                        <a:pt x="268663" y="505050"/>
                        <a:pt x="245665" y="567369"/>
                        <a:pt x="219463" y="622635"/>
                      </a:cubicBezTo>
                      <a:lnTo>
                        <a:pt x="205505" y="645633"/>
                      </a:lnTo>
                      <a:lnTo>
                        <a:pt x="205505" y="766733"/>
                      </a:lnTo>
                      <a:lnTo>
                        <a:pt x="207055" y="766733"/>
                      </a:lnTo>
                      <a:lnTo>
                        <a:pt x="207055" y="1284462"/>
                      </a:lnTo>
                      <a:lnTo>
                        <a:pt x="1550" y="1284462"/>
                      </a:lnTo>
                      <a:cubicBezTo>
                        <a:pt x="1033" y="1017324"/>
                        <a:pt x="517" y="750186"/>
                        <a:pt x="0" y="483048"/>
                      </a:cubicBezTo>
                      <a:cubicBezTo>
                        <a:pt x="0" y="377803"/>
                        <a:pt x="5102" y="244508"/>
                        <a:pt x="92773" y="135425"/>
                      </a:cubicBezTo>
                      <a:cubicBezTo>
                        <a:pt x="180444" y="26342"/>
                        <a:pt x="263623" y="31425"/>
                        <a:pt x="29742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3363A982-30B4-1E4D-69AC-CD172ADDF3C1}"/>
                    </a:ext>
                  </a:extLst>
                </p:cNvPr>
                <p:cNvSpPr/>
                <p:nvPr/>
              </p:nvSpPr>
              <p:spPr>
                <a:xfrm>
                  <a:off x="4323376" y="5153025"/>
                  <a:ext cx="356574" cy="1298049"/>
                </a:xfrm>
                <a:custGeom>
                  <a:avLst/>
                  <a:gdLst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164079 w 323722"/>
                    <a:gd name="connsiteY14" fmla="*/ 126852 h 1284462"/>
                    <a:gd name="connsiteX15" fmla="*/ 261649 w 323722"/>
                    <a:gd name="connsiteY15" fmla="*/ 1942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261649 w 323722"/>
                    <a:gd name="connsiteY14" fmla="*/ 19420 h 1284462"/>
                    <a:gd name="connsiteX15" fmla="*/ 297427 w 323722"/>
                    <a:gd name="connsiteY15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2773 w 323722"/>
                    <a:gd name="connsiteY12" fmla="*/ 1354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483048 h 1284462"/>
                    <a:gd name="connsiteX11" fmla="*/ 92773 w 323722"/>
                    <a:gd name="connsiteY11" fmla="*/ 135425 h 1284462"/>
                    <a:gd name="connsiteX12" fmla="*/ 297427 w 323722"/>
                    <a:gd name="connsiteY12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0 w 323722"/>
                    <a:gd name="connsiteY9" fmla="*/ 483048 h 1284462"/>
                    <a:gd name="connsiteX10" fmla="*/ 92773 w 323722"/>
                    <a:gd name="connsiteY10" fmla="*/ 135425 h 1284462"/>
                    <a:gd name="connsiteX11" fmla="*/ 297427 w 323722"/>
                    <a:gd name="connsiteY11" fmla="*/ 0 h 1284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3722" h="1284462">
                      <a:moveTo>
                        <a:pt x="297427" y="0"/>
                      </a:moveTo>
                      <a:lnTo>
                        <a:pt x="301946" y="10373"/>
                      </a:lnTo>
                      <a:cubicBezTo>
                        <a:pt x="334434" y="112640"/>
                        <a:pt x="331560" y="270312"/>
                        <a:pt x="286633" y="437982"/>
                      </a:cubicBezTo>
                      <a:cubicBezTo>
                        <a:pt x="268663" y="505050"/>
                        <a:pt x="245665" y="567369"/>
                        <a:pt x="219463" y="622635"/>
                      </a:cubicBezTo>
                      <a:lnTo>
                        <a:pt x="205505" y="645633"/>
                      </a:lnTo>
                      <a:lnTo>
                        <a:pt x="205505" y="766733"/>
                      </a:lnTo>
                      <a:lnTo>
                        <a:pt x="207055" y="766733"/>
                      </a:lnTo>
                      <a:lnTo>
                        <a:pt x="207055" y="1284462"/>
                      </a:lnTo>
                      <a:lnTo>
                        <a:pt x="1550" y="1284462"/>
                      </a:lnTo>
                      <a:cubicBezTo>
                        <a:pt x="1033" y="1017324"/>
                        <a:pt x="517" y="750186"/>
                        <a:pt x="0" y="483048"/>
                      </a:cubicBezTo>
                      <a:cubicBezTo>
                        <a:pt x="0" y="377803"/>
                        <a:pt x="5102" y="244508"/>
                        <a:pt x="92773" y="135425"/>
                      </a:cubicBezTo>
                      <a:cubicBezTo>
                        <a:pt x="180444" y="26342"/>
                        <a:pt x="263623" y="31425"/>
                        <a:pt x="29742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FD0A1756-565E-271B-3EAC-638489DE4D4D}"/>
                    </a:ext>
                  </a:extLst>
                </p:cNvPr>
                <p:cNvSpPr/>
                <p:nvPr/>
              </p:nvSpPr>
              <p:spPr>
                <a:xfrm>
                  <a:off x="4450677" y="5133990"/>
                  <a:ext cx="1218451" cy="1320987"/>
                </a:xfrm>
                <a:custGeom>
                  <a:avLst/>
                  <a:gdLst>
                    <a:gd name="connsiteX0" fmla="*/ 304722 w 1218451"/>
                    <a:gd name="connsiteY0" fmla="*/ 0 h 1320987"/>
                    <a:gd name="connsiteX1" fmla="*/ 913729 w 1218451"/>
                    <a:gd name="connsiteY1" fmla="*/ 0 h 1320987"/>
                    <a:gd name="connsiteX2" fmla="*/ 1032339 w 1218451"/>
                    <a:gd name="connsiteY2" fmla="*/ 23947 h 1320987"/>
                    <a:gd name="connsiteX3" fmla="*/ 1048327 w 1218451"/>
                    <a:gd name="connsiteY3" fmla="*/ 32625 h 1320987"/>
                    <a:gd name="connsiteX4" fmla="*/ 1043806 w 1218451"/>
                    <a:gd name="connsiteY4" fmla="*/ 42998 h 1320987"/>
                    <a:gd name="connsiteX5" fmla="*/ 1059120 w 1218451"/>
                    <a:gd name="connsiteY5" fmla="*/ 470606 h 1320987"/>
                    <a:gd name="connsiteX6" fmla="*/ 1212681 w 1218451"/>
                    <a:gd name="connsiteY6" fmla="*/ 797599 h 1320987"/>
                    <a:gd name="connsiteX7" fmla="*/ 1218451 w 1218451"/>
                    <a:gd name="connsiteY7" fmla="*/ 803861 h 1320987"/>
                    <a:gd name="connsiteX8" fmla="*/ 1218450 w 1218451"/>
                    <a:gd name="connsiteY8" fmla="*/ 1320987 h 1320987"/>
                    <a:gd name="connsiteX9" fmla="*/ 0 w 1218451"/>
                    <a:gd name="connsiteY9" fmla="*/ 1320987 h 1320987"/>
                    <a:gd name="connsiteX10" fmla="*/ 0 w 1218451"/>
                    <a:gd name="connsiteY10" fmla="*/ 803861 h 1320987"/>
                    <a:gd name="connsiteX11" fmla="*/ 5773 w 1218451"/>
                    <a:gd name="connsiteY11" fmla="*/ 797596 h 1320987"/>
                    <a:gd name="connsiteX12" fmla="*/ 159333 w 1218451"/>
                    <a:gd name="connsiteY12" fmla="*/ 470604 h 1320987"/>
                    <a:gd name="connsiteX13" fmla="*/ 174645 w 1218451"/>
                    <a:gd name="connsiteY13" fmla="*/ 42996 h 1320987"/>
                    <a:gd name="connsiteX14" fmla="*/ 170126 w 1218451"/>
                    <a:gd name="connsiteY14" fmla="*/ 32623 h 1320987"/>
                    <a:gd name="connsiteX15" fmla="*/ 186111 w 1218451"/>
                    <a:gd name="connsiteY15" fmla="*/ 23947 h 1320987"/>
                    <a:gd name="connsiteX16" fmla="*/ 304722 w 1218451"/>
                    <a:gd name="connsiteY16" fmla="*/ 0 h 1320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18451" h="1320987">
                      <a:moveTo>
                        <a:pt x="304722" y="0"/>
                      </a:moveTo>
                      <a:lnTo>
                        <a:pt x="913729" y="0"/>
                      </a:lnTo>
                      <a:cubicBezTo>
                        <a:pt x="955801" y="0"/>
                        <a:pt x="995883" y="8527"/>
                        <a:pt x="1032339" y="23947"/>
                      </a:cubicBezTo>
                      <a:lnTo>
                        <a:pt x="1048327" y="32625"/>
                      </a:lnTo>
                      <a:lnTo>
                        <a:pt x="1043806" y="42998"/>
                      </a:lnTo>
                      <a:cubicBezTo>
                        <a:pt x="1011320" y="145264"/>
                        <a:pt x="1014193" y="302936"/>
                        <a:pt x="1059120" y="470606"/>
                      </a:cubicBezTo>
                      <a:cubicBezTo>
                        <a:pt x="1095062" y="604744"/>
                        <a:pt x="1151114" y="719881"/>
                        <a:pt x="1212681" y="797599"/>
                      </a:cubicBezTo>
                      <a:lnTo>
                        <a:pt x="1218451" y="803861"/>
                      </a:lnTo>
                      <a:lnTo>
                        <a:pt x="1218450" y="1320987"/>
                      </a:lnTo>
                      <a:lnTo>
                        <a:pt x="0" y="1320987"/>
                      </a:lnTo>
                      <a:lnTo>
                        <a:pt x="0" y="803861"/>
                      </a:lnTo>
                      <a:lnTo>
                        <a:pt x="5773" y="797596"/>
                      </a:lnTo>
                      <a:cubicBezTo>
                        <a:pt x="67340" y="719879"/>
                        <a:pt x="123392" y="604741"/>
                        <a:pt x="159333" y="470604"/>
                      </a:cubicBezTo>
                      <a:cubicBezTo>
                        <a:pt x="204260" y="302934"/>
                        <a:pt x="207133" y="145262"/>
                        <a:pt x="174645" y="42996"/>
                      </a:cubicBezTo>
                      <a:lnTo>
                        <a:pt x="170126" y="32623"/>
                      </a:lnTo>
                      <a:lnTo>
                        <a:pt x="186111" y="23947"/>
                      </a:lnTo>
                      <a:cubicBezTo>
                        <a:pt x="222566" y="8527"/>
                        <a:pt x="262649" y="0"/>
                        <a:pt x="304722" y="0"/>
                      </a:cubicBezTo>
                      <a:close/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5BB3D4DB-1163-F1D3-F2C6-65F123326794}"/>
                    </a:ext>
                  </a:extLst>
                </p:cNvPr>
                <p:cNvSpPr/>
                <p:nvPr/>
              </p:nvSpPr>
              <p:spPr>
                <a:xfrm>
                  <a:off x="4753561" y="4833217"/>
                  <a:ext cx="605343" cy="660327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591799"/>
                    <a:gd name="connsiteX1" fmla="*/ 362085 w 525992"/>
                    <a:gd name="connsiteY1" fmla="*/ 0 h 591799"/>
                    <a:gd name="connsiteX2" fmla="*/ 386315 w 525992"/>
                    <a:gd name="connsiteY2" fmla="*/ 240006 h 591799"/>
                    <a:gd name="connsiteX3" fmla="*/ 519778 w 525992"/>
                    <a:gd name="connsiteY3" fmla="*/ 240006 h 591799"/>
                    <a:gd name="connsiteX4" fmla="*/ 525992 w 525992"/>
                    <a:gd name="connsiteY4" fmla="*/ 254756 h 591799"/>
                    <a:gd name="connsiteX5" fmla="*/ 268514 w 525992"/>
                    <a:gd name="connsiteY5" fmla="*/ 591799 h 591799"/>
                    <a:gd name="connsiteX6" fmla="*/ 0 w 525992"/>
                    <a:gd name="connsiteY6" fmla="*/ 254756 h 591799"/>
                    <a:gd name="connsiteX7" fmla="*/ 6215 w 525992"/>
                    <a:gd name="connsiteY7" fmla="*/ 240006 h 591799"/>
                    <a:gd name="connsiteX8" fmla="*/ 136411 w 525992"/>
                    <a:gd name="connsiteY8" fmla="*/ 240006 h 591799"/>
                    <a:gd name="connsiteX9" fmla="*/ 160641 w 525992"/>
                    <a:gd name="connsiteY9" fmla="*/ 0 h 591799"/>
                    <a:gd name="connsiteX0" fmla="*/ 160641 w 525992"/>
                    <a:gd name="connsiteY0" fmla="*/ 0 h 527387"/>
                    <a:gd name="connsiteX1" fmla="*/ 362085 w 525992"/>
                    <a:gd name="connsiteY1" fmla="*/ 0 h 527387"/>
                    <a:gd name="connsiteX2" fmla="*/ 386315 w 525992"/>
                    <a:gd name="connsiteY2" fmla="*/ 240006 h 527387"/>
                    <a:gd name="connsiteX3" fmla="*/ 519778 w 525992"/>
                    <a:gd name="connsiteY3" fmla="*/ 240006 h 527387"/>
                    <a:gd name="connsiteX4" fmla="*/ 525992 w 525992"/>
                    <a:gd name="connsiteY4" fmla="*/ 254756 h 527387"/>
                    <a:gd name="connsiteX5" fmla="*/ 268514 w 525992"/>
                    <a:gd name="connsiteY5" fmla="*/ 527387 h 527387"/>
                    <a:gd name="connsiteX6" fmla="*/ 0 w 525992"/>
                    <a:gd name="connsiteY6" fmla="*/ 254756 h 527387"/>
                    <a:gd name="connsiteX7" fmla="*/ 6215 w 525992"/>
                    <a:gd name="connsiteY7" fmla="*/ 240006 h 527387"/>
                    <a:gd name="connsiteX8" fmla="*/ 136411 w 525992"/>
                    <a:gd name="connsiteY8" fmla="*/ 240006 h 527387"/>
                    <a:gd name="connsiteX9" fmla="*/ 160641 w 525992"/>
                    <a:gd name="connsiteY9" fmla="*/ 0 h 527387"/>
                    <a:gd name="connsiteX0" fmla="*/ 160641 w 525992"/>
                    <a:gd name="connsiteY0" fmla="*/ 0 h 527435"/>
                    <a:gd name="connsiteX1" fmla="*/ 362085 w 525992"/>
                    <a:gd name="connsiteY1" fmla="*/ 0 h 527435"/>
                    <a:gd name="connsiteX2" fmla="*/ 386315 w 525992"/>
                    <a:gd name="connsiteY2" fmla="*/ 240006 h 527435"/>
                    <a:gd name="connsiteX3" fmla="*/ 519778 w 525992"/>
                    <a:gd name="connsiteY3" fmla="*/ 240006 h 527435"/>
                    <a:gd name="connsiteX4" fmla="*/ 525992 w 525992"/>
                    <a:gd name="connsiteY4" fmla="*/ 254756 h 527435"/>
                    <a:gd name="connsiteX5" fmla="*/ 268514 w 525992"/>
                    <a:gd name="connsiteY5" fmla="*/ 527387 h 527435"/>
                    <a:gd name="connsiteX6" fmla="*/ 0 w 525992"/>
                    <a:gd name="connsiteY6" fmla="*/ 254756 h 527435"/>
                    <a:gd name="connsiteX7" fmla="*/ 6215 w 525992"/>
                    <a:gd name="connsiteY7" fmla="*/ 240006 h 527435"/>
                    <a:gd name="connsiteX8" fmla="*/ 136411 w 525992"/>
                    <a:gd name="connsiteY8" fmla="*/ 240006 h 527435"/>
                    <a:gd name="connsiteX9" fmla="*/ 160641 w 525992"/>
                    <a:gd name="connsiteY9" fmla="*/ 0 h 527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5992" h="527435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506872" y="531067"/>
                        <a:pt x="268514" y="527387"/>
                      </a:cubicBezTo>
                      <a:cubicBezTo>
                        <a:pt x="30156" y="523707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lnTo>
                        <a:pt x="160641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E4779B85-9462-6B49-F2C5-D6D8477A34DA}"/>
                    </a:ext>
                  </a:extLst>
                </p:cNvPr>
                <p:cNvGrpSpPr/>
                <p:nvPr/>
              </p:nvGrpSpPr>
              <p:grpSpPr>
                <a:xfrm>
                  <a:off x="4346178" y="3659640"/>
                  <a:ext cx="1397778" cy="1418097"/>
                  <a:chOff x="1231122" y="2121256"/>
                  <a:chExt cx="1397778" cy="1418097"/>
                </a:xfrm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9A82A301-3F1A-4059-A534-E70588B4A3D3}"/>
                      </a:ext>
                    </a:extLst>
                  </p:cNvPr>
                  <p:cNvSpPr/>
                  <p:nvPr/>
                </p:nvSpPr>
                <p:spPr>
                  <a:xfrm>
                    <a:off x="1231122" y="2121256"/>
                    <a:ext cx="1397778" cy="848304"/>
                  </a:xfrm>
                  <a:custGeom>
                    <a:avLst/>
                    <a:gdLst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23796 w 1397778"/>
                      <a:gd name="connsiteY17" fmla="*/ 895789 h 895789"/>
                      <a:gd name="connsiteX18" fmla="*/ 146579 w 1397778"/>
                      <a:gd name="connsiteY18" fmla="*/ 848304 h 895789"/>
                      <a:gd name="connsiteX19" fmla="*/ 23814 w 1397778"/>
                      <a:gd name="connsiteY19" fmla="*/ 804514 h 895789"/>
                      <a:gd name="connsiteX20" fmla="*/ 106191 w 1397778"/>
                      <a:gd name="connsiteY20" fmla="*/ 710459 h 895789"/>
                      <a:gd name="connsiteX21" fmla="*/ 0 w 1397778"/>
                      <a:gd name="connsiteY21" fmla="*/ 639102 h 895789"/>
                      <a:gd name="connsiteX22" fmla="*/ 106191 w 1397778"/>
                      <a:gd name="connsiteY22" fmla="*/ 567745 h 895789"/>
                      <a:gd name="connsiteX23" fmla="*/ 23814 w 1397778"/>
                      <a:gd name="connsiteY23" fmla="*/ 473690 h 895789"/>
                      <a:gd name="connsiteX24" fmla="*/ 146579 w 1397778"/>
                      <a:gd name="connsiteY24" fmla="*/ 429900 h 895789"/>
                      <a:gd name="connsiteX25" fmla="*/ 93633 w 1397778"/>
                      <a:gd name="connsiteY25" fmla="*/ 319551 h 895789"/>
                      <a:gd name="connsiteX26" fmla="*/ 224612 w 1397778"/>
                      <a:gd name="connsiteY26" fmla="*/ 306308 h 895789"/>
                      <a:gd name="connsiteX27" fmla="*/ 204700 w 1397778"/>
                      <a:gd name="connsiteY27" fmla="*/ 187189 h 895789"/>
                      <a:gd name="connsiteX28" fmla="*/ 334963 w 1397778"/>
                      <a:gd name="connsiteY28" fmla="*/ 205397 h 895789"/>
                      <a:gd name="connsiteX29" fmla="*/ 349445 w 1397778"/>
                      <a:gd name="connsiteY29" fmla="*/ 85623 h 895789"/>
                      <a:gd name="connsiteX30" fmla="*/ 470117 w 1397778"/>
                      <a:gd name="connsiteY30" fmla="*/ 134040 h 895789"/>
                      <a:gd name="connsiteX31" fmla="*/ 518003 w 1397778"/>
                      <a:gd name="connsiteY31" fmla="*/ 21777 h 895789"/>
                      <a:gd name="connsiteX32" fmla="*/ 620856 w 1397778"/>
                      <a:gd name="connsiteY32" fmla="*/ 97106 h 895789"/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46579 w 1397778"/>
                      <a:gd name="connsiteY17" fmla="*/ 848304 h 895789"/>
                      <a:gd name="connsiteX18" fmla="*/ 23814 w 1397778"/>
                      <a:gd name="connsiteY18" fmla="*/ 804514 h 895789"/>
                      <a:gd name="connsiteX19" fmla="*/ 106191 w 1397778"/>
                      <a:gd name="connsiteY19" fmla="*/ 710459 h 895789"/>
                      <a:gd name="connsiteX20" fmla="*/ 0 w 1397778"/>
                      <a:gd name="connsiteY20" fmla="*/ 639102 h 895789"/>
                      <a:gd name="connsiteX21" fmla="*/ 106191 w 1397778"/>
                      <a:gd name="connsiteY21" fmla="*/ 567745 h 895789"/>
                      <a:gd name="connsiteX22" fmla="*/ 23814 w 1397778"/>
                      <a:gd name="connsiteY22" fmla="*/ 473690 h 895789"/>
                      <a:gd name="connsiteX23" fmla="*/ 146579 w 1397778"/>
                      <a:gd name="connsiteY23" fmla="*/ 429900 h 895789"/>
                      <a:gd name="connsiteX24" fmla="*/ 93633 w 1397778"/>
                      <a:gd name="connsiteY24" fmla="*/ 319551 h 895789"/>
                      <a:gd name="connsiteX25" fmla="*/ 224612 w 1397778"/>
                      <a:gd name="connsiteY25" fmla="*/ 306308 h 895789"/>
                      <a:gd name="connsiteX26" fmla="*/ 204700 w 1397778"/>
                      <a:gd name="connsiteY26" fmla="*/ 187189 h 895789"/>
                      <a:gd name="connsiteX27" fmla="*/ 334963 w 1397778"/>
                      <a:gd name="connsiteY27" fmla="*/ 205397 h 895789"/>
                      <a:gd name="connsiteX28" fmla="*/ 349445 w 1397778"/>
                      <a:gd name="connsiteY28" fmla="*/ 85623 h 895789"/>
                      <a:gd name="connsiteX29" fmla="*/ 470117 w 1397778"/>
                      <a:gd name="connsiteY29" fmla="*/ 134040 h 895789"/>
                      <a:gd name="connsiteX30" fmla="*/ 518003 w 1397778"/>
                      <a:gd name="connsiteY30" fmla="*/ 21777 h 895789"/>
                      <a:gd name="connsiteX31" fmla="*/ 620856 w 1397778"/>
                      <a:gd name="connsiteY31" fmla="*/ 97106 h 895789"/>
                      <a:gd name="connsiteX32" fmla="*/ 698889 w 1397778"/>
                      <a:gd name="connsiteY32" fmla="*/ 0 h 895789"/>
                      <a:gd name="connsiteX0" fmla="*/ 698889 w 1397778"/>
                      <a:gd name="connsiteY0" fmla="*/ 0 h 848304"/>
                      <a:gd name="connsiteX1" fmla="*/ 776922 w 1397778"/>
                      <a:gd name="connsiteY1" fmla="*/ 97106 h 848304"/>
                      <a:gd name="connsiteX2" fmla="*/ 879775 w 1397778"/>
                      <a:gd name="connsiteY2" fmla="*/ 21777 h 848304"/>
                      <a:gd name="connsiteX3" fmla="*/ 927661 w 1397778"/>
                      <a:gd name="connsiteY3" fmla="*/ 134040 h 848304"/>
                      <a:gd name="connsiteX4" fmla="*/ 1048334 w 1397778"/>
                      <a:gd name="connsiteY4" fmla="*/ 85623 h 848304"/>
                      <a:gd name="connsiteX5" fmla="*/ 1062815 w 1397778"/>
                      <a:gd name="connsiteY5" fmla="*/ 205397 h 848304"/>
                      <a:gd name="connsiteX6" fmla="*/ 1193078 w 1397778"/>
                      <a:gd name="connsiteY6" fmla="*/ 187189 h 848304"/>
                      <a:gd name="connsiteX7" fmla="*/ 1173166 w 1397778"/>
                      <a:gd name="connsiteY7" fmla="*/ 306308 h 848304"/>
                      <a:gd name="connsiteX8" fmla="*/ 1304145 w 1397778"/>
                      <a:gd name="connsiteY8" fmla="*/ 319551 h 848304"/>
                      <a:gd name="connsiteX9" fmla="*/ 1251199 w 1397778"/>
                      <a:gd name="connsiteY9" fmla="*/ 429900 h 848304"/>
                      <a:gd name="connsiteX10" fmla="*/ 1373964 w 1397778"/>
                      <a:gd name="connsiteY10" fmla="*/ 473690 h 848304"/>
                      <a:gd name="connsiteX11" fmla="*/ 1291587 w 1397778"/>
                      <a:gd name="connsiteY11" fmla="*/ 567745 h 848304"/>
                      <a:gd name="connsiteX12" fmla="*/ 1397778 w 1397778"/>
                      <a:gd name="connsiteY12" fmla="*/ 639102 h 848304"/>
                      <a:gd name="connsiteX13" fmla="*/ 1291587 w 1397778"/>
                      <a:gd name="connsiteY13" fmla="*/ 710459 h 848304"/>
                      <a:gd name="connsiteX14" fmla="*/ 1373964 w 1397778"/>
                      <a:gd name="connsiteY14" fmla="*/ 804514 h 848304"/>
                      <a:gd name="connsiteX15" fmla="*/ 1251199 w 1397778"/>
                      <a:gd name="connsiteY15" fmla="*/ 848304 h 848304"/>
                      <a:gd name="connsiteX16" fmla="*/ 146579 w 1397778"/>
                      <a:gd name="connsiteY16" fmla="*/ 848304 h 848304"/>
                      <a:gd name="connsiteX17" fmla="*/ 23814 w 1397778"/>
                      <a:gd name="connsiteY17" fmla="*/ 804514 h 848304"/>
                      <a:gd name="connsiteX18" fmla="*/ 106191 w 1397778"/>
                      <a:gd name="connsiteY18" fmla="*/ 710459 h 848304"/>
                      <a:gd name="connsiteX19" fmla="*/ 0 w 1397778"/>
                      <a:gd name="connsiteY19" fmla="*/ 639102 h 848304"/>
                      <a:gd name="connsiteX20" fmla="*/ 106191 w 1397778"/>
                      <a:gd name="connsiteY20" fmla="*/ 567745 h 848304"/>
                      <a:gd name="connsiteX21" fmla="*/ 23814 w 1397778"/>
                      <a:gd name="connsiteY21" fmla="*/ 473690 h 848304"/>
                      <a:gd name="connsiteX22" fmla="*/ 146579 w 1397778"/>
                      <a:gd name="connsiteY22" fmla="*/ 429900 h 848304"/>
                      <a:gd name="connsiteX23" fmla="*/ 93633 w 1397778"/>
                      <a:gd name="connsiteY23" fmla="*/ 319551 h 848304"/>
                      <a:gd name="connsiteX24" fmla="*/ 224612 w 1397778"/>
                      <a:gd name="connsiteY24" fmla="*/ 306308 h 848304"/>
                      <a:gd name="connsiteX25" fmla="*/ 204700 w 1397778"/>
                      <a:gd name="connsiteY25" fmla="*/ 187189 h 848304"/>
                      <a:gd name="connsiteX26" fmla="*/ 334963 w 1397778"/>
                      <a:gd name="connsiteY26" fmla="*/ 205397 h 848304"/>
                      <a:gd name="connsiteX27" fmla="*/ 349445 w 1397778"/>
                      <a:gd name="connsiteY27" fmla="*/ 85623 h 848304"/>
                      <a:gd name="connsiteX28" fmla="*/ 470117 w 1397778"/>
                      <a:gd name="connsiteY28" fmla="*/ 134040 h 848304"/>
                      <a:gd name="connsiteX29" fmla="*/ 518003 w 1397778"/>
                      <a:gd name="connsiteY29" fmla="*/ 21777 h 848304"/>
                      <a:gd name="connsiteX30" fmla="*/ 620856 w 1397778"/>
                      <a:gd name="connsiteY30" fmla="*/ 97106 h 848304"/>
                      <a:gd name="connsiteX31" fmla="*/ 698889 w 1397778"/>
                      <a:gd name="connsiteY31" fmla="*/ 0 h 84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397778" h="848304">
                        <a:moveTo>
                          <a:pt x="698889" y="0"/>
                        </a:moveTo>
                        <a:lnTo>
                          <a:pt x="776922" y="97106"/>
                        </a:lnTo>
                        <a:lnTo>
                          <a:pt x="879775" y="21777"/>
                        </a:lnTo>
                        <a:lnTo>
                          <a:pt x="927661" y="134040"/>
                        </a:lnTo>
                        <a:lnTo>
                          <a:pt x="1048334" y="85623"/>
                        </a:lnTo>
                        <a:lnTo>
                          <a:pt x="1062815" y="205397"/>
                        </a:lnTo>
                        <a:lnTo>
                          <a:pt x="1193078" y="187189"/>
                        </a:lnTo>
                        <a:lnTo>
                          <a:pt x="1173166" y="306308"/>
                        </a:lnTo>
                        <a:lnTo>
                          <a:pt x="1304145" y="319551"/>
                        </a:lnTo>
                        <a:lnTo>
                          <a:pt x="1251199" y="429900"/>
                        </a:lnTo>
                        <a:lnTo>
                          <a:pt x="1373964" y="473690"/>
                        </a:lnTo>
                        <a:lnTo>
                          <a:pt x="1291587" y="567745"/>
                        </a:lnTo>
                        <a:lnTo>
                          <a:pt x="1397778" y="639102"/>
                        </a:lnTo>
                        <a:lnTo>
                          <a:pt x="1291587" y="710459"/>
                        </a:lnTo>
                        <a:lnTo>
                          <a:pt x="1373964" y="804514"/>
                        </a:lnTo>
                        <a:lnTo>
                          <a:pt x="1251199" y="848304"/>
                        </a:lnTo>
                        <a:lnTo>
                          <a:pt x="146579" y="848304"/>
                        </a:lnTo>
                        <a:lnTo>
                          <a:pt x="23814" y="804514"/>
                        </a:lnTo>
                        <a:lnTo>
                          <a:pt x="106191" y="710459"/>
                        </a:lnTo>
                        <a:lnTo>
                          <a:pt x="0" y="639102"/>
                        </a:lnTo>
                        <a:lnTo>
                          <a:pt x="106191" y="567745"/>
                        </a:lnTo>
                        <a:lnTo>
                          <a:pt x="23814" y="473690"/>
                        </a:lnTo>
                        <a:lnTo>
                          <a:pt x="146579" y="429900"/>
                        </a:lnTo>
                        <a:lnTo>
                          <a:pt x="93633" y="319551"/>
                        </a:lnTo>
                        <a:lnTo>
                          <a:pt x="224612" y="306308"/>
                        </a:lnTo>
                        <a:lnTo>
                          <a:pt x="204700" y="187189"/>
                        </a:lnTo>
                        <a:lnTo>
                          <a:pt x="334963" y="205397"/>
                        </a:lnTo>
                        <a:lnTo>
                          <a:pt x="349445" y="85623"/>
                        </a:lnTo>
                        <a:lnTo>
                          <a:pt x="470117" y="134040"/>
                        </a:lnTo>
                        <a:lnTo>
                          <a:pt x="518003" y="21777"/>
                        </a:lnTo>
                        <a:lnTo>
                          <a:pt x="620856" y="97106"/>
                        </a:lnTo>
                        <a:lnTo>
                          <a:pt x="698889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C0932EC2-3F17-DB91-3285-AE83C265504C}"/>
                      </a:ext>
                    </a:extLst>
                  </p:cNvPr>
                  <p:cNvGrpSpPr/>
                  <p:nvPr/>
                </p:nvGrpSpPr>
                <p:grpSpPr>
                  <a:xfrm>
                    <a:off x="12979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97" name="グループ化 196">
                      <a:extLst>
                        <a:ext uri="{FF2B5EF4-FFF2-40B4-BE49-F238E27FC236}">
                          <a16:creationId xmlns:a16="http://schemas.microsoft.com/office/drawing/2014/main" id="{B4DD3E1F-889A-FFE3-9BE3-BD60ECBBE044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2" name="円/楕円 489">
                        <a:extLst>
                          <a:ext uri="{FF2B5EF4-FFF2-40B4-BE49-F238E27FC236}">
                            <a16:creationId xmlns:a16="http://schemas.microsoft.com/office/drawing/2014/main" id="{D38E2991-9BC6-1842-7856-5EA71764409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3" name="円/楕円 490">
                        <a:extLst>
                          <a:ext uri="{FF2B5EF4-FFF2-40B4-BE49-F238E27FC236}">
                            <a16:creationId xmlns:a16="http://schemas.microsoft.com/office/drawing/2014/main" id="{A9E02C57-FED3-D3D3-A965-EDFFCB57CBF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8" name="グループ化 197">
                      <a:extLst>
                        <a:ext uri="{FF2B5EF4-FFF2-40B4-BE49-F238E27FC236}">
                          <a16:creationId xmlns:a16="http://schemas.microsoft.com/office/drawing/2014/main" id="{2C110C49-D58A-D2F2-E223-FFC9F8611D3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0" name="円/楕円 487">
                        <a:extLst>
                          <a:ext uri="{FF2B5EF4-FFF2-40B4-BE49-F238E27FC236}">
                            <a16:creationId xmlns:a16="http://schemas.microsoft.com/office/drawing/2014/main" id="{3FD22159-E4EB-624F-D5EA-ECCC93B65D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1" name="円/楕円 488">
                        <a:extLst>
                          <a:ext uri="{FF2B5EF4-FFF2-40B4-BE49-F238E27FC236}">
                            <a16:creationId xmlns:a16="http://schemas.microsoft.com/office/drawing/2014/main" id="{4950BEA3-4710-2FB2-4764-6D5111E69AC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9" name="円/楕円 486">
                      <a:extLst>
                        <a:ext uri="{FF2B5EF4-FFF2-40B4-BE49-F238E27FC236}">
                          <a16:creationId xmlns:a16="http://schemas.microsoft.com/office/drawing/2014/main" id="{9434F471-8A61-4D39-8023-D34EA0206D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1" name="円/楕円 472">
                    <a:extLst>
                      <a:ext uri="{FF2B5EF4-FFF2-40B4-BE49-F238E27FC236}">
                        <a16:creationId xmlns:a16="http://schemas.microsoft.com/office/drawing/2014/main" id="{FF9CB4A3-F1F9-BCAE-80B9-AE95ED7DDB08}"/>
                      </a:ext>
                    </a:extLst>
                  </p:cNvPr>
                  <p:cNvSpPr/>
                  <p:nvPr/>
                </p:nvSpPr>
                <p:spPr>
                  <a:xfrm>
                    <a:off x="1499857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" name="円/楕円 473">
                    <a:extLst>
                      <a:ext uri="{FF2B5EF4-FFF2-40B4-BE49-F238E27FC236}">
                        <a16:creationId xmlns:a16="http://schemas.microsoft.com/office/drawing/2014/main" id="{C138A752-7CAB-3ACD-992F-1F0704ED0E20}"/>
                      </a:ext>
                    </a:extLst>
                  </p:cNvPr>
                  <p:cNvSpPr/>
                  <p:nvPr/>
                </p:nvSpPr>
                <p:spPr>
                  <a:xfrm>
                    <a:off x="2063644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3" name="グループ化 192">
                    <a:extLst>
                      <a:ext uri="{FF2B5EF4-FFF2-40B4-BE49-F238E27FC236}">
                        <a16:creationId xmlns:a16="http://schemas.microsoft.com/office/drawing/2014/main" id="{150EDEF9-F5F9-423E-4E6A-529A79377EC7}"/>
                      </a:ext>
                    </a:extLst>
                  </p:cNvPr>
                  <p:cNvGrpSpPr/>
                  <p:nvPr/>
                </p:nvGrpSpPr>
                <p:grpSpPr>
                  <a:xfrm>
                    <a:off x="1819207" y="3040652"/>
                    <a:ext cx="240026" cy="203430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194" name="円/楕円 662">
                      <a:extLst>
                        <a:ext uri="{FF2B5EF4-FFF2-40B4-BE49-F238E27FC236}">
                          <a16:creationId xmlns:a16="http://schemas.microsoft.com/office/drawing/2014/main" id="{C7B2A938-C4A5-D8AC-F4F8-A438FF2058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" name="フリーフォーム: 図形 194">
                      <a:extLst>
                        <a:ext uri="{FF2B5EF4-FFF2-40B4-BE49-F238E27FC236}">
                          <a16:creationId xmlns:a16="http://schemas.microsoft.com/office/drawing/2014/main" id="{05099175-2A69-8EAA-6029-A6D7F38B88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00669862-9E75-FF26-4A96-D2FD73E29F0F}"/>
                    </a:ext>
                  </a:extLst>
                </p:cNvPr>
                <p:cNvSpPr/>
                <p:nvPr/>
              </p:nvSpPr>
              <p:spPr>
                <a:xfrm rot="16200000">
                  <a:off x="4743186" y="4383219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04C17E29-9F53-C250-FE10-40AEB1E4099F}"/>
                    </a:ext>
                  </a:extLst>
                </p:cNvPr>
                <p:cNvSpPr/>
                <p:nvPr/>
              </p:nvSpPr>
              <p:spPr>
                <a:xfrm rot="16200000">
                  <a:off x="5331354" y="4383219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B87F0C1F-8F18-A9A5-7D58-652F8B9FFD2E}"/>
                  </a:ext>
                </a:extLst>
              </p:cNvPr>
              <p:cNvGrpSpPr/>
              <p:nvPr/>
            </p:nvGrpSpPr>
            <p:grpSpPr>
              <a:xfrm>
                <a:off x="3613150" y="5246278"/>
                <a:ext cx="2705100" cy="1200559"/>
                <a:chOff x="3613150" y="5235084"/>
                <a:chExt cx="2705100" cy="1211754"/>
              </a:xfrm>
            </p:grpSpPr>
            <p:grpSp>
              <p:nvGrpSpPr>
                <p:cNvPr id="286" name="グループ化 285">
                  <a:extLst>
                    <a:ext uri="{FF2B5EF4-FFF2-40B4-BE49-F238E27FC236}">
                      <a16:creationId xmlns:a16="http://schemas.microsoft.com/office/drawing/2014/main" id="{D0B656BE-227C-03B9-C71A-FF4B988C902E}"/>
                    </a:ext>
                  </a:extLst>
                </p:cNvPr>
                <p:cNvGrpSpPr/>
                <p:nvPr/>
              </p:nvGrpSpPr>
              <p:grpSpPr>
                <a:xfrm>
                  <a:off x="36131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9C1C3444-E933-3155-DB58-B4B9C96BFA9A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9" name="四角形: 上の 2 つの角を丸める 181">
                    <a:extLst>
                      <a:ext uri="{FF2B5EF4-FFF2-40B4-BE49-F238E27FC236}">
                        <a16:creationId xmlns:a16="http://schemas.microsoft.com/office/drawing/2014/main" id="{1420ADB1-9CCE-C4F0-546D-C40C6DAC8502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0" name="四角形: 上の 2 つの角を丸める 181">
                    <a:extLst>
                      <a:ext uri="{FF2B5EF4-FFF2-40B4-BE49-F238E27FC236}">
                        <a16:creationId xmlns:a16="http://schemas.microsoft.com/office/drawing/2014/main" id="{E5466A80-5764-72C1-FA4E-EA5243702620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Grid">
                    <a:fgClr>
                      <a:schemeClr val="accent6">
                        <a:lumMod val="60000"/>
                        <a:lumOff val="40000"/>
                      </a:schemeClr>
                    </a:fgClr>
                    <a:bgClr>
                      <a:srgbClr val="006600"/>
                    </a:bgClr>
                  </a:pattFill>
                  <a:ln w="1905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7" name="四角形: 上の 2 つの角を丸める 181">
                  <a:extLst>
                    <a:ext uri="{FF2B5EF4-FFF2-40B4-BE49-F238E27FC236}">
                      <a16:creationId xmlns:a16="http://schemas.microsoft.com/office/drawing/2014/main" id="{1DF5979E-D607-F6B5-6888-5955B6F01625}"/>
                    </a:ext>
                  </a:extLst>
                </p:cNvPr>
                <p:cNvSpPr/>
                <p:nvPr/>
              </p:nvSpPr>
              <p:spPr>
                <a:xfrm>
                  <a:off x="3613150" y="5235084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E95FAF1E-5B75-5793-178A-96A148245E40}"/>
                </a:ext>
              </a:extLst>
            </p:cNvPr>
            <p:cNvGrpSpPr/>
            <p:nvPr/>
          </p:nvGrpSpPr>
          <p:grpSpPr>
            <a:xfrm>
              <a:off x="4264013" y="5168901"/>
              <a:ext cx="256824" cy="235494"/>
              <a:chOff x="1314450" y="2280493"/>
              <a:chExt cx="212372" cy="182066"/>
            </a:xfrm>
          </p:grpSpPr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B8136B76-6C20-CF98-4A8E-A1065BD5C2F3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3A7B0F56-91DC-A17C-4AF9-54A1A450605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EFA3D28D-9FB5-73F5-7EB0-85B90279B7AE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4033A79E-70D9-1F1A-F6BF-2BBC8D282C03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3EF1A26F-8559-7C62-AF80-CB1DFC3BEDA6}"/>
                </a:ext>
              </a:extLst>
            </p:cNvPr>
            <p:cNvGrpSpPr/>
            <p:nvPr/>
          </p:nvGrpSpPr>
          <p:grpSpPr>
            <a:xfrm flipH="1">
              <a:off x="5356577" y="5168901"/>
              <a:ext cx="256822" cy="235494"/>
              <a:chOff x="1314450" y="2280493"/>
              <a:chExt cx="212372" cy="182066"/>
            </a:xfrm>
          </p:grpSpPr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124CBE1D-FD53-F4AD-E001-B327F39F098B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5" name="四角形: 上の 2 つの角を丸める 224">
                <a:extLst>
                  <a:ext uri="{FF2B5EF4-FFF2-40B4-BE49-F238E27FC236}">
                    <a16:creationId xmlns:a16="http://schemas.microsoft.com/office/drawing/2014/main" id="{FD2C0809-D498-6C5D-D7E7-ED5F2A8B0C38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901E07DC-551B-B23A-0ED9-D9866E894A6C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" name="四角形: 上の 2 つの角を丸める 263">
                <a:extLst>
                  <a:ext uri="{FF2B5EF4-FFF2-40B4-BE49-F238E27FC236}">
                    <a16:creationId xmlns:a16="http://schemas.microsoft.com/office/drawing/2014/main" id="{26330428-6016-D812-9758-D01BBDDC9C16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35" name="グループ化 434">
              <a:extLst>
                <a:ext uri="{FF2B5EF4-FFF2-40B4-BE49-F238E27FC236}">
                  <a16:creationId xmlns:a16="http://schemas.microsoft.com/office/drawing/2014/main" id="{BE6E73FA-6899-EC7D-A3F5-57EC18BC1747}"/>
                </a:ext>
              </a:extLst>
            </p:cNvPr>
            <p:cNvGrpSpPr/>
            <p:nvPr/>
          </p:nvGrpSpPr>
          <p:grpSpPr>
            <a:xfrm>
              <a:off x="4837298" y="4921401"/>
              <a:ext cx="296892" cy="65726"/>
              <a:chOff x="1571462" y="5116942"/>
              <a:chExt cx="1195550" cy="264672"/>
            </a:xfrm>
          </p:grpSpPr>
          <p:sp>
            <p:nvSpPr>
              <p:cNvPr id="436" name="月 435">
                <a:extLst>
                  <a:ext uri="{FF2B5EF4-FFF2-40B4-BE49-F238E27FC236}">
                    <a16:creationId xmlns:a16="http://schemas.microsoft.com/office/drawing/2014/main" id="{43E034E9-A3E0-6549-76B6-04A2593295B3}"/>
                  </a:ext>
                </a:extLst>
              </p:cNvPr>
              <p:cNvSpPr/>
              <p:nvPr/>
            </p:nvSpPr>
            <p:spPr>
              <a:xfrm rot="5400000">
                <a:off x="2037970" y="4650434"/>
                <a:ext cx="262534" cy="1195550"/>
              </a:xfrm>
              <a:prstGeom prst="moon">
                <a:avLst>
                  <a:gd name="adj" fmla="val 71981"/>
                </a:avLst>
              </a:prstGeom>
              <a:solidFill>
                <a:srgbClr val="FF66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7DC16A8D-A028-6275-C869-A3C7259961D8}"/>
                  </a:ext>
                </a:extLst>
              </p:cNvPr>
              <p:cNvSpPr/>
              <p:nvPr/>
            </p:nvSpPr>
            <p:spPr>
              <a:xfrm rot="5400000">
                <a:off x="2197629" y="5083802"/>
                <a:ext cx="113025" cy="183857"/>
              </a:xfrm>
              <a:custGeom>
                <a:avLst/>
                <a:gdLst>
                  <a:gd name="connsiteX0" fmla="*/ 0 w 113025"/>
                  <a:gd name="connsiteY0" fmla="*/ 173745 h 183857"/>
                  <a:gd name="connsiteX1" fmla="*/ 5197 w 113025"/>
                  <a:gd name="connsiteY1" fmla="*/ 56360 h 183857"/>
                  <a:gd name="connsiteX2" fmla="*/ 12225 w 113025"/>
                  <a:gd name="connsiteY2" fmla="*/ 4807 h 183857"/>
                  <a:gd name="connsiteX3" fmla="*/ 36035 w 113025"/>
                  <a:gd name="connsiteY3" fmla="*/ 0 h 183857"/>
                  <a:gd name="connsiteX4" fmla="*/ 87464 w 113025"/>
                  <a:gd name="connsiteY4" fmla="*/ 0 h 183857"/>
                  <a:gd name="connsiteX5" fmla="*/ 105647 w 113025"/>
                  <a:gd name="connsiteY5" fmla="*/ 7532 h 183857"/>
                  <a:gd name="connsiteX6" fmla="*/ 113025 w 113025"/>
                  <a:gd name="connsiteY6" fmla="*/ 25343 h 183857"/>
                  <a:gd name="connsiteX7" fmla="*/ 112871 w 113025"/>
                  <a:gd name="connsiteY7" fmla="*/ 25715 h 183857"/>
                  <a:gd name="connsiteX8" fmla="*/ 112871 w 113025"/>
                  <a:gd name="connsiteY8" fmla="*/ 158142 h 183857"/>
                  <a:gd name="connsiteX9" fmla="*/ 113025 w 113025"/>
                  <a:gd name="connsiteY9" fmla="*/ 158514 h 183857"/>
                  <a:gd name="connsiteX10" fmla="*/ 105647 w 113025"/>
                  <a:gd name="connsiteY10" fmla="*/ 176325 h 183857"/>
                  <a:gd name="connsiteX11" fmla="*/ 87464 w 113025"/>
                  <a:gd name="connsiteY11" fmla="*/ 183857 h 183857"/>
                  <a:gd name="connsiteX12" fmla="*/ 36035 w 113025"/>
                  <a:gd name="connsiteY12" fmla="*/ 183857 h 183857"/>
                  <a:gd name="connsiteX13" fmla="*/ 6007 w 113025"/>
                  <a:gd name="connsiteY13" fmla="*/ 177795 h 183857"/>
                  <a:gd name="connsiteX14" fmla="*/ 0 w 113025"/>
                  <a:gd name="connsiteY14" fmla="*/ 173745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3025" h="183857">
                    <a:moveTo>
                      <a:pt x="0" y="173745"/>
                    </a:moveTo>
                    <a:lnTo>
                      <a:pt x="5197" y="56360"/>
                    </a:lnTo>
                    <a:lnTo>
                      <a:pt x="12225" y="4807"/>
                    </a:lnTo>
                    <a:lnTo>
                      <a:pt x="36035" y="0"/>
                    </a:lnTo>
                    <a:lnTo>
                      <a:pt x="87464" y="0"/>
                    </a:lnTo>
                    <a:cubicBezTo>
                      <a:pt x="94565" y="0"/>
                      <a:pt x="100994" y="2878"/>
                      <a:pt x="105647" y="7532"/>
                    </a:cubicBezTo>
                    <a:lnTo>
                      <a:pt x="113025" y="25343"/>
                    </a:lnTo>
                    <a:lnTo>
                      <a:pt x="112871" y="25715"/>
                    </a:lnTo>
                    <a:lnTo>
                      <a:pt x="112871" y="158142"/>
                    </a:lnTo>
                    <a:lnTo>
                      <a:pt x="113025" y="158514"/>
                    </a:lnTo>
                    <a:lnTo>
                      <a:pt x="105647" y="176325"/>
                    </a:lnTo>
                    <a:cubicBezTo>
                      <a:pt x="100994" y="180979"/>
                      <a:pt x="94565" y="183857"/>
                      <a:pt x="87464" y="183857"/>
                    </a:cubicBezTo>
                    <a:lnTo>
                      <a:pt x="36035" y="183857"/>
                    </a:lnTo>
                    <a:cubicBezTo>
                      <a:pt x="25384" y="183857"/>
                      <a:pt x="15237" y="181698"/>
                      <a:pt x="6007" y="177795"/>
                    </a:cubicBezTo>
                    <a:lnTo>
                      <a:pt x="0" y="173745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61578B5E-EFBD-538A-BE1B-4587F97CC9BB}"/>
                  </a:ext>
                </a:extLst>
              </p:cNvPr>
              <p:cNvSpPr/>
              <p:nvPr/>
            </p:nvSpPr>
            <p:spPr>
              <a:xfrm rot="5400000">
                <a:off x="2013288" y="5084121"/>
                <a:ext cx="112387" cy="183857"/>
              </a:xfrm>
              <a:custGeom>
                <a:avLst/>
                <a:gdLst>
                  <a:gd name="connsiteX0" fmla="*/ 0 w 112387"/>
                  <a:gd name="connsiteY0" fmla="*/ 9682 h 183857"/>
                  <a:gd name="connsiteX1" fmla="*/ 5369 w 112387"/>
                  <a:gd name="connsiteY1" fmla="*/ 6062 h 183857"/>
                  <a:gd name="connsiteX2" fmla="*/ 35397 w 112387"/>
                  <a:gd name="connsiteY2" fmla="*/ 0 h 183857"/>
                  <a:gd name="connsiteX3" fmla="*/ 86826 w 112387"/>
                  <a:gd name="connsiteY3" fmla="*/ 0 h 183857"/>
                  <a:gd name="connsiteX4" fmla="*/ 105009 w 112387"/>
                  <a:gd name="connsiteY4" fmla="*/ 7532 h 183857"/>
                  <a:gd name="connsiteX5" fmla="*/ 112387 w 112387"/>
                  <a:gd name="connsiteY5" fmla="*/ 25343 h 183857"/>
                  <a:gd name="connsiteX6" fmla="*/ 112233 w 112387"/>
                  <a:gd name="connsiteY6" fmla="*/ 25715 h 183857"/>
                  <a:gd name="connsiteX7" fmla="*/ 112233 w 112387"/>
                  <a:gd name="connsiteY7" fmla="*/ 158142 h 183857"/>
                  <a:gd name="connsiteX8" fmla="*/ 112387 w 112387"/>
                  <a:gd name="connsiteY8" fmla="*/ 158514 h 183857"/>
                  <a:gd name="connsiteX9" fmla="*/ 105009 w 112387"/>
                  <a:gd name="connsiteY9" fmla="*/ 176325 h 183857"/>
                  <a:gd name="connsiteX10" fmla="*/ 86826 w 112387"/>
                  <a:gd name="connsiteY10" fmla="*/ 183857 h 183857"/>
                  <a:gd name="connsiteX11" fmla="*/ 35397 w 112387"/>
                  <a:gd name="connsiteY11" fmla="*/ 183857 h 183857"/>
                  <a:gd name="connsiteX12" fmla="*/ 13669 w 112387"/>
                  <a:gd name="connsiteY12" fmla="*/ 179471 h 183857"/>
                  <a:gd name="connsiteX13" fmla="*/ 4559 w 112387"/>
                  <a:gd name="connsiteY13" fmla="*/ 112646 h 183857"/>
                  <a:gd name="connsiteX14" fmla="*/ 0 w 112387"/>
                  <a:gd name="connsiteY14" fmla="*/ 9682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2387" h="183857">
                    <a:moveTo>
                      <a:pt x="0" y="9682"/>
                    </a:moveTo>
                    <a:lnTo>
                      <a:pt x="5369" y="6062"/>
                    </a:lnTo>
                    <a:cubicBezTo>
                      <a:pt x="14599" y="2159"/>
                      <a:pt x="24746" y="0"/>
                      <a:pt x="35397" y="0"/>
                    </a:cubicBezTo>
                    <a:lnTo>
                      <a:pt x="86826" y="0"/>
                    </a:lnTo>
                    <a:cubicBezTo>
                      <a:pt x="93927" y="0"/>
                      <a:pt x="100356" y="2878"/>
                      <a:pt x="105009" y="7532"/>
                    </a:cubicBezTo>
                    <a:lnTo>
                      <a:pt x="112387" y="25343"/>
                    </a:lnTo>
                    <a:lnTo>
                      <a:pt x="112233" y="25715"/>
                    </a:lnTo>
                    <a:lnTo>
                      <a:pt x="112233" y="158142"/>
                    </a:lnTo>
                    <a:lnTo>
                      <a:pt x="112387" y="158514"/>
                    </a:lnTo>
                    <a:lnTo>
                      <a:pt x="105009" y="176325"/>
                    </a:lnTo>
                    <a:cubicBezTo>
                      <a:pt x="100356" y="180979"/>
                      <a:pt x="93927" y="183857"/>
                      <a:pt x="86826" y="183857"/>
                    </a:cubicBezTo>
                    <a:lnTo>
                      <a:pt x="35397" y="183857"/>
                    </a:lnTo>
                    <a:lnTo>
                      <a:pt x="13669" y="179471"/>
                    </a:lnTo>
                    <a:lnTo>
                      <a:pt x="4559" y="112646"/>
                    </a:lnTo>
                    <a:lnTo>
                      <a:pt x="0" y="9682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FBF3DB36-8D40-F4C3-5ADC-EE5288850026}"/>
                  </a:ext>
                </a:extLst>
              </p:cNvPr>
              <p:cNvSpPr/>
              <p:nvPr/>
            </p:nvSpPr>
            <p:spPr>
              <a:xfrm rot="5400000">
                <a:off x="2382577" y="5097120"/>
                <a:ext cx="99418" cy="170826"/>
              </a:xfrm>
              <a:custGeom>
                <a:avLst/>
                <a:gdLst>
                  <a:gd name="connsiteX0" fmla="*/ 0 w 99418"/>
                  <a:gd name="connsiteY0" fmla="*/ 166298 h 170826"/>
                  <a:gd name="connsiteX1" fmla="*/ 6887 w 99418"/>
                  <a:gd name="connsiteY1" fmla="*/ 115781 h 170826"/>
                  <a:gd name="connsiteX2" fmla="*/ 31093 w 99418"/>
                  <a:gd name="connsiteY2" fmla="*/ 14240 h 170826"/>
                  <a:gd name="connsiteX3" fmla="*/ 36253 w 99418"/>
                  <a:gd name="connsiteY3" fmla="*/ 0 h 170826"/>
                  <a:gd name="connsiteX4" fmla="*/ 73857 w 99418"/>
                  <a:gd name="connsiteY4" fmla="*/ 0 h 170826"/>
                  <a:gd name="connsiteX5" fmla="*/ 92040 w 99418"/>
                  <a:gd name="connsiteY5" fmla="*/ 7532 h 170826"/>
                  <a:gd name="connsiteX6" fmla="*/ 99418 w 99418"/>
                  <a:gd name="connsiteY6" fmla="*/ 25343 h 170826"/>
                  <a:gd name="connsiteX7" fmla="*/ 99264 w 99418"/>
                  <a:gd name="connsiteY7" fmla="*/ 25715 h 170826"/>
                  <a:gd name="connsiteX8" fmla="*/ 99264 w 99418"/>
                  <a:gd name="connsiteY8" fmla="*/ 145111 h 170826"/>
                  <a:gd name="connsiteX9" fmla="*/ 99418 w 99418"/>
                  <a:gd name="connsiteY9" fmla="*/ 145483 h 170826"/>
                  <a:gd name="connsiteX10" fmla="*/ 92040 w 99418"/>
                  <a:gd name="connsiteY10" fmla="*/ 163294 h 170826"/>
                  <a:gd name="connsiteX11" fmla="*/ 73857 w 99418"/>
                  <a:gd name="connsiteY11" fmla="*/ 170826 h 170826"/>
                  <a:gd name="connsiteX12" fmla="*/ 22428 w 99418"/>
                  <a:gd name="connsiteY12" fmla="*/ 170826 h 170826"/>
                  <a:gd name="connsiteX13" fmla="*/ 0 w 99418"/>
                  <a:gd name="connsiteY13" fmla="*/ 166298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9418" h="170826">
                    <a:moveTo>
                      <a:pt x="0" y="166298"/>
                    </a:moveTo>
                    <a:lnTo>
                      <a:pt x="6887" y="115781"/>
                    </a:lnTo>
                    <a:cubicBezTo>
                      <a:pt x="13530" y="80023"/>
                      <a:pt x="21657" y="46042"/>
                      <a:pt x="31093" y="14240"/>
                    </a:cubicBezTo>
                    <a:lnTo>
                      <a:pt x="36253" y="0"/>
                    </a:lnTo>
                    <a:lnTo>
                      <a:pt x="73857" y="0"/>
                    </a:lnTo>
                    <a:cubicBezTo>
                      <a:pt x="80958" y="0"/>
                      <a:pt x="87387" y="2878"/>
                      <a:pt x="92040" y="7532"/>
                    </a:cubicBezTo>
                    <a:lnTo>
                      <a:pt x="99418" y="25343"/>
                    </a:lnTo>
                    <a:lnTo>
                      <a:pt x="99264" y="25715"/>
                    </a:lnTo>
                    <a:lnTo>
                      <a:pt x="99264" y="145111"/>
                    </a:lnTo>
                    <a:lnTo>
                      <a:pt x="99418" y="145483"/>
                    </a:lnTo>
                    <a:lnTo>
                      <a:pt x="92040" y="163294"/>
                    </a:lnTo>
                    <a:cubicBezTo>
                      <a:pt x="87387" y="167948"/>
                      <a:pt x="80958" y="170826"/>
                      <a:pt x="73857" y="170826"/>
                    </a:cubicBezTo>
                    <a:lnTo>
                      <a:pt x="22428" y="170826"/>
                    </a:lnTo>
                    <a:lnTo>
                      <a:pt x="0" y="166298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4910A114-B86B-C4A1-A7EF-3E0FFDCF5F1D}"/>
                  </a:ext>
                </a:extLst>
              </p:cNvPr>
              <p:cNvSpPr/>
              <p:nvPr/>
            </p:nvSpPr>
            <p:spPr>
              <a:xfrm rot="5400000">
                <a:off x="1842614" y="5098106"/>
                <a:ext cx="97447" cy="170826"/>
              </a:xfrm>
              <a:custGeom>
                <a:avLst/>
                <a:gdLst>
                  <a:gd name="connsiteX0" fmla="*/ 0 w 97447"/>
                  <a:gd name="connsiteY0" fmla="*/ 4130 h 170826"/>
                  <a:gd name="connsiteX1" fmla="*/ 20457 w 97447"/>
                  <a:gd name="connsiteY1" fmla="*/ 0 h 170826"/>
                  <a:gd name="connsiteX2" fmla="*/ 71886 w 97447"/>
                  <a:gd name="connsiteY2" fmla="*/ 0 h 170826"/>
                  <a:gd name="connsiteX3" fmla="*/ 90069 w 97447"/>
                  <a:gd name="connsiteY3" fmla="*/ 7532 h 170826"/>
                  <a:gd name="connsiteX4" fmla="*/ 97447 w 97447"/>
                  <a:gd name="connsiteY4" fmla="*/ 25343 h 170826"/>
                  <a:gd name="connsiteX5" fmla="*/ 97293 w 97447"/>
                  <a:gd name="connsiteY5" fmla="*/ 25715 h 170826"/>
                  <a:gd name="connsiteX6" fmla="*/ 97293 w 97447"/>
                  <a:gd name="connsiteY6" fmla="*/ 145111 h 170826"/>
                  <a:gd name="connsiteX7" fmla="*/ 97447 w 97447"/>
                  <a:gd name="connsiteY7" fmla="*/ 145483 h 170826"/>
                  <a:gd name="connsiteX8" fmla="*/ 90069 w 97447"/>
                  <a:gd name="connsiteY8" fmla="*/ 163294 h 170826"/>
                  <a:gd name="connsiteX9" fmla="*/ 71886 w 97447"/>
                  <a:gd name="connsiteY9" fmla="*/ 170826 h 170826"/>
                  <a:gd name="connsiteX10" fmla="*/ 39663 w 97447"/>
                  <a:gd name="connsiteY10" fmla="*/ 170826 h 170826"/>
                  <a:gd name="connsiteX11" fmla="*/ 29122 w 97447"/>
                  <a:gd name="connsiteY11" fmla="*/ 141735 h 170826"/>
                  <a:gd name="connsiteX12" fmla="*/ 4916 w 97447"/>
                  <a:gd name="connsiteY12" fmla="*/ 40194 h 170826"/>
                  <a:gd name="connsiteX13" fmla="*/ 0 w 97447"/>
                  <a:gd name="connsiteY13" fmla="*/ 4130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7447" h="170826">
                    <a:moveTo>
                      <a:pt x="0" y="4130"/>
                    </a:moveTo>
                    <a:lnTo>
                      <a:pt x="20457" y="0"/>
                    </a:lnTo>
                    <a:lnTo>
                      <a:pt x="71886" y="0"/>
                    </a:lnTo>
                    <a:cubicBezTo>
                      <a:pt x="78987" y="0"/>
                      <a:pt x="85416" y="2878"/>
                      <a:pt x="90069" y="7532"/>
                    </a:cubicBezTo>
                    <a:lnTo>
                      <a:pt x="97447" y="25343"/>
                    </a:lnTo>
                    <a:lnTo>
                      <a:pt x="97293" y="25715"/>
                    </a:lnTo>
                    <a:lnTo>
                      <a:pt x="97293" y="145111"/>
                    </a:lnTo>
                    <a:lnTo>
                      <a:pt x="97447" y="145483"/>
                    </a:lnTo>
                    <a:lnTo>
                      <a:pt x="90069" y="163294"/>
                    </a:lnTo>
                    <a:cubicBezTo>
                      <a:pt x="85416" y="167948"/>
                      <a:pt x="78987" y="170826"/>
                      <a:pt x="71886" y="170826"/>
                    </a:cubicBezTo>
                    <a:lnTo>
                      <a:pt x="39663" y="170826"/>
                    </a:lnTo>
                    <a:lnTo>
                      <a:pt x="29122" y="141735"/>
                    </a:lnTo>
                    <a:cubicBezTo>
                      <a:pt x="19686" y="109933"/>
                      <a:pt x="11559" y="75952"/>
                      <a:pt x="4916" y="40194"/>
                    </a:cubicBezTo>
                    <a:lnTo>
                      <a:pt x="0" y="413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897E7841-EA14-CA7A-4D8D-1F0F75211D67}"/>
                  </a:ext>
                </a:extLst>
              </p:cNvPr>
              <p:cNvSpPr/>
              <p:nvPr/>
            </p:nvSpPr>
            <p:spPr>
              <a:xfrm rot="5400000">
                <a:off x="2555574" y="5132294"/>
                <a:ext cx="62875" cy="137022"/>
              </a:xfrm>
              <a:custGeom>
                <a:avLst/>
                <a:gdLst>
                  <a:gd name="connsiteX0" fmla="*/ 0 w 62875"/>
                  <a:gd name="connsiteY0" fmla="*/ 137022 h 137022"/>
                  <a:gd name="connsiteX1" fmla="*/ 26607 w 62875"/>
                  <a:gd name="connsiteY1" fmla="*/ 63594 h 137022"/>
                  <a:gd name="connsiteX2" fmla="*/ 60459 w 62875"/>
                  <a:gd name="connsiteY2" fmla="*/ 0 h 137022"/>
                  <a:gd name="connsiteX3" fmla="*/ 62875 w 62875"/>
                  <a:gd name="connsiteY3" fmla="*/ 5832 h 137022"/>
                  <a:gd name="connsiteX4" fmla="*/ 62721 w 62875"/>
                  <a:gd name="connsiteY4" fmla="*/ 6204 h 137022"/>
                  <a:gd name="connsiteX5" fmla="*/ 62721 w 62875"/>
                  <a:gd name="connsiteY5" fmla="*/ 111307 h 137022"/>
                  <a:gd name="connsiteX6" fmla="*/ 62875 w 62875"/>
                  <a:gd name="connsiteY6" fmla="*/ 111679 h 137022"/>
                  <a:gd name="connsiteX7" fmla="*/ 55497 w 62875"/>
                  <a:gd name="connsiteY7" fmla="*/ 129490 h 137022"/>
                  <a:gd name="connsiteX8" fmla="*/ 37314 w 62875"/>
                  <a:gd name="connsiteY8" fmla="*/ 137022 h 137022"/>
                  <a:gd name="connsiteX9" fmla="*/ 0 w 62875"/>
                  <a:gd name="connsiteY9" fmla="*/ 137022 h 137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875" h="137022">
                    <a:moveTo>
                      <a:pt x="0" y="137022"/>
                    </a:moveTo>
                    <a:lnTo>
                      <a:pt x="26607" y="63594"/>
                    </a:lnTo>
                    <a:lnTo>
                      <a:pt x="60459" y="0"/>
                    </a:lnTo>
                    <a:lnTo>
                      <a:pt x="62875" y="5832"/>
                    </a:lnTo>
                    <a:lnTo>
                      <a:pt x="62721" y="6204"/>
                    </a:lnTo>
                    <a:lnTo>
                      <a:pt x="62721" y="111307"/>
                    </a:lnTo>
                    <a:lnTo>
                      <a:pt x="62875" y="111679"/>
                    </a:lnTo>
                    <a:lnTo>
                      <a:pt x="55497" y="129490"/>
                    </a:lnTo>
                    <a:cubicBezTo>
                      <a:pt x="50844" y="134144"/>
                      <a:pt x="44415" y="137022"/>
                      <a:pt x="37314" y="137022"/>
                    </a:cubicBezTo>
                    <a:lnTo>
                      <a:pt x="0" y="137022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C20DE3BC-5548-7ADA-01F9-669CE62DE2FB}"/>
                  </a:ext>
                </a:extLst>
              </p:cNvPr>
              <p:cNvSpPr/>
              <p:nvPr/>
            </p:nvSpPr>
            <p:spPr>
              <a:xfrm rot="5400000">
                <a:off x="1713165" y="5140287"/>
                <a:ext cx="57493" cy="126419"/>
              </a:xfrm>
              <a:custGeom>
                <a:avLst/>
                <a:gdLst>
                  <a:gd name="connsiteX0" fmla="*/ 0 w 57493"/>
                  <a:gd name="connsiteY0" fmla="*/ 0 h 126419"/>
                  <a:gd name="connsiteX1" fmla="*/ 31932 w 57493"/>
                  <a:gd name="connsiteY1" fmla="*/ 0 h 126419"/>
                  <a:gd name="connsiteX2" fmla="*/ 50115 w 57493"/>
                  <a:gd name="connsiteY2" fmla="*/ 7532 h 126419"/>
                  <a:gd name="connsiteX3" fmla="*/ 57493 w 57493"/>
                  <a:gd name="connsiteY3" fmla="*/ 25343 h 126419"/>
                  <a:gd name="connsiteX4" fmla="*/ 57339 w 57493"/>
                  <a:gd name="connsiteY4" fmla="*/ 25715 h 126419"/>
                  <a:gd name="connsiteX5" fmla="*/ 57339 w 57493"/>
                  <a:gd name="connsiteY5" fmla="*/ 126419 h 126419"/>
                  <a:gd name="connsiteX6" fmla="*/ 21225 w 57493"/>
                  <a:gd name="connsiteY6" fmla="*/ 58575 h 126419"/>
                  <a:gd name="connsiteX7" fmla="*/ 0 w 57493"/>
                  <a:gd name="connsiteY7" fmla="*/ 0 h 12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493" h="126419">
                    <a:moveTo>
                      <a:pt x="0" y="0"/>
                    </a:moveTo>
                    <a:lnTo>
                      <a:pt x="31932" y="0"/>
                    </a:lnTo>
                    <a:cubicBezTo>
                      <a:pt x="39033" y="0"/>
                      <a:pt x="45462" y="2878"/>
                      <a:pt x="50115" y="7532"/>
                    </a:cubicBezTo>
                    <a:lnTo>
                      <a:pt x="57493" y="25343"/>
                    </a:lnTo>
                    <a:lnTo>
                      <a:pt x="57339" y="25715"/>
                    </a:lnTo>
                    <a:lnTo>
                      <a:pt x="57339" y="126419"/>
                    </a:lnTo>
                    <a:lnTo>
                      <a:pt x="21225" y="58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9B3C3EE0-B332-8AC7-B765-7DC9A5A80C07}"/>
                  </a:ext>
                </a:extLst>
              </p:cNvPr>
              <p:cNvSpPr/>
              <p:nvPr/>
            </p:nvSpPr>
            <p:spPr>
              <a:xfrm rot="5400000">
                <a:off x="1663188" y="5217642"/>
                <a:ext cx="127332" cy="156533"/>
              </a:xfrm>
              <a:custGeom>
                <a:avLst/>
                <a:gdLst>
                  <a:gd name="connsiteX0" fmla="*/ 0 w 127332"/>
                  <a:gd name="connsiteY0" fmla="*/ 25343 h 156533"/>
                  <a:gd name="connsiteX1" fmla="*/ 7378 w 127332"/>
                  <a:gd name="connsiteY1" fmla="*/ 7532 h 156533"/>
                  <a:gd name="connsiteX2" fmla="*/ 25561 w 127332"/>
                  <a:gd name="connsiteY2" fmla="*/ 0 h 156533"/>
                  <a:gd name="connsiteX3" fmla="*/ 76990 w 127332"/>
                  <a:gd name="connsiteY3" fmla="*/ 0 h 156533"/>
                  <a:gd name="connsiteX4" fmla="*/ 103773 w 127332"/>
                  <a:gd name="connsiteY4" fmla="*/ 5407 h 156533"/>
                  <a:gd name="connsiteX5" fmla="*/ 117580 w 127332"/>
                  <a:gd name="connsiteY5" fmla="*/ 93907 h 156533"/>
                  <a:gd name="connsiteX6" fmla="*/ 127332 w 127332"/>
                  <a:gd name="connsiteY6" fmla="*/ 136775 h 156533"/>
                  <a:gd name="connsiteX7" fmla="*/ 107018 w 127332"/>
                  <a:gd name="connsiteY7" fmla="*/ 150471 h 156533"/>
                  <a:gd name="connsiteX8" fmla="*/ 76990 w 127332"/>
                  <a:gd name="connsiteY8" fmla="*/ 156533 h 156533"/>
                  <a:gd name="connsiteX9" fmla="*/ 25561 w 127332"/>
                  <a:gd name="connsiteY9" fmla="*/ 156533 h 156533"/>
                  <a:gd name="connsiteX10" fmla="*/ 21389 w 127332"/>
                  <a:gd name="connsiteY10" fmla="*/ 154804 h 156533"/>
                  <a:gd name="connsiteX11" fmla="*/ 2587 w 127332"/>
                  <a:gd name="connsiteY11" fmla="*/ 131568 h 156533"/>
                  <a:gd name="connsiteX12" fmla="*/ 154 w 127332"/>
                  <a:gd name="connsiteY12" fmla="*/ 126997 h 156533"/>
                  <a:gd name="connsiteX13" fmla="*/ 154 w 127332"/>
                  <a:gd name="connsiteY13" fmla="*/ 25715 h 156533"/>
                  <a:gd name="connsiteX14" fmla="*/ 0 w 127332"/>
                  <a:gd name="connsiteY14" fmla="*/ 25343 h 15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7332" h="156533">
                    <a:moveTo>
                      <a:pt x="0" y="25343"/>
                    </a:move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103773" y="5407"/>
                    </a:lnTo>
                    <a:lnTo>
                      <a:pt x="117580" y="93907"/>
                    </a:lnTo>
                    <a:lnTo>
                      <a:pt x="127332" y="136775"/>
                    </a:lnTo>
                    <a:lnTo>
                      <a:pt x="107018" y="150471"/>
                    </a:lnTo>
                    <a:cubicBezTo>
                      <a:pt x="97789" y="154374"/>
                      <a:pt x="87641" y="156533"/>
                      <a:pt x="76990" y="156533"/>
                    </a:cubicBezTo>
                    <a:lnTo>
                      <a:pt x="25561" y="156533"/>
                    </a:lnTo>
                    <a:lnTo>
                      <a:pt x="21389" y="154804"/>
                    </a:lnTo>
                    <a:lnTo>
                      <a:pt x="2587" y="131568"/>
                    </a:lnTo>
                    <a:lnTo>
                      <a:pt x="154" y="126997"/>
                    </a:lnTo>
                    <a:lnTo>
                      <a:pt x="154" y="25715"/>
                    </a:lnTo>
                    <a:lnTo>
                      <a:pt x="0" y="2534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586EC169-CD29-5872-DDB0-1E2A5559E7CE}"/>
                  </a:ext>
                </a:extLst>
              </p:cNvPr>
              <p:cNvSpPr/>
              <p:nvPr/>
            </p:nvSpPr>
            <p:spPr>
              <a:xfrm rot="5400000">
                <a:off x="1840329" y="5197837"/>
                <a:ext cx="102016" cy="170826"/>
              </a:xfrm>
              <a:custGeom>
                <a:avLst/>
                <a:gdLst>
                  <a:gd name="connsiteX0" fmla="*/ 0 w 102016"/>
                  <a:gd name="connsiteY0" fmla="*/ 145483 h 170826"/>
                  <a:gd name="connsiteX1" fmla="*/ 154 w 102016"/>
                  <a:gd name="connsiteY1" fmla="*/ 145111 h 170826"/>
                  <a:gd name="connsiteX2" fmla="*/ 154 w 102016"/>
                  <a:gd name="connsiteY2" fmla="*/ 25715 h 170826"/>
                  <a:gd name="connsiteX3" fmla="*/ 0 w 102016"/>
                  <a:gd name="connsiteY3" fmla="*/ 25343 h 170826"/>
                  <a:gd name="connsiteX4" fmla="*/ 7378 w 102016"/>
                  <a:gd name="connsiteY4" fmla="*/ 7532 h 170826"/>
                  <a:gd name="connsiteX5" fmla="*/ 25561 w 102016"/>
                  <a:gd name="connsiteY5" fmla="*/ 0 h 170826"/>
                  <a:gd name="connsiteX6" fmla="*/ 76990 w 102016"/>
                  <a:gd name="connsiteY6" fmla="*/ 0 h 170826"/>
                  <a:gd name="connsiteX7" fmla="*/ 83907 w 102016"/>
                  <a:gd name="connsiteY7" fmla="*/ 1396 h 170826"/>
                  <a:gd name="connsiteX8" fmla="*/ 94549 w 102016"/>
                  <a:gd name="connsiteY8" fmla="*/ 117912 h 170826"/>
                  <a:gd name="connsiteX9" fmla="*/ 102016 w 102016"/>
                  <a:gd name="connsiteY9" fmla="*/ 165774 h 170826"/>
                  <a:gd name="connsiteX10" fmla="*/ 76990 w 102016"/>
                  <a:gd name="connsiteY10" fmla="*/ 170826 h 170826"/>
                  <a:gd name="connsiteX11" fmla="*/ 25561 w 102016"/>
                  <a:gd name="connsiteY11" fmla="*/ 170826 h 170826"/>
                  <a:gd name="connsiteX12" fmla="*/ 7378 w 102016"/>
                  <a:gd name="connsiteY12" fmla="*/ 163294 h 170826"/>
                  <a:gd name="connsiteX13" fmla="*/ 0 w 102016"/>
                  <a:gd name="connsiteY13" fmla="*/ 145483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2016" h="170826">
                    <a:moveTo>
                      <a:pt x="0" y="145483"/>
                    </a:moveTo>
                    <a:lnTo>
                      <a:pt x="154" y="145111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83907" y="1396"/>
                    </a:lnTo>
                    <a:lnTo>
                      <a:pt x="94549" y="117912"/>
                    </a:lnTo>
                    <a:lnTo>
                      <a:pt x="102016" y="165774"/>
                    </a:lnTo>
                    <a:lnTo>
                      <a:pt x="76990" y="170826"/>
                    </a:lnTo>
                    <a:lnTo>
                      <a:pt x="25561" y="170826"/>
                    </a:lnTo>
                    <a:cubicBezTo>
                      <a:pt x="18460" y="170826"/>
                      <a:pt x="12031" y="167948"/>
                      <a:pt x="7378" y="163294"/>
                    </a:cubicBezTo>
                    <a:lnTo>
                      <a:pt x="0" y="14548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672A911E-7DD3-DEBD-D05F-8748A125B951}"/>
                  </a:ext>
                </a:extLst>
              </p:cNvPr>
              <p:cNvSpPr/>
              <p:nvPr/>
            </p:nvSpPr>
            <p:spPr>
              <a:xfrm rot="5400000">
                <a:off x="2027689" y="5182107"/>
                <a:ext cx="83585" cy="183857"/>
              </a:xfrm>
              <a:custGeom>
                <a:avLst/>
                <a:gdLst>
                  <a:gd name="connsiteX0" fmla="*/ 0 w 83585"/>
                  <a:gd name="connsiteY0" fmla="*/ 158514 h 183857"/>
                  <a:gd name="connsiteX1" fmla="*/ 154 w 83585"/>
                  <a:gd name="connsiteY1" fmla="*/ 158142 h 183857"/>
                  <a:gd name="connsiteX2" fmla="*/ 154 w 83585"/>
                  <a:gd name="connsiteY2" fmla="*/ 25715 h 183857"/>
                  <a:gd name="connsiteX3" fmla="*/ 0 w 83585"/>
                  <a:gd name="connsiteY3" fmla="*/ 25343 h 183857"/>
                  <a:gd name="connsiteX4" fmla="*/ 7378 w 83585"/>
                  <a:gd name="connsiteY4" fmla="*/ 7532 h 183857"/>
                  <a:gd name="connsiteX5" fmla="*/ 25561 w 83585"/>
                  <a:gd name="connsiteY5" fmla="*/ 0 h 183857"/>
                  <a:gd name="connsiteX6" fmla="*/ 76048 w 83585"/>
                  <a:gd name="connsiteY6" fmla="*/ 0 h 183857"/>
                  <a:gd name="connsiteX7" fmla="*/ 80540 w 83585"/>
                  <a:gd name="connsiteY7" fmla="*/ 149191 h 183857"/>
                  <a:gd name="connsiteX8" fmla="*/ 83585 w 83585"/>
                  <a:gd name="connsiteY8" fmla="*/ 182526 h 183857"/>
                  <a:gd name="connsiteX9" fmla="*/ 76990 w 83585"/>
                  <a:gd name="connsiteY9" fmla="*/ 183857 h 183857"/>
                  <a:gd name="connsiteX10" fmla="*/ 25561 w 83585"/>
                  <a:gd name="connsiteY10" fmla="*/ 183857 h 183857"/>
                  <a:gd name="connsiteX11" fmla="*/ 7378 w 83585"/>
                  <a:gd name="connsiteY11" fmla="*/ 176325 h 183857"/>
                  <a:gd name="connsiteX12" fmla="*/ 0 w 83585"/>
                  <a:gd name="connsiteY12" fmla="*/ 158514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585" h="183857">
                    <a:moveTo>
                      <a:pt x="0" y="158514"/>
                    </a:moveTo>
                    <a:lnTo>
                      <a:pt x="154" y="158142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048" y="0"/>
                    </a:lnTo>
                    <a:lnTo>
                      <a:pt x="80540" y="149191"/>
                    </a:lnTo>
                    <a:lnTo>
                      <a:pt x="83585" y="182526"/>
                    </a:lnTo>
                    <a:lnTo>
                      <a:pt x="76990" y="183857"/>
                    </a:lnTo>
                    <a:lnTo>
                      <a:pt x="25561" y="183857"/>
                    </a:lnTo>
                    <a:cubicBezTo>
                      <a:pt x="18460" y="183857"/>
                      <a:pt x="12031" y="180979"/>
                      <a:pt x="7378" y="176325"/>
                    </a:cubicBezTo>
                    <a:lnTo>
                      <a:pt x="0" y="158514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BA0808F2-4B13-3126-2610-D82B2059B4F1}"/>
                  </a:ext>
                </a:extLst>
              </p:cNvPr>
              <p:cNvSpPr/>
              <p:nvPr/>
            </p:nvSpPr>
            <p:spPr>
              <a:xfrm rot="5400000">
                <a:off x="2213015" y="5181441"/>
                <a:ext cx="82253" cy="183857"/>
              </a:xfrm>
              <a:custGeom>
                <a:avLst/>
                <a:gdLst>
                  <a:gd name="connsiteX0" fmla="*/ 0 w 82253"/>
                  <a:gd name="connsiteY0" fmla="*/ 158514 h 183857"/>
                  <a:gd name="connsiteX1" fmla="*/ 154 w 82253"/>
                  <a:gd name="connsiteY1" fmla="*/ 158142 h 183857"/>
                  <a:gd name="connsiteX2" fmla="*/ 154 w 82253"/>
                  <a:gd name="connsiteY2" fmla="*/ 25715 h 183857"/>
                  <a:gd name="connsiteX3" fmla="*/ 0 w 82253"/>
                  <a:gd name="connsiteY3" fmla="*/ 25343 h 183857"/>
                  <a:gd name="connsiteX4" fmla="*/ 7378 w 82253"/>
                  <a:gd name="connsiteY4" fmla="*/ 7532 h 183857"/>
                  <a:gd name="connsiteX5" fmla="*/ 25561 w 82253"/>
                  <a:gd name="connsiteY5" fmla="*/ 0 h 183857"/>
                  <a:gd name="connsiteX6" fmla="*/ 76990 w 82253"/>
                  <a:gd name="connsiteY6" fmla="*/ 0 h 183857"/>
                  <a:gd name="connsiteX7" fmla="*/ 82253 w 82253"/>
                  <a:gd name="connsiteY7" fmla="*/ 1063 h 183857"/>
                  <a:gd name="connsiteX8" fmla="*/ 80540 w 82253"/>
                  <a:gd name="connsiteY8" fmla="*/ 19815 h 183857"/>
                  <a:gd name="connsiteX9" fmla="*/ 75812 w 82253"/>
                  <a:gd name="connsiteY9" fmla="*/ 176833 h 183857"/>
                  <a:gd name="connsiteX10" fmla="*/ 76024 w 82253"/>
                  <a:gd name="connsiteY10" fmla="*/ 183857 h 183857"/>
                  <a:gd name="connsiteX11" fmla="*/ 25561 w 82253"/>
                  <a:gd name="connsiteY11" fmla="*/ 183857 h 183857"/>
                  <a:gd name="connsiteX12" fmla="*/ 7378 w 82253"/>
                  <a:gd name="connsiteY12" fmla="*/ 176325 h 183857"/>
                  <a:gd name="connsiteX13" fmla="*/ 0 w 82253"/>
                  <a:gd name="connsiteY13" fmla="*/ 158514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2253" h="183857">
                    <a:moveTo>
                      <a:pt x="0" y="158514"/>
                    </a:moveTo>
                    <a:lnTo>
                      <a:pt x="154" y="158142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82253" y="1063"/>
                    </a:lnTo>
                    <a:lnTo>
                      <a:pt x="80540" y="19815"/>
                    </a:lnTo>
                    <a:cubicBezTo>
                      <a:pt x="77403" y="71666"/>
                      <a:pt x="75812" y="124123"/>
                      <a:pt x="75812" y="176833"/>
                    </a:cubicBezTo>
                    <a:lnTo>
                      <a:pt x="76024" y="183857"/>
                    </a:lnTo>
                    <a:lnTo>
                      <a:pt x="25561" y="183857"/>
                    </a:lnTo>
                    <a:cubicBezTo>
                      <a:pt x="18460" y="183857"/>
                      <a:pt x="12031" y="180979"/>
                      <a:pt x="7378" y="176325"/>
                    </a:cubicBezTo>
                    <a:lnTo>
                      <a:pt x="0" y="158514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FEE111C8-70BF-EECD-53DD-B2EFC9F4E7D3}"/>
                  </a:ext>
                </a:extLst>
              </p:cNvPr>
              <p:cNvSpPr/>
              <p:nvPr/>
            </p:nvSpPr>
            <p:spPr>
              <a:xfrm rot="5400000">
                <a:off x="2382401" y="5196715"/>
                <a:ext cx="99771" cy="170826"/>
              </a:xfrm>
              <a:custGeom>
                <a:avLst/>
                <a:gdLst>
                  <a:gd name="connsiteX0" fmla="*/ 0 w 99771"/>
                  <a:gd name="connsiteY0" fmla="*/ 145483 h 170826"/>
                  <a:gd name="connsiteX1" fmla="*/ 154 w 99771"/>
                  <a:gd name="connsiteY1" fmla="*/ 145111 h 170826"/>
                  <a:gd name="connsiteX2" fmla="*/ 154 w 99771"/>
                  <a:gd name="connsiteY2" fmla="*/ 25715 h 170826"/>
                  <a:gd name="connsiteX3" fmla="*/ 0 w 99771"/>
                  <a:gd name="connsiteY3" fmla="*/ 25343 h 170826"/>
                  <a:gd name="connsiteX4" fmla="*/ 7378 w 99771"/>
                  <a:gd name="connsiteY4" fmla="*/ 7532 h 170826"/>
                  <a:gd name="connsiteX5" fmla="*/ 25561 w 99771"/>
                  <a:gd name="connsiteY5" fmla="*/ 0 h 170826"/>
                  <a:gd name="connsiteX6" fmla="*/ 76990 w 99771"/>
                  <a:gd name="connsiteY6" fmla="*/ 0 h 170826"/>
                  <a:gd name="connsiteX7" fmla="*/ 99771 w 99771"/>
                  <a:gd name="connsiteY7" fmla="*/ 4599 h 170826"/>
                  <a:gd name="connsiteX8" fmla="*/ 94550 w 99771"/>
                  <a:gd name="connsiteY8" fmla="*/ 38064 h 170826"/>
                  <a:gd name="connsiteX9" fmla="*/ 82526 w 99771"/>
                  <a:gd name="connsiteY9" fmla="*/ 169709 h 170826"/>
                  <a:gd name="connsiteX10" fmla="*/ 76990 w 99771"/>
                  <a:gd name="connsiteY10" fmla="*/ 170826 h 170826"/>
                  <a:gd name="connsiteX11" fmla="*/ 25561 w 99771"/>
                  <a:gd name="connsiteY11" fmla="*/ 170826 h 170826"/>
                  <a:gd name="connsiteX12" fmla="*/ 7378 w 99771"/>
                  <a:gd name="connsiteY12" fmla="*/ 163294 h 170826"/>
                  <a:gd name="connsiteX13" fmla="*/ 0 w 99771"/>
                  <a:gd name="connsiteY13" fmla="*/ 145483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9771" h="170826">
                    <a:moveTo>
                      <a:pt x="0" y="145483"/>
                    </a:moveTo>
                    <a:lnTo>
                      <a:pt x="154" y="145111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99771" y="4599"/>
                    </a:lnTo>
                    <a:lnTo>
                      <a:pt x="94550" y="38064"/>
                    </a:lnTo>
                    <a:lnTo>
                      <a:pt x="82526" y="169709"/>
                    </a:lnTo>
                    <a:lnTo>
                      <a:pt x="76990" y="170826"/>
                    </a:lnTo>
                    <a:lnTo>
                      <a:pt x="25561" y="170826"/>
                    </a:lnTo>
                    <a:cubicBezTo>
                      <a:pt x="18460" y="170826"/>
                      <a:pt x="12031" y="167948"/>
                      <a:pt x="7378" y="163294"/>
                    </a:cubicBezTo>
                    <a:lnTo>
                      <a:pt x="0" y="14548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8FD47810-68B8-23AA-782C-5E0CD3A39B34}"/>
                  </a:ext>
                </a:extLst>
              </p:cNvPr>
              <p:cNvSpPr/>
              <p:nvPr/>
            </p:nvSpPr>
            <p:spPr>
              <a:xfrm rot="5400000">
                <a:off x="2533986" y="5216757"/>
                <a:ext cx="124403" cy="155374"/>
              </a:xfrm>
              <a:custGeom>
                <a:avLst/>
                <a:gdLst>
                  <a:gd name="connsiteX0" fmla="*/ 0 w 124403"/>
                  <a:gd name="connsiteY0" fmla="*/ 130031 h 155374"/>
                  <a:gd name="connsiteX1" fmla="*/ 154 w 124403"/>
                  <a:gd name="connsiteY1" fmla="*/ 129659 h 155374"/>
                  <a:gd name="connsiteX2" fmla="*/ 154 w 124403"/>
                  <a:gd name="connsiteY2" fmla="*/ 24556 h 155374"/>
                  <a:gd name="connsiteX3" fmla="*/ 0 w 124403"/>
                  <a:gd name="connsiteY3" fmla="*/ 24184 h 155374"/>
                  <a:gd name="connsiteX4" fmla="*/ 7378 w 124403"/>
                  <a:gd name="connsiteY4" fmla="*/ 6373 h 155374"/>
                  <a:gd name="connsiteX5" fmla="*/ 22764 w 124403"/>
                  <a:gd name="connsiteY5" fmla="*/ 0 h 155374"/>
                  <a:gd name="connsiteX6" fmla="*/ 23063 w 124403"/>
                  <a:gd name="connsiteY6" fmla="*/ 124 h 155374"/>
                  <a:gd name="connsiteX7" fmla="*/ 83346 w 124403"/>
                  <a:gd name="connsiteY7" fmla="*/ 124 h 155374"/>
                  <a:gd name="connsiteX8" fmla="*/ 107018 w 124403"/>
                  <a:gd name="connsiteY8" fmla="*/ 4903 h 155374"/>
                  <a:gd name="connsiteX9" fmla="*/ 124403 w 124403"/>
                  <a:gd name="connsiteY9" fmla="*/ 16625 h 155374"/>
                  <a:gd name="connsiteX10" fmla="*/ 117581 w 124403"/>
                  <a:gd name="connsiteY10" fmla="*/ 46614 h 155374"/>
                  <a:gd name="connsiteX11" fmla="*/ 101382 w 124403"/>
                  <a:gd name="connsiteY11" fmla="*/ 150450 h 155374"/>
                  <a:gd name="connsiteX12" fmla="*/ 76990 w 124403"/>
                  <a:gd name="connsiteY12" fmla="*/ 155374 h 155374"/>
                  <a:gd name="connsiteX13" fmla="*/ 25561 w 124403"/>
                  <a:gd name="connsiteY13" fmla="*/ 155374 h 155374"/>
                  <a:gd name="connsiteX14" fmla="*/ 7378 w 124403"/>
                  <a:gd name="connsiteY14" fmla="*/ 147842 h 155374"/>
                  <a:gd name="connsiteX15" fmla="*/ 0 w 124403"/>
                  <a:gd name="connsiteY15" fmla="*/ 130031 h 155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4403" h="155374">
                    <a:moveTo>
                      <a:pt x="0" y="130031"/>
                    </a:moveTo>
                    <a:lnTo>
                      <a:pt x="154" y="129659"/>
                    </a:lnTo>
                    <a:lnTo>
                      <a:pt x="154" y="24556"/>
                    </a:lnTo>
                    <a:lnTo>
                      <a:pt x="0" y="24184"/>
                    </a:lnTo>
                    <a:lnTo>
                      <a:pt x="7378" y="6373"/>
                    </a:lnTo>
                    <a:lnTo>
                      <a:pt x="22764" y="0"/>
                    </a:lnTo>
                    <a:lnTo>
                      <a:pt x="23063" y="124"/>
                    </a:lnTo>
                    <a:lnTo>
                      <a:pt x="83346" y="124"/>
                    </a:lnTo>
                    <a:lnTo>
                      <a:pt x="107018" y="4903"/>
                    </a:lnTo>
                    <a:lnTo>
                      <a:pt x="124403" y="16625"/>
                    </a:lnTo>
                    <a:lnTo>
                      <a:pt x="117581" y="46614"/>
                    </a:lnTo>
                    <a:lnTo>
                      <a:pt x="101382" y="150450"/>
                    </a:lnTo>
                    <a:lnTo>
                      <a:pt x="76990" y="155374"/>
                    </a:lnTo>
                    <a:lnTo>
                      <a:pt x="25561" y="155374"/>
                    </a:lnTo>
                    <a:cubicBezTo>
                      <a:pt x="18460" y="155374"/>
                      <a:pt x="12031" y="152496"/>
                      <a:pt x="7378" y="147842"/>
                    </a:cubicBezTo>
                    <a:lnTo>
                      <a:pt x="0" y="130031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415248CF-3635-42CE-0056-0C239294B985}"/>
                  </a:ext>
                </a:extLst>
              </p:cNvPr>
              <p:cNvSpPr/>
              <p:nvPr/>
            </p:nvSpPr>
            <p:spPr>
              <a:xfrm rot="5400000">
                <a:off x="2652234" y="5266836"/>
                <a:ext cx="136292" cy="93261"/>
              </a:xfrm>
              <a:custGeom>
                <a:avLst/>
                <a:gdLst>
                  <a:gd name="connsiteX0" fmla="*/ 0 w 136292"/>
                  <a:gd name="connsiteY0" fmla="*/ 89125 h 93261"/>
                  <a:gd name="connsiteX1" fmla="*/ 34104 w 136292"/>
                  <a:gd name="connsiteY1" fmla="*/ 46975 h 93261"/>
                  <a:gd name="connsiteX2" fmla="*/ 83384 w 136292"/>
                  <a:gd name="connsiteY2" fmla="*/ 12144 h 93261"/>
                  <a:gd name="connsiteX3" fmla="*/ 136290 w 136292"/>
                  <a:gd name="connsiteY3" fmla="*/ 0 h 93261"/>
                  <a:gd name="connsiteX4" fmla="*/ 136292 w 136292"/>
                  <a:gd name="connsiteY4" fmla="*/ 10 h 93261"/>
                  <a:gd name="connsiteX5" fmla="*/ 119550 w 136292"/>
                  <a:gd name="connsiteY5" fmla="*/ 73607 h 93261"/>
                  <a:gd name="connsiteX6" fmla="*/ 98516 w 136292"/>
                  <a:gd name="connsiteY6" fmla="*/ 87787 h 93261"/>
                  <a:gd name="connsiteX7" fmla="*/ 71405 w 136292"/>
                  <a:gd name="connsiteY7" fmla="*/ 93261 h 93261"/>
                  <a:gd name="connsiteX8" fmla="*/ 70268 w 136292"/>
                  <a:gd name="connsiteY8" fmla="*/ 93261 h 93261"/>
                  <a:gd name="connsiteX9" fmla="*/ 63912 w 136292"/>
                  <a:gd name="connsiteY9" fmla="*/ 91978 h 93261"/>
                  <a:gd name="connsiteX10" fmla="*/ 12483 w 136292"/>
                  <a:gd name="connsiteY10" fmla="*/ 91978 h 93261"/>
                  <a:gd name="connsiteX11" fmla="*/ 9686 w 136292"/>
                  <a:gd name="connsiteY11" fmla="*/ 93137 h 93261"/>
                  <a:gd name="connsiteX12" fmla="*/ 0 w 136292"/>
                  <a:gd name="connsiteY12" fmla="*/ 89125 h 93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292" h="93261">
                    <a:moveTo>
                      <a:pt x="0" y="89125"/>
                    </a:moveTo>
                    <a:lnTo>
                      <a:pt x="34104" y="46975"/>
                    </a:lnTo>
                    <a:cubicBezTo>
                      <a:pt x="49809" y="31851"/>
                      <a:pt x="66294" y="20107"/>
                      <a:pt x="83384" y="12144"/>
                    </a:cubicBezTo>
                    <a:lnTo>
                      <a:pt x="136290" y="0"/>
                    </a:lnTo>
                    <a:lnTo>
                      <a:pt x="136292" y="10"/>
                    </a:lnTo>
                    <a:lnTo>
                      <a:pt x="119550" y="73607"/>
                    </a:lnTo>
                    <a:lnTo>
                      <a:pt x="98516" y="87787"/>
                    </a:lnTo>
                    <a:cubicBezTo>
                      <a:pt x="90184" y="91312"/>
                      <a:pt x="81022" y="93261"/>
                      <a:pt x="71405" y="93261"/>
                    </a:cubicBezTo>
                    <a:lnTo>
                      <a:pt x="70268" y="93261"/>
                    </a:lnTo>
                    <a:lnTo>
                      <a:pt x="63912" y="91978"/>
                    </a:lnTo>
                    <a:lnTo>
                      <a:pt x="12483" y="91978"/>
                    </a:lnTo>
                    <a:lnTo>
                      <a:pt x="9686" y="93137"/>
                    </a:lnTo>
                    <a:lnTo>
                      <a:pt x="0" y="89125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994A5AFF-581B-3486-6FE8-609A0FD12F6E}"/>
                  </a:ext>
                </a:extLst>
              </p:cNvPr>
              <p:cNvSpPr/>
              <p:nvPr/>
            </p:nvSpPr>
            <p:spPr>
              <a:xfrm rot="5400000">
                <a:off x="1546695" y="5280121"/>
                <a:ext cx="126261" cy="76726"/>
              </a:xfrm>
              <a:custGeom>
                <a:avLst/>
                <a:gdLst>
                  <a:gd name="connsiteX0" fmla="*/ 0 w 126261"/>
                  <a:gd name="connsiteY0" fmla="*/ 0 h 76726"/>
                  <a:gd name="connsiteX1" fmla="*/ 61373 w 126261"/>
                  <a:gd name="connsiteY1" fmla="*/ 0 h 76726"/>
                  <a:gd name="connsiteX2" fmla="*/ 110624 w 126261"/>
                  <a:gd name="connsiteY2" fmla="*/ 20400 h 76726"/>
                  <a:gd name="connsiteX3" fmla="*/ 114886 w 126261"/>
                  <a:gd name="connsiteY3" fmla="*/ 26721 h 76726"/>
                  <a:gd name="connsiteX4" fmla="*/ 126261 w 126261"/>
                  <a:gd name="connsiteY4" fmla="*/ 76726 h 76726"/>
                  <a:gd name="connsiteX5" fmla="*/ 24071 w 126261"/>
                  <a:gd name="connsiteY5" fmla="*/ 29750 h 76726"/>
                  <a:gd name="connsiteX6" fmla="*/ 0 w 126261"/>
                  <a:gd name="connsiteY6" fmla="*/ 0 h 76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261" h="76726">
                    <a:moveTo>
                      <a:pt x="0" y="0"/>
                    </a:moveTo>
                    <a:lnTo>
                      <a:pt x="61373" y="0"/>
                    </a:lnTo>
                    <a:cubicBezTo>
                      <a:pt x="80607" y="0"/>
                      <a:pt x="98019" y="7796"/>
                      <a:pt x="110624" y="20400"/>
                    </a:cubicBezTo>
                    <a:lnTo>
                      <a:pt x="114886" y="26721"/>
                    </a:lnTo>
                    <a:lnTo>
                      <a:pt x="126261" y="76726"/>
                    </a:lnTo>
                    <a:cubicBezTo>
                      <a:pt x="90013" y="76726"/>
                      <a:pt x="55480" y="59999"/>
                      <a:pt x="24071" y="2975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月 450">
                <a:extLst>
                  <a:ext uri="{FF2B5EF4-FFF2-40B4-BE49-F238E27FC236}">
                    <a16:creationId xmlns:a16="http://schemas.microsoft.com/office/drawing/2014/main" id="{0EC59710-0630-16A3-BC69-09EAFB778D09}"/>
                  </a:ext>
                </a:extLst>
              </p:cNvPr>
              <p:cNvSpPr/>
              <p:nvPr/>
            </p:nvSpPr>
            <p:spPr>
              <a:xfrm rot="5400000">
                <a:off x="2037970" y="4650434"/>
                <a:ext cx="262534" cy="1195550"/>
              </a:xfrm>
              <a:prstGeom prst="moon">
                <a:avLst>
                  <a:gd name="adj" fmla="val 71981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F909E5FF-FBFB-2F14-F765-B104D8F11A57}"/>
                </a:ext>
              </a:extLst>
            </p:cNvPr>
            <p:cNvGrpSpPr/>
            <p:nvPr/>
          </p:nvGrpSpPr>
          <p:grpSpPr>
            <a:xfrm>
              <a:off x="5308693" y="4554441"/>
              <a:ext cx="1166347" cy="869221"/>
              <a:chOff x="8263609" y="1582604"/>
              <a:chExt cx="1166347" cy="869221"/>
            </a:xfrm>
          </p:grpSpPr>
          <p:sp>
            <p:nvSpPr>
              <p:cNvPr id="453" name="稲妻 452">
                <a:extLst>
                  <a:ext uri="{FF2B5EF4-FFF2-40B4-BE49-F238E27FC236}">
                    <a16:creationId xmlns:a16="http://schemas.microsoft.com/office/drawing/2014/main" id="{F7D37458-AD1D-8699-0694-1934BFE31F3D}"/>
                  </a:ext>
                </a:extLst>
              </p:cNvPr>
              <p:cNvSpPr/>
              <p:nvPr/>
            </p:nvSpPr>
            <p:spPr>
              <a:xfrm rot="6300000">
                <a:off x="8487759" y="1580245"/>
                <a:ext cx="393839" cy="39855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稲妻 453">
                <a:extLst>
                  <a:ext uri="{FF2B5EF4-FFF2-40B4-BE49-F238E27FC236}">
                    <a16:creationId xmlns:a16="http://schemas.microsoft.com/office/drawing/2014/main" id="{C902448C-0BEF-C31D-2F87-73B093D522D5}"/>
                  </a:ext>
                </a:extLst>
              </p:cNvPr>
              <p:cNvSpPr/>
              <p:nvPr/>
            </p:nvSpPr>
            <p:spPr>
              <a:xfrm rot="9900000">
                <a:off x="8263609" y="2053267"/>
                <a:ext cx="393839" cy="39855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AF244BAB-0D49-0F24-9F0B-989E2537362E}"/>
                  </a:ext>
                </a:extLst>
              </p:cNvPr>
              <p:cNvGrpSpPr/>
              <p:nvPr/>
            </p:nvGrpSpPr>
            <p:grpSpPr>
              <a:xfrm rot="2309539">
                <a:off x="8373823" y="2090604"/>
                <a:ext cx="1056133" cy="161911"/>
                <a:chOff x="1826411" y="4507735"/>
                <a:chExt cx="712236" cy="179779"/>
              </a:xfrm>
            </p:grpSpPr>
            <p:sp>
              <p:nvSpPr>
                <p:cNvPr id="456" name="テキスト ボックス 455">
                  <a:extLst>
                    <a:ext uri="{FF2B5EF4-FFF2-40B4-BE49-F238E27FC236}">
                      <a16:creationId xmlns:a16="http://schemas.microsoft.com/office/drawing/2014/main" id="{24DBB458-1FBE-D6C0-0F7C-570E142CCE9B}"/>
                    </a:ext>
                  </a:extLst>
                </p:cNvPr>
                <p:cNvSpPr txBox="1"/>
                <p:nvPr/>
              </p:nvSpPr>
              <p:spPr>
                <a:xfrm rot="20382159">
                  <a:off x="1829752" y="4507735"/>
                  <a:ext cx="708895" cy="179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solidFill>
                        <a:sysClr val="windowText" lastClr="00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ギリギリギリギリ</a:t>
                  </a:r>
                </a:p>
              </p:txBody>
            </p:sp>
            <p:sp>
              <p:nvSpPr>
                <p:cNvPr id="457" name="テキスト ボックス 456">
                  <a:extLst>
                    <a:ext uri="{FF2B5EF4-FFF2-40B4-BE49-F238E27FC236}">
                      <a16:creationId xmlns:a16="http://schemas.microsoft.com/office/drawing/2014/main" id="{979CEB98-7FCA-C22D-B94D-EE21C926401A}"/>
                    </a:ext>
                  </a:extLst>
                </p:cNvPr>
                <p:cNvSpPr txBox="1"/>
                <p:nvPr/>
              </p:nvSpPr>
              <p:spPr>
                <a:xfrm rot="20382159">
                  <a:off x="1826411" y="4507736"/>
                  <a:ext cx="708895" cy="179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rgbClr val="FFFF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ギリギリギリギリ</a:t>
                  </a:r>
                </a:p>
              </p:txBody>
            </p:sp>
          </p:grpSp>
        </p:grpSp>
      </p:grpSp>
      <p:grpSp>
        <p:nvGrpSpPr>
          <p:cNvPr id="486" name="グループ化 485">
            <a:extLst>
              <a:ext uri="{FF2B5EF4-FFF2-40B4-BE49-F238E27FC236}">
                <a16:creationId xmlns:a16="http://schemas.microsoft.com/office/drawing/2014/main" id="{5E489503-0A60-161B-4563-EDAA7746DE8C}"/>
              </a:ext>
            </a:extLst>
          </p:cNvPr>
          <p:cNvGrpSpPr/>
          <p:nvPr/>
        </p:nvGrpSpPr>
        <p:grpSpPr>
          <a:xfrm>
            <a:off x="654051" y="3909056"/>
            <a:ext cx="2676288" cy="2422511"/>
            <a:chOff x="654050" y="3909056"/>
            <a:chExt cx="2804740" cy="2538782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625B4A9A-D4CC-A7FB-B7D2-2146EFCAC6EE}"/>
                </a:ext>
              </a:extLst>
            </p:cNvPr>
            <p:cNvGrpSpPr/>
            <p:nvPr/>
          </p:nvGrpSpPr>
          <p:grpSpPr>
            <a:xfrm>
              <a:off x="654050" y="3909056"/>
              <a:ext cx="2705100" cy="2538782"/>
              <a:chOff x="654050" y="3909056"/>
              <a:chExt cx="2705100" cy="2538782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801173C0-0A9E-C240-07B9-AE6EC6EA8A62}"/>
                  </a:ext>
                </a:extLst>
              </p:cNvPr>
              <p:cNvGrpSpPr/>
              <p:nvPr/>
            </p:nvGrpSpPr>
            <p:grpSpPr>
              <a:xfrm>
                <a:off x="706437" y="39703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D8FE4342-3B8F-1157-AEC1-FF27BF4B4474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51" name="四角形: 上の 2 つの角を丸める 50">
                    <a:extLst>
                      <a:ext uri="{FF2B5EF4-FFF2-40B4-BE49-F238E27FC236}">
                        <a16:creationId xmlns:a16="http://schemas.microsoft.com/office/drawing/2014/main" id="{0CB12E5F-6AAF-B6FA-F19C-E175C15C5116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四角形: 上の 2 つの角を丸める 51">
                    <a:extLst>
                      <a:ext uri="{FF2B5EF4-FFF2-40B4-BE49-F238E27FC236}">
                        <a16:creationId xmlns:a16="http://schemas.microsoft.com/office/drawing/2014/main" id="{BE6113B3-D8EB-995D-2156-94270017BA0F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1822AA47-22EF-23B9-885E-0A9253496E7E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91423F88-2555-936D-FEB8-0E0C9A6FA31A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973503F1-36A9-CECF-9E6F-4F1EFB6155F1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39214BD1-7125-5439-B779-5392F2495789}"/>
                  </a:ext>
                </a:extLst>
              </p:cNvPr>
              <p:cNvGrpSpPr/>
              <p:nvPr/>
            </p:nvGrpSpPr>
            <p:grpSpPr>
              <a:xfrm>
                <a:off x="1357989" y="3909056"/>
                <a:ext cx="1250376" cy="2360704"/>
                <a:chOff x="1248226" y="3679809"/>
                <a:chExt cx="1469902" cy="2775168"/>
              </a:xfrm>
            </p:grpSpPr>
            <p:grpSp>
              <p:nvGrpSpPr>
                <p:cNvPr id="205" name="グループ化 204">
                  <a:extLst>
                    <a:ext uri="{FF2B5EF4-FFF2-40B4-BE49-F238E27FC236}">
                      <a16:creationId xmlns:a16="http://schemas.microsoft.com/office/drawing/2014/main" id="{BDD549B5-3805-970D-907B-0C3DD5042E99}"/>
                    </a:ext>
                  </a:extLst>
                </p:cNvPr>
                <p:cNvGrpSpPr/>
                <p:nvPr/>
              </p:nvGrpSpPr>
              <p:grpSpPr>
                <a:xfrm>
                  <a:off x="1248226" y="4833217"/>
                  <a:ext cx="1469902" cy="1621760"/>
                  <a:chOff x="1248226" y="4833217"/>
                  <a:chExt cx="1469902" cy="1621760"/>
                </a:xfrm>
              </p:grpSpPr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C0A114BB-FD0A-CCCF-952F-17FB26E8FD3D}"/>
                      </a:ext>
                    </a:extLst>
                  </p:cNvPr>
                  <p:cNvSpPr/>
                  <p:nvPr/>
                </p:nvSpPr>
                <p:spPr>
                  <a:xfrm>
                    <a:off x="2480085" y="5933346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1F05ED06-1022-674D-286F-4FA68DBDD7F4}"/>
                      </a:ext>
                    </a:extLst>
                  </p:cNvPr>
                  <p:cNvSpPr/>
                  <p:nvPr/>
                </p:nvSpPr>
                <p:spPr>
                  <a:xfrm flipH="1">
                    <a:off x="2512623" y="5264677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pattFill prst="lgGrid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04DA308F-8742-EB9D-63E9-4FDECDFCF4AA}"/>
                      </a:ext>
                    </a:extLst>
                  </p:cNvPr>
                  <p:cNvSpPr/>
                  <p:nvPr/>
                </p:nvSpPr>
                <p:spPr>
                  <a:xfrm>
                    <a:off x="1278351" y="5933346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2E89192B-5044-D6DD-E59D-1E35D217403B}"/>
                      </a:ext>
                    </a:extLst>
                  </p:cNvPr>
                  <p:cNvSpPr/>
                  <p:nvPr/>
                </p:nvSpPr>
                <p:spPr>
                  <a:xfrm>
                    <a:off x="1248226" y="5264677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pattFill prst="lgGrid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1" name="片側の 2 つの角を丸めた四角形 144">
                    <a:extLst>
                      <a:ext uri="{FF2B5EF4-FFF2-40B4-BE49-F238E27FC236}">
                        <a16:creationId xmlns:a16="http://schemas.microsoft.com/office/drawing/2014/main" id="{438951D5-F087-6B43-5007-F97451FB42F3}"/>
                      </a:ext>
                    </a:extLst>
                  </p:cNvPr>
                  <p:cNvSpPr/>
                  <p:nvPr/>
                </p:nvSpPr>
                <p:spPr>
                  <a:xfrm>
                    <a:off x="1375526" y="5133990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pattFill prst="lgGrid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347F4700-9B95-674B-C074-4E3853C7934E}"/>
                      </a:ext>
                    </a:extLst>
                  </p:cNvPr>
                  <p:cNvSpPr/>
                  <p:nvPr/>
                </p:nvSpPr>
                <p:spPr>
                  <a:xfrm>
                    <a:off x="1678410" y="4833217"/>
                    <a:ext cx="605343" cy="49268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6" name="グループ化 205">
                  <a:extLst>
                    <a:ext uri="{FF2B5EF4-FFF2-40B4-BE49-F238E27FC236}">
                      <a16:creationId xmlns:a16="http://schemas.microsoft.com/office/drawing/2014/main" id="{65395417-5AEC-B590-2347-DEC73FDEB192}"/>
                    </a:ext>
                  </a:extLst>
                </p:cNvPr>
                <p:cNvGrpSpPr/>
                <p:nvPr/>
              </p:nvGrpSpPr>
              <p:grpSpPr>
                <a:xfrm>
                  <a:off x="1342251" y="3679809"/>
                  <a:ext cx="1277659" cy="1367656"/>
                  <a:chOff x="-221304" y="2171701"/>
                  <a:chExt cx="1277659" cy="1367656"/>
                </a:xfrm>
              </p:grpSpPr>
              <p:sp>
                <p:nvSpPr>
                  <p:cNvPr id="213" name="雲 391">
                    <a:extLst>
                      <a:ext uri="{FF2B5EF4-FFF2-40B4-BE49-F238E27FC236}">
                        <a16:creationId xmlns:a16="http://schemas.microsoft.com/office/drawing/2014/main" id="{F927B048-B90E-D29B-6025-CDAE2067B34E}"/>
                      </a:ext>
                    </a:extLst>
                  </p:cNvPr>
                  <p:cNvSpPr/>
                  <p:nvPr/>
                </p:nvSpPr>
                <p:spPr>
                  <a:xfrm>
                    <a:off x="-192863" y="2305114"/>
                    <a:ext cx="1233083" cy="895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5" name="グループ化 214">
                    <a:extLst>
                      <a:ext uri="{FF2B5EF4-FFF2-40B4-BE49-F238E27FC236}">
                        <a16:creationId xmlns:a16="http://schemas.microsoft.com/office/drawing/2014/main" id="{D9ECDD25-600D-6C75-A93D-A955B3A75C92}"/>
                      </a:ext>
                    </a:extLst>
                  </p:cNvPr>
                  <p:cNvGrpSpPr/>
                  <p:nvPr/>
                </p:nvGrpSpPr>
                <p:grpSpPr>
                  <a:xfrm>
                    <a:off x="-221304" y="2379250"/>
                    <a:ext cx="1277659" cy="1160107"/>
                    <a:chOff x="2791855" y="2017485"/>
                    <a:chExt cx="1150919" cy="1045027"/>
                  </a:xfrm>
                  <a:solidFill>
                    <a:srgbClr val="FFCC99"/>
                  </a:solidFill>
                </p:grpSpPr>
                <p:grpSp>
                  <p:nvGrpSpPr>
                    <p:cNvPr id="218" name="グループ化 217">
                      <a:extLst>
                        <a:ext uri="{FF2B5EF4-FFF2-40B4-BE49-F238E27FC236}">
                          <a16:creationId xmlns:a16="http://schemas.microsoft.com/office/drawing/2014/main" id="{CB371F04-AD57-36DA-1E5E-EA0A4C343CE3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3" name="円/楕円 465">
                        <a:extLst>
                          <a:ext uri="{FF2B5EF4-FFF2-40B4-BE49-F238E27FC236}">
                            <a16:creationId xmlns:a16="http://schemas.microsoft.com/office/drawing/2014/main" id="{0BABE7E7-DA7A-B707-FA60-DB5898FF002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4" name="円/楕円 466">
                        <a:extLst>
                          <a:ext uri="{FF2B5EF4-FFF2-40B4-BE49-F238E27FC236}">
                            <a16:creationId xmlns:a16="http://schemas.microsoft.com/office/drawing/2014/main" id="{06743982-5BC7-4932-36D9-AADC0E954D3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19" name="グループ化 218">
                      <a:extLst>
                        <a:ext uri="{FF2B5EF4-FFF2-40B4-BE49-F238E27FC236}">
                          <a16:creationId xmlns:a16="http://schemas.microsoft.com/office/drawing/2014/main" id="{3A293AEF-4800-05B8-46B6-CEAD0E755A9B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1" name="円/楕円 463">
                        <a:extLst>
                          <a:ext uri="{FF2B5EF4-FFF2-40B4-BE49-F238E27FC236}">
                            <a16:creationId xmlns:a16="http://schemas.microsoft.com/office/drawing/2014/main" id="{E1F4BA65-2129-8389-096B-D16B3CC1481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2" name="円/楕円 464">
                        <a:extLst>
                          <a:ext uri="{FF2B5EF4-FFF2-40B4-BE49-F238E27FC236}">
                            <a16:creationId xmlns:a16="http://schemas.microsoft.com/office/drawing/2014/main" id="{6870D29B-F85E-5B3D-A96E-9BE0C62CC6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0" name="円/楕円 462">
                      <a:extLst>
                        <a:ext uri="{FF2B5EF4-FFF2-40B4-BE49-F238E27FC236}">
                          <a16:creationId xmlns:a16="http://schemas.microsoft.com/office/drawing/2014/main" id="{B55E9CA9-7E62-1EF4-21C3-5FE0728FEC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5"/>
                      <a:ext cx="928914" cy="1045027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6" name="円/楕円 449">
                    <a:extLst>
                      <a:ext uri="{FF2B5EF4-FFF2-40B4-BE49-F238E27FC236}">
                        <a16:creationId xmlns:a16="http://schemas.microsoft.com/office/drawing/2014/main" id="{9961C26D-741E-7F35-875E-3B60747B465F}"/>
                      </a:ext>
                    </a:extLst>
                  </p:cNvPr>
                  <p:cNvSpPr/>
                  <p:nvPr/>
                </p:nvSpPr>
                <p:spPr>
                  <a:xfrm>
                    <a:off x="277160" y="3121476"/>
                    <a:ext cx="276751" cy="139431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3BF8E7DE-CD16-8704-0221-E3AC60F3F1E6}"/>
                      </a:ext>
                    </a:extLst>
                  </p:cNvPr>
                  <p:cNvSpPr/>
                  <p:nvPr/>
                </p:nvSpPr>
                <p:spPr>
                  <a:xfrm>
                    <a:off x="-37804" y="2171701"/>
                    <a:ext cx="942680" cy="577640"/>
                  </a:xfrm>
                  <a:custGeom>
                    <a:avLst/>
                    <a:gdLst>
                      <a:gd name="connsiteX0" fmla="*/ 561805 w 998117"/>
                      <a:gd name="connsiteY0" fmla="*/ 738 h 573505"/>
                      <a:gd name="connsiteX1" fmla="*/ 614877 w 998117"/>
                      <a:gd name="connsiteY1" fmla="*/ 76794 h 573505"/>
                      <a:gd name="connsiteX2" fmla="*/ 651886 w 998117"/>
                      <a:gd name="connsiteY2" fmla="*/ 77595 h 573505"/>
                      <a:gd name="connsiteX3" fmla="*/ 669258 w 998117"/>
                      <a:gd name="connsiteY3" fmla="*/ 88309 h 573505"/>
                      <a:gd name="connsiteX4" fmla="*/ 682937 w 998117"/>
                      <a:gd name="connsiteY4" fmla="*/ 82742 h 573505"/>
                      <a:gd name="connsiteX5" fmla="*/ 751465 w 998117"/>
                      <a:gd name="connsiteY5" fmla="*/ 109956 h 573505"/>
                      <a:gd name="connsiteX6" fmla="*/ 753080 w 998117"/>
                      <a:gd name="connsiteY6" fmla="*/ 109959 h 573505"/>
                      <a:gd name="connsiteX7" fmla="*/ 840201 w 998117"/>
                      <a:gd name="connsiteY7" fmla="*/ 106917 h 573505"/>
                      <a:gd name="connsiteX8" fmla="*/ 883636 w 998117"/>
                      <a:gd name="connsiteY8" fmla="*/ 194043 h 573505"/>
                      <a:gd name="connsiteX9" fmla="*/ 883673 w 998117"/>
                      <a:gd name="connsiteY9" fmla="*/ 194055 h 573505"/>
                      <a:gd name="connsiteX10" fmla="*/ 916774 w 998117"/>
                      <a:gd name="connsiteY10" fmla="*/ 204827 h 573505"/>
                      <a:gd name="connsiteX11" fmla="*/ 927989 w 998117"/>
                      <a:gd name="connsiteY11" fmla="*/ 281736 h 573505"/>
                      <a:gd name="connsiteX12" fmla="*/ 928608 w 998117"/>
                      <a:gd name="connsiteY12" fmla="*/ 281925 h 573505"/>
                      <a:gd name="connsiteX13" fmla="*/ 955824 w 998117"/>
                      <a:gd name="connsiteY13" fmla="*/ 290232 h 573505"/>
                      <a:gd name="connsiteX14" fmla="*/ 973220 w 998117"/>
                      <a:gd name="connsiteY14" fmla="*/ 308418 h 573505"/>
                      <a:gd name="connsiteX15" fmla="*/ 975666 w 998117"/>
                      <a:gd name="connsiteY15" fmla="*/ 334501 h 573505"/>
                      <a:gd name="connsiteX16" fmla="*/ 960623 w 998117"/>
                      <a:gd name="connsiteY16" fmla="*/ 359294 h 573505"/>
                      <a:gd name="connsiteX17" fmla="*/ 960174 w 998117"/>
                      <a:gd name="connsiteY17" fmla="*/ 360035 h 573505"/>
                      <a:gd name="connsiteX18" fmla="*/ 997671 w 998117"/>
                      <a:gd name="connsiteY18" fmla="*/ 398497 h 573505"/>
                      <a:gd name="connsiteX19" fmla="*/ 996448 w 998117"/>
                      <a:gd name="connsiteY19" fmla="*/ 416653 h 573505"/>
                      <a:gd name="connsiteX20" fmla="*/ 951144 w 998117"/>
                      <a:gd name="connsiteY20" fmla="*/ 462432 h 573505"/>
                      <a:gd name="connsiteX21" fmla="*/ 951057 w 998117"/>
                      <a:gd name="connsiteY21" fmla="*/ 462641 h 573505"/>
                      <a:gd name="connsiteX22" fmla="*/ 938682 w 998117"/>
                      <a:gd name="connsiteY22" fmla="*/ 492519 h 573505"/>
                      <a:gd name="connsiteX23" fmla="*/ 909805 w 998117"/>
                      <a:gd name="connsiteY23" fmla="*/ 516681 h 573505"/>
                      <a:gd name="connsiteX24" fmla="*/ 852793 w 998117"/>
                      <a:gd name="connsiteY24" fmla="*/ 530025 h 573505"/>
                      <a:gd name="connsiteX25" fmla="*/ 769890 w 998117"/>
                      <a:gd name="connsiteY25" fmla="*/ 566355 h 573505"/>
                      <a:gd name="connsiteX26" fmla="*/ 677701 w 998117"/>
                      <a:gd name="connsiteY26" fmla="*/ 524932 h 573505"/>
                      <a:gd name="connsiteX27" fmla="*/ 606954 w 998117"/>
                      <a:gd name="connsiteY27" fmla="*/ 520216 h 573505"/>
                      <a:gd name="connsiteX28" fmla="*/ 578955 w 998117"/>
                      <a:gd name="connsiteY28" fmla="*/ 447123 h 573505"/>
                      <a:gd name="connsiteX29" fmla="*/ 575269 w 998117"/>
                      <a:gd name="connsiteY29" fmla="*/ 446513 h 573505"/>
                      <a:gd name="connsiteX30" fmla="*/ 557930 w 998117"/>
                      <a:gd name="connsiteY30" fmla="*/ 461065 h 573505"/>
                      <a:gd name="connsiteX31" fmla="*/ 464109 w 998117"/>
                      <a:gd name="connsiteY31" fmla="*/ 435083 h 573505"/>
                      <a:gd name="connsiteX32" fmla="*/ 464075 w 998117"/>
                      <a:gd name="connsiteY32" fmla="*/ 435103 h 573505"/>
                      <a:gd name="connsiteX33" fmla="*/ 433928 w 998117"/>
                      <a:gd name="connsiteY33" fmla="*/ 452506 h 573505"/>
                      <a:gd name="connsiteX34" fmla="*/ 421185 w 998117"/>
                      <a:gd name="connsiteY34" fmla="*/ 453687 h 573505"/>
                      <a:gd name="connsiteX35" fmla="*/ 420029 w 998117"/>
                      <a:gd name="connsiteY35" fmla="*/ 460685 h 573505"/>
                      <a:gd name="connsiteX36" fmla="*/ 403261 w 998117"/>
                      <a:gd name="connsiteY36" fmla="*/ 490884 h 573505"/>
                      <a:gd name="connsiteX37" fmla="*/ 325412 w 998117"/>
                      <a:gd name="connsiteY37" fmla="*/ 499011 h 573505"/>
                      <a:gd name="connsiteX38" fmla="*/ 269780 w 998117"/>
                      <a:gd name="connsiteY38" fmla="*/ 570611 h 573505"/>
                      <a:gd name="connsiteX39" fmla="*/ 187982 w 998117"/>
                      <a:gd name="connsiteY39" fmla="*/ 526907 h 573505"/>
                      <a:gd name="connsiteX40" fmla="*/ 66474 w 998117"/>
                      <a:gd name="connsiteY40" fmla="*/ 483726 h 573505"/>
                      <a:gd name="connsiteX41" fmla="*/ 13049 w 998117"/>
                      <a:gd name="connsiteY41" fmla="*/ 435673 h 573505"/>
                      <a:gd name="connsiteX42" fmla="*/ 24465 w 998117"/>
                      <a:gd name="connsiteY42" fmla="*/ 370811 h 573505"/>
                      <a:gd name="connsiteX43" fmla="*/ 359 w 998117"/>
                      <a:gd name="connsiteY43" fmla="*/ 304263 h 573505"/>
                      <a:gd name="connsiteX44" fmla="*/ 44382 w 998117"/>
                      <a:gd name="connsiteY44" fmla="*/ 245114 h 573505"/>
                      <a:gd name="connsiteX45" fmla="*/ 44804 w 998117"/>
                      <a:gd name="connsiteY45" fmla="*/ 243555 h 573505"/>
                      <a:gd name="connsiteX46" fmla="*/ 64414 w 998117"/>
                      <a:gd name="connsiteY46" fmla="*/ 158616 h 573505"/>
                      <a:gd name="connsiteX47" fmla="*/ 159813 w 998117"/>
                      <a:gd name="connsiteY47" fmla="*/ 139210 h 573505"/>
                      <a:gd name="connsiteX48" fmla="*/ 159834 w 998117"/>
                      <a:gd name="connsiteY48" fmla="*/ 139177 h 573505"/>
                      <a:gd name="connsiteX49" fmla="*/ 178806 w 998117"/>
                      <a:gd name="connsiteY49" fmla="*/ 109992 h 573505"/>
                      <a:gd name="connsiteX50" fmla="*/ 238009 w 998117"/>
                      <a:gd name="connsiteY50" fmla="*/ 102325 h 573505"/>
                      <a:gd name="connsiteX51" fmla="*/ 254744 w 998117"/>
                      <a:gd name="connsiteY51" fmla="*/ 117899 h 573505"/>
                      <a:gd name="connsiteX52" fmla="*/ 263404 w 998117"/>
                      <a:gd name="connsiteY52" fmla="*/ 101509 h 573505"/>
                      <a:gd name="connsiteX53" fmla="*/ 355858 w 998117"/>
                      <a:gd name="connsiteY53" fmla="*/ 60679 h 573505"/>
                      <a:gd name="connsiteX54" fmla="*/ 406681 w 998117"/>
                      <a:gd name="connsiteY54" fmla="*/ 11239 h 573505"/>
                      <a:gd name="connsiteX55" fmla="*/ 479746 w 998117"/>
                      <a:gd name="connsiteY55" fmla="*/ 39311 h 573505"/>
                      <a:gd name="connsiteX56" fmla="*/ 561805 w 998117"/>
                      <a:gd name="connsiteY56" fmla="*/ 738 h 57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998117" h="573505">
                        <a:moveTo>
                          <a:pt x="561805" y="738"/>
                        </a:moveTo>
                        <a:cubicBezTo>
                          <a:pt x="594320" y="5808"/>
                          <a:pt x="615500" y="36154"/>
                          <a:pt x="614877" y="76794"/>
                        </a:cubicBezTo>
                        <a:cubicBezTo>
                          <a:pt x="628208" y="73861"/>
                          <a:pt x="640708" y="74300"/>
                          <a:pt x="651886" y="77595"/>
                        </a:cubicBezTo>
                        <a:lnTo>
                          <a:pt x="669258" y="88309"/>
                        </a:lnTo>
                        <a:lnTo>
                          <a:pt x="682937" y="82742"/>
                        </a:lnTo>
                        <a:cubicBezTo>
                          <a:pt x="713943" y="77309"/>
                          <a:pt x="742398" y="88608"/>
                          <a:pt x="751465" y="109956"/>
                        </a:cubicBezTo>
                        <a:cubicBezTo>
                          <a:pt x="752006" y="109953"/>
                          <a:pt x="752539" y="109963"/>
                          <a:pt x="753080" y="109959"/>
                        </a:cubicBezTo>
                        <a:cubicBezTo>
                          <a:pt x="782107" y="98988"/>
                          <a:pt x="814047" y="97877"/>
                          <a:pt x="840201" y="106917"/>
                        </a:cubicBezTo>
                        <a:cubicBezTo>
                          <a:pt x="881510" y="121205"/>
                          <a:pt x="899583" y="157473"/>
                          <a:pt x="883636" y="194043"/>
                        </a:cubicBezTo>
                        <a:lnTo>
                          <a:pt x="883673" y="194055"/>
                        </a:lnTo>
                        <a:lnTo>
                          <a:pt x="916774" y="204827"/>
                        </a:lnTo>
                        <a:cubicBezTo>
                          <a:pt x="943610" y="221395"/>
                          <a:pt x="950489" y="253243"/>
                          <a:pt x="927989" y="281736"/>
                        </a:cubicBezTo>
                        <a:lnTo>
                          <a:pt x="928608" y="281925"/>
                        </a:lnTo>
                        <a:lnTo>
                          <a:pt x="955824" y="290232"/>
                        </a:lnTo>
                        <a:cubicBezTo>
                          <a:pt x="963592" y="294814"/>
                          <a:pt x="969621" y="301010"/>
                          <a:pt x="973220" y="308418"/>
                        </a:cubicBezTo>
                        <a:cubicBezTo>
                          <a:pt x="977184" y="316570"/>
                          <a:pt x="977919" y="325581"/>
                          <a:pt x="975666" y="334501"/>
                        </a:cubicBezTo>
                        <a:lnTo>
                          <a:pt x="960623" y="359294"/>
                        </a:lnTo>
                        <a:lnTo>
                          <a:pt x="960174" y="360035"/>
                        </a:lnTo>
                        <a:cubicBezTo>
                          <a:pt x="981482" y="366538"/>
                          <a:pt x="995093" y="381096"/>
                          <a:pt x="997671" y="398497"/>
                        </a:cubicBezTo>
                        <a:cubicBezTo>
                          <a:pt x="998531" y="404297"/>
                          <a:pt x="998164" y="410414"/>
                          <a:pt x="996448" y="416653"/>
                        </a:cubicBezTo>
                        <a:cubicBezTo>
                          <a:pt x="991222" y="435669"/>
                          <a:pt x="974217" y="452856"/>
                          <a:pt x="951144" y="462432"/>
                        </a:cubicBezTo>
                        <a:lnTo>
                          <a:pt x="951057" y="462641"/>
                        </a:lnTo>
                        <a:lnTo>
                          <a:pt x="938682" y="492519"/>
                        </a:lnTo>
                        <a:cubicBezTo>
                          <a:pt x="931576" y="501846"/>
                          <a:pt x="921733" y="510186"/>
                          <a:pt x="909805" y="516681"/>
                        </a:cubicBezTo>
                        <a:cubicBezTo>
                          <a:pt x="892491" y="526117"/>
                          <a:pt x="872213" y="530867"/>
                          <a:pt x="852793" y="530025"/>
                        </a:cubicBezTo>
                        <a:cubicBezTo>
                          <a:pt x="831948" y="550469"/>
                          <a:pt x="801409" y="563848"/>
                          <a:pt x="769890" y="566355"/>
                        </a:cubicBezTo>
                        <a:cubicBezTo>
                          <a:pt x="727988" y="569688"/>
                          <a:pt x="691552" y="553317"/>
                          <a:pt x="677701" y="524932"/>
                        </a:cubicBezTo>
                        <a:cubicBezTo>
                          <a:pt x="652740" y="531467"/>
                          <a:pt x="626945" y="529742"/>
                          <a:pt x="606954" y="520216"/>
                        </a:cubicBezTo>
                        <a:cubicBezTo>
                          <a:pt x="576576" y="505745"/>
                          <a:pt x="565233" y="476122"/>
                          <a:pt x="578955" y="447123"/>
                        </a:cubicBezTo>
                        <a:lnTo>
                          <a:pt x="575269" y="446513"/>
                        </a:lnTo>
                        <a:lnTo>
                          <a:pt x="557930" y="461065"/>
                        </a:lnTo>
                        <a:cubicBezTo>
                          <a:pt x="519679" y="482220"/>
                          <a:pt x="480630" y="471397"/>
                          <a:pt x="464109" y="435083"/>
                        </a:cubicBezTo>
                        <a:lnTo>
                          <a:pt x="464075" y="435103"/>
                        </a:lnTo>
                        <a:lnTo>
                          <a:pt x="433928" y="452506"/>
                        </a:lnTo>
                        <a:lnTo>
                          <a:pt x="421185" y="453687"/>
                        </a:lnTo>
                        <a:lnTo>
                          <a:pt x="420029" y="460685"/>
                        </a:lnTo>
                        <a:cubicBezTo>
                          <a:pt x="416128" y="472134"/>
                          <a:pt x="410449" y="482462"/>
                          <a:pt x="403261" y="490884"/>
                        </a:cubicBezTo>
                        <a:cubicBezTo>
                          <a:pt x="381420" y="516481"/>
                          <a:pt x="349871" y="519771"/>
                          <a:pt x="325412" y="499011"/>
                        </a:cubicBezTo>
                        <a:cubicBezTo>
                          <a:pt x="317502" y="534669"/>
                          <a:pt x="296321" y="561927"/>
                          <a:pt x="269780" y="570611"/>
                        </a:cubicBezTo>
                        <a:cubicBezTo>
                          <a:pt x="238504" y="580843"/>
                          <a:pt x="205862" y="563407"/>
                          <a:pt x="187982" y="526907"/>
                        </a:cubicBezTo>
                        <a:cubicBezTo>
                          <a:pt x="145779" y="561552"/>
                          <a:pt x="90967" y="542078"/>
                          <a:pt x="66474" y="483726"/>
                        </a:cubicBezTo>
                        <a:cubicBezTo>
                          <a:pt x="42413" y="487561"/>
                          <a:pt x="19821" y="467245"/>
                          <a:pt x="13049" y="435673"/>
                        </a:cubicBezTo>
                        <a:cubicBezTo>
                          <a:pt x="8144" y="412831"/>
                          <a:pt x="12480" y="388179"/>
                          <a:pt x="24465" y="370811"/>
                        </a:cubicBezTo>
                        <a:cubicBezTo>
                          <a:pt x="7461" y="357187"/>
                          <a:pt x="-2008" y="331044"/>
                          <a:pt x="359" y="304263"/>
                        </a:cubicBezTo>
                        <a:cubicBezTo>
                          <a:pt x="3136" y="272908"/>
                          <a:pt x="21415" y="248347"/>
                          <a:pt x="44382" y="245114"/>
                        </a:cubicBezTo>
                        <a:cubicBezTo>
                          <a:pt x="44519" y="244591"/>
                          <a:pt x="44667" y="244079"/>
                          <a:pt x="44804" y="243555"/>
                        </a:cubicBezTo>
                        <a:cubicBezTo>
                          <a:pt x="41719" y="212677"/>
                          <a:pt x="48912" y="181538"/>
                          <a:pt x="64414" y="158616"/>
                        </a:cubicBezTo>
                        <a:cubicBezTo>
                          <a:pt x="88907" y="122411"/>
                          <a:pt x="128616" y="114342"/>
                          <a:pt x="159813" y="139210"/>
                        </a:cubicBezTo>
                        <a:lnTo>
                          <a:pt x="159834" y="139177"/>
                        </a:lnTo>
                        <a:lnTo>
                          <a:pt x="178806" y="109992"/>
                        </a:lnTo>
                        <a:cubicBezTo>
                          <a:pt x="196017" y="93767"/>
                          <a:pt x="218626" y="90610"/>
                          <a:pt x="238009" y="102325"/>
                        </a:cubicBezTo>
                        <a:lnTo>
                          <a:pt x="254744" y="117899"/>
                        </a:lnTo>
                        <a:lnTo>
                          <a:pt x="263404" y="101509"/>
                        </a:lnTo>
                        <a:cubicBezTo>
                          <a:pt x="288952" y="68129"/>
                          <a:pt x="325492" y="51991"/>
                          <a:pt x="355858" y="60679"/>
                        </a:cubicBezTo>
                        <a:cubicBezTo>
                          <a:pt x="367694" y="37752"/>
                          <a:pt x="386230" y="19729"/>
                          <a:pt x="406681" y="11239"/>
                        </a:cubicBezTo>
                        <a:cubicBezTo>
                          <a:pt x="437757" y="-1665"/>
                          <a:pt x="467366" y="9715"/>
                          <a:pt x="479746" y="39311"/>
                        </a:cubicBezTo>
                        <a:cubicBezTo>
                          <a:pt x="502971" y="11122"/>
                          <a:pt x="534212" y="-3563"/>
                          <a:pt x="561805" y="73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7" name="アーチ 206">
                  <a:extLst>
                    <a:ext uri="{FF2B5EF4-FFF2-40B4-BE49-F238E27FC236}">
                      <a16:creationId xmlns:a16="http://schemas.microsoft.com/office/drawing/2014/main" id="{9B5F56D0-23FE-3E58-11DE-C48D9EF73C3E}"/>
                    </a:ext>
                  </a:extLst>
                </p:cNvPr>
                <p:cNvSpPr/>
                <p:nvPr/>
              </p:nvSpPr>
              <p:spPr>
                <a:xfrm>
                  <a:off x="1509353" y="4274478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9" name="アーチ 208">
                  <a:extLst>
                    <a:ext uri="{FF2B5EF4-FFF2-40B4-BE49-F238E27FC236}">
                      <a16:creationId xmlns:a16="http://schemas.microsoft.com/office/drawing/2014/main" id="{50112AF1-0F0F-64AC-889C-E7BDAD46B56F}"/>
                    </a:ext>
                  </a:extLst>
                </p:cNvPr>
                <p:cNvSpPr/>
                <p:nvPr/>
              </p:nvSpPr>
              <p:spPr>
                <a:xfrm>
                  <a:off x="2108997" y="4274478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B06DB67D-09E8-4461-09D5-2626F4E7474C}"/>
                    </a:ext>
                  </a:extLst>
                </p:cNvPr>
                <p:cNvSpPr/>
                <p:nvPr/>
              </p:nvSpPr>
              <p:spPr>
                <a:xfrm rot="16200000">
                  <a:off x="1652323" y="4410453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17DD6C79-2BFB-4D4F-83B7-B0A6B9DC7E02}"/>
                    </a:ext>
                  </a:extLst>
                </p:cNvPr>
                <p:cNvSpPr/>
                <p:nvPr/>
              </p:nvSpPr>
              <p:spPr>
                <a:xfrm rot="16200000">
                  <a:off x="2240491" y="4410453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C2717E14-B2A2-C5B4-B216-8CAB066FBD1E}"/>
                  </a:ext>
                </a:extLst>
              </p:cNvPr>
              <p:cNvGrpSpPr/>
              <p:nvPr/>
            </p:nvGrpSpPr>
            <p:grpSpPr>
              <a:xfrm>
                <a:off x="654050" y="5248348"/>
                <a:ext cx="2705100" cy="1199490"/>
                <a:chOff x="654050" y="5237163"/>
                <a:chExt cx="2705100" cy="1210675"/>
              </a:xfrm>
            </p:grpSpPr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AD89F8C2-6605-E2C5-BC62-B5128A9D5520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CEEFAA1F-BDFE-C22C-1402-0A8931E87590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3" name="四角形: 上の 2 つの角を丸める 181">
                    <a:extLst>
                      <a:ext uri="{FF2B5EF4-FFF2-40B4-BE49-F238E27FC236}">
                        <a16:creationId xmlns:a16="http://schemas.microsoft.com/office/drawing/2014/main" id="{1E8653A4-D8B0-6AD9-6413-9B807B07FFBA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4" name="四角形: 上の 2 つの角を丸める 181">
                    <a:extLst>
                      <a:ext uri="{FF2B5EF4-FFF2-40B4-BE49-F238E27FC236}">
                        <a16:creationId xmlns:a16="http://schemas.microsoft.com/office/drawing/2014/main" id="{6C0CB6B6-CAED-FCFB-3FEE-9C2E829DB8F3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wave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rgbClr val="0070C0"/>
                    </a:bgClr>
                  </a:pattFill>
                  <a:ln w="1905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1" name="四角形: 上の 2 つの角を丸める 181">
                  <a:extLst>
                    <a:ext uri="{FF2B5EF4-FFF2-40B4-BE49-F238E27FC236}">
                      <a16:creationId xmlns:a16="http://schemas.microsoft.com/office/drawing/2014/main" id="{9645F2A4-1529-D36F-C999-430CE3A34859}"/>
                    </a:ext>
                  </a:extLst>
                </p:cNvPr>
                <p:cNvSpPr/>
                <p:nvPr/>
              </p:nvSpPr>
              <p:spPr>
                <a:xfrm>
                  <a:off x="654050" y="5238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4CC970E-69A4-288F-781F-4EB2399CB613}"/>
                </a:ext>
              </a:extLst>
            </p:cNvPr>
            <p:cNvGrpSpPr/>
            <p:nvPr/>
          </p:nvGrpSpPr>
          <p:grpSpPr>
            <a:xfrm>
              <a:off x="1339838" y="5168901"/>
              <a:ext cx="256824" cy="235494"/>
              <a:chOff x="1314450" y="2280493"/>
              <a:chExt cx="212372" cy="182066"/>
            </a:xfrm>
          </p:grpSpPr>
          <p:sp>
            <p:nvSpPr>
              <p:cNvPr id="4" name="四角形: 上の 2 つの角を丸める 3">
                <a:extLst>
                  <a:ext uri="{FF2B5EF4-FFF2-40B4-BE49-F238E27FC236}">
                    <a16:creationId xmlns:a16="http://schemas.microsoft.com/office/drawing/2014/main" id="{F19B5000-0096-67A2-5AFF-4BBD52B919B3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0EDC3A59-8AF4-E156-3386-F45170321408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5C37D774-1A64-F627-A9F0-3397D02727DE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1A6C7BB8-D7EE-6295-67F7-62B495321665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78435F20-385C-E5ED-FC63-DD14148C2974}"/>
                </a:ext>
              </a:extLst>
            </p:cNvPr>
            <p:cNvGrpSpPr/>
            <p:nvPr/>
          </p:nvGrpSpPr>
          <p:grpSpPr>
            <a:xfrm flipH="1">
              <a:off x="2432402" y="5168901"/>
              <a:ext cx="256822" cy="235494"/>
              <a:chOff x="1314450" y="2280493"/>
              <a:chExt cx="212372" cy="182066"/>
            </a:xfrm>
          </p:grpSpPr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41A6A714-1980-B19F-439B-C7D9ED467045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DC562492-41E6-A31F-267B-DC4530AA9181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四角形: 上の 2 つの角を丸める 16">
                <a:extLst>
                  <a:ext uri="{FF2B5EF4-FFF2-40B4-BE49-F238E27FC236}">
                    <a16:creationId xmlns:a16="http://schemas.microsoft.com/office/drawing/2014/main" id="{E3D7887A-7DCF-13FA-D550-8A1553580F8D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四角形: 上の 2 つの角を丸める 17">
                <a:extLst>
                  <a:ext uri="{FF2B5EF4-FFF2-40B4-BE49-F238E27FC236}">
                    <a16:creationId xmlns:a16="http://schemas.microsoft.com/office/drawing/2014/main" id="{4B207A3A-928B-93EC-A917-FB3646A23FD8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58" name="グループ化 457">
              <a:extLst>
                <a:ext uri="{FF2B5EF4-FFF2-40B4-BE49-F238E27FC236}">
                  <a16:creationId xmlns:a16="http://schemas.microsoft.com/office/drawing/2014/main" id="{6CD65C9F-B2B9-A7C4-5362-5299C48CA0C0}"/>
                </a:ext>
              </a:extLst>
            </p:cNvPr>
            <p:cNvGrpSpPr/>
            <p:nvPr/>
          </p:nvGrpSpPr>
          <p:grpSpPr>
            <a:xfrm>
              <a:off x="1821048" y="4902351"/>
              <a:ext cx="296892" cy="65726"/>
              <a:chOff x="1571462" y="5116942"/>
              <a:chExt cx="1195550" cy="264672"/>
            </a:xfrm>
          </p:grpSpPr>
          <p:sp>
            <p:nvSpPr>
              <p:cNvPr id="459" name="月 458">
                <a:extLst>
                  <a:ext uri="{FF2B5EF4-FFF2-40B4-BE49-F238E27FC236}">
                    <a16:creationId xmlns:a16="http://schemas.microsoft.com/office/drawing/2014/main" id="{873E9D27-8795-48CA-51C0-B24AC7528D89}"/>
                  </a:ext>
                </a:extLst>
              </p:cNvPr>
              <p:cNvSpPr/>
              <p:nvPr/>
            </p:nvSpPr>
            <p:spPr>
              <a:xfrm rot="5400000">
                <a:off x="2037970" y="4650434"/>
                <a:ext cx="262534" cy="1195550"/>
              </a:xfrm>
              <a:prstGeom prst="moon">
                <a:avLst>
                  <a:gd name="adj" fmla="val 71981"/>
                </a:avLst>
              </a:prstGeom>
              <a:solidFill>
                <a:srgbClr val="FF66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6F1D255A-6D7E-DF00-2656-82AC20006A8D}"/>
                  </a:ext>
                </a:extLst>
              </p:cNvPr>
              <p:cNvSpPr/>
              <p:nvPr/>
            </p:nvSpPr>
            <p:spPr>
              <a:xfrm rot="5400000">
                <a:off x="2197629" y="5083802"/>
                <a:ext cx="113025" cy="183857"/>
              </a:xfrm>
              <a:custGeom>
                <a:avLst/>
                <a:gdLst>
                  <a:gd name="connsiteX0" fmla="*/ 0 w 113025"/>
                  <a:gd name="connsiteY0" fmla="*/ 173745 h 183857"/>
                  <a:gd name="connsiteX1" fmla="*/ 5197 w 113025"/>
                  <a:gd name="connsiteY1" fmla="*/ 56360 h 183857"/>
                  <a:gd name="connsiteX2" fmla="*/ 12225 w 113025"/>
                  <a:gd name="connsiteY2" fmla="*/ 4807 h 183857"/>
                  <a:gd name="connsiteX3" fmla="*/ 36035 w 113025"/>
                  <a:gd name="connsiteY3" fmla="*/ 0 h 183857"/>
                  <a:gd name="connsiteX4" fmla="*/ 87464 w 113025"/>
                  <a:gd name="connsiteY4" fmla="*/ 0 h 183857"/>
                  <a:gd name="connsiteX5" fmla="*/ 105647 w 113025"/>
                  <a:gd name="connsiteY5" fmla="*/ 7532 h 183857"/>
                  <a:gd name="connsiteX6" fmla="*/ 113025 w 113025"/>
                  <a:gd name="connsiteY6" fmla="*/ 25343 h 183857"/>
                  <a:gd name="connsiteX7" fmla="*/ 112871 w 113025"/>
                  <a:gd name="connsiteY7" fmla="*/ 25715 h 183857"/>
                  <a:gd name="connsiteX8" fmla="*/ 112871 w 113025"/>
                  <a:gd name="connsiteY8" fmla="*/ 158142 h 183857"/>
                  <a:gd name="connsiteX9" fmla="*/ 113025 w 113025"/>
                  <a:gd name="connsiteY9" fmla="*/ 158514 h 183857"/>
                  <a:gd name="connsiteX10" fmla="*/ 105647 w 113025"/>
                  <a:gd name="connsiteY10" fmla="*/ 176325 h 183857"/>
                  <a:gd name="connsiteX11" fmla="*/ 87464 w 113025"/>
                  <a:gd name="connsiteY11" fmla="*/ 183857 h 183857"/>
                  <a:gd name="connsiteX12" fmla="*/ 36035 w 113025"/>
                  <a:gd name="connsiteY12" fmla="*/ 183857 h 183857"/>
                  <a:gd name="connsiteX13" fmla="*/ 6007 w 113025"/>
                  <a:gd name="connsiteY13" fmla="*/ 177795 h 183857"/>
                  <a:gd name="connsiteX14" fmla="*/ 0 w 113025"/>
                  <a:gd name="connsiteY14" fmla="*/ 173745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3025" h="183857">
                    <a:moveTo>
                      <a:pt x="0" y="173745"/>
                    </a:moveTo>
                    <a:lnTo>
                      <a:pt x="5197" y="56360"/>
                    </a:lnTo>
                    <a:lnTo>
                      <a:pt x="12225" y="4807"/>
                    </a:lnTo>
                    <a:lnTo>
                      <a:pt x="36035" y="0"/>
                    </a:lnTo>
                    <a:lnTo>
                      <a:pt x="87464" y="0"/>
                    </a:lnTo>
                    <a:cubicBezTo>
                      <a:pt x="94565" y="0"/>
                      <a:pt x="100994" y="2878"/>
                      <a:pt x="105647" y="7532"/>
                    </a:cubicBezTo>
                    <a:lnTo>
                      <a:pt x="113025" y="25343"/>
                    </a:lnTo>
                    <a:lnTo>
                      <a:pt x="112871" y="25715"/>
                    </a:lnTo>
                    <a:lnTo>
                      <a:pt x="112871" y="158142"/>
                    </a:lnTo>
                    <a:lnTo>
                      <a:pt x="113025" y="158514"/>
                    </a:lnTo>
                    <a:lnTo>
                      <a:pt x="105647" y="176325"/>
                    </a:lnTo>
                    <a:cubicBezTo>
                      <a:pt x="100994" y="180979"/>
                      <a:pt x="94565" y="183857"/>
                      <a:pt x="87464" y="183857"/>
                    </a:cubicBezTo>
                    <a:lnTo>
                      <a:pt x="36035" y="183857"/>
                    </a:lnTo>
                    <a:cubicBezTo>
                      <a:pt x="25384" y="183857"/>
                      <a:pt x="15237" y="181698"/>
                      <a:pt x="6007" y="177795"/>
                    </a:cubicBezTo>
                    <a:lnTo>
                      <a:pt x="0" y="173745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7B3E1F18-6D12-97BC-0F9A-3523698BD1DC}"/>
                  </a:ext>
                </a:extLst>
              </p:cNvPr>
              <p:cNvSpPr/>
              <p:nvPr/>
            </p:nvSpPr>
            <p:spPr>
              <a:xfrm rot="5400000">
                <a:off x="2013288" y="5084121"/>
                <a:ext cx="112387" cy="183857"/>
              </a:xfrm>
              <a:custGeom>
                <a:avLst/>
                <a:gdLst>
                  <a:gd name="connsiteX0" fmla="*/ 0 w 112387"/>
                  <a:gd name="connsiteY0" fmla="*/ 9682 h 183857"/>
                  <a:gd name="connsiteX1" fmla="*/ 5369 w 112387"/>
                  <a:gd name="connsiteY1" fmla="*/ 6062 h 183857"/>
                  <a:gd name="connsiteX2" fmla="*/ 35397 w 112387"/>
                  <a:gd name="connsiteY2" fmla="*/ 0 h 183857"/>
                  <a:gd name="connsiteX3" fmla="*/ 86826 w 112387"/>
                  <a:gd name="connsiteY3" fmla="*/ 0 h 183857"/>
                  <a:gd name="connsiteX4" fmla="*/ 105009 w 112387"/>
                  <a:gd name="connsiteY4" fmla="*/ 7532 h 183857"/>
                  <a:gd name="connsiteX5" fmla="*/ 112387 w 112387"/>
                  <a:gd name="connsiteY5" fmla="*/ 25343 h 183857"/>
                  <a:gd name="connsiteX6" fmla="*/ 112233 w 112387"/>
                  <a:gd name="connsiteY6" fmla="*/ 25715 h 183857"/>
                  <a:gd name="connsiteX7" fmla="*/ 112233 w 112387"/>
                  <a:gd name="connsiteY7" fmla="*/ 158142 h 183857"/>
                  <a:gd name="connsiteX8" fmla="*/ 112387 w 112387"/>
                  <a:gd name="connsiteY8" fmla="*/ 158514 h 183857"/>
                  <a:gd name="connsiteX9" fmla="*/ 105009 w 112387"/>
                  <a:gd name="connsiteY9" fmla="*/ 176325 h 183857"/>
                  <a:gd name="connsiteX10" fmla="*/ 86826 w 112387"/>
                  <a:gd name="connsiteY10" fmla="*/ 183857 h 183857"/>
                  <a:gd name="connsiteX11" fmla="*/ 35397 w 112387"/>
                  <a:gd name="connsiteY11" fmla="*/ 183857 h 183857"/>
                  <a:gd name="connsiteX12" fmla="*/ 13669 w 112387"/>
                  <a:gd name="connsiteY12" fmla="*/ 179471 h 183857"/>
                  <a:gd name="connsiteX13" fmla="*/ 4559 w 112387"/>
                  <a:gd name="connsiteY13" fmla="*/ 112646 h 183857"/>
                  <a:gd name="connsiteX14" fmla="*/ 0 w 112387"/>
                  <a:gd name="connsiteY14" fmla="*/ 9682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2387" h="183857">
                    <a:moveTo>
                      <a:pt x="0" y="9682"/>
                    </a:moveTo>
                    <a:lnTo>
                      <a:pt x="5369" y="6062"/>
                    </a:lnTo>
                    <a:cubicBezTo>
                      <a:pt x="14599" y="2159"/>
                      <a:pt x="24746" y="0"/>
                      <a:pt x="35397" y="0"/>
                    </a:cubicBezTo>
                    <a:lnTo>
                      <a:pt x="86826" y="0"/>
                    </a:lnTo>
                    <a:cubicBezTo>
                      <a:pt x="93927" y="0"/>
                      <a:pt x="100356" y="2878"/>
                      <a:pt x="105009" y="7532"/>
                    </a:cubicBezTo>
                    <a:lnTo>
                      <a:pt x="112387" y="25343"/>
                    </a:lnTo>
                    <a:lnTo>
                      <a:pt x="112233" y="25715"/>
                    </a:lnTo>
                    <a:lnTo>
                      <a:pt x="112233" y="158142"/>
                    </a:lnTo>
                    <a:lnTo>
                      <a:pt x="112387" y="158514"/>
                    </a:lnTo>
                    <a:lnTo>
                      <a:pt x="105009" y="176325"/>
                    </a:lnTo>
                    <a:cubicBezTo>
                      <a:pt x="100356" y="180979"/>
                      <a:pt x="93927" y="183857"/>
                      <a:pt x="86826" y="183857"/>
                    </a:cubicBezTo>
                    <a:lnTo>
                      <a:pt x="35397" y="183857"/>
                    </a:lnTo>
                    <a:lnTo>
                      <a:pt x="13669" y="179471"/>
                    </a:lnTo>
                    <a:lnTo>
                      <a:pt x="4559" y="112646"/>
                    </a:lnTo>
                    <a:lnTo>
                      <a:pt x="0" y="9682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14D7787F-2CFC-6F91-1CB6-FD2DA10B7D1A}"/>
                  </a:ext>
                </a:extLst>
              </p:cNvPr>
              <p:cNvSpPr/>
              <p:nvPr/>
            </p:nvSpPr>
            <p:spPr>
              <a:xfrm rot="5400000">
                <a:off x="2382577" y="5097120"/>
                <a:ext cx="99418" cy="170826"/>
              </a:xfrm>
              <a:custGeom>
                <a:avLst/>
                <a:gdLst>
                  <a:gd name="connsiteX0" fmla="*/ 0 w 99418"/>
                  <a:gd name="connsiteY0" fmla="*/ 166298 h 170826"/>
                  <a:gd name="connsiteX1" fmla="*/ 6887 w 99418"/>
                  <a:gd name="connsiteY1" fmla="*/ 115781 h 170826"/>
                  <a:gd name="connsiteX2" fmla="*/ 31093 w 99418"/>
                  <a:gd name="connsiteY2" fmla="*/ 14240 h 170826"/>
                  <a:gd name="connsiteX3" fmla="*/ 36253 w 99418"/>
                  <a:gd name="connsiteY3" fmla="*/ 0 h 170826"/>
                  <a:gd name="connsiteX4" fmla="*/ 73857 w 99418"/>
                  <a:gd name="connsiteY4" fmla="*/ 0 h 170826"/>
                  <a:gd name="connsiteX5" fmla="*/ 92040 w 99418"/>
                  <a:gd name="connsiteY5" fmla="*/ 7532 h 170826"/>
                  <a:gd name="connsiteX6" fmla="*/ 99418 w 99418"/>
                  <a:gd name="connsiteY6" fmla="*/ 25343 h 170826"/>
                  <a:gd name="connsiteX7" fmla="*/ 99264 w 99418"/>
                  <a:gd name="connsiteY7" fmla="*/ 25715 h 170826"/>
                  <a:gd name="connsiteX8" fmla="*/ 99264 w 99418"/>
                  <a:gd name="connsiteY8" fmla="*/ 145111 h 170826"/>
                  <a:gd name="connsiteX9" fmla="*/ 99418 w 99418"/>
                  <a:gd name="connsiteY9" fmla="*/ 145483 h 170826"/>
                  <a:gd name="connsiteX10" fmla="*/ 92040 w 99418"/>
                  <a:gd name="connsiteY10" fmla="*/ 163294 h 170826"/>
                  <a:gd name="connsiteX11" fmla="*/ 73857 w 99418"/>
                  <a:gd name="connsiteY11" fmla="*/ 170826 h 170826"/>
                  <a:gd name="connsiteX12" fmla="*/ 22428 w 99418"/>
                  <a:gd name="connsiteY12" fmla="*/ 170826 h 170826"/>
                  <a:gd name="connsiteX13" fmla="*/ 0 w 99418"/>
                  <a:gd name="connsiteY13" fmla="*/ 166298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9418" h="170826">
                    <a:moveTo>
                      <a:pt x="0" y="166298"/>
                    </a:moveTo>
                    <a:lnTo>
                      <a:pt x="6887" y="115781"/>
                    </a:lnTo>
                    <a:cubicBezTo>
                      <a:pt x="13530" y="80023"/>
                      <a:pt x="21657" y="46042"/>
                      <a:pt x="31093" y="14240"/>
                    </a:cubicBezTo>
                    <a:lnTo>
                      <a:pt x="36253" y="0"/>
                    </a:lnTo>
                    <a:lnTo>
                      <a:pt x="73857" y="0"/>
                    </a:lnTo>
                    <a:cubicBezTo>
                      <a:pt x="80958" y="0"/>
                      <a:pt x="87387" y="2878"/>
                      <a:pt x="92040" y="7532"/>
                    </a:cubicBezTo>
                    <a:lnTo>
                      <a:pt x="99418" y="25343"/>
                    </a:lnTo>
                    <a:lnTo>
                      <a:pt x="99264" y="25715"/>
                    </a:lnTo>
                    <a:lnTo>
                      <a:pt x="99264" y="145111"/>
                    </a:lnTo>
                    <a:lnTo>
                      <a:pt x="99418" y="145483"/>
                    </a:lnTo>
                    <a:lnTo>
                      <a:pt x="92040" y="163294"/>
                    </a:lnTo>
                    <a:cubicBezTo>
                      <a:pt x="87387" y="167948"/>
                      <a:pt x="80958" y="170826"/>
                      <a:pt x="73857" y="170826"/>
                    </a:cubicBezTo>
                    <a:lnTo>
                      <a:pt x="22428" y="170826"/>
                    </a:lnTo>
                    <a:lnTo>
                      <a:pt x="0" y="166298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0AFDFA83-9309-A2B2-B4DB-4F1D1731F6E4}"/>
                  </a:ext>
                </a:extLst>
              </p:cNvPr>
              <p:cNvSpPr/>
              <p:nvPr/>
            </p:nvSpPr>
            <p:spPr>
              <a:xfrm rot="5400000">
                <a:off x="1842614" y="5098106"/>
                <a:ext cx="97447" cy="170826"/>
              </a:xfrm>
              <a:custGeom>
                <a:avLst/>
                <a:gdLst>
                  <a:gd name="connsiteX0" fmla="*/ 0 w 97447"/>
                  <a:gd name="connsiteY0" fmla="*/ 4130 h 170826"/>
                  <a:gd name="connsiteX1" fmla="*/ 20457 w 97447"/>
                  <a:gd name="connsiteY1" fmla="*/ 0 h 170826"/>
                  <a:gd name="connsiteX2" fmla="*/ 71886 w 97447"/>
                  <a:gd name="connsiteY2" fmla="*/ 0 h 170826"/>
                  <a:gd name="connsiteX3" fmla="*/ 90069 w 97447"/>
                  <a:gd name="connsiteY3" fmla="*/ 7532 h 170826"/>
                  <a:gd name="connsiteX4" fmla="*/ 97447 w 97447"/>
                  <a:gd name="connsiteY4" fmla="*/ 25343 h 170826"/>
                  <a:gd name="connsiteX5" fmla="*/ 97293 w 97447"/>
                  <a:gd name="connsiteY5" fmla="*/ 25715 h 170826"/>
                  <a:gd name="connsiteX6" fmla="*/ 97293 w 97447"/>
                  <a:gd name="connsiteY6" fmla="*/ 145111 h 170826"/>
                  <a:gd name="connsiteX7" fmla="*/ 97447 w 97447"/>
                  <a:gd name="connsiteY7" fmla="*/ 145483 h 170826"/>
                  <a:gd name="connsiteX8" fmla="*/ 90069 w 97447"/>
                  <a:gd name="connsiteY8" fmla="*/ 163294 h 170826"/>
                  <a:gd name="connsiteX9" fmla="*/ 71886 w 97447"/>
                  <a:gd name="connsiteY9" fmla="*/ 170826 h 170826"/>
                  <a:gd name="connsiteX10" fmla="*/ 39663 w 97447"/>
                  <a:gd name="connsiteY10" fmla="*/ 170826 h 170826"/>
                  <a:gd name="connsiteX11" fmla="*/ 29122 w 97447"/>
                  <a:gd name="connsiteY11" fmla="*/ 141735 h 170826"/>
                  <a:gd name="connsiteX12" fmla="*/ 4916 w 97447"/>
                  <a:gd name="connsiteY12" fmla="*/ 40194 h 170826"/>
                  <a:gd name="connsiteX13" fmla="*/ 0 w 97447"/>
                  <a:gd name="connsiteY13" fmla="*/ 4130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7447" h="170826">
                    <a:moveTo>
                      <a:pt x="0" y="4130"/>
                    </a:moveTo>
                    <a:lnTo>
                      <a:pt x="20457" y="0"/>
                    </a:lnTo>
                    <a:lnTo>
                      <a:pt x="71886" y="0"/>
                    </a:lnTo>
                    <a:cubicBezTo>
                      <a:pt x="78987" y="0"/>
                      <a:pt x="85416" y="2878"/>
                      <a:pt x="90069" y="7532"/>
                    </a:cubicBezTo>
                    <a:lnTo>
                      <a:pt x="97447" y="25343"/>
                    </a:lnTo>
                    <a:lnTo>
                      <a:pt x="97293" y="25715"/>
                    </a:lnTo>
                    <a:lnTo>
                      <a:pt x="97293" y="145111"/>
                    </a:lnTo>
                    <a:lnTo>
                      <a:pt x="97447" y="145483"/>
                    </a:lnTo>
                    <a:lnTo>
                      <a:pt x="90069" y="163294"/>
                    </a:lnTo>
                    <a:cubicBezTo>
                      <a:pt x="85416" y="167948"/>
                      <a:pt x="78987" y="170826"/>
                      <a:pt x="71886" y="170826"/>
                    </a:cubicBezTo>
                    <a:lnTo>
                      <a:pt x="39663" y="170826"/>
                    </a:lnTo>
                    <a:lnTo>
                      <a:pt x="29122" y="141735"/>
                    </a:lnTo>
                    <a:cubicBezTo>
                      <a:pt x="19686" y="109933"/>
                      <a:pt x="11559" y="75952"/>
                      <a:pt x="4916" y="40194"/>
                    </a:cubicBezTo>
                    <a:lnTo>
                      <a:pt x="0" y="413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3DA788ED-BDE0-A7DD-BFBB-5F5E8908EB7B}"/>
                  </a:ext>
                </a:extLst>
              </p:cNvPr>
              <p:cNvSpPr/>
              <p:nvPr/>
            </p:nvSpPr>
            <p:spPr>
              <a:xfrm rot="5400000">
                <a:off x="2555574" y="5132294"/>
                <a:ext cx="62875" cy="137022"/>
              </a:xfrm>
              <a:custGeom>
                <a:avLst/>
                <a:gdLst>
                  <a:gd name="connsiteX0" fmla="*/ 0 w 62875"/>
                  <a:gd name="connsiteY0" fmla="*/ 137022 h 137022"/>
                  <a:gd name="connsiteX1" fmla="*/ 26607 w 62875"/>
                  <a:gd name="connsiteY1" fmla="*/ 63594 h 137022"/>
                  <a:gd name="connsiteX2" fmla="*/ 60459 w 62875"/>
                  <a:gd name="connsiteY2" fmla="*/ 0 h 137022"/>
                  <a:gd name="connsiteX3" fmla="*/ 62875 w 62875"/>
                  <a:gd name="connsiteY3" fmla="*/ 5832 h 137022"/>
                  <a:gd name="connsiteX4" fmla="*/ 62721 w 62875"/>
                  <a:gd name="connsiteY4" fmla="*/ 6204 h 137022"/>
                  <a:gd name="connsiteX5" fmla="*/ 62721 w 62875"/>
                  <a:gd name="connsiteY5" fmla="*/ 111307 h 137022"/>
                  <a:gd name="connsiteX6" fmla="*/ 62875 w 62875"/>
                  <a:gd name="connsiteY6" fmla="*/ 111679 h 137022"/>
                  <a:gd name="connsiteX7" fmla="*/ 55497 w 62875"/>
                  <a:gd name="connsiteY7" fmla="*/ 129490 h 137022"/>
                  <a:gd name="connsiteX8" fmla="*/ 37314 w 62875"/>
                  <a:gd name="connsiteY8" fmla="*/ 137022 h 137022"/>
                  <a:gd name="connsiteX9" fmla="*/ 0 w 62875"/>
                  <a:gd name="connsiteY9" fmla="*/ 137022 h 137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875" h="137022">
                    <a:moveTo>
                      <a:pt x="0" y="137022"/>
                    </a:moveTo>
                    <a:lnTo>
                      <a:pt x="26607" y="63594"/>
                    </a:lnTo>
                    <a:lnTo>
                      <a:pt x="60459" y="0"/>
                    </a:lnTo>
                    <a:lnTo>
                      <a:pt x="62875" y="5832"/>
                    </a:lnTo>
                    <a:lnTo>
                      <a:pt x="62721" y="6204"/>
                    </a:lnTo>
                    <a:lnTo>
                      <a:pt x="62721" y="111307"/>
                    </a:lnTo>
                    <a:lnTo>
                      <a:pt x="62875" y="111679"/>
                    </a:lnTo>
                    <a:lnTo>
                      <a:pt x="55497" y="129490"/>
                    </a:lnTo>
                    <a:cubicBezTo>
                      <a:pt x="50844" y="134144"/>
                      <a:pt x="44415" y="137022"/>
                      <a:pt x="37314" y="137022"/>
                    </a:cubicBezTo>
                    <a:lnTo>
                      <a:pt x="0" y="137022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7AD0C835-470B-0035-694E-24ACC0F37E0E}"/>
                  </a:ext>
                </a:extLst>
              </p:cNvPr>
              <p:cNvSpPr/>
              <p:nvPr/>
            </p:nvSpPr>
            <p:spPr>
              <a:xfrm rot="5400000">
                <a:off x="1713165" y="5140287"/>
                <a:ext cx="57493" cy="126419"/>
              </a:xfrm>
              <a:custGeom>
                <a:avLst/>
                <a:gdLst>
                  <a:gd name="connsiteX0" fmla="*/ 0 w 57493"/>
                  <a:gd name="connsiteY0" fmla="*/ 0 h 126419"/>
                  <a:gd name="connsiteX1" fmla="*/ 31932 w 57493"/>
                  <a:gd name="connsiteY1" fmla="*/ 0 h 126419"/>
                  <a:gd name="connsiteX2" fmla="*/ 50115 w 57493"/>
                  <a:gd name="connsiteY2" fmla="*/ 7532 h 126419"/>
                  <a:gd name="connsiteX3" fmla="*/ 57493 w 57493"/>
                  <a:gd name="connsiteY3" fmla="*/ 25343 h 126419"/>
                  <a:gd name="connsiteX4" fmla="*/ 57339 w 57493"/>
                  <a:gd name="connsiteY4" fmla="*/ 25715 h 126419"/>
                  <a:gd name="connsiteX5" fmla="*/ 57339 w 57493"/>
                  <a:gd name="connsiteY5" fmla="*/ 126419 h 126419"/>
                  <a:gd name="connsiteX6" fmla="*/ 21225 w 57493"/>
                  <a:gd name="connsiteY6" fmla="*/ 58575 h 126419"/>
                  <a:gd name="connsiteX7" fmla="*/ 0 w 57493"/>
                  <a:gd name="connsiteY7" fmla="*/ 0 h 12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493" h="126419">
                    <a:moveTo>
                      <a:pt x="0" y="0"/>
                    </a:moveTo>
                    <a:lnTo>
                      <a:pt x="31932" y="0"/>
                    </a:lnTo>
                    <a:cubicBezTo>
                      <a:pt x="39033" y="0"/>
                      <a:pt x="45462" y="2878"/>
                      <a:pt x="50115" y="7532"/>
                    </a:cubicBezTo>
                    <a:lnTo>
                      <a:pt x="57493" y="25343"/>
                    </a:lnTo>
                    <a:lnTo>
                      <a:pt x="57339" y="25715"/>
                    </a:lnTo>
                    <a:lnTo>
                      <a:pt x="57339" y="126419"/>
                    </a:lnTo>
                    <a:lnTo>
                      <a:pt x="21225" y="58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D0A36E43-81A4-8452-5DAA-8C97AA95E75A}"/>
                  </a:ext>
                </a:extLst>
              </p:cNvPr>
              <p:cNvSpPr/>
              <p:nvPr/>
            </p:nvSpPr>
            <p:spPr>
              <a:xfrm rot="5400000">
                <a:off x="1663188" y="5217642"/>
                <a:ext cx="127332" cy="156533"/>
              </a:xfrm>
              <a:custGeom>
                <a:avLst/>
                <a:gdLst>
                  <a:gd name="connsiteX0" fmla="*/ 0 w 127332"/>
                  <a:gd name="connsiteY0" fmla="*/ 25343 h 156533"/>
                  <a:gd name="connsiteX1" fmla="*/ 7378 w 127332"/>
                  <a:gd name="connsiteY1" fmla="*/ 7532 h 156533"/>
                  <a:gd name="connsiteX2" fmla="*/ 25561 w 127332"/>
                  <a:gd name="connsiteY2" fmla="*/ 0 h 156533"/>
                  <a:gd name="connsiteX3" fmla="*/ 76990 w 127332"/>
                  <a:gd name="connsiteY3" fmla="*/ 0 h 156533"/>
                  <a:gd name="connsiteX4" fmla="*/ 103773 w 127332"/>
                  <a:gd name="connsiteY4" fmla="*/ 5407 h 156533"/>
                  <a:gd name="connsiteX5" fmla="*/ 117580 w 127332"/>
                  <a:gd name="connsiteY5" fmla="*/ 93907 h 156533"/>
                  <a:gd name="connsiteX6" fmla="*/ 127332 w 127332"/>
                  <a:gd name="connsiteY6" fmla="*/ 136775 h 156533"/>
                  <a:gd name="connsiteX7" fmla="*/ 107018 w 127332"/>
                  <a:gd name="connsiteY7" fmla="*/ 150471 h 156533"/>
                  <a:gd name="connsiteX8" fmla="*/ 76990 w 127332"/>
                  <a:gd name="connsiteY8" fmla="*/ 156533 h 156533"/>
                  <a:gd name="connsiteX9" fmla="*/ 25561 w 127332"/>
                  <a:gd name="connsiteY9" fmla="*/ 156533 h 156533"/>
                  <a:gd name="connsiteX10" fmla="*/ 21389 w 127332"/>
                  <a:gd name="connsiteY10" fmla="*/ 154804 h 156533"/>
                  <a:gd name="connsiteX11" fmla="*/ 2587 w 127332"/>
                  <a:gd name="connsiteY11" fmla="*/ 131568 h 156533"/>
                  <a:gd name="connsiteX12" fmla="*/ 154 w 127332"/>
                  <a:gd name="connsiteY12" fmla="*/ 126997 h 156533"/>
                  <a:gd name="connsiteX13" fmla="*/ 154 w 127332"/>
                  <a:gd name="connsiteY13" fmla="*/ 25715 h 156533"/>
                  <a:gd name="connsiteX14" fmla="*/ 0 w 127332"/>
                  <a:gd name="connsiteY14" fmla="*/ 25343 h 15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7332" h="156533">
                    <a:moveTo>
                      <a:pt x="0" y="25343"/>
                    </a:move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103773" y="5407"/>
                    </a:lnTo>
                    <a:lnTo>
                      <a:pt x="117580" y="93907"/>
                    </a:lnTo>
                    <a:lnTo>
                      <a:pt x="127332" y="136775"/>
                    </a:lnTo>
                    <a:lnTo>
                      <a:pt x="107018" y="150471"/>
                    </a:lnTo>
                    <a:cubicBezTo>
                      <a:pt x="97789" y="154374"/>
                      <a:pt x="87641" y="156533"/>
                      <a:pt x="76990" y="156533"/>
                    </a:cubicBezTo>
                    <a:lnTo>
                      <a:pt x="25561" y="156533"/>
                    </a:lnTo>
                    <a:lnTo>
                      <a:pt x="21389" y="154804"/>
                    </a:lnTo>
                    <a:lnTo>
                      <a:pt x="2587" y="131568"/>
                    </a:lnTo>
                    <a:lnTo>
                      <a:pt x="154" y="126997"/>
                    </a:lnTo>
                    <a:lnTo>
                      <a:pt x="154" y="25715"/>
                    </a:lnTo>
                    <a:lnTo>
                      <a:pt x="0" y="2534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46CEDAE0-9C9B-DDB7-6E5E-5466C9A8366D}"/>
                  </a:ext>
                </a:extLst>
              </p:cNvPr>
              <p:cNvSpPr/>
              <p:nvPr/>
            </p:nvSpPr>
            <p:spPr>
              <a:xfrm rot="5400000">
                <a:off x="1840329" y="5197837"/>
                <a:ext cx="102016" cy="170826"/>
              </a:xfrm>
              <a:custGeom>
                <a:avLst/>
                <a:gdLst>
                  <a:gd name="connsiteX0" fmla="*/ 0 w 102016"/>
                  <a:gd name="connsiteY0" fmla="*/ 145483 h 170826"/>
                  <a:gd name="connsiteX1" fmla="*/ 154 w 102016"/>
                  <a:gd name="connsiteY1" fmla="*/ 145111 h 170826"/>
                  <a:gd name="connsiteX2" fmla="*/ 154 w 102016"/>
                  <a:gd name="connsiteY2" fmla="*/ 25715 h 170826"/>
                  <a:gd name="connsiteX3" fmla="*/ 0 w 102016"/>
                  <a:gd name="connsiteY3" fmla="*/ 25343 h 170826"/>
                  <a:gd name="connsiteX4" fmla="*/ 7378 w 102016"/>
                  <a:gd name="connsiteY4" fmla="*/ 7532 h 170826"/>
                  <a:gd name="connsiteX5" fmla="*/ 25561 w 102016"/>
                  <a:gd name="connsiteY5" fmla="*/ 0 h 170826"/>
                  <a:gd name="connsiteX6" fmla="*/ 76990 w 102016"/>
                  <a:gd name="connsiteY6" fmla="*/ 0 h 170826"/>
                  <a:gd name="connsiteX7" fmla="*/ 83907 w 102016"/>
                  <a:gd name="connsiteY7" fmla="*/ 1396 h 170826"/>
                  <a:gd name="connsiteX8" fmla="*/ 94549 w 102016"/>
                  <a:gd name="connsiteY8" fmla="*/ 117912 h 170826"/>
                  <a:gd name="connsiteX9" fmla="*/ 102016 w 102016"/>
                  <a:gd name="connsiteY9" fmla="*/ 165774 h 170826"/>
                  <a:gd name="connsiteX10" fmla="*/ 76990 w 102016"/>
                  <a:gd name="connsiteY10" fmla="*/ 170826 h 170826"/>
                  <a:gd name="connsiteX11" fmla="*/ 25561 w 102016"/>
                  <a:gd name="connsiteY11" fmla="*/ 170826 h 170826"/>
                  <a:gd name="connsiteX12" fmla="*/ 7378 w 102016"/>
                  <a:gd name="connsiteY12" fmla="*/ 163294 h 170826"/>
                  <a:gd name="connsiteX13" fmla="*/ 0 w 102016"/>
                  <a:gd name="connsiteY13" fmla="*/ 145483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2016" h="170826">
                    <a:moveTo>
                      <a:pt x="0" y="145483"/>
                    </a:moveTo>
                    <a:lnTo>
                      <a:pt x="154" y="145111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83907" y="1396"/>
                    </a:lnTo>
                    <a:lnTo>
                      <a:pt x="94549" y="117912"/>
                    </a:lnTo>
                    <a:lnTo>
                      <a:pt x="102016" y="165774"/>
                    </a:lnTo>
                    <a:lnTo>
                      <a:pt x="76990" y="170826"/>
                    </a:lnTo>
                    <a:lnTo>
                      <a:pt x="25561" y="170826"/>
                    </a:lnTo>
                    <a:cubicBezTo>
                      <a:pt x="18460" y="170826"/>
                      <a:pt x="12031" y="167948"/>
                      <a:pt x="7378" y="163294"/>
                    </a:cubicBezTo>
                    <a:lnTo>
                      <a:pt x="0" y="14548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26FA1DEE-4C59-19BA-3865-9F0398062097}"/>
                  </a:ext>
                </a:extLst>
              </p:cNvPr>
              <p:cNvSpPr/>
              <p:nvPr/>
            </p:nvSpPr>
            <p:spPr>
              <a:xfrm rot="5400000">
                <a:off x="2027689" y="5182107"/>
                <a:ext cx="83585" cy="183857"/>
              </a:xfrm>
              <a:custGeom>
                <a:avLst/>
                <a:gdLst>
                  <a:gd name="connsiteX0" fmla="*/ 0 w 83585"/>
                  <a:gd name="connsiteY0" fmla="*/ 158514 h 183857"/>
                  <a:gd name="connsiteX1" fmla="*/ 154 w 83585"/>
                  <a:gd name="connsiteY1" fmla="*/ 158142 h 183857"/>
                  <a:gd name="connsiteX2" fmla="*/ 154 w 83585"/>
                  <a:gd name="connsiteY2" fmla="*/ 25715 h 183857"/>
                  <a:gd name="connsiteX3" fmla="*/ 0 w 83585"/>
                  <a:gd name="connsiteY3" fmla="*/ 25343 h 183857"/>
                  <a:gd name="connsiteX4" fmla="*/ 7378 w 83585"/>
                  <a:gd name="connsiteY4" fmla="*/ 7532 h 183857"/>
                  <a:gd name="connsiteX5" fmla="*/ 25561 w 83585"/>
                  <a:gd name="connsiteY5" fmla="*/ 0 h 183857"/>
                  <a:gd name="connsiteX6" fmla="*/ 76048 w 83585"/>
                  <a:gd name="connsiteY6" fmla="*/ 0 h 183857"/>
                  <a:gd name="connsiteX7" fmla="*/ 80540 w 83585"/>
                  <a:gd name="connsiteY7" fmla="*/ 149191 h 183857"/>
                  <a:gd name="connsiteX8" fmla="*/ 83585 w 83585"/>
                  <a:gd name="connsiteY8" fmla="*/ 182526 h 183857"/>
                  <a:gd name="connsiteX9" fmla="*/ 76990 w 83585"/>
                  <a:gd name="connsiteY9" fmla="*/ 183857 h 183857"/>
                  <a:gd name="connsiteX10" fmla="*/ 25561 w 83585"/>
                  <a:gd name="connsiteY10" fmla="*/ 183857 h 183857"/>
                  <a:gd name="connsiteX11" fmla="*/ 7378 w 83585"/>
                  <a:gd name="connsiteY11" fmla="*/ 176325 h 183857"/>
                  <a:gd name="connsiteX12" fmla="*/ 0 w 83585"/>
                  <a:gd name="connsiteY12" fmla="*/ 158514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585" h="183857">
                    <a:moveTo>
                      <a:pt x="0" y="158514"/>
                    </a:moveTo>
                    <a:lnTo>
                      <a:pt x="154" y="158142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048" y="0"/>
                    </a:lnTo>
                    <a:lnTo>
                      <a:pt x="80540" y="149191"/>
                    </a:lnTo>
                    <a:lnTo>
                      <a:pt x="83585" y="182526"/>
                    </a:lnTo>
                    <a:lnTo>
                      <a:pt x="76990" y="183857"/>
                    </a:lnTo>
                    <a:lnTo>
                      <a:pt x="25561" y="183857"/>
                    </a:lnTo>
                    <a:cubicBezTo>
                      <a:pt x="18460" y="183857"/>
                      <a:pt x="12031" y="180979"/>
                      <a:pt x="7378" y="176325"/>
                    </a:cubicBezTo>
                    <a:lnTo>
                      <a:pt x="0" y="158514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DFB9EFA4-174B-C382-46E2-FED12190C7AE}"/>
                  </a:ext>
                </a:extLst>
              </p:cNvPr>
              <p:cNvSpPr/>
              <p:nvPr/>
            </p:nvSpPr>
            <p:spPr>
              <a:xfrm rot="5400000">
                <a:off x="2213015" y="5181441"/>
                <a:ext cx="82253" cy="183857"/>
              </a:xfrm>
              <a:custGeom>
                <a:avLst/>
                <a:gdLst>
                  <a:gd name="connsiteX0" fmla="*/ 0 w 82253"/>
                  <a:gd name="connsiteY0" fmla="*/ 158514 h 183857"/>
                  <a:gd name="connsiteX1" fmla="*/ 154 w 82253"/>
                  <a:gd name="connsiteY1" fmla="*/ 158142 h 183857"/>
                  <a:gd name="connsiteX2" fmla="*/ 154 w 82253"/>
                  <a:gd name="connsiteY2" fmla="*/ 25715 h 183857"/>
                  <a:gd name="connsiteX3" fmla="*/ 0 w 82253"/>
                  <a:gd name="connsiteY3" fmla="*/ 25343 h 183857"/>
                  <a:gd name="connsiteX4" fmla="*/ 7378 w 82253"/>
                  <a:gd name="connsiteY4" fmla="*/ 7532 h 183857"/>
                  <a:gd name="connsiteX5" fmla="*/ 25561 w 82253"/>
                  <a:gd name="connsiteY5" fmla="*/ 0 h 183857"/>
                  <a:gd name="connsiteX6" fmla="*/ 76990 w 82253"/>
                  <a:gd name="connsiteY6" fmla="*/ 0 h 183857"/>
                  <a:gd name="connsiteX7" fmla="*/ 82253 w 82253"/>
                  <a:gd name="connsiteY7" fmla="*/ 1063 h 183857"/>
                  <a:gd name="connsiteX8" fmla="*/ 80540 w 82253"/>
                  <a:gd name="connsiteY8" fmla="*/ 19815 h 183857"/>
                  <a:gd name="connsiteX9" fmla="*/ 75812 w 82253"/>
                  <a:gd name="connsiteY9" fmla="*/ 176833 h 183857"/>
                  <a:gd name="connsiteX10" fmla="*/ 76024 w 82253"/>
                  <a:gd name="connsiteY10" fmla="*/ 183857 h 183857"/>
                  <a:gd name="connsiteX11" fmla="*/ 25561 w 82253"/>
                  <a:gd name="connsiteY11" fmla="*/ 183857 h 183857"/>
                  <a:gd name="connsiteX12" fmla="*/ 7378 w 82253"/>
                  <a:gd name="connsiteY12" fmla="*/ 176325 h 183857"/>
                  <a:gd name="connsiteX13" fmla="*/ 0 w 82253"/>
                  <a:gd name="connsiteY13" fmla="*/ 158514 h 18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2253" h="183857">
                    <a:moveTo>
                      <a:pt x="0" y="158514"/>
                    </a:moveTo>
                    <a:lnTo>
                      <a:pt x="154" y="158142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82253" y="1063"/>
                    </a:lnTo>
                    <a:lnTo>
                      <a:pt x="80540" y="19815"/>
                    </a:lnTo>
                    <a:cubicBezTo>
                      <a:pt x="77403" y="71666"/>
                      <a:pt x="75812" y="124123"/>
                      <a:pt x="75812" y="176833"/>
                    </a:cubicBezTo>
                    <a:lnTo>
                      <a:pt x="76024" y="183857"/>
                    </a:lnTo>
                    <a:lnTo>
                      <a:pt x="25561" y="183857"/>
                    </a:lnTo>
                    <a:cubicBezTo>
                      <a:pt x="18460" y="183857"/>
                      <a:pt x="12031" y="180979"/>
                      <a:pt x="7378" y="176325"/>
                    </a:cubicBezTo>
                    <a:lnTo>
                      <a:pt x="0" y="158514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39B8C41E-EAE0-CB83-0D31-EC95C3AED90B}"/>
                  </a:ext>
                </a:extLst>
              </p:cNvPr>
              <p:cNvSpPr/>
              <p:nvPr/>
            </p:nvSpPr>
            <p:spPr>
              <a:xfrm rot="5400000">
                <a:off x="2382401" y="5196715"/>
                <a:ext cx="99771" cy="170826"/>
              </a:xfrm>
              <a:custGeom>
                <a:avLst/>
                <a:gdLst>
                  <a:gd name="connsiteX0" fmla="*/ 0 w 99771"/>
                  <a:gd name="connsiteY0" fmla="*/ 145483 h 170826"/>
                  <a:gd name="connsiteX1" fmla="*/ 154 w 99771"/>
                  <a:gd name="connsiteY1" fmla="*/ 145111 h 170826"/>
                  <a:gd name="connsiteX2" fmla="*/ 154 w 99771"/>
                  <a:gd name="connsiteY2" fmla="*/ 25715 h 170826"/>
                  <a:gd name="connsiteX3" fmla="*/ 0 w 99771"/>
                  <a:gd name="connsiteY3" fmla="*/ 25343 h 170826"/>
                  <a:gd name="connsiteX4" fmla="*/ 7378 w 99771"/>
                  <a:gd name="connsiteY4" fmla="*/ 7532 h 170826"/>
                  <a:gd name="connsiteX5" fmla="*/ 25561 w 99771"/>
                  <a:gd name="connsiteY5" fmla="*/ 0 h 170826"/>
                  <a:gd name="connsiteX6" fmla="*/ 76990 w 99771"/>
                  <a:gd name="connsiteY6" fmla="*/ 0 h 170826"/>
                  <a:gd name="connsiteX7" fmla="*/ 99771 w 99771"/>
                  <a:gd name="connsiteY7" fmla="*/ 4599 h 170826"/>
                  <a:gd name="connsiteX8" fmla="*/ 94550 w 99771"/>
                  <a:gd name="connsiteY8" fmla="*/ 38064 h 170826"/>
                  <a:gd name="connsiteX9" fmla="*/ 82526 w 99771"/>
                  <a:gd name="connsiteY9" fmla="*/ 169709 h 170826"/>
                  <a:gd name="connsiteX10" fmla="*/ 76990 w 99771"/>
                  <a:gd name="connsiteY10" fmla="*/ 170826 h 170826"/>
                  <a:gd name="connsiteX11" fmla="*/ 25561 w 99771"/>
                  <a:gd name="connsiteY11" fmla="*/ 170826 h 170826"/>
                  <a:gd name="connsiteX12" fmla="*/ 7378 w 99771"/>
                  <a:gd name="connsiteY12" fmla="*/ 163294 h 170826"/>
                  <a:gd name="connsiteX13" fmla="*/ 0 w 99771"/>
                  <a:gd name="connsiteY13" fmla="*/ 145483 h 17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9771" h="170826">
                    <a:moveTo>
                      <a:pt x="0" y="145483"/>
                    </a:moveTo>
                    <a:lnTo>
                      <a:pt x="154" y="145111"/>
                    </a:lnTo>
                    <a:lnTo>
                      <a:pt x="154" y="25715"/>
                    </a:lnTo>
                    <a:lnTo>
                      <a:pt x="0" y="25343"/>
                    </a:lnTo>
                    <a:lnTo>
                      <a:pt x="7378" y="7532"/>
                    </a:lnTo>
                    <a:cubicBezTo>
                      <a:pt x="12031" y="2878"/>
                      <a:pt x="18460" y="0"/>
                      <a:pt x="25561" y="0"/>
                    </a:cubicBezTo>
                    <a:lnTo>
                      <a:pt x="76990" y="0"/>
                    </a:lnTo>
                    <a:lnTo>
                      <a:pt x="99771" y="4599"/>
                    </a:lnTo>
                    <a:lnTo>
                      <a:pt x="94550" y="38064"/>
                    </a:lnTo>
                    <a:lnTo>
                      <a:pt x="82526" y="169709"/>
                    </a:lnTo>
                    <a:lnTo>
                      <a:pt x="76990" y="170826"/>
                    </a:lnTo>
                    <a:lnTo>
                      <a:pt x="25561" y="170826"/>
                    </a:lnTo>
                    <a:cubicBezTo>
                      <a:pt x="18460" y="170826"/>
                      <a:pt x="12031" y="167948"/>
                      <a:pt x="7378" y="163294"/>
                    </a:cubicBezTo>
                    <a:lnTo>
                      <a:pt x="0" y="14548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8ED39FEF-E2CC-8F14-6894-ECCFA7EE8006}"/>
                  </a:ext>
                </a:extLst>
              </p:cNvPr>
              <p:cNvSpPr/>
              <p:nvPr/>
            </p:nvSpPr>
            <p:spPr>
              <a:xfrm rot="5400000">
                <a:off x="2533986" y="5216757"/>
                <a:ext cx="124403" cy="155374"/>
              </a:xfrm>
              <a:custGeom>
                <a:avLst/>
                <a:gdLst>
                  <a:gd name="connsiteX0" fmla="*/ 0 w 124403"/>
                  <a:gd name="connsiteY0" fmla="*/ 130031 h 155374"/>
                  <a:gd name="connsiteX1" fmla="*/ 154 w 124403"/>
                  <a:gd name="connsiteY1" fmla="*/ 129659 h 155374"/>
                  <a:gd name="connsiteX2" fmla="*/ 154 w 124403"/>
                  <a:gd name="connsiteY2" fmla="*/ 24556 h 155374"/>
                  <a:gd name="connsiteX3" fmla="*/ 0 w 124403"/>
                  <a:gd name="connsiteY3" fmla="*/ 24184 h 155374"/>
                  <a:gd name="connsiteX4" fmla="*/ 7378 w 124403"/>
                  <a:gd name="connsiteY4" fmla="*/ 6373 h 155374"/>
                  <a:gd name="connsiteX5" fmla="*/ 22764 w 124403"/>
                  <a:gd name="connsiteY5" fmla="*/ 0 h 155374"/>
                  <a:gd name="connsiteX6" fmla="*/ 23063 w 124403"/>
                  <a:gd name="connsiteY6" fmla="*/ 124 h 155374"/>
                  <a:gd name="connsiteX7" fmla="*/ 83346 w 124403"/>
                  <a:gd name="connsiteY7" fmla="*/ 124 h 155374"/>
                  <a:gd name="connsiteX8" fmla="*/ 107018 w 124403"/>
                  <a:gd name="connsiteY8" fmla="*/ 4903 h 155374"/>
                  <a:gd name="connsiteX9" fmla="*/ 124403 w 124403"/>
                  <a:gd name="connsiteY9" fmla="*/ 16625 h 155374"/>
                  <a:gd name="connsiteX10" fmla="*/ 117581 w 124403"/>
                  <a:gd name="connsiteY10" fmla="*/ 46614 h 155374"/>
                  <a:gd name="connsiteX11" fmla="*/ 101382 w 124403"/>
                  <a:gd name="connsiteY11" fmla="*/ 150450 h 155374"/>
                  <a:gd name="connsiteX12" fmla="*/ 76990 w 124403"/>
                  <a:gd name="connsiteY12" fmla="*/ 155374 h 155374"/>
                  <a:gd name="connsiteX13" fmla="*/ 25561 w 124403"/>
                  <a:gd name="connsiteY13" fmla="*/ 155374 h 155374"/>
                  <a:gd name="connsiteX14" fmla="*/ 7378 w 124403"/>
                  <a:gd name="connsiteY14" fmla="*/ 147842 h 155374"/>
                  <a:gd name="connsiteX15" fmla="*/ 0 w 124403"/>
                  <a:gd name="connsiteY15" fmla="*/ 130031 h 155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4403" h="155374">
                    <a:moveTo>
                      <a:pt x="0" y="130031"/>
                    </a:moveTo>
                    <a:lnTo>
                      <a:pt x="154" y="129659"/>
                    </a:lnTo>
                    <a:lnTo>
                      <a:pt x="154" y="24556"/>
                    </a:lnTo>
                    <a:lnTo>
                      <a:pt x="0" y="24184"/>
                    </a:lnTo>
                    <a:lnTo>
                      <a:pt x="7378" y="6373"/>
                    </a:lnTo>
                    <a:lnTo>
                      <a:pt x="22764" y="0"/>
                    </a:lnTo>
                    <a:lnTo>
                      <a:pt x="23063" y="124"/>
                    </a:lnTo>
                    <a:lnTo>
                      <a:pt x="83346" y="124"/>
                    </a:lnTo>
                    <a:lnTo>
                      <a:pt x="107018" y="4903"/>
                    </a:lnTo>
                    <a:lnTo>
                      <a:pt x="124403" y="16625"/>
                    </a:lnTo>
                    <a:lnTo>
                      <a:pt x="117581" y="46614"/>
                    </a:lnTo>
                    <a:lnTo>
                      <a:pt x="101382" y="150450"/>
                    </a:lnTo>
                    <a:lnTo>
                      <a:pt x="76990" y="155374"/>
                    </a:lnTo>
                    <a:lnTo>
                      <a:pt x="25561" y="155374"/>
                    </a:lnTo>
                    <a:cubicBezTo>
                      <a:pt x="18460" y="155374"/>
                      <a:pt x="12031" y="152496"/>
                      <a:pt x="7378" y="147842"/>
                    </a:cubicBezTo>
                    <a:lnTo>
                      <a:pt x="0" y="130031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F818876D-0630-1357-FF4C-4FF50F99374D}"/>
                  </a:ext>
                </a:extLst>
              </p:cNvPr>
              <p:cNvSpPr/>
              <p:nvPr/>
            </p:nvSpPr>
            <p:spPr>
              <a:xfrm rot="5400000">
                <a:off x="2652234" y="5266836"/>
                <a:ext cx="136292" cy="93261"/>
              </a:xfrm>
              <a:custGeom>
                <a:avLst/>
                <a:gdLst>
                  <a:gd name="connsiteX0" fmla="*/ 0 w 136292"/>
                  <a:gd name="connsiteY0" fmla="*/ 89125 h 93261"/>
                  <a:gd name="connsiteX1" fmla="*/ 34104 w 136292"/>
                  <a:gd name="connsiteY1" fmla="*/ 46975 h 93261"/>
                  <a:gd name="connsiteX2" fmla="*/ 83384 w 136292"/>
                  <a:gd name="connsiteY2" fmla="*/ 12144 h 93261"/>
                  <a:gd name="connsiteX3" fmla="*/ 136290 w 136292"/>
                  <a:gd name="connsiteY3" fmla="*/ 0 h 93261"/>
                  <a:gd name="connsiteX4" fmla="*/ 136292 w 136292"/>
                  <a:gd name="connsiteY4" fmla="*/ 10 h 93261"/>
                  <a:gd name="connsiteX5" fmla="*/ 119550 w 136292"/>
                  <a:gd name="connsiteY5" fmla="*/ 73607 h 93261"/>
                  <a:gd name="connsiteX6" fmla="*/ 98516 w 136292"/>
                  <a:gd name="connsiteY6" fmla="*/ 87787 h 93261"/>
                  <a:gd name="connsiteX7" fmla="*/ 71405 w 136292"/>
                  <a:gd name="connsiteY7" fmla="*/ 93261 h 93261"/>
                  <a:gd name="connsiteX8" fmla="*/ 70268 w 136292"/>
                  <a:gd name="connsiteY8" fmla="*/ 93261 h 93261"/>
                  <a:gd name="connsiteX9" fmla="*/ 63912 w 136292"/>
                  <a:gd name="connsiteY9" fmla="*/ 91978 h 93261"/>
                  <a:gd name="connsiteX10" fmla="*/ 12483 w 136292"/>
                  <a:gd name="connsiteY10" fmla="*/ 91978 h 93261"/>
                  <a:gd name="connsiteX11" fmla="*/ 9686 w 136292"/>
                  <a:gd name="connsiteY11" fmla="*/ 93137 h 93261"/>
                  <a:gd name="connsiteX12" fmla="*/ 0 w 136292"/>
                  <a:gd name="connsiteY12" fmla="*/ 89125 h 93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292" h="93261">
                    <a:moveTo>
                      <a:pt x="0" y="89125"/>
                    </a:moveTo>
                    <a:lnTo>
                      <a:pt x="34104" y="46975"/>
                    </a:lnTo>
                    <a:cubicBezTo>
                      <a:pt x="49809" y="31851"/>
                      <a:pt x="66294" y="20107"/>
                      <a:pt x="83384" y="12144"/>
                    </a:cubicBezTo>
                    <a:lnTo>
                      <a:pt x="136290" y="0"/>
                    </a:lnTo>
                    <a:lnTo>
                      <a:pt x="136292" y="10"/>
                    </a:lnTo>
                    <a:lnTo>
                      <a:pt x="119550" y="73607"/>
                    </a:lnTo>
                    <a:lnTo>
                      <a:pt x="98516" y="87787"/>
                    </a:lnTo>
                    <a:cubicBezTo>
                      <a:pt x="90184" y="91312"/>
                      <a:pt x="81022" y="93261"/>
                      <a:pt x="71405" y="93261"/>
                    </a:cubicBezTo>
                    <a:lnTo>
                      <a:pt x="70268" y="93261"/>
                    </a:lnTo>
                    <a:lnTo>
                      <a:pt x="63912" y="91978"/>
                    </a:lnTo>
                    <a:lnTo>
                      <a:pt x="12483" y="91978"/>
                    </a:lnTo>
                    <a:lnTo>
                      <a:pt x="9686" y="93137"/>
                    </a:lnTo>
                    <a:lnTo>
                      <a:pt x="0" y="89125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41061A51-CF15-A0FE-DEE8-6B1D02794A53}"/>
                  </a:ext>
                </a:extLst>
              </p:cNvPr>
              <p:cNvSpPr/>
              <p:nvPr/>
            </p:nvSpPr>
            <p:spPr>
              <a:xfrm rot="5400000">
                <a:off x="1546695" y="5280121"/>
                <a:ext cx="126261" cy="76726"/>
              </a:xfrm>
              <a:custGeom>
                <a:avLst/>
                <a:gdLst>
                  <a:gd name="connsiteX0" fmla="*/ 0 w 126261"/>
                  <a:gd name="connsiteY0" fmla="*/ 0 h 76726"/>
                  <a:gd name="connsiteX1" fmla="*/ 61373 w 126261"/>
                  <a:gd name="connsiteY1" fmla="*/ 0 h 76726"/>
                  <a:gd name="connsiteX2" fmla="*/ 110624 w 126261"/>
                  <a:gd name="connsiteY2" fmla="*/ 20400 h 76726"/>
                  <a:gd name="connsiteX3" fmla="*/ 114886 w 126261"/>
                  <a:gd name="connsiteY3" fmla="*/ 26721 h 76726"/>
                  <a:gd name="connsiteX4" fmla="*/ 126261 w 126261"/>
                  <a:gd name="connsiteY4" fmla="*/ 76726 h 76726"/>
                  <a:gd name="connsiteX5" fmla="*/ 24071 w 126261"/>
                  <a:gd name="connsiteY5" fmla="*/ 29750 h 76726"/>
                  <a:gd name="connsiteX6" fmla="*/ 0 w 126261"/>
                  <a:gd name="connsiteY6" fmla="*/ 0 h 76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261" h="76726">
                    <a:moveTo>
                      <a:pt x="0" y="0"/>
                    </a:moveTo>
                    <a:lnTo>
                      <a:pt x="61373" y="0"/>
                    </a:lnTo>
                    <a:cubicBezTo>
                      <a:pt x="80607" y="0"/>
                      <a:pt x="98019" y="7796"/>
                      <a:pt x="110624" y="20400"/>
                    </a:cubicBezTo>
                    <a:lnTo>
                      <a:pt x="114886" y="26721"/>
                    </a:lnTo>
                    <a:lnTo>
                      <a:pt x="126261" y="76726"/>
                    </a:lnTo>
                    <a:cubicBezTo>
                      <a:pt x="90013" y="76726"/>
                      <a:pt x="55480" y="59999"/>
                      <a:pt x="24071" y="2975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月 473">
                <a:extLst>
                  <a:ext uri="{FF2B5EF4-FFF2-40B4-BE49-F238E27FC236}">
                    <a16:creationId xmlns:a16="http://schemas.microsoft.com/office/drawing/2014/main" id="{3681E01C-C979-B771-8617-03CB20F2CF61}"/>
                  </a:ext>
                </a:extLst>
              </p:cNvPr>
              <p:cNvSpPr/>
              <p:nvPr/>
            </p:nvSpPr>
            <p:spPr>
              <a:xfrm rot="5400000">
                <a:off x="2037970" y="4650434"/>
                <a:ext cx="262534" cy="1195550"/>
              </a:xfrm>
              <a:prstGeom prst="moon">
                <a:avLst>
                  <a:gd name="adj" fmla="val 71981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5" name="グループ化 474">
              <a:extLst>
                <a:ext uri="{FF2B5EF4-FFF2-40B4-BE49-F238E27FC236}">
                  <a16:creationId xmlns:a16="http://schemas.microsoft.com/office/drawing/2014/main" id="{B5678D86-85C0-4AF7-02EC-7DFE07F1EA3A}"/>
                </a:ext>
              </a:extLst>
            </p:cNvPr>
            <p:cNvGrpSpPr/>
            <p:nvPr/>
          </p:nvGrpSpPr>
          <p:grpSpPr>
            <a:xfrm>
              <a:off x="2292443" y="4535391"/>
              <a:ext cx="1166347" cy="869221"/>
              <a:chOff x="8263609" y="1582604"/>
              <a:chExt cx="1166347" cy="869221"/>
            </a:xfrm>
          </p:grpSpPr>
          <p:sp>
            <p:nvSpPr>
              <p:cNvPr id="476" name="稲妻 475">
                <a:extLst>
                  <a:ext uri="{FF2B5EF4-FFF2-40B4-BE49-F238E27FC236}">
                    <a16:creationId xmlns:a16="http://schemas.microsoft.com/office/drawing/2014/main" id="{B1F1DA66-145B-1534-F49B-6BD7ECB0C5E1}"/>
                  </a:ext>
                </a:extLst>
              </p:cNvPr>
              <p:cNvSpPr/>
              <p:nvPr/>
            </p:nvSpPr>
            <p:spPr>
              <a:xfrm rot="6300000">
                <a:off x="8487759" y="1580245"/>
                <a:ext cx="393839" cy="39855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稲妻 476">
                <a:extLst>
                  <a:ext uri="{FF2B5EF4-FFF2-40B4-BE49-F238E27FC236}">
                    <a16:creationId xmlns:a16="http://schemas.microsoft.com/office/drawing/2014/main" id="{77A89663-8A2C-AF1A-D35A-FE9C844E774B}"/>
                  </a:ext>
                </a:extLst>
              </p:cNvPr>
              <p:cNvSpPr/>
              <p:nvPr/>
            </p:nvSpPr>
            <p:spPr>
              <a:xfrm rot="9900000">
                <a:off x="8263609" y="2053267"/>
                <a:ext cx="393839" cy="39855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F82B009E-768D-4030-8971-73C78F20470E}"/>
                  </a:ext>
                </a:extLst>
              </p:cNvPr>
              <p:cNvGrpSpPr/>
              <p:nvPr/>
            </p:nvGrpSpPr>
            <p:grpSpPr>
              <a:xfrm rot="2309539">
                <a:off x="8373823" y="2090604"/>
                <a:ext cx="1056133" cy="161911"/>
                <a:chOff x="1826411" y="4507735"/>
                <a:chExt cx="712236" cy="179779"/>
              </a:xfrm>
            </p:grpSpPr>
            <p:sp>
              <p:nvSpPr>
                <p:cNvPr id="479" name="テキスト ボックス 478">
                  <a:extLst>
                    <a:ext uri="{FF2B5EF4-FFF2-40B4-BE49-F238E27FC236}">
                      <a16:creationId xmlns:a16="http://schemas.microsoft.com/office/drawing/2014/main" id="{D4C9DA5B-2F81-2CE5-6A4E-AAFC898DD873}"/>
                    </a:ext>
                  </a:extLst>
                </p:cNvPr>
                <p:cNvSpPr txBox="1"/>
                <p:nvPr/>
              </p:nvSpPr>
              <p:spPr>
                <a:xfrm rot="20382159">
                  <a:off x="1829752" y="4507735"/>
                  <a:ext cx="708895" cy="179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solidFill>
                        <a:sysClr val="windowText" lastClr="00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ギリギリギリギリ</a:t>
                  </a:r>
                </a:p>
              </p:txBody>
            </p:sp>
            <p:sp>
              <p:nvSpPr>
                <p:cNvPr id="480" name="テキスト ボックス 479">
                  <a:extLst>
                    <a:ext uri="{FF2B5EF4-FFF2-40B4-BE49-F238E27FC236}">
                      <a16:creationId xmlns:a16="http://schemas.microsoft.com/office/drawing/2014/main" id="{E2730447-3FB9-FFCA-E532-50AD91AD7CF8}"/>
                    </a:ext>
                  </a:extLst>
                </p:cNvPr>
                <p:cNvSpPr txBox="1"/>
                <p:nvPr/>
              </p:nvSpPr>
              <p:spPr>
                <a:xfrm rot="20382159">
                  <a:off x="1826411" y="4507736"/>
                  <a:ext cx="708895" cy="179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rgbClr val="FFFF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ギリギリギリギリ</a:t>
                  </a:r>
                </a:p>
              </p:txBody>
            </p:sp>
          </p:grpSp>
        </p:grpSp>
      </p:grpSp>
      <p:sp>
        <p:nvSpPr>
          <p:cNvPr id="487" name="テキスト ボックス 486">
            <a:extLst>
              <a:ext uri="{FF2B5EF4-FFF2-40B4-BE49-F238E27FC236}">
                <a16:creationId xmlns:a16="http://schemas.microsoft.com/office/drawing/2014/main" id="{0E3DD685-31B2-73A7-F580-D1D3F2A955FD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歯ぎしりする男性のイラスト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2443169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1391</TotalTime>
  <Words>34</Words>
  <Application>Microsoft Office PowerPoint</Application>
  <PresentationFormat>A4 210 x 297 mm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pptx284_歯ぎしりする人物のイラスト</dc:title>
  <dc:subject>pptx284_歯ぎしりする人物のイラスト</dc:subject>
  <dc:creator>でじけろお</dc:creator>
  <cp:revision>1</cp:revision>
  <dcterms:created xsi:type="dcterms:W3CDTF">2018-05-20T00:31:01Z</dcterms:created>
  <dcterms:modified xsi:type="dcterms:W3CDTF">2025-03-24T13:50:37Z</dcterms:modified>
  <cp:version>1</cp:version>
</cp:coreProperties>
</file>