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00" r:id="rId2"/>
    <p:sldId id="501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99CC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12" autoAdjust="0"/>
    <p:restoredTop sz="94660"/>
  </p:normalViewPr>
  <p:slideViewPr>
    <p:cSldViewPr snapToGrid="0">
      <p:cViewPr varScale="1">
        <p:scale>
          <a:sx n="71" d="100"/>
          <a:sy n="71" d="100"/>
        </p:scale>
        <p:origin x="192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6A189E-2D7B-0875-A365-342A1EAAB7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5" name="グループ化 434">
            <a:extLst>
              <a:ext uri="{FF2B5EF4-FFF2-40B4-BE49-F238E27FC236}">
                <a16:creationId xmlns:a16="http://schemas.microsoft.com/office/drawing/2014/main" id="{8EF6AF88-F29E-8B60-DF72-AE658E664913}"/>
              </a:ext>
            </a:extLst>
          </p:cNvPr>
          <p:cNvGrpSpPr/>
          <p:nvPr/>
        </p:nvGrpSpPr>
        <p:grpSpPr>
          <a:xfrm>
            <a:off x="654050" y="3900184"/>
            <a:ext cx="2705100" cy="2546654"/>
            <a:chOff x="654050" y="3900184"/>
            <a:chExt cx="2705100" cy="2546654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B0FDF658-F775-D2D1-690B-032767CBB810}"/>
                </a:ext>
              </a:extLst>
            </p:cNvPr>
            <p:cNvGrpSpPr/>
            <p:nvPr/>
          </p:nvGrpSpPr>
          <p:grpSpPr>
            <a:xfrm>
              <a:off x="654050" y="3932238"/>
              <a:ext cx="2705100" cy="2514600"/>
              <a:chOff x="654050" y="3932238"/>
              <a:chExt cx="2705100" cy="2514600"/>
            </a:xfrm>
          </p:grpSpPr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0028608D-9A0C-2859-1EC6-DA300FB999AA}"/>
                  </a:ext>
                </a:extLst>
              </p:cNvPr>
              <p:cNvGrpSpPr/>
              <p:nvPr/>
            </p:nvGrpSpPr>
            <p:grpSpPr>
              <a:xfrm>
                <a:off x="706437" y="39322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A3AD04EA-BE45-3A0B-5935-90E067F844CA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51" name="四角形: 上の 2 つの角を丸める 50">
                    <a:extLst>
                      <a:ext uri="{FF2B5EF4-FFF2-40B4-BE49-F238E27FC236}">
                        <a16:creationId xmlns:a16="http://schemas.microsoft.com/office/drawing/2014/main" id="{7FB5AC17-3D82-DC78-F886-9F4562192F2F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四角形: 上の 2 つの角を丸める 51">
                    <a:extLst>
                      <a:ext uri="{FF2B5EF4-FFF2-40B4-BE49-F238E27FC236}">
                        <a16:creationId xmlns:a16="http://schemas.microsoft.com/office/drawing/2014/main" id="{760062AB-7CD4-E929-10B9-5517FCA14A47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48" name="四角形: 角を丸くする 47">
                  <a:extLst>
                    <a:ext uri="{FF2B5EF4-FFF2-40B4-BE49-F238E27FC236}">
                      <a16:creationId xmlns:a16="http://schemas.microsoft.com/office/drawing/2014/main" id="{22D278D4-4A0A-DD76-B0CD-B99371AC1F85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四角形: 角を丸くする 48">
                  <a:extLst>
                    <a:ext uri="{FF2B5EF4-FFF2-40B4-BE49-F238E27FC236}">
                      <a16:creationId xmlns:a16="http://schemas.microsoft.com/office/drawing/2014/main" id="{72272089-A784-8527-B23E-4AF714E52A37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rgbClr val="FF99CC"/>
                </a:solidFill>
                <a:ln w="19050">
                  <a:solidFill>
                    <a:srgbClr val="FF99C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四角形: 角を丸くする 49">
                  <a:extLst>
                    <a:ext uri="{FF2B5EF4-FFF2-40B4-BE49-F238E27FC236}">
                      <a16:creationId xmlns:a16="http://schemas.microsoft.com/office/drawing/2014/main" id="{6A099E0B-7EF4-6059-C195-CD74F95D8129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0" name="グループ化 279">
                <a:extLst>
                  <a:ext uri="{FF2B5EF4-FFF2-40B4-BE49-F238E27FC236}">
                    <a16:creationId xmlns:a16="http://schemas.microsoft.com/office/drawing/2014/main" id="{6F84A734-1979-128D-6827-011EEDA6FC3C}"/>
                  </a:ext>
                </a:extLst>
              </p:cNvPr>
              <p:cNvGrpSpPr/>
              <p:nvPr/>
            </p:nvGrpSpPr>
            <p:grpSpPr>
              <a:xfrm>
                <a:off x="1495432" y="4015678"/>
                <a:ext cx="1048326" cy="1973294"/>
                <a:chOff x="1395413" y="4057653"/>
                <a:chExt cx="1267032" cy="2384973"/>
              </a:xfrm>
            </p:grpSpPr>
            <p:grpSp>
              <p:nvGrpSpPr>
                <p:cNvPr id="281" name="グループ化 280">
                  <a:extLst>
                    <a:ext uri="{FF2B5EF4-FFF2-40B4-BE49-F238E27FC236}">
                      <a16:creationId xmlns:a16="http://schemas.microsoft.com/office/drawing/2014/main" id="{CADEAE69-5297-D170-6555-59E67306606A}"/>
                    </a:ext>
                  </a:extLst>
                </p:cNvPr>
                <p:cNvGrpSpPr/>
                <p:nvPr/>
              </p:nvGrpSpPr>
              <p:grpSpPr>
                <a:xfrm>
                  <a:off x="1469864" y="5146048"/>
                  <a:ext cx="1139046" cy="1296578"/>
                  <a:chOff x="-540943" y="2247870"/>
                  <a:chExt cx="1139046" cy="1296578"/>
                </a:xfrm>
              </p:grpSpPr>
              <p:sp>
                <p:nvSpPr>
                  <p:cNvPr id="316" name="フリーフォーム: 図形 315">
                    <a:extLst>
                      <a:ext uri="{FF2B5EF4-FFF2-40B4-BE49-F238E27FC236}">
                        <a16:creationId xmlns:a16="http://schemas.microsoft.com/office/drawing/2014/main" id="{ED1EFFA8-A48F-6361-87B6-039D36DED694}"/>
                      </a:ext>
                    </a:extLst>
                  </p:cNvPr>
                  <p:cNvSpPr/>
                  <p:nvPr/>
                </p:nvSpPr>
                <p:spPr>
                  <a:xfrm>
                    <a:off x="-241911" y="2247870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7" name="フリーフォーム: 図形 316">
                    <a:extLst>
                      <a:ext uri="{FF2B5EF4-FFF2-40B4-BE49-F238E27FC236}">
                        <a16:creationId xmlns:a16="http://schemas.microsoft.com/office/drawing/2014/main" id="{18191454-1FC6-9D30-5656-C56D8F9F69F8}"/>
                      </a:ext>
                    </a:extLst>
                  </p:cNvPr>
                  <p:cNvSpPr/>
                  <p:nvPr/>
                </p:nvSpPr>
                <p:spPr>
                  <a:xfrm flipH="1">
                    <a:off x="449622" y="2631372"/>
                    <a:ext cx="148481" cy="913076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8" name="フリーフォーム: 図形 317">
                    <a:extLst>
                      <a:ext uri="{FF2B5EF4-FFF2-40B4-BE49-F238E27FC236}">
                        <a16:creationId xmlns:a16="http://schemas.microsoft.com/office/drawing/2014/main" id="{2ED0307C-9E72-B527-F033-6735DAA356F6}"/>
                      </a:ext>
                    </a:extLst>
                  </p:cNvPr>
                  <p:cNvSpPr/>
                  <p:nvPr/>
                </p:nvSpPr>
                <p:spPr>
                  <a:xfrm>
                    <a:off x="-540943" y="2627540"/>
                    <a:ext cx="149189" cy="916908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9" name="フリーフォーム: 図形 318">
                    <a:extLst>
                      <a:ext uri="{FF2B5EF4-FFF2-40B4-BE49-F238E27FC236}">
                        <a16:creationId xmlns:a16="http://schemas.microsoft.com/office/drawing/2014/main" id="{9B606A3D-C8B8-9BB0-D11A-EC8AAEF30BCA}"/>
                      </a:ext>
                    </a:extLst>
                  </p:cNvPr>
                  <p:cNvSpPr/>
                  <p:nvPr/>
                </p:nvSpPr>
                <p:spPr>
                  <a:xfrm>
                    <a:off x="-456999" y="2527355"/>
                    <a:ext cx="974009" cy="1017093"/>
                  </a:xfrm>
                  <a:custGeom>
                    <a:avLst/>
                    <a:gdLst>
                      <a:gd name="connsiteX0" fmla="*/ 251752 w 974009"/>
                      <a:gd name="connsiteY0" fmla="*/ 0 h 1017093"/>
                      <a:gd name="connsiteX1" fmla="*/ 276467 w 974009"/>
                      <a:gd name="connsiteY1" fmla="*/ 0 h 1017093"/>
                      <a:gd name="connsiteX2" fmla="*/ 277876 w 974009"/>
                      <a:gd name="connsiteY2" fmla="*/ 12435 h 1017093"/>
                      <a:gd name="connsiteX3" fmla="*/ 483120 w 974009"/>
                      <a:gd name="connsiteY3" fmla="*/ 161195 h 1017093"/>
                      <a:gd name="connsiteX4" fmla="*/ 688364 w 974009"/>
                      <a:gd name="connsiteY4" fmla="*/ 12435 h 1017093"/>
                      <a:gd name="connsiteX5" fmla="*/ 689774 w 974009"/>
                      <a:gd name="connsiteY5" fmla="*/ 0 h 1017093"/>
                      <a:gd name="connsiteX6" fmla="*/ 722257 w 974009"/>
                      <a:gd name="connsiteY6" fmla="*/ 0 h 1017093"/>
                      <a:gd name="connsiteX7" fmla="*/ 974009 w 974009"/>
                      <a:gd name="connsiteY7" fmla="*/ 251752 h 1017093"/>
                      <a:gd name="connsiteX8" fmla="*/ 974009 w 974009"/>
                      <a:gd name="connsiteY8" fmla="*/ 1017093 h 1017093"/>
                      <a:gd name="connsiteX9" fmla="*/ 0 w 974009"/>
                      <a:gd name="connsiteY9" fmla="*/ 1017093 h 1017093"/>
                      <a:gd name="connsiteX10" fmla="*/ 0 w 974009"/>
                      <a:gd name="connsiteY10" fmla="*/ 251752 h 1017093"/>
                      <a:gd name="connsiteX11" fmla="*/ 251752 w 974009"/>
                      <a:gd name="connsiteY11" fmla="*/ 0 h 1017093"/>
                      <a:gd name="connsiteX0" fmla="*/ 251752 w 974009"/>
                      <a:gd name="connsiteY0" fmla="*/ 0 h 1017093"/>
                      <a:gd name="connsiteX1" fmla="*/ 276467 w 974009"/>
                      <a:gd name="connsiteY1" fmla="*/ 0 h 1017093"/>
                      <a:gd name="connsiteX2" fmla="*/ 277876 w 974009"/>
                      <a:gd name="connsiteY2" fmla="*/ 12435 h 1017093"/>
                      <a:gd name="connsiteX3" fmla="*/ 485501 w 974009"/>
                      <a:gd name="connsiteY3" fmla="*/ 315976 h 1017093"/>
                      <a:gd name="connsiteX4" fmla="*/ 688364 w 974009"/>
                      <a:gd name="connsiteY4" fmla="*/ 12435 h 1017093"/>
                      <a:gd name="connsiteX5" fmla="*/ 689774 w 974009"/>
                      <a:gd name="connsiteY5" fmla="*/ 0 h 1017093"/>
                      <a:gd name="connsiteX6" fmla="*/ 722257 w 974009"/>
                      <a:gd name="connsiteY6" fmla="*/ 0 h 1017093"/>
                      <a:gd name="connsiteX7" fmla="*/ 974009 w 974009"/>
                      <a:gd name="connsiteY7" fmla="*/ 251752 h 1017093"/>
                      <a:gd name="connsiteX8" fmla="*/ 974009 w 974009"/>
                      <a:gd name="connsiteY8" fmla="*/ 1017093 h 1017093"/>
                      <a:gd name="connsiteX9" fmla="*/ 0 w 974009"/>
                      <a:gd name="connsiteY9" fmla="*/ 1017093 h 1017093"/>
                      <a:gd name="connsiteX10" fmla="*/ 0 w 974009"/>
                      <a:gd name="connsiteY10" fmla="*/ 251752 h 1017093"/>
                      <a:gd name="connsiteX11" fmla="*/ 251752 w 974009"/>
                      <a:gd name="connsiteY11" fmla="*/ 0 h 10170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74009" h="1017093">
                        <a:moveTo>
                          <a:pt x="251752" y="0"/>
                        </a:moveTo>
                        <a:lnTo>
                          <a:pt x="276467" y="0"/>
                        </a:lnTo>
                        <a:lnTo>
                          <a:pt x="277876" y="12435"/>
                        </a:lnTo>
                        <a:cubicBezTo>
                          <a:pt x="297411" y="97333"/>
                          <a:pt x="384260" y="315976"/>
                          <a:pt x="485501" y="315976"/>
                        </a:cubicBezTo>
                        <a:cubicBezTo>
                          <a:pt x="586742" y="315976"/>
                          <a:pt x="668829" y="97333"/>
                          <a:pt x="688364" y="12435"/>
                        </a:cubicBezTo>
                        <a:lnTo>
                          <a:pt x="689774" y="0"/>
                        </a:lnTo>
                        <a:lnTo>
                          <a:pt x="722257" y="0"/>
                        </a:lnTo>
                        <a:cubicBezTo>
                          <a:pt x="861296" y="0"/>
                          <a:pt x="974009" y="112713"/>
                          <a:pt x="974009" y="251752"/>
                        </a:cubicBezTo>
                        <a:lnTo>
                          <a:pt x="974009" y="1017093"/>
                        </a:lnTo>
                        <a:lnTo>
                          <a:pt x="0" y="1017093"/>
                        </a:lnTo>
                        <a:lnTo>
                          <a:pt x="0" y="251752"/>
                        </a:lnTo>
                        <a:cubicBezTo>
                          <a:pt x="0" y="112713"/>
                          <a:pt x="112713" y="0"/>
                          <a:pt x="251752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0" name="フリーフォーム: 図形 319">
                    <a:extLst>
                      <a:ext uri="{FF2B5EF4-FFF2-40B4-BE49-F238E27FC236}">
                        <a16:creationId xmlns:a16="http://schemas.microsoft.com/office/drawing/2014/main" id="{A0F6EE99-84A7-8498-D310-8E7FB41AFFAF}"/>
                      </a:ext>
                    </a:extLst>
                  </p:cNvPr>
                  <p:cNvSpPr/>
                  <p:nvPr/>
                </p:nvSpPr>
                <p:spPr>
                  <a:xfrm flipH="1">
                    <a:off x="-214310" y="2463927"/>
                    <a:ext cx="277969" cy="638678"/>
                  </a:xfrm>
                  <a:custGeom>
                    <a:avLst/>
                    <a:gdLst>
                      <a:gd name="connsiteX0" fmla="*/ 164165 w 277969"/>
                      <a:gd name="connsiteY0" fmla="*/ 0 h 638678"/>
                      <a:gd name="connsiteX1" fmla="*/ 0 w 277969"/>
                      <a:gd name="connsiteY1" fmla="*/ 443813 h 638678"/>
                      <a:gd name="connsiteX2" fmla="*/ 65740 w 277969"/>
                      <a:gd name="connsiteY2" fmla="*/ 638678 h 638678"/>
                      <a:gd name="connsiteX3" fmla="*/ 277969 w 277969"/>
                      <a:gd name="connsiteY3" fmla="*/ 57151 h 638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77969" h="638678">
                        <a:moveTo>
                          <a:pt x="164165" y="0"/>
                        </a:moveTo>
                        <a:lnTo>
                          <a:pt x="0" y="443813"/>
                        </a:lnTo>
                        <a:lnTo>
                          <a:pt x="65740" y="638678"/>
                        </a:lnTo>
                        <a:lnTo>
                          <a:pt x="277969" y="57151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1" name="平行四辺形 929">
                    <a:extLst>
                      <a:ext uri="{FF2B5EF4-FFF2-40B4-BE49-F238E27FC236}">
                        <a16:creationId xmlns:a16="http://schemas.microsoft.com/office/drawing/2014/main" id="{E57AC9B9-FE1B-97BF-9F2A-11EBF2CBEA39}"/>
                      </a:ext>
                    </a:extLst>
                  </p:cNvPr>
                  <p:cNvSpPr/>
                  <p:nvPr/>
                </p:nvSpPr>
                <p:spPr>
                  <a:xfrm>
                    <a:off x="-247870" y="2463927"/>
                    <a:ext cx="512895" cy="1078926"/>
                  </a:xfrm>
                  <a:custGeom>
                    <a:avLst/>
                    <a:gdLst>
                      <a:gd name="connsiteX0" fmla="*/ 0 w 558139"/>
                      <a:gd name="connsiteY0" fmla="*/ 1024157 h 1024157"/>
                      <a:gd name="connsiteX1" fmla="*/ 418141 w 558139"/>
                      <a:gd name="connsiteY1" fmla="*/ 0 h 1024157"/>
                      <a:gd name="connsiteX2" fmla="*/ 558139 w 558139"/>
                      <a:gd name="connsiteY2" fmla="*/ 0 h 1024157"/>
                      <a:gd name="connsiteX3" fmla="*/ 139998 w 558139"/>
                      <a:gd name="connsiteY3" fmla="*/ 1024157 h 1024157"/>
                      <a:gd name="connsiteX4" fmla="*/ 0 w 558139"/>
                      <a:gd name="connsiteY4" fmla="*/ 1024157 h 1024157"/>
                      <a:gd name="connsiteX0" fmla="*/ 0 w 558139"/>
                      <a:gd name="connsiteY0" fmla="*/ 1100357 h 1100357"/>
                      <a:gd name="connsiteX1" fmla="*/ 399091 w 558139"/>
                      <a:gd name="connsiteY1" fmla="*/ 0 h 1100357"/>
                      <a:gd name="connsiteX2" fmla="*/ 558139 w 558139"/>
                      <a:gd name="connsiteY2" fmla="*/ 76200 h 1100357"/>
                      <a:gd name="connsiteX3" fmla="*/ 139998 w 558139"/>
                      <a:gd name="connsiteY3" fmla="*/ 1100357 h 1100357"/>
                      <a:gd name="connsiteX4" fmla="*/ 0 w 558139"/>
                      <a:gd name="connsiteY4" fmla="*/ 1100357 h 1100357"/>
                      <a:gd name="connsiteX0" fmla="*/ 0 w 512895"/>
                      <a:gd name="connsiteY0" fmla="*/ 1100357 h 1100357"/>
                      <a:gd name="connsiteX1" fmla="*/ 399091 w 512895"/>
                      <a:gd name="connsiteY1" fmla="*/ 0 h 1100357"/>
                      <a:gd name="connsiteX2" fmla="*/ 512895 w 512895"/>
                      <a:gd name="connsiteY2" fmla="*/ 78582 h 1100357"/>
                      <a:gd name="connsiteX3" fmla="*/ 139998 w 512895"/>
                      <a:gd name="connsiteY3" fmla="*/ 1100357 h 1100357"/>
                      <a:gd name="connsiteX4" fmla="*/ 0 w 512895"/>
                      <a:gd name="connsiteY4" fmla="*/ 1100357 h 1100357"/>
                      <a:gd name="connsiteX0" fmla="*/ 0 w 512895"/>
                      <a:gd name="connsiteY0" fmla="*/ 1078926 h 1078926"/>
                      <a:gd name="connsiteX1" fmla="*/ 399091 w 512895"/>
                      <a:gd name="connsiteY1" fmla="*/ 0 h 1078926"/>
                      <a:gd name="connsiteX2" fmla="*/ 512895 w 512895"/>
                      <a:gd name="connsiteY2" fmla="*/ 57151 h 1078926"/>
                      <a:gd name="connsiteX3" fmla="*/ 139998 w 512895"/>
                      <a:gd name="connsiteY3" fmla="*/ 1078926 h 1078926"/>
                      <a:gd name="connsiteX4" fmla="*/ 0 w 512895"/>
                      <a:gd name="connsiteY4" fmla="*/ 1078926 h 10789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2895" h="1078926">
                        <a:moveTo>
                          <a:pt x="0" y="1078926"/>
                        </a:moveTo>
                        <a:lnTo>
                          <a:pt x="399091" y="0"/>
                        </a:lnTo>
                        <a:lnTo>
                          <a:pt x="512895" y="57151"/>
                        </a:lnTo>
                        <a:lnTo>
                          <a:pt x="139998" y="1078926"/>
                        </a:lnTo>
                        <a:lnTo>
                          <a:pt x="0" y="1078926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82" name="グループ化 281">
                  <a:extLst>
                    <a:ext uri="{FF2B5EF4-FFF2-40B4-BE49-F238E27FC236}">
                      <a16:creationId xmlns:a16="http://schemas.microsoft.com/office/drawing/2014/main" id="{CFA0BC2C-4E02-0D21-38B2-549B03855007}"/>
                    </a:ext>
                  </a:extLst>
                </p:cNvPr>
                <p:cNvGrpSpPr/>
                <p:nvPr/>
              </p:nvGrpSpPr>
              <p:grpSpPr>
                <a:xfrm>
                  <a:off x="1395413" y="4057653"/>
                  <a:ext cx="1267032" cy="1253615"/>
                  <a:chOff x="1389378" y="4046434"/>
                  <a:chExt cx="1267032" cy="1253615"/>
                </a:xfrm>
              </p:grpSpPr>
              <p:grpSp>
                <p:nvGrpSpPr>
                  <p:cNvPr id="290" name="グループ化 289">
                    <a:extLst>
                      <a:ext uri="{FF2B5EF4-FFF2-40B4-BE49-F238E27FC236}">
                        <a16:creationId xmlns:a16="http://schemas.microsoft.com/office/drawing/2014/main" id="{D8E9854B-7992-FA71-783F-ADC7B541C6D7}"/>
                      </a:ext>
                    </a:extLst>
                  </p:cNvPr>
                  <p:cNvGrpSpPr/>
                  <p:nvPr/>
                </p:nvGrpSpPr>
                <p:grpSpPr>
                  <a:xfrm>
                    <a:off x="1389378" y="4046434"/>
                    <a:ext cx="1267032" cy="1253615"/>
                    <a:chOff x="685503" y="3787953"/>
                    <a:chExt cx="1267032" cy="1253615"/>
                  </a:xfrm>
                </p:grpSpPr>
                <p:grpSp>
                  <p:nvGrpSpPr>
                    <p:cNvPr id="294" name="グループ化 293">
                      <a:extLst>
                        <a:ext uri="{FF2B5EF4-FFF2-40B4-BE49-F238E27FC236}">
                          <a16:creationId xmlns:a16="http://schemas.microsoft.com/office/drawing/2014/main" id="{7ADEED4E-F189-3604-4B3D-2132935413E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85503" y="3787953"/>
                      <a:ext cx="1267032" cy="1253615"/>
                      <a:chOff x="878044" y="3822771"/>
                      <a:chExt cx="917606" cy="907889"/>
                    </a:xfrm>
                  </p:grpSpPr>
                  <p:sp>
                    <p:nvSpPr>
                      <p:cNvPr id="296" name="円/楕円 473">
                        <a:extLst>
                          <a:ext uri="{FF2B5EF4-FFF2-40B4-BE49-F238E27FC236}">
                            <a16:creationId xmlns:a16="http://schemas.microsoft.com/office/drawing/2014/main" id="{21E16953-CC18-A5FD-4E81-0C3C40675CD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78044" y="3822771"/>
                        <a:ext cx="917606" cy="61190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917606" h="560788">
                            <a:moveTo>
                              <a:pt x="350513" y="0"/>
                            </a:moveTo>
                            <a:cubicBezTo>
                              <a:pt x="389679" y="0"/>
                              <a:pt x="425328" y="15059"/>
                              <a:pt x="451289" y="40456"/>
                            </a:cubicBezTo>
                            <a:cubicBezTo>
                              <a:pt x="477250" y="15059"/>
                              <a:pt x="512899" y="0"/>
                              <a:pt x="552065" y="0"/>
                            </a:cubicBezTo>
                            <a:cubicBezTo>
                              <a:pt x="616429" y="0"/>
                              <a:pt x="671294" y="40669"/>
                              <a:pt x="691209" y="98139"/>
                            </a:cubicBezTo>
                            <a:cubicBezTo>
                              <a:pt x="692807" y="97182"/>
                              <a:pt x="694441" y="97155"/>
                              <a:pt x="696081" y="97155"/>
                            </a:cubicBezTo>
                            <a:cubicBezTo>
                              <a:pt x="778657" y="97155"/>
                              <a:pt x="845598" y="164096"/>
                              <a:pt x="845598" y="246672"/>
                            </a:cubicBezTo>
                            <a:lnTo>
                              <a:pt x="838516" y="281749"/>
                            </a:lnTo>
                            <a:cubicBezTo>
                              <a:pt x="886043" y="305239"/>
                              <a:pt x="917606" y="354569"/>
                              <a:pt x="917606" y="411271"/>
                            </a:cubicBezTo>
                            <a:cubicBezTo>
                              <a:pt x="917606" y="493847"/>
                              <a:pt x="850665" y="560788"/>
                              <a:pt x="768089" y="560788"/>
                            </a:cubicBezTo>
                            <a:cubicBezTo>
                              <a:pt x="685513" y="560788"/>
                              <a:pt x="618572" y="493847"/>
                              <a:pt x="618572" y="411271"/>
                            </a:cubicBezTo>
                            <a:lnTo>
                              <a:pt x="625570" y="376611"/>
                            </a:lnTo>
                            <a:cubicBezTo>
                              <a:pt x="593286" y="360813"/>
                              <a:pt x="568854" y="332439"/>
                              <a:pt x="556937" y="298051"/>
                            </a:cubicBezTo>
                            <a:cubicBezTo>
                              <a:pt x="555339" y="299008"/>
                              <a:pt x="553705" y="299034"/>
                              <a:pt x="552065" y="299034"/>
                            </a:cubicBezTo>
                            <a:cubicBezTo>
                              <a:pt x="512899" y="299034"/>
                              <a:pt x="477250" y="283975"/>
                              <a:pt x="451289" y="258578"/>
                            </a:cubicBezTo>
                            <a:cubicBezTo>
                              <a:pt x="429142" y="280244"/>
                              <a:pt x="399945" y="294386"/>
                              <a:pt x="367269" y="295793"/>
                            </a:cubicBezTo>
                            <a:cubicBezTo>
                              <a:pt x="355155" y="333233"/>
                              <a:pt x="328213" y="363759"/>
                              <a:pt x="292595" y="379380"/>
                            </a:cubicBezTo>
                            <a:cubicBezTo>
                              <a:pt x="297808" y="389212"/>
                              <a:pt x="299034" y="400099"/>
                              <a:pt x="299034" y="411271"/>
                            </a:cubicBezTo>
                            <a:cubicBezTo>
                              <a:pt x="299034" y="493847"/>
                              <a:pt x="232093" y="560788"/>
                              <a:pt x="149517" y="560788"/>
                            </a:cubicBezTo>
                            <a:cubicBezTo>
                              <a:pt x="66941" y="560788"/>
                              <a:pt x="0" y="493847"/>
                              <a:pt x="0" y="411271"/>
                            </a:cubicBezTo>
                            <a:cubicBezTo>
                              <a:pt x="0" y="352234"/>
                              <a:pt x="34217" y="301188"/>
                              <a:pt x="84497" y="278103"/>
                            </a:cubicBezTo>
                            <a:cubicBezTo>
                              <a:pt x="79341" y="268407"/>
                              <a:pt x="78152" y="257678"/>
                              <a:pt x="78152" y="246672"/>
                            </a:cubicBezTo>
                            <a:cubicBezTo>
                              <a:pt x="78152" y="169865"/>
                              <a:pt x="136066" y="106585"/>
                              <a:pt x="210883" y="100544"/>
                            </a:cubicBezTo>
                            <a:cubicBezTo>
                              <a:pt x="229813" y="41769"/>
                              <a:pt x="285285" y="0"/>
                              <a:pt x="350513" y="0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grpSp>
                    <p:nvGrpSpPr>
                      <p:cNvPr id="297" name="グループ化 296">
                        <a:extLst>
                          <a:ext uri="{FF2B5EF4-FFF2-40B4-BE49-F238E27FC236}">
                            <a16:creationId xmlns:a16="http://schemas.microsoft.com/office/drawing/2014/main" id="{2BA8E822-66B3-B0CA-50F6-9C6C81E49EB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926524" y="3943261"/>
                        <a:ext cx="834570" cy="787399"/>
                        <a:chOff x="2791855" y="2017486"/>
                        <a:chExt cx="1150919" cy="1045028"/>
                      </a:xfrm>
                      <a:solidFill>
                        <a:srgbClr val="FFCC99"/>
                      </a:solidFill>
                    </p:grpSpPr>
                    <p:grpSp>
                      <p:nvGrpSpPr>
                        <p:cNvPr id="309" name="グループ化 308">
                          <a:extLst>
                            <a:ext uri="{FF2B5EF4-FFF2-40B4-BE49-F238E27FC236}">
                              <a16:creationId xmlns:a16="http://schemas.microsoft.com/office/drawing/2014/main" id="{D741DFB7-4DD6-1D34-0280-7F82667C7DEF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20700000">
                          <a:off x="2791855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314" name="円/楕円 125">
                            <a:extLst>
                              <a:ext uri="{FF2B5EF4-FFF2-40B4-BE49-F238E27FC236}">
                                <a16:creationId xmlns:a16="http://schemas.microsoft.com/office/drawing/2014/main" id="{79C35BB0-B0FD-A53C-3671-99645321325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315" name="円/楕円 126">
                            <a:extLst>
                              <a:ext uri="{FF2B5EF4-FFF2-40B4-BE49-F238E27FC236}">
                                <a16:creationId xmlns:a16="http://schemas.microsoft.com/office/drawing/2014/main" id="{CAB26182-AFF0-B9C6-AC32-5468C398B56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310" name="グループ化 309">
                          <a:extLst>
                            <a:ext uri="{FF2B5EF4-FFF2-40B4-BE49-F238E27FC236}">
                              <a16:creationId xmlns:a16="http://schemas.microsoft.com/office/drawing/2014/main" id="{296582AD-762C-D63D-EE68-773B13F909FB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900000" flipH="1">
                          <a:off x="3720768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312" name="円/楕円 123">
                            <a:extLst>
                              <a:ext uri="{FF2B5EF4-FFF2-40B4-BE49-F238E27FC236}">
                                <a16:creationId xmlns:a16="http://schemas.microsoft.com/office/drawing/2014/main" id="{A6102A19-8C27-52FD-1FE0-2098D17CB8D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313" name="円/楕円 124">
                            <a:extLst>
                              <a:ext uri="{FF2B5EF4-FFF2-40B4-BE49-F238E27FC236}">
                                <a16:creationId xmlns:a16="http://schemas.microsoft.com/office/drawing/2014/main" id="{77CEC62E-6B3B-326F-B120-C462A3DA39C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sp>
                      <p:nvSpPr>
                        <p:cNvPr id="311" name="円/楕円 122">
                          <a:extLst>
                            <a:ext uri="{FF2B5EF4-FFF2-40B4-BE49-F238E27FC236}">
                              <a16:creationId xmlns:a16="http://schemas.microsoft.com/office/drawing/2014/main" id="{39842508-A321-AC9F-FB18-C261F70D681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02857" y="2017486"/>
                          <a:ext cx="928914" cy="1045028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298" name="円/楕円 27">
                        <a:extLst>
                          <a:ext uri="{FF2B5EF4-FFF2-40B4-BE49-F238E27FC236}">
                            <a16:creationId xmlns:a16="http://schemas.microsoft.com/office/drawing/2014/main" id="{862555CA-7DED-0338-5BDC-3CAB984907B6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1060114" y="4201772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chemeClr val="bg1">
                          <a:lumMod val="5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99" name="円/楕円 27">
                        <a:extLst>
                          <a:ext uri="{FF2B5EF4-FFF2-40B4-BE49-F238E27FC236}">
                            <a16:creationId xmlns:a16="http://schemas.microsoft.com/office/drawing/2014/main" id="{AE9CCC0E-9435-083D-A243-5C63DCCCC8E9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1466514" y="4201772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chemeClr val="bg1">
                          <a:lumMod val="5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00" name="円/楕円 27">
                        <a:extLst>
                          <a:ext uri="{FF2B5EF4-FFF2-40B4-BE49-F238E27FC236}">
                            <a16:creationId xmlns:a16="http://schemas.microsoft.com/office/drawing/2014/main" id="{29E9730C-93B9-E623-1EDE-A0837AE85725}"/>
                          </a:ext>
                        </a:extLst>
                      </p:cNvPr>
                      <p:cNvSpPr/>
                      <p:nvPr/>
                    </p:nvSpPr>
                    <p:spPr>
                      <a:xfrm rot="8100000">
                        <a:off x="1138253" y="4540799"/>
                        <a:ext cx="122819" cy="4571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01" name="円/楕円 27">
                        <a:extLst>
                          <a:ext uri="{FF2B5EF4-FFF2-40B4-BE49-F238E27FC236}">
                            <a16:creationId xmlns:a16="http://schemas.microsoft.com/office/drawing/2014/main" id="{2C264162-41DD-69E6-4791-F1B6BC682E3E}"/>
                          </a:ext>
                        </a:extLst>
                      </p:cNvPr>
                      <p:cNvSpPr/>
                      <p:nvPr/>
                    </p:nvSpPr>
                    <p:spPr>
                      <a:xfrm rot="13500000" flipH="1">
                        <a:off x="1410675" y="4540800"/>
                        <a:ext cx="122819" cy="4571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grpSp>
                    <p:nvGrpSpPr>
                      <p:cNvPr id="302" name="グループ化 301">
                        <a:extLst>
                          <a:ext uri="{FF2B5EF4-FFF2-40B4-BE49-F238E27FC236}">
                            <a16:creationId xmlns:a16="http://schemas.microsoft.com/office/drawing/2014/main" id="{F7105AC1-E5C1-1077-A146-566FDB40A3AF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41473" y="4298880"/>
                        <a:ext cx="79284" cy="63766"/>
                        <a:chOff x="648553" y="1246468"/>
                        <a:chExt cx="164249" cy="93298"/>
                      </a:xfrm>
                      <a:solidFill>
                        <a:srgbClr val="FF7C80"/>
                      </a:solidFill>
                    </p:grpSpPr>
                    <p:sp>
                      <p:nvSpPr>
                        <p:cNvPr id="307" name="円/楕円 27">
                          <a:extLst>
                            <a:ext uri="{FF2B5EF4-FFF2-40B4-BE49-F238E27FC236}">
                              <a16:creationId xmlns:a16="http://schemas.microsoft.com/office/drawing/2014/main" id="{9D3E7769-731F-5F18-74B0-A262676DC3A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21302598">
                          <a:off x="648554" y="1310657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308" name="円/楕円 27">
                          <a:extLst>
                            <a:ext uri="{FF2B5EF4-FFF2-40B4-BE49-F238E27FC236}">
                              <a16:creationId xmlns:a16="http://schemas.microsoft.com/office/drawing/2014/main" id="{4CE7B90D-ED7F-67C2-0170-C089742BF35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23440">
                          <a:off x="648553" y="1246468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303" name="グループ化 302">
                        <a:extLst>
                          <a:ext uri="{FF2B5EF4-FFF2-40B4-BE49-F238E27FC236}">
                            <a16:creationId xmlns:a16="http://schemas.microsoft.com/office/drawing/2014/main" id="{44F86B69-3B06-D89C-C0B7-57642E9D7F32}"/>
                          </a:ext>
                        </a:extLst>
                      </p:cNvPr>
                      <p:cNvGrpSpPr/>
                      <p:nvPr/>
                    </p:nvGrpSpPr>
                    <p:grpSpPr>
                      <a:xfrm flipH="1">
                        <a:off x="1559492" y="4298880"/>
                        <a:ext cx="79284" cy="63766"/>
                        <a:chOff x="648553" y="1246468"/>
                        <a:chExt cx="164249" cy="93298"/>
                      </a:xfrm>
                      <a:solidFill>
                        <a:srgbClr val="FF7C80"/>
                      </a:solidFill>
                    </p:grpSpPr>
                    <p:sp>
                      <p:nvSpPr>
                        <p:cNvPr id="305" name="円/楕円 27">
                          <a:extLst>
                            <a:ext uri="{FF2B5EF4-FFF2-40B4-BE49-F238E27FC236}">
                              <a16:creationId xmlns:a16="http://schemas.microsoft.com/office/drawing/2014/main" id="{A943EFFD-EFD6-3E2E-0945-635BE3D740D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21302598">
                          <a:off x="648554" y="1310657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306" name="円/楕円 27">
                          <a:extLst>
                            <a:ext uri="{FF2B5EF4-FFF2-40B4-BE49-F238E27FC236}">
                              <a16:creationId xmlns:a16="http://schemas.microsoft.com/office/drawing/2014/main" id="{38F8DD8B-06F7-AFB7-EA34-0C731F463A1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23440">
                          <a:off x="648553" y="1246468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304" name="円/楕円 64">
                        <a:extLst>
                          <a:ext uri="{FF2B5EF4-FFF2-40B4-BE49-F238E27FC236}">
                            <a16:creationId xmlns:a16="http://schemas.microsoft.com/office/drawing/2014/main" id="{B35C8284-582C-7A6D-C055-C134F8435EC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296842" y="4454106"/>
                        <a:ext cx="80010" cy="79457"/>
                      </a:xfrm>
                      <a:custGeom>
                        <a:avLst/>
                        <a:gdLst>
                          <a:gd name="connsiteX0" fmla="*/ 24765 w 116205"/>
                          <a:gd name="connsiteY0" fmla="*/ 4629 h 96069"/>
                          <a:gd name="connsiteX1" fmla="*/ 76599 w 116205"/>
                          <a:gd name="connsiteY1" fmla="*/ 0 h 96069"/>
                          <a:gd name="connsiteX2" fmla="*/ 80010 w 116205"/>
                          <a:gd name="connsiteY2" fmla="*/ 13564 h 96069"/>
                          <a:gd name="connsiteX3" fmla="*/ 40005 w 116205"/>
                          <a:gd name="connsiteY3" fmla="*/ 79457 h 96069"/>
                          <a:gd name="connsiteX4" fmla="*/ 0 w 116205"/>
                          <a:gd name="connsiteY4" fmla="*/ 13564 h 96069"/>
                          <a:gd name="connsiteX5" fmla="*/ 2742 w 116205"/>
                          <a:gd name="connsiteY5" fmla="*/ 2662 h 96069"/>
                          <a:gd name="connsiteX6" fmla="*/ 116205 w 116205"/>
                          <a:gd name="connsiteY6" fmla="*/ 96069 h 96069"/>
                          <a:gd name="connsiteX0" fmla="*/ 24765 w 80010"/>
                          <a:gd name="connsiteY0" fmla="*/ 4629 h 79457"/>
                          <a:gd name="connsiteX1" fmla="*/ 76599 w 80010"/>
                          <a:gd name="connsiteY1" fmla="*/ 0 h 79457"/>
                          <a:gd name="connsiteX2" fmla="*/ 80010 w 80010"/>
                          <a:gd name="connsiteY2" fmla="*/ 13564 h 79457"/>
                          <a:gd name="connsiteX3" fmla="*/ 40005 w 80010"/>
                          <a:gd name="connsiteY3" fmla="*/ 79457 h 79457"/>
                          <a:gd name="connsiteX4" fmla="*/ 0 w 80010"/>
                          <a:gd name="connsiteY4" fmla="*/ 13564 h 79457"/>
                          <a:gd name="connsiteX5" fmla="*/ 2742 w 80010"/>
                          <a:gd name="connsiteY5" fmla="*/ 2662 h 79457"/>
                          <a:gd name="connsiteX0" fmla="*/ 76599 w 80010"/>
                          <a:gd name="connsiteY0" fmla="*/ 0 h 79457"/>
                          <a:gd name="connsiteX1" fmla="*/ 80010 w 80010"/>
                          <a:gd name="connsiteY1" fmla="*/ 13564 h 79457"/>
                          <a:gd name="connsiteX2" fmla="*/ 40005 w 80010"/>
                          <a:gd name="connsiteY2" fmla="*/ 79457 h 79457"/>
                          <a:gd name="connsiteX3" fmla="*/ 0 w 80010"/>
                          <a:gd name="connsiteY3" fmla="*/ 13564 h 79457"/>
                          <a:gd name="connsiteX4" fmla="*/ 2742 w 80010"/>
                          <a:gd name="connsiteY4" fmla="*/ 2662 h 7945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0010" h="79457">
                            <a:moveTo>
                              <a:pt x="76599" y="0"/>
                            </a:moveTo>
                            <a:cubicBezTo>
                              <a:pt x="79703" y="4150"/>
                              <a:pt x="80010" y="8798"/>
                              <a:pt x="80010" y="13564"/>
                            </a:cubicBezTo>
                            <a:cubicBezTo>
                              <a:pt x="80010" y="49956"/>
                              <a:pt x="62099" y="79457"/>
                              <a:pt x="40005" y="79457"/>
                            </a:cubicBezTo>
                            <a:cubicBezTo>
                              <a:pt x="17911" y="79457"/>
                              <a:pt x="0" y="49956"/>
                              <a:pt x="0" y="13564"/>
                            </a:cubicBezTo>
                            <a:lnTo>
                              <a:pt x="2742" y="2662"/>
                            </a:lnTo>
                          </a:path>
                        </a:pathLst>
                      </a:custGeom>
                      <a:solidFill>
                        <a:srgbClr val="FF9966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95" name="フリーフォーム: 図形 294">
                      <a:extLst>
                        <a:ext uri="{FF2B5EF4-FFF2-40B4-BE49-F238E27FC236}">
                          <a16:creationId xmlns:a16="http://schemas.microsoft.com/office/drawing/2014/main" id="{F5D5EEFB-5A5C-FE61-2AF2-D623B68B3C5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4212" y="3917913"/>
                      <a:ext cx="805200" cy="231722"/>
                    </a:xfrm>
                    <a:custGeom>
                      <a:avLst/>
                      <a:gdLst>
                        <a:gd name="connsiteX0" fmla="*/ 397220 w 936481"/>
                        <a:gd name="connsiteY0" fmla="*/ 0 h 353810"/>
                        <a:gd name="connsiteX1" fmla="*/ 468241 w 936481"/>
                        <a:gd name="connsiteY1" fmla="*/ 1108 h 353810"/>
                        <a:gd name="connsiteX2" fmla="*/ 539261 w 936481"/>
                        <a:gd name="connsiteY2" fmla="*/ 0 h 353810"/>
                        <a:gd name="connsiteX3" fmla="*/ 735498 w 936481"/>
                        <a:gd name="connsiteY3" fmla="*/ 73423 h 353810"/>
                        <a:gd name="connsiteX4" fmla="*/ 929649 w 936481"/>
                        <a:gd name="connsiteY4" fmla="*/ 321656 h 353810"/>
                        <a:gd name="connsiteX5" fmla="*/ 617597 w 936481"/>
                        <a:gd name="connsiteY5" fmla="*/ 277633 h 353810"/>
                        <a:gd name="connsiteX6" fmla="*/ 523711 w 936481"/>
                        <a:gd name="connsiteY6" fmla="*/ 212729 h 353810"/>
                        <a:gd name="connsiteX7" fmla="*/ 468241 w 936481"/>
                        <a:gd name="connsiteY7" fmla="*/ 156840 h 353810"/>
                        <a:gd name="connsiteX8" fmla="*/ 412771 w 936481"/>
                        <a:gd name="connsiteY8" fmla="*/ 212729 h 353810"/>
                        <a:gd name="connsiteX9" fmla="*/ 318884 w 936481"/>
                        <a:gd name="connsiteY9" fmla="*/ 277633 h 353810"/>
                        <a:gd name="connsiteX10" fmla="*/ 6832 w 936481"/>
                        <a:gd name="connsiteY10" fmla="*/ 321656 h 353810"/>
                        <a:gd name="connsiteX11" fmla="*/ 200983 w 936481"/>
                        <a:gd name="connsiteY11" fmla="*/ 73423 h 353810"/>
                        <a:gd name="connsiteX12" fmla="*/ 397220 w 936481"/>
                        <a:gd name="connsiteY12" fmla="*/ 0 h 353810"/>
                        <a:gd name="connsiteX0" fmla="*/ 468241 w 936481"/>
                        <a:gd name="connsiteY0" fmla="*/ 1108 h 353810"/>
                        <a:gd name="connsiteX1" fmla="*/ 539261 w 936481"/>
                        <a:gd name="connsiteY1" fmla="*/ 0 h 353810"/>
                        <a:gd name="connsiteX2" fmla="*/ 735498 w 936481"/>
                        <a:gd name="connsiteY2" fmla="*/ 73423 h 353810"/>
                        <a:gd name="connsiteX3" fmla="*/ 929649 w 936481"/>
                        <a:gd name="connsiteY3" fmla="*/ 321656 h 353810"/>
                        <a:gd name="connsiteX4" fmla="*/ 617597 w 936481"/>
                        <a:gd name="connsiteY4" fmla="*/ 277633 h 353810"/>
                        <a:gd name="connsiteX5" fmla="*/ 523711 w 936481"/>
                        <a:gd name="connsiteY5" fmla="*/ 212729 h 353810"/>
                        <a:gd name="connsiteX6" fmla="*/ 468241 w 936481"/>
                        <a:gd name="connsiteY6" fmla="*/ 156840 h 353810"/>
                        <a:gd name="connsiteX7" fmla="*/ 412771 w 936481"/>
                        <a:gd name="connsiteY7" fmla="*/ 212729 h 353810"/>
                        <a:gd name="connsiteX8" fmla="*/ 318884 w 936481"/>
                        <a:gd name="connsiteY8" fmla="*/ 277633 h 353810"/>
                        <a:gd name="connsiteX9" fmla="*/ 6832 w 936481"/>
                        <a:gd name="connsiteY9" fmla="*/ 321656 h 353810"/>
                        <a:gd name="connsiteX10" fmla="*/ 200983 w 936481"/>
                        <a:gd name="connsiteY10" fmla="*/ 73423 h 353810"/>
                        <a:gd name="connsiteX11" fmla="*/ 397220 w 936481"/>
                        <a:gd name="connsiteY11" fmla="*/ 0 h 353810"/>
                        <a:gd name="connsiteX12" fmla="*/ 559681 w 936481"/>
                        <a:gd name="connsiteY12" fmla="*/ 92548 h 353810"/>
                        <a:gd name="connsiteX0" fmla="*/ 468241 w 936481"/>
                        <a:gd name="connsiteY0" fmla="*/ 1108 h 353810"/>
                        <a:gd name="connsiteX1" fmla="*/ 539261 w 936481"/>
                        <a:gd name="connsiteY1" fmla="*/ 0 h 353810"/>
                        <a:gd name="connsiteX2" fmla="*/ 735498 w 936481"/>
                        <a:gd name="connsiteY2" fmla="*/ 73423 h 353810"/>
                        <a:gd name="connsiteX3" fmla="*/ 929649 w 936481"/>
                        <a:gd name="connsiteY3" fmla="*/ 321656 h 353810"/>
                        <a:gd name="connsiteX4" fmla="*/ 617597 w 936481"/>
                        <a:gd name="connsiteY4" fmla="*/ 277633 h 353810"/>
                        <a:gd name="connsiteX5" fmla="*/ 523711 w 936481"/>
                        <a:gd name="connsiteY5" fmla="*/ 212729 h 353810"/>
                        <a:gd name="connsiteX6" fmla="*/ 468241 w 936481"/>
                        <a:gd name="connsiteY6" fmla="*/ 156840 h 353810"/>
                        <a:gd name="connsiteX7" fmla="*/ 412771 w 936481"/>
                        <a:gd name="connsiteY7" fmla="*/ 212729 h 353810"/>
                        <a:gd name="connsiteX8" fmla="*/ 318884 w 936481"/>
                        <a:gd name="connsiteY8" fmla="*/ 277633 h 353810"/>
                        <a:gd name="connsiteX9" fmla="*/ 6832 w 936481"/>
                        <a:gd name="connsiteY9" fmla="*/ 321656 h 353810"/>
                        <a:gd name="connsiteX10" fmla="*/ 200983 w 936481"/>
                        <a:gd name="connsiteY10" fmla="*/ 73423 h 353810"/>
                        <a:gd name="connsiteX11" fmla="*/ 397220 w 936481"/>
                        <a:gd name="connsiteY11" fmla="*/ 0 h 353810"/>
                        <a:gd name="connsiteX0" fmla="*/ 539261 w 936481"/>
                        <a:gd name="connsiteY0" fmla="*/ 0 h 353810"/>
                        <a:gd name="connsiteX1" fmla="*/ 735498 w 936481"/>
                        <a:gd name="connsiteY1" fmla="*/ 73423 h 353810"/>
                        <a:gd name="connsiteX2" fmla="*/ 929649 w 936481"/>
                        <a:gd name="connsiteY2" fmla="*/ 321656 h 353810"/>
                        <a:gd name="connsiteX3" fmla="*/ 617597 w 936481"/>
                        <a:gd name="connsiteY3" fmla="*/ 277633 h 353810"/>
                        <a:gd name="connsiteX4" fmla="*/ 523711 w 936481"/>
                        <a:gd name="connsiteY4" fmla="*/ 212729 h 353810"/>
                        <a:gd name="connsiteX5" fmla="*/ 468241 w 936481"/>
                        <a:gd name="connsiteY5" fmla="*/ 156840 h 353810"/>
                        <a:gd name="connsiteX6" fmla="*/ 412771 w 936481"/>
                        <a:gd name="connsiteY6" fmla="*/ 212729 h 353810"/>
                        <a:gd name="connsiteX7" fmla="*/ 318884 w 936481"/>
                        <a:gd name="connsiteY7" fmla="*/ 277633 h 353810"/>
                        <a:gd name="connsiteX8" fmla="*/ 6832 w 936481"/>
                        <a:gd name="connsiteY8" fmla="*/ 321656 h 353810"/>
                        <a:gd name="connsiteX9" fmla="*/ 200983 w 936481"/>
                        <a:gd name="connsiteY9" fmla="*/ 73423 h 353810"/>
                        <a:gd name="connsiteX10" fmla="*/ 397220 w 936481"/>
                        <a:gd name="connsiteY10" fmla="*/ 0 h 353810"/>
                        <a:gd name="connsiteX0" fmla="*/ 539261 w 936481"/>
                        <a:gd name="connsiteY0" fmla="*/ 0 h 353810"/>
                        <a:gd name="connsiteX1" fmla="*/ 735498 w 936481"/>
                        <a:gd name="connsiteY1" fmla="*/ 73423 h 353810"/>
                        <a:gd name="connsiteX2" fmla="*/ 929649 w 936481"/>
                        <a:gd name="connsiteY2" fmla="*/ 321656 h 353810"/>
                        <a:gd name="connsiteX3" fmla="*/ 617597 w 936481"/>
                        <a:gd name="connsiteY3" fmla="*/ 277633 h 353810"/>
                        <a:gd name="connsiteX4" fmla="*/ 523711 w 936481"/>
                        <a:gd name="connsiteY4" fmla="*/ 212729 h 353810"/>
                        <a:gd name="connsiteX5" fmla="*/ 468241 w 936481"/>
                        <a:gd name="connsiteY5" fmla="*/ 156840 h 353810"/>
                        <a:gd name="connsiteX6" fmla="*/ 412771 w 936481"/>
                        <a:gd name="connsiteY6" fmla="*/ 212729 h 353810"/>
                        <a:gd name="connsiteX7" fmla="*/ 318884 w 936481"/>
                        <a:gd name="connsiteY7" fmla="*/ 277633 h 353810"/>
                        <a:gd name="connsiteX8" fmla="*/ 6832 w 936481"/>
                        <a:gd name="connsiteY8" fmla="*/ 321656 h 353810"/>
                        <a:gd name="connsiteX9" fmla="*/ 200983 w 936481"/>
                        <a:gd name="connsiteY9" fmla="*/ 73423 h 353810"/>
                        <a:gd name="connsiteX0" fmla="*/ 735498 w 936481"/>
                        <a:gd name="connsiteY0" fmla="*/ 0 h 280387"/>
                        <a:gd name="connsiteX1" fmla="*/ 929649 w 936481"/>
                        <a:gd name="connsiteY1" fmla="*/ 248233 h 280387"/>
                        <a:gd name="connsiteX2" fmla="*/ 617597 w 936481"/>
                        <a:gd name="connsiteY2" fmla="*/ 204210 h 280387"/>
                        <a:gd name="connsiteX3" fmla="*/ 523711 w 936481"/>
                        <a:gd name="connsiteY3" fmla="*/ 139306 h 280387"/>
                        <a:gd name="connsiteX4" fmla="*/ 468241 w 936481"/>
                        <a:gd name="connsiteY4" fmla="*/ 83417 h 280387"/>
                        <a:gd name="connsiteX5" fmla="*/ 412771 w 936481"/>
                        <a:gd name="connsiteY5" fmla="*/ 139306 h 280387"/>
                        <a:gd name="connsiteX6" fmla="*/ 318884 w 936481"/>
                        <a:gd name="connsiteY6" fmla="*/ 204210 h 280387"/>
                        <a:gd name="connsiteX7" fmla="*/ 6832 w 936481"/>
                        <a:gd name="connsiteY7" fmla="*/ 248233 h 280387"/>
                        <a:gd name="connsiteX8" fmla="*/ 200983 w 936481"/>
                        <a:gd name="connsiteY8" fmla="*/ 0 h 2803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936481" h="280387">
                          <a:moveTo>
                            <a:pt x="735498" y="0"/>
                          </a:moveTo>
                          <a:cubicBezTo>
                            <a:pt x="875282" y="80704"/>
                            <a:pt x="962207" y="191842"/>
                            <a:pt x="929649" y="248233"/>
                          </a:cubicBezTo>
                          <a:cubicBezTo>
                            <a:pt x="897092" y="304625"/>
                            <a:pt x="757381" y="284915"/>
                            <a:pt x="617597" y="204210"/>
                          </a:cubicBezTo>
                          <a:cubicBezTo>
                            <a:pt x="582651" y="184034"/>
                            <a:pt x="551008" y="161956"/>
                            <a:pt x="523711" y="139306"/>
                          </a:cubicBezTo>
                          <a:lnTo>
                            <a:pt x="468241" y="83417"/>
                          </a:lnTo>
                          <a:lnTo>
                            <a:pt x="412771" y="139306"/>
                          </a:lnTo>
                          <a:cubicBezTo>
                            <a:pt x="385473" y="161956"/>
                            <a:pt x="353830" y="184034"/>
                            <a:pt x="318884" y="204210"/>
                          </a:cubicBezTo>
                          <a:cubicBezTo>
                            <a:pt x="179100" y="284915"/>
                            <a:pt x="39389" y="304625"/>
                            <a:pt x="6832" y="248233"/>
                          </a:cubicBezTo>
                          <a:cubicBezTo>
                            <a:pt x="-25726" y="191842"/>
                            <a:pt x="61199" y="80704"/>
                            <a:pt x="200983" y="0"/>
                          </a:cubicBezTo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91" name="円/楕円 27">
                    <a:extLst>
                      <a:ext uri="{FF2B5EF4-FFF2-40B4-BE49-F238E27FC236}">
                        <a16:creationId xmlns:a16="http://schemas.microsoft.com/office/drawing/2014/main" id="{3F21F970-8B05-74E4-6B31-31D6A76B4637}"/>
                      </a:ext>
                    </a:extLst>
                  </p:cNvPr>
                  <p:cNvSpPr/>
                  <p:nvPr/>
                </p:nvSpPr>
                <p:spPr>
                  <a:xfrm>
                    <a:off x="1755736" y="4724268"/>
                    <a:ext cx="119004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2" name="円/楕円 27">
                    <a:extLst>
                      <a:ext uri="{FF2B5EF4-FFF2-40B4-BE49-F238E27FC236}">
                        <a16:creationId xmlns:a16="http://schemas.microsoft.com/office/drawing/2014/main" id="{CA78C117-0BB4-2CD9-96B6-C64BC0D8EBCB}"/>
                      </a:ext>
                    </a:extLst>
                  </p:cNvPr>
                  <p:cNvSpPr/>
                  <p:nvPr/>
                </p:nvSpPr>
                <p:spPr>
                  <a:xfrm>
                    <a:off x="2174836" y="4724268"/>
                    <a:ext cx="119004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3" name="フリーフォーム: 図形 292">
                    <a:extLst>
                      <a:ext uri="{FF2B5EF4-FFF2-40B4-BE49-F238E27FC236}">
                        <a16:creationId xmlns:a16="http://schemas.microsoft.com/office/drawing/2014/main" id="{9B587DDF-1456-FD7E-EEB4-110D2F1BDAE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002763" y="5027005"/>
                    <a:ext cx="55258" cy="220296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67B7D82F-0058-3DDD-9391-A3D12A1F51EA}"/>
                    </a:ext>
                  </a:extLst>
                </p:cNvPr>
                <p:cNvSpPr/>
                <p:nvPr/>
              </p:nvSpPr>
              <p:spPr>
                <a:xfrm>
                  <a:off x="2280462" y="5545336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714A8724-D218-451C-721B-2538A4EADD05}"/>
                    </a:ext>
                  </a:extLst>
                </p:cNvPr>
                <p:cNvSpPr/>
                <p:nvPr/>
              </p:nvSpPr>
              <p:spPr>
                <a:xfrm>
                  <a:off x="2152125" y="5794855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DCE0F64F-343D-8DF9-2B9D-A82447C90355}"/>
                    </a:ext>
                  </a:extLst>
                </p:cNvPr>
                <p:cNvSpPr/>
                <p:nvPr/>
              </p:nvSpPr>
              <p:spPr>
                <a:xfrm>
                  <a:off x="2289710" y="6051916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D8EDD9F4-3E53-7D13-E539-B1329A4B0400}"/>
                    </a:ext>
                  </a:extLst>
                </p:cNvPr>
                <p:cNvSpPr/>
                <p:nvPr/>
              </p:nvSpPr>
              <p:spPr>
                <a:xfrm>
                  <a:off x="1710962" y="5770137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1D714F1E-48FF-C99D-5E9D-A5A4DB32F8EF}"/>
                    </a:ext>
                  </a:extLst>
                </p:cNvPr>
                <p:cNvSpPr/>
                <p:nvPr/>
              </p:nvSpPr>
              <p:spPr>
                <a:xfrm>
                  <a:off x="1618752" y="5526994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DB795BF2-1F7D-9A7E-13EE-00F943D746B1}"/>
                    </a:ext>
                  </a:extLst>
                </p:cNvPr>
                <p:cNvSpPr/>
                <p:nvPr/>
              </p:nvSpPr>
              <p:spPr>
                <a:xfrm>
                  <a:off x="1596662" y="6055887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4FBF76FF-5E0F-99D4-722B-FB5EB999F33F}"/>
                    </a:ext>
                  </a:extLst>
                </p:cNvPr>
                <p:cNvSpPr/>
                <p:nvPr/>
              </p:nvSpPr>
              <p:spPr>
                <a:xfrm>
                  <a:off x="2034916" y="6178122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7" name="グループ化 326">
                <a:extLst>
                  <a:ext uri="{FF2B5EF4-FFF2-40B4-BE49-F238E27FC236}">
                    <a16:creationId xmlns:a16="http://schemas.microsoft.com/office/drawing/2014/main" id="{AF8C6427-CACE-E32F-15DF-5337656A087B}"/>
                  </a:ext>
                </a:extLst>
              </p:cNvPr>
              <p:cNvGrpSpPr/>
              <p:nvPr/>
            </p:nvGrpSpPr>
            <p:grpSpPr>
              <a:xfrm>
                <a:off x="654050" y="5237163"/>
                <a:ext cx="2705100" cy="1209675"/>
                <a:chOff x="654050" y="5237163"/>
                <a:chExt cx="2705100" cy="1209675"/>
              </a:xfrm>
            </p:grpSpPr>
            <p:grpSp>
              <p:nvGrpSpPr>
                <p:cNvPr id="328" name="グループ化 327">
                  <a:extLst>
                    <a:ext uri="{FF2B5EF4-FFF2-40B4-BE49-F238E27FC236}">
                      <a16:creationId xmlns:a16="http://schemas.microsoft.com/office/drawing/2014/main" id="{D648BC27-3860-00F5-B289-070976133012}"/>
                    </a:ext>
                  </a:extLst>
                </p:cNvPr>
                <p:cNvGrpSpPr/>
                <p:nvPr/>
              </p:nvGrpSpPr>
              <p:grpSpPr>
                <a:xfrm>
                  <a:off x="6540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30" name="フリーフォーム: 図形 329">
                    <a:extLst>
                      <a:ext uri="{FF2B5EF4-FFF2-40B4-BE49-F238E27FC236}">
                        <a16:creationId xmlns:a16="http://schemas.microsoft.com/office/drawing/2014/main" id="{27FB987D-EFC7-9040-F77F-4BE44880E271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1" name="四角形: 上の 2 つの角を丸める 181">
                    <a:extLst>
                      <a:ext uri="{FF2B5EF4-FFF2-40B4-BE49-F238E27FC236}">
                        <a16:creationId xmlns:a16="http://schemas.microsoft.com/office/drawing/2014/main" id="{EFF14137-BB93-D0A6-BB44-DFDDBD60FC93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2" name="四角形: 上の 2 つの角を丸める 181">
                    <a:extLst>
                      <a:ext uri="{FF2B5EF4-FFF2-40B4-BE49-F238E27FC236}">
                        <a16:creationId xmlns:a16="http://schemas.microsoft.com/office/drawing/2014/main" id="{696CAE09-4A38-737C-9120-FB48E8E4FF30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plaid">
                    <a:fgClr>
                      <a:srgbClr val="FF3399"/>
                    </a:fgClr>
                    <a:bgClr>
                      <a:srgbClr val="FFCCFF"/>
                    </a:bgClr>
                  </a:patt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9" name="四角形: 上の 2 つの角を丸める 181">
                  <a:extLst>
                    <a:ext uri="{FF2B5EF4-FFF2-40B4-BE49-F238E27FC236}">
                      <a16:creationId xmlns:a16="http://schemas.microsoft.com/office/drawing/2014/main" id="{08E68DF7-C773-D38A-BA40-22EFD7F7157C}"/>
                    </a:ext>
                  </a:extLst>
                </p:cNvPr>
                <p:cNvSpPr/>
                <p:nvPr/>
              </p:nvSpPr>
              <p:spPr>
                <a:xfrm>
                  <a:off x="654050" y="52371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AEEFF98A-A6B4-4A5A-C66B-71A72B007802}"/>
                </a:ext>
              </a:extLst>
            </p:cNvPr>
            <p:cNvGrpSpPr/>
            <p:nvPr/>
          </p:nvGrpSpPr>
          <p:grpSpPr>
            <a:xfrm>
              <a:off x="1357522" y="5174174"/>
              <a:ext cx="221455" cy="172195"/>
              <a:chOff x="1314450" y="2280493"/>
              <a:chExt cx="212372" cy="182066"/>
            </a:xfrm>
          </p:grpSpPr>
          <p:sp>
            <p:nvSpPr>
              <p:cNvPr id="66" name="四角形: 上の 2 つの角を丸める 65">
                <a:extLst>
                  <a:ext uri="{FF2B5EF4-FFF2-40B4-BE49-F238E27FC236}">
                    <a16:creationId xmlns:a16="http://schemas.microsoft.com/office/drawing/2014/main" id="{6DCD61A7-676F-5516-67E1-A4B92399E8D0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" name="四角形: 上の 2 つの角を丸める 66">
                <a:extLst>
                  <a:ext uri="{FF2B5EF4-FFF2-40B4-BE49-F238E27FC236}">
                    <a16:creationId xmlns:a16="http://schemas.microsoft.com/office/drawing/2014/main" id="{4B8E8747-192B-C421-2AF1-58A38801046B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" name="四角形: 上の 2 つの角を丸める 74">
                <a:extLst>
                  <a:ext uri="{FF2B5EF4-FFF2-40B4-BE49-F238E27FC236}">
                    <a16:creationId xmlns:a16="http://schemas.microsoft.com/office/drawing/2014/main" id="{0FFFB13A-AD6D-CC5A-78DC-8FD8949399ED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" name="四角形: 上の 2 つの角を丸める 75">
                <a:extLst>
                  <a:ext uri="{FF2B5EF4-FFF2-40B4-BE49-F238E27FC236}">
                    <a16:creationId xmlns:a16="http://schemas.microsoft.com/office/drawing/2014/main" id="{38E6CF48-8A5D-A7BF-9F98-73D8445B22A6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5E953E03-FEA2-F888-B529-0DC1AD0D0E83}"/>
                </a:ext>
              </a:extLst>
            </p:cNvPr>
            <p:cNvGrpSpPr/>
            <p:nvPr/>
          </p:nvGrpSpPr>
          <p:grpSpPr>
            <a:xfrm flipH="1">
              <a:off x="2450086" y="5174174"/>
              <a:ext cx="221455" cy="172195"/>
              <a:chOff x="1314450" y="2280493"/>
              <a:chExt cx="212372" cy="182066"/>
            </a:xfrm>
          </p:grpSpPr>
          <p:sp>
            <p:nvSpPr>
              <p:cNvPr id="78" name="四角形: 上の 2 つの角を丸める 77">
                <a:extLst>
                  <a:ext uri="{FF2B5EF4-FFF2-40B4-BE49-F238E27FC236}">
                    <a16:creationId xmlns:a16="http://schemas.microsoft.com/office/drawing/2014/main" id="{8BE15464-5C31-584A-C518-CE83DE98E768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" name="四角形: 上の 2 つの角を丸める 78">
                <a:extLst>
                  <a:ext uri="{FF2B5EF4-FFF2-40B4-BE49-F238E27FC236}">
                    <a16:creationId xmlns:a16="http://schemas.microsoft.com/office/drawing/2014/main" id="{1713965A-55A5-AF30-832D-FD0DFDC7CC0A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" name="四角形: 上の 2 つの角を丸める 79">
                <a:extLst>
                  <a:ext uri="{FF2B5EF4-FFF2-40B4-BE49-F238E27FC236}">
                    <a16:creationId xmlns:a16="http://schemas.microsoft.com/office/drawing/2014/main" id="{39DFB3DE-DB7F-079D-38DA-3967E2588BFB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" name="四角形: 上の 2 つの角を丸める 80">
                <a:extLst>
                  <a:ext uri="{FF2B5EF4-FFF2-40B4-BE49-F238E27FC236}">
                    <a16:creationId xmlns:a16="http://schemas.microsoft.com/office/drawing/2014/main" id="{8A6C47BC-824E-8A64-D976-64C8123C336B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70" name="グループ化 369">
              <a:extLst>
                <a:ext uri="{FF2B5EF4-FFF2-40B4-BE49-F238E27FC236}">
                  <a16:creationId xmlns:a16="http://schemas.microsoft.com/office/drawing/2014/main" id="{A2ECC028-0364-D300-C7D2-D4A2CE5FF240}"/>
                </a:ext>
              </a:extLst>
            </p:cNvPr>
            <p:cNvGrpSpPr/>
            <p:nvPr/>
          </p:nvGrpSpPr>
          <p:grpSpPr>
            <a:xfrm>
              <a:off x="2424944" y="4585495"/>
              <a:ext cx="209174" cy="164373"/>
              <a:chOff x="2418911" y="4598195"/>
              <a:chExt cx="209174" cy="164373"/>
            </a:xfrm>
          </p:grpSpPr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0F748CA6-03BA-5E6E-34FB-41CD6A678EDE}"/>
                  </a:ext>
                </a:extLst>
              </p:cNvPr>
              <p:cNvSpPr/>
              <p:nvPr/>
            </p:nvSpPr>
            <p:spPr>
              <a:xfrm rot="16200000">
                <a:off x="2429610" y="4587497"/>
                <a:ext cx="164372" cy="185770"/>
              </a:xfrm>
              <a:custGeom>
                <a:avLst/>
                <a:gdLst>
                  <a:gd name="connsiteX0" fmla="*/ 164372 w 164372"/>
                  <a:gd name="connsiteY0" fmla="*/ 185770 h 185770"/>
                  <a:gd name="connsiteX1" fmla="*/ 0 w 164372"/>
                  <a:gd name="connsiteY1" fmla="*/ 185770 h 185770"/>
                  <a:gd name="connsiteX2" fmla="*/ 38624 w 164372"/>
                  <a:gd name="connsiteY2" fmla="*/ 0 h 185770"/>
                  <a:gd name="connsiteX3" fmla="*/ 47692 w 164372"/>
                  <a:gd name="connsiteY3" fmla="*/ 2478 h 185770"/>
                  <a:gd name="connsiteX4" fmla="*/ 127741 w 164372"/>
                  <a:gd name="connsiteY4" fmla="*/ 9581 h 185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72" h="185770">
                    <a:moveTo>
                      <a:pt x="164372" y="185770"/>
                    </a:moveTo>
                    <a:lnTo>
                      <a:pt x="0" y="185770"/>
                    </a:lnTo>
                    <a:lnTo>
                      <a:pt x="38624" y="0"/>
                    </a:lnTo>
                    <a:lnTo>
                      <a:pt x="47692" y="2478"/>
                    </a:lnTo>
                    <a:lnTo>
                      <a:pt x="127741" y="9581"/>
                    </a:lnTo>
                    <a:close/>
                  </a:path>
                </a:pathLst>
              </a:cu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楕円 371">
                <a:extLst>
                  <a:ext uri="{FF2B5EF4-FFF2-40B4-BE49-F238E27FC236}">
                    <a16:creationId xmlns:a16="http://schemas.microsoft.com/office/drawing/2014/main" id="{296CF2DE-CC5F-FA08-B481-C14EC02FC95B}"/>
                  </a:ext>
                </a:extLst>
              </p:cNvPr>
              <p:cNvSpPr/>
              <p:nvPr/>
            </p:nvSpPr>
            <p:spPr>
              <a:xfrm>
                <a:off x="2581277" y="4598195"/>
                <a:ext cx="46808" cy="164371"/>
              </a:xfrm>
              <a:prstGeom prst="ellipse">
                <a:avLst/>
              </a:pr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3" name="グループ化 372">
              <a:extLst>
                <a:ext uri="{FF2B5EF4-FFF2-40B4-BE49-F238E27FC236}">
                  <a16:creationId xmlns:a16="http://schemas.microsoft.com/office/drawing/2014/main" id="{79E90269-6750-4435-B7A0-E3F9A140366F}"/>
                </a:ext>
              </a:extLst>
            </p:cNvPr>
            <p:cNvGrpSpPr/>
            <p:nvPr/>
          </p:nvGrpSpPr>
          <p:grpSpPr>
            <a:xfrm flipH="1">
              <a:off x="1415294" y="4585495"/>
              <a:ext cx="209174" cy="164373"/>
              <a:chOff x="2418911" y="4598195"/>
              <a:chExt cx="209174" cy="164373"/>
            </a:xfrm>
          </p:grpSpPr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C19C235B-0ABB-B1AE-DC7C-A507A34488D0}"/>
                  </a:ext>
                </a:extLst>
              </p:cNvPr>
              <p:cNvSpPr/>
              <p:nvPr/>
            </p:nvSpPr>
            <p:spPr>
              <a:xfrm rot="16200000">
                <a:off x="2429610" y="4587497"/>
                <a:ext cx="164372" cy="185770"/>
              </a:xfrm>
              <a:custGeom>
                <a:avLst/>
                <a:gdLst>
                  <a:gd name="connsiteX0" fmla="*/ 164372 w 164372"/>
                  <a:gd name="connsiteY0" fmla="*/ 185770 h 185770"/>
                  <a:gd name="connsiteX1" fmla="*/ 0 w 164372"/>
                  <a:gd name="connsiteY1" fmla="*/ 185770 h 185770"/>
                  <a:gd name="connsiteX2" fmla="*/ 38624 w 164372"/>
                  <a:gd name="connsiteY2" fmla="*/ 0 h 185770"/>
                  <a:gd name="connsiteX3" fmla="*/ 47692 w 164372"/>
                  <a:gd name="connsiteY3" fmla="*/ 2478 h 185770"/>
                  <a:gd name="connsiteX4" fmla="*/ 127741 w 164372"/>
                  <a:gd name="connsiteY4" fmla="*/ 9581 h 185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72" h="185770">
                    <a:moveTo>
                      <a:pt x="164372" y="185770"/>
                    </a:moveTo>
                    <a:lnTo>
                      <a:pt x="0" y="185770"/>
                    </a:lnTo>
                    <a:lnTo>
                      <a:pt x="38624" y="0"/>
                    </a:lnTo>
                    <a:lnTo>
                      <a:pt x="47692" y="2478"/>
                    </a:lnTo>
                    <a:lnTo>
                      <a:pt x="127741" y="9581"/>
                    </a:lnTo>
                    <a:close/>
                  </a:path>
                </a:pathLst>
              </a:cu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楕円 374">
                <a:extLst>
                  <a:ext uri="{FF2B5EF4-FFF2-40B4-BE49-F238E27FC236}">
                    <a16:creationId xmlns:a16="http://schemas.microsoft.com/office/drawing/2014/main" id="{50929F7D-8507-87FF-9AF2-D579B536C676}"/>
                  </a:ext>
                </a:extLst>
              </p:cNvPr>
              <p:cNvSpPr/>
              <p:nvPr/>
            </p:nvSpPr>
            <p:spPr>
              <a:xfrm>
                <a:off x="2581277" y="4598195"/>
                <a:ext cx="46808" cy="164371"/>
              </a:xfrm>
              <a:prstGeom prst="ellipse">
                <a:avLst/>
              </a:pr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7" name="グループ化 416">
              <a:extLst>
                <a:ext uri="{FF2B5EF4-FFF2-40B4-BE49-F238E27FC236}">
                  <a16:creationId xmlns:a16="http://schemas.microsoft.com/office/drawing/2014/main" id="{1AAAA124-16FF-F75D-7C50-482B790DDF9B}"/>
                </a:ext>
              </a:extLst>
            </p:cNvPr>
            <p:cNvGrpSpPr/>
            <p:nvPr/>
          </p:nvGrpSpPr>
          <p:grpSpPr>
            <a:xfrm rot="21063213">
              <a:off x="2500893" y="3900184"/>
              <a:ext cx="778065" cy="278068"/>
              <a:chOff x="1827172" y="4505865"/>
              <a:chExt cx="711475" cy="181648"/>
            </a:xfrm>
          </p:grpSpPr>
          <p:sp>
            <p:nvSpPr>
              <p:cNvPr id="418" name="テキスト ボックス 417">
                <a:extLst>
                  <a:ext uri="{FF2B5EF4-FFF2-40B4-BE49-F238E27FC236}">
                    <a16:creationId xmlns:a16="http://schemas.microsoft.com/office/drawing/2014/main" id="{05620055-599A-C290-08F0-738DA226A0F1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  <p:sp>
            <p:nvSpPr>
              <p:cNvPr id="419" name="テキスト ボックス 418">
                <a:extLst>
                  <a:ext uri="{FF2B5EF4-FFF2-40B4-BE49-F238E27FC236}">
                    <a16:creationId xmlns:a16="http://schemas.microsoft.com/office/drawing/2014/main" id="{310B1A1D-CDC0-6F88-00CE-D4C15365B1EC}"/>
                  </a:ext>
                </a:extLst>
              </p:cNvPr>
              <p:cNvSpPr txBox="1"/>
              <p:nvPr/>
            </p:nvSpPr>
            <p:spPr>
              <a:xfrm rot="20382159">
                <a:off x="1827172" y="450586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00B0F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</p:grpSp>
      </p:grpSp>
      <p:grpSp>
        <p:nvGrpSpPr>
          <p:cNvPr id="407" name="グループ化 406">
            <a:extLst>
              <a:ext uri="{FF2B5EF4-FFF2-40B4-BE49-F238E27FC236}">
                <a16:creationId xmlns:a16="http://schemas.microsoft.com/office/drawing/2014/main" id="{0FECBE33-34A1-FE00-848F-04379787DC12}"/>
              </a:ext>
            </a:extLst>
          </p:cNvPr>
          <p:cNvGrpSpPr/>
          <p:nvPr/>
        </p:nvGrpSpPr>
        <p:grpSpPr>
          <a:xfrm>
            <a:off x="654050" y="1023938"/>
            <a:ext cx="2705100" cy="2514600"/>
            <a:chOff x="654050" y="1023938"/>
            <a:chExt cx="2705100" cy="2514600"/>
          </a:xfrm>
        </p:grpSpPr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3CEA993D-4069-2010-FC1A-BBC106935727}"/>
                </a:ext>
              </a:extLst>
            </p:cNvPr>
            <p:cNvGrpSpPr/>
            <p:nvPr/>
          </p:nvGrpSpPr>
          <p:grpSpPr>
            <a:xfrm>
              <a:off x="654050" y="1023938"/>
              <a:ext cx="2705100" cy="2514600"/>
              <a:chOff x="654050" y="1023938"/>
              <a:chExt cx="2705100" cy="2514600"/>
            </a:xfrm>
          </p:grpSpPr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002B8F9B-D675-9296-071C-42A29D1F3107}"/>
                  </a:ext>
                </a:extLst>
              </p:cNvPr>
              <p:cNvGrpSpPr/>
              <p:nvPr/>
            </p:nvGrpSpPr>
            <p:grpSpPr>
              <a:xfrm>
                <a:off x="706437" y="10239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2" name="グループ化 1">
                  <a:extLst>
                    <a:ext uri="{FF2B5EF4-FFF2-40B4-BE49-F238E27FC236}">
                      <a16:creationId xmlns:a16="http://schemas.microsoft.com/office/drawing/2014/main" id="{41A58B30-F467-D9D9-93D6-E51DFA967E88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196" name="四角形: 上の 2 つの角を丸める 195">
                    <a:extLst>
                      <a:ext uri="{FF2B5EF4-FFF2-40B4-BE49-F238E27FC236}">
                        <a16:creationId xmlns:a16="http://schemas.microsoft.com/office/drawing/2014/main" id="{7BF4F069-083C-FB64-5119-BC9A5732A8B8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rgbClr val="FF99CC"/>
                  </a:solidFill>
                  <a:ln w="19050">
                    <a:solidFill>
                      <a:srgbClr val="FF99C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" name="四角形: 上の 2 つの角を丸める 207">
                    <a:extLst>
                      <a:ext uri="{FF2B5EF4-FFF2-40B4-BE49-F238E27FC236}">
                        <a16:creationId xmlns:a16="http://schemas.microsoft.com/office/drawing/2014/main" id="{ED2380C8-122A-C62C-7288-34AA0BD73AE2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rgbClr val="FFCCFF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4" name="四角形: 角を丸くする 213">
                  <a:extLst>
                    <a:ext uri="{FF2B5EF4-FFF2-40B4-BE49-F238E27FC236}">
                      <a16:creationId xmlns:a16="http://schemas.microsoft.com/office/drawing/2014/main" id="{A437D4B9-A18A-D7A5-62C1-D99E1178D4B8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四角形: 角を丸くする 224">
                  <a:extLst>
                    <a:ext uri="{FF2B5EF4-FFF2-40B4-BE49-F238E27FC236}">
                      <a16:creationId xmlns:a16="http://schemas.microsoft.com/office/drawing/2014/main" id="{5BC20109-4A1B-2655-7B5A-25F44E20A5B8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solidFill>
                    <a:srgbClr val="FF99C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89AD5ECD-8347-D217-17E0-6B92959A791B}"/>
                  </a:ext>
                </a:extLst>
              </p:cNvPr>
              <p:cNvGrpSpPr/>
              <p:nvPr/>
            </p:nvGrpSpPr>
            <p:grpSpPr>
              <a:xfrm>
                <a:off x="1540621" y="1059485"/>
                <a:ext cx="952298" cy="2027362"/>
                <a:chOff x="1441287" y="1094138"/>
                <a:chExt cx="1150965" cy="2450310"/>
              </a:xfrm>
            </p:grpSpPr>
            <p:grpSp>
              <p:nvGrpSpPr>
                <p:cNvPr id="142" name="グループ化 141">
                  <a:extLst>
                    <a:ext uri="{FF2B5EF4-FFF2-40B4-BE49-F238E27FC236}">
                      <a16:creationId xmlns:a16="http://schemas.microsoft.com/office/drawing/2014/main" id="{AA2D9A17-2FB9-74FE-46D5-6BC9208EB455}"/>
                    </a:ext>
                  </a:extLst>
                </p:cNvPr>
                <p:cNvGrpSpPr/>
                <p:nvPr/>
              </p:nvGrpSpPr>
              <p:grpSpPr>
                <a:xfrm>
                  <a:off x="1447746" y="1152475"/>
                  <a:ext cx="1144506" cy="2391973"/>
                  <a:chOff x="1447746" y="1152475"/>
                  <a:chExt cx="1144506" cy="2391973"/>
                </a:xfrm>
              </p:grpSpPr>
              <p:grpSp>
                <p:nvGrpSpPr>
                  <p:cNvPr id="147" name="グループ化 146">
                    <a:extLst>
                      <a:ext uri="{FF2B5EF4-FFF2-40B4-BE49-F238E27FC236}">
                        <a16:creationId xmlns:a16="http://schemas.microsoft.com/office/drawing/2014/main" id="{BF4435CE-12A8-F8FF-9341-F1AAC730F502}"/>
                      </a:ext>
                    </a:extLst>
                  </p:cNvPr>
                  <p:cNvGrpSpPr/>
                  <p:nvPr/>
                </p:nvGrpSpPr>
                <p:grpSpPr>
                  <a:xfrm>
                    <a:off x="1447746" y="2236364"/>
                    <a:ext cx="1139046" cy="1308084"/>
                    <a:chOff x="123860" y="2236364"/>
                    <a:chExt cx="1139046" cy="1308084"/>
                  </a:xfrm>
                </p:grpSpPr>
                <p:sp>
                  <p:nvSpPr>
                    <p:cNvPr id="169" name="フリーフォーム: 図形 168">
                      <a:extLst>
                        <a:ext uri="{FF2B5EF4-FFF2-40B4-BE49-F238E27FC236}">
                          <a16:creationId xmlns:a16="http://schemas.microsoft.com/office/drawing/2014/main" id="{FA08AACA-1BD9-BDD5-39C6-1C5B5828E65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1637" y="2236364"/>
                      <a:ext cx="529322" cy="640283"/>
                    </a:xfrm>
                    <a:custGeom>
                      <a:avLst/>
                      <a:gdLst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40006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36411 w 525992"/>
                        <a:gd name="connsiteY8" fmla="*/ 240006 h 380772"/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40006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43510 w 525992"/>
                        <a:gd name="connsiteY8" fmla="*/ 215324 h 380772"/>
                        <a:gd name="connsiteX9" fmla="*/ 160641 w 525992"/>
                        <a:gd name="connsiteY9" fmla="*/ 0 h 380772"/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11209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43510 w 525992"/>
                        <a:gd name="connsiteY8" fmla="*/ 215324 h 380772"/>
                        <a:gd name="connsiteX9" fmla="*/ 160641 w 525992"/>
                        <a:gd name="connsiteY9" fmla="*/ 0 h 380772"/>
                        <a:gd name="connsiteX0" fmla="*/ 160641 w 525992"/>
                        <a:gd name="connsiteY0" fmla="*/ 0 h 522674"/>
                        <a:gd name="connsiteX1" fmla="*/ 362085 w 525992"/>
                        <a:gd name="connsiteY1" fmla="*/ 0 h 522674"/>
                        <a:gd name="connsiteX2" fmla="*/ 386315 w 525992"/>
                        <a:gd name="connsiteY2" fmla="*/ 211209 h 522674"/>
                        <a:gd name="connsiteX3" fmla="*/ 519778 w 525992"/>
                        <a:gd name="connsiteY3" fmla="*/ 240006 h 522674"/>
                        <a:gd name="connsiteX4" fmla="*/ 525992 w 525992"/>
                        <a:gd name="connsiteY4" fmla="*/ 254756 h 522674"/>
                        <a:gd name="connsiteX5" fmla="*/ 270095 w 525992"/>
                        <a:gd name="connsiteY5" fmla="*/ 522674 h 522674"/>
                        <a:gd name="connsiteX6" fmla="*/ 0 w 525992"/>
                        <a:gd name="connsiteY6" fmla="*/ 254756 h 522674"/>
                        <a:gd name="connsiteX7" fmla="*/ 6215 w 525992"/>
                        <a:gd name="connsiteY7" fmla="*/ 240006 h 522674"/>
                        <a:gd name="connsiteX8" fmla="*/ 143510 w 525992"/>
                        <a:gd name="connsiteY8" fmla="*/ 215324 h 522674"/>
                        <a:gd name="connsiteX9" fmla="*/ 160641 w 525992"/>
                        <a:gd name="connsiteY9" fmla="*/ 0 h 522674"/>
                        <a:gd name="connsiteX0" fmla="*/ 160641 w 525992"/>
                        <a:gd name="connsiteY0" fmla="*/ 0 h 522674"/>
                        <a:gd name="connsiteX1" fmla="*/ 362085 w 525992"/>
                        <a:gd name="connsiteY1" fmla="*/ 0 h 522674"/>
                        <a:gd name="connsiteX2" fmla="*/ 386315 w 525992"/>
                        <a:gd name="connsiteY2" fmla="*/ 211209 h 522674"/>
                        <a:gd name="connsiteX3" fmla="*/ 519778 w 525992"/>
                        <a:gd name="connsiteY3" fmla="*/ 240006 h 522674"/>
                        <a:gd name="connsiteX4" fmla="*/ 525992 w 525992"/>
                        <a:gd name="connsiteY4" fmla="*/ 254756 h 522674"/>
                        <a:gd name="connsiteX5" fmla="*/ 270095 w 525992"/>
                        <a:gd name="connsiteY5" fmla="*/ 522674 h 522674"/>
                        <a:gd name="connsiteX6" fmla="*/ 0 w 525992"/>
                        <a:gd name="connsiteY6" fmla="*/ 254756 h 522674"/>
                        <a:gd name="connsiteX7" fmla="*/ 143510 w 525992"/>
                        <a:gd name="connsiteY7" fmla="*/ 215324 h 522674"/>
                        <a:gd name="connsiteX8" fmla="*/ 160641 w 525992"/>
                        <a:gd name="connsiteY8" fmla="*/ 0 h 522674"/>
                        <a:gd name="connsiteX0" fmla="*/ 160641 w 525992"/>
                        <a:gd name="connsiteY0" fmla="*/ 0 h 522674"/>
                        <a:gd name="connsiteX1" fmla="*/ 362085 w 525992"/>
                        <a:gd name="connsiteY1" fmla="*/ 0 h 522674"/>
                        <a:gd name="connsiteX2" fmla="*/ 386315 w 525992"/>
                        <a:gd name="connsiteY2" fmla="*/ 211209 h 522674"/>
                        <a:gd name="connsiteX3" fmla="*/ 525992 w 525992"/>
                        <a:gd name="connsiteY3" fmla="*/ 254756 h 522674"/>
                        <a:gd name="connsiteX4" fmla="*/ 270095 w 525992"/>
                        <a:gd name="connsiteY4" fmla="*/ 522674 h 522674"/>
                        <a:gd name="connsiteX5" fmla="*/ 0 w 525992"/>
                        <a:gd name="connsiteY5" fmla="*/ 254756 h 522674"/>
                        <a:gd name="connsiteX6" fmla="*/ 143510 w 525992"/>
                        <a:gd name="connsiteY6" fmla="*/ 215324 h 522674"/>
                        <a:gd name="connsiteX7" fmla="*/ 160641 w 525992"/>
                        <a:gd name="connsiteY7" fmla="*/ 0 h 5226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25992" h="522674">
                          <a:moveTo>
                            <a:pt x="160641" y="0"/>
                          </a:moveTo>
                          <a:lnTo>
                            <a:pt x="362085" y="0"/>
                          </a:lnTo>
                          <a:lnTo>
                            <a:pt x="386315" y="211209"/>
                          </a:lnTo>
                          <a:lnTo>
                            <a:pt x="525992" y="254756"/>
                          </a:lnTo>
                          <a:cubicBezTo>
                            <a:pt x="525992" y="324353"/>
                            <a:pt x="415344" y="522674"/>
                            <a:pt x="270095" y="522674"/>
                          </a:cubicBezTo>
                          <a:cubicBezTo>
                            <a:pt x="124846" y="522674"/>
                            <a:pt x="0" y="324353"/>
                            <a:pt x="0" y="254756"/>
                          </a:cubicBezTo>
                          <a:lnTo>
                            <a:pt x="143510" y="215324"/>
                          </a:lnTo>
                          <a:cubicBezTo>
                            <a:pt x="151587" y="135322"/>
                            <a:pt x="152564" y="80002"/>
                            <a:pt x="160641" y="0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0" name="フリーフォーム: 図形 169">
                      <a:extLst>
                        <a:ext uri="{FF2B5EF4-FFF2-40B4-BE49-F238E27FC236}">
                          <a16:creationId xmlns:a16="http://schemas.microsoft.com/office/drawing/2014/main" id="{0F87917C-0140-B957-FC7C-618398AF86A6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114425" y="2631372"/>
                      <a:ext cx="148481" cy="913076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pattFill prst="plaid">
                      <a:fgClr>
                        <a:srgbClr val="FF99CC"/>
                      </a:fgClr>
                      <a:bgClr>
                        <a:srgbClr val="FFCCFF"/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1" name="フリーフォーム: 図形 170">
                      <a:extLst>
                        <a:ext uri="{FF2B5EF4-FFF2-40B4-BE49-F238E27FC236}">
                          <a16:creationId xmlns:a16="http://schemas.microsoft.com/office/drawing/2014/main" id="{17FE1217-36C8-3049-E069-00AC2AF9CE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3860" y="2627540"/>
                      <a:ext cx="149189" cy="916908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pattFill prst="plaid">
                      <a:fgClr>
                        <a:srgbClr val="FF99CC"/>
                      </a:fgClr>
                      <a:bgClr>
                        <a:srgbClr val="FFCCFF"/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2" name="フリーフォーム: 図形 171">
                      <a:extLst>
                        <a:ext uri="{FF2B5EF4-FFF2-40B4-BE49-F238E27FC236}">
                          <a16:creationId xmlns:a16="http://schemas.microsoft.com/office/drawing/2014/main" id="{0ECA1086-7240-EDCF-2721-3F07541E3E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7804" y="2527355"/>
                      <a:ext cx="974009" cy="1017093"/>
                    </a:xfrm>
                    <a:custGeom>
                      <a:avLst/>
                      <a:gdLst>
                        <a:gd name="connsiteX0" fmla="*/ 251752 w 974009"/>
                        <a:gd name="connsiteY0" fmla="*/ 0 h 1017093"/>
                        <a:gd name="connsiteX1" fmla="*/ 345788 w 974009"/>
                        <a:gd name="connsiteY1" fmla="*/ 0 h 1017093"/>
                        <a:gd name="connsiteX2" fmla="*/ 488890 w 974009"/>
                        <a:gd name="connsiteY2" fmla="*/ 341486 h 1017093"/>
                        <a:gd name="connsiteX3" fmla="*/ 631992 w 974009"/>
                        <a:gd name="connsiteY3" fmla="*/ 0 h 1017093"/>
                        <a:gd name="connsiteX4" fmla="*/ 722257 w 974009"/>
                        <a:gd name="connsiteY4" fmla="*/ 0 h 1017093"/>
                        <a:gd name="connsiteX5" fmla="*/ 974009 w 974009"/>
                        <a:gd name="connsiteY5" fmla="*/ 251752 h 1017093"/>
                        <a:gd name="connsiteX6" fmla="*/ 974009 w 974009"/>
                        <a:gd name="connsiteY6" fmla="*/ 1017093 h 1017093"/>
                        <a:gd name="connsiteX7" fmla="*/ 0 w 974009"/>
                        <a:gd name="connsiteY7" fmla="*/ 1017093 h 1017093"/>
                        <a:gd name="connsiteX8" fmla="*/ 0 w 974009"/>
                        <a:gd name="connsiteY8" fmla="*/ 251752 h 1017093"/>
                        <a:gd name="connsiteX9" fmla="*/ 251752 w 974009"/>
                        <a:gd name="connsiteY9" fmla="*/ 0 h 1017093"/>
                        <a:gd name="connsiteX0" fmla="*/ 251752 w 974009"/>
                        <a:gd name="connsiteY0" fmla="*/ 0 h 1017093"/>
                        <a:gd name="connsiteX1" fmla="*/ 345788 w 974009"/>
                        <a:gd name="connsiteY1" fmla="*/ 0 h 1017093"/>
                        <a:gd name="connsiteX2" fmla="*/ 491271 w 974009"/>
                        <a:gd name="connsiteY2" fmla="*/ 248617 h 1017093"/>
                        <a:gd name="connsiteX3" fmla="*/ 631992 w 974009"/>
                        <a:gd name="connsiteY3" fmla="*/ 0 h 1017093"/>
                        <a:gd name="connsiteX4" fmla="*/ 722257 w 974009"/>
                        <a:gd name="connsiteY4" fmla="*/ 0 h 1017093"/>
                        <a:gd name="connsiteX5" fmla="*/ 974009 w 974009"/>
                        <a:gd name="connsiteY5" fmla="*/ 251752 h 1017093"/>
                        <a:gd name="connsiteX6" fmla="*/ 974009 w 974009"/>
                        <a:gd name="connsiteY6" fmla="*/ 1017093 h 1017093"/>
                        <a:gd name="connsiteX7" fmla="*/ 0 w 974009"/>
                        <a:gd name="connsiteY7" fmla="*/ 1017093 h 1017093"/>
                        <a:gd name="connsiteX8" fmla="*/ 0 w 974009"/>
                        <a:gd name="connsiteY8" fmla="*/ 251752 h 1017093"/>
                        <a:gd name="connsiteX9" fmla="*/ 251752 w 974009"/>
                        <a:gd name="connsiteY9" fmla="*/ 0 h 10170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974009" h="1017093">
                          <a:moveTo>
                            <a:pt x="251752" y="0"/>
                          </a:moveTo>
                          <a:lnTo>
                            <a:pt x="345788" y="0"/>
                          </a:lnTo>
                          <a:lnTo>
                            <a:pt x="491271" y="248617"/>
                          </a:lnTo>
                          <a:lnTo>
                            <a:pt x="631992" y="0"/>
                          </a:lnTo>
                          <a:lnTo>
                            <a:pt x="722257" y="0"/>
                          </a:lnTo>
                          <a:cubicBezTo>
                            <a:pt x="861296" y="0"/>
                            <a:pt x="974009" y="112713"/>
                            <a:pt x="974009" y="251752"/>
                          </a:cubicBezTo>
                          <a:lnTo>
                            <a:pt x="974009" y="1017093"/>
                          </a:lnTo>
                          <a:lnTo>
                            <a:pt x="0" y="1017093"/>
                          </a:lnTo>
                          <a:lnTo>
                            <a:pt x="0" y="251752"/>
                          </a:lnTo>
                          <a:cubicBezTo>
                            <a:pt x="0" y="112713"/>
                            <a:pt x="112713" y="0"/>
                            <a:pt x="251752" y="0"/>
                          </a:cubicBezTo>
                          <a:close/>
                        </a:path>
                      </a:pathLst>
                    </a:custGeom>
                    <a:pattFill prst="plaid">
                      <a:fgClr>
                        <a:srgbClr val="FF99CC"/>
                      </a:fgClr>
                      <a:bgClr>
                        <a:srgbClr val="FFCCFF"/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3" name="正方形/長方形 172">
                      <a:extLst>
                        <a:ext uri="{FF2B5EF4-FFF2-40B4-BE49-F238E27FC236}">
                          <a16:creationId xmlns:a16="http://schemas.microsoft.com/office/drawing/2014/main" id="{90F3068A-0920-275B-79FA-1CF8C55C5A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3444" y="2772001"/>
                      <a:ext cx="45719" cy="772447"/>
                    </a:xfrm>
                    <a:prstGeom prst="rect">
                      <a:avLst/>
                    </a:prstGeom>
                    <a:solidFill>
                      <a:srgbClr val="FF3399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4" name="フリーフォーム: 図形 173">
                      <a:extLst>
                        <a:ext uri="{FF2B5EF4-FFF2-40B4-BE49-F238E27FC236}">
                          <a16:creationId xmlns:a16="http://schemas.microsoft.com/office/drawing/2014/main" id="{763D80BE-40A8-F999-5848-B5D99DA69209}"/>
                        </a:ext>
                      </a:extLst>
                    </p:cNvPr>
                    <p:cNvSpPr/>
                    <p:nvPr/>
                  </p:nvSpPr>
                  <p:spPr>
                    <a:xfrm rot="10800000" flipV="1">
                      <a:off x="377842" y="2489364"/>
                      <a:ext cx="638952" cy="303842"/>
                    </a:xfrm>
                    <a:custGeom>
                      <a:avLst/>
                      <a:gdLst>
                        <a:gd name="connsiteX0" fmla="*/ 582625 w 638952"/>
                        <a:gd name="connsiteY0" fmla="*/ 0 h 398788"/>
                        <a:gd name="connsiteX1" fmla="*/ 460772 w 638952"/>
                        <a:gd name="connsiteY1" fmla="*/ 0 h 398788"/>
                        <a:gd name="connsiteX2" fmla="*/ 320100 w 638952"/>
                        <a:gd name="connsiteY2" fmla="*/ 365560 h 398788"/>
                        <a:gd name="connsiteX3" fmla="*/ 179428 w 638952"/>
                        <a:gd name="connsiteY3" fmla="*/ 0 h 398788"/>
                        <a:gd name="connsiteX4" fmla="*/ 56327 w 638952"/>
                        <a:gd name="connsiteY4" fmla="*/ 0 h 398788"/>
                        <a:gd name="connsiteX5" fmla="*/ 0 w 638952"/>
                        <a:gd name="connsiteY5" fmla="*/ 52384 h 398788"/>
                        <a:gd name="connsiteX6" fmla="*/ 98164 w 638952"/>
                        <a:gd name="connsiteY6" fmla="*/ 158822 h 398788"/>
                        <a:gd name="connsiteX7" fmla="*/ 193841 w 638952"/>
                        <a:gd name="connsiteY7" fmla="*/ 182900 h 398788"/>
                        <a:gd name="connsiteX8" fmla="*/ 176526 w 638952"/>
                        <a:gd name="connsiteY8" fmla="*/ 243789 h 398788"/>
                        <a:gd name="connsiteX9" fmla="*/ 319476 w 638952"/>
                        <a:gd name="connsiteY9" fmla="*/ 398788 h 398788"/>
                        <a:gd name="connsiteX10" fmla="*/ 459002 w 638952"/>
                        <a:gd name="connsiteY10" fmla="*/ 247502 h 398788"/>
                        <a:gd name="connsiteX11" fmla="*/ 440631 w 638952"/>
                        <a:gd name="connsiteY11" fmla="*/ 182900 h 398788"/>
                        <a:gd name="connsiteX12" fmla="*/ 542143 w 638952"/>
                        <a:gd name="connsiteY12" fmla="*/ 157353 h 398788"/>
                        <a:gd name="connsiteX13" fmla="*/ 638952 w 638952"/>
                        <a:gd name="connsiteY13" fmla="*/ 52384 h 398788"/>
                        <a:gd name="connsiteX0" fmla="*/ 638952 w 638952"/>
                        <a:gd name="connsiteY0" fmla="*/ 52384 h 398788"/>
                        <a:gd name="connsiteX1" fmla="*/ 460772 w 638952"/>
                        <a:gd name="connsiteY1" fmla="*/ 0 h 398788"/>
                        <a:gd name="connsiteX2" fmla="*/ 320100 w 638952"/>
                        <a:gd name="connsiteY2" fmla="*/ 365560 h 398788"/>
                        <a:gd name="connsiteX3" fmla="*/ 179428 w 638952"/>
                        <a:gd name="connsiteY3" fmla="*/ 0 h 398788"/>
                        <a:gd name="connsiteX4" fmla="*/ 56327 w 638952"/>
                        <a:gd name="connsiteY4" fmla="*/ 0 h 398788"/>
                        <a:gd name="connsiteX5" fmla="*/ 0 w 638952"/>
                        <a:gd name="connsiteY5" fmla="*/ 52384 h 398788"/>
                        <a:gd name="connsiteX6" fmla="*/ 98164 w 638952"/>
                        <a:gd name="connsiteY6" fmla="*/ 158822 h 398788"/>
                        <a:gd name="connsiteX7" fmla="*/ 193841 w 638952"/>
                        <a:gd name="connsiteY7" fmla="*/ 182900 h 398788"/>
                        <a:gd name="connsiteX8" fmla="*/ 176526 w 638952"/>
                        <a:gd name="connsiteY8" fmla="*/ 243789 h 398788"/>
                        <a:gd name="connsiteX9" fmla="*/ 319476 w 638952"/>
                        <a:gd name="connsiteY9" fmla="*/ 398788 h 398788"/>
                        <a:gd name="connsiteX10" fmla="*/ 459002 w 638952"/>
                        <a:gd name="connsiteY10" fmla="*/ 247502 h 398788"/>
                        <a:gd name="connsiteX11" fmla="*/ 440631 w 638952"/>
                        <a:gd name="connsiteY11" fmla="*/ 182900 h 398788"/>
                        <a:gd name="connsiteX12" fmla="*/ 542143 w 638952"/>
                        <a:gd name="connsiteY12" fmla="*/ 157353 h 398788"/>
                        <a:gd name="connsiteX13" fmla="*/ 638952 w 638952"/>
                        <a:gd name="connsiteY13" fmla="*/ 52384 h 398788"/>
                        <a:gd name="connsiteX0" fmla="*/ 638952 w 638952"/>
                        <a:gd name="connsiteY0" fmla="*/ 52384 h 398788"/>
                        <a:gd name="connsiteX1" fmla="*/ 460772 w 638952"/>
                        <a:gd name="connsiteY1" fmla="*/ 0 h 398788"/>
                        <a:gd name="connsiteX2" fmla="*/ 320100 w 638952"/>
                        <a:gd name="connsiteY2" fmla="*/ 365560 h 398788"/>
                        <a:gd name="connsiteX3" fmla="*/ 179428 w 638952"/>
                        <a:gd name="connsiteY3" fmla="*/ 0 h 398788"/>
                        <a:gd name="connsiteX4" fmla="*/ 0 w 638952"/>
                        <a:gd name="connsiteY4" fmla="*/ 52384 h 398788"/>
                        <a:gd name="connsiteX5" fmla="*/ 98164 w 638952"/>
                        <a:gd name="connsiteY5" fmla="*/ 158822 h 398788"/>
                        <a:gd name="connsiteX6" fmla="*/ 193841 w 638952"/>
                        <a:gd name="connsiteY6" fmla="*/ 182900 h 398788"/>
                        <a:gd name="connsiteX7" fmla="*/ 176526 w 638952"/>
                        <a:gd name="connsiteY7" fmla="*/ 243789 h 398788"/>
                        <a:gd name="connsiteX8" fmla="*/ 319476 w 638952"/>
                        <a:gd name="connsiteY8" fmla="*/ 398788 h 398788"/>
                        <a:gd name="connsiteX9" fmla="*/ 459002 w 638952"/>
                        <a:gd name="connsiteY9" fmla="*/ 247502 h 398788"/>
                        <a:gd name="connsiteX10" fmla="*/ 440631 w 638952"/>
                        <a:gd name="connsiteY10" fmla="*/ 182900 h 398788"/>
                        <a:gd name="connsiteX11" fmla="*/ 542143 w 638952"/>
                        <a:gd name="connsiteY11" fmla="*/ 157353 h 398788"/>
                        <a:gd name="connsiteX12" fmla="*/ 638952 w 638952"/>
                        <a:gd name="connsiteY12" fmla="*/ 52384 h 3987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638952" h="398788">
                          <a:moveTo>
                            <a:pt x="638952" y="52384"/>
                          </a:moveTo>
                          <a:lnTo>
                            <a:pt x="460772" y="0"/>
                          </a:lnTo>
                          <a:lnTo>
                            <a:pt x="320100" y="365560"/>
                          </a:lnTo>
                          <a:lnTo>
                            <a:pt x="179428" y="0"/>
                          </a:lnTo>
                          <a:lnTo>
                            <a:pt x="0" y="52384"/>
                          </a:lnTo>
                          <a:lnTo>
                            <a:pt x="98164" y="158822"/>
                          </a:lnTo>
                          <a:lnTo>
                            <a:pt x="193841" y="182900"/>
                          </a:lnTo>
                          <a:lnTo>
                            <a:pt x="176526" y="243789"/>
                          </a:lnTo>
                          <a:lnTo>
                            <a:pt x="319476" y="398788"/>
                          </a:lnTo>
                          <a:lnTo>
                            <a:pt x="459002" y="247502"/>
                          </a:lnTo>
                          <a:lnTo>
                            <a:pt x="440631" y="182900"/>
                          </a:lnTo>
                          <a:lnTo>
                            <a:pt x="542143" y="157353"/>
                          </a:lnTo>
                          <a:lnTo>
                            <a:pt x="638952" y="52384"/>
                          </a:lnTo>
                          <a:close/>
                        </a:path>
                      </a:pathLst>
                    </a:custGeom>
                    <a:solidFill>
                      <a:srgbClr val="FF3399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48" name="グループ化 147">
                    <a:extLst>
                      <a:ext uri="{FF2B5EF4-FFF2-40B4-BE49-F238E27FC236}">
                        <a16:creationId xmlns:a16="http://schemas.microsoft.com/office/drawing/2014/main" id="{35C1024D-F281-2CFD-952B-B2E1168A86A4}"/>
                      </a:ext>
                    </a:extLst>
                  </p:cNvPr>
                  <p:cNvGrpSpPr/>
                  <p:nvPr/>
                </p:nvGrpSpPr>
                <p:grpSpPr>
                  <a:xfrm>
                    <a:off x="1453762" y="1152475"/>
                    <a:ext cx="1138490" cy="1298916"/>
                    <a:chOff x="1461845" y="1152475"/>
                    <a:chExt cx="1138490" cy="1298916"/>
                  </a:xfrm>
                </p:grpSpPr>
                <p:sp>
                  <p:nvSpPr>
                    <p:cNvPr id="149" name="月 148">
                      <a:extLst>
                        <a:ext uri="{FF2B5EF4-FFF2-40B4-BE49-F238E27FC236}">
                          <a16:creationId xmlns:a16="http://schemas.microsoft.com/office/drawing/2014/main" id="{8F882647-DF3B-5216-2C26-3353E5E3994A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396682" y="1929178"/>
                      <a:ext cx="88900" cy="52221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50" name="月 149">
                      <a:extLst>
                        <a:ext uri="{FF2B5EF4-FFF2-40B4-BE49-F238E27FC236}">
                          <a16:creationId xmlns:a16="http://schemas.microsoft.com/office/drawing/2014/main" id="{5B024A0A-2CEB-CD2C-E108-B9B791FAD6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82871" y="1929178"/>
                      <a:ext cx="88900" cy="52221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51" name="フリーフォーム: 図形 150">
                      <a:extLst>
                        <a:ext uri="{FF2B5EF4-FFF2-40B4-BE49-F238E27FC236}">
                          <a16:creationId xmlns:a16="http://schemas.microsoft.com/office/drawing/2014/main" id="{473577E8-D41B-632D-FEF4-249CEBAB68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69680" y="1152475"/>
                      <a:ext cx="1117919" cy="980595"/>
                    </a:xfrm>
                    <a:custGeom>
                      <a:avLst/>
                      <a:gdLst>
                        <a:gd name="connsiteX0" fmla="*/ 564194 w 1117919"/>
                        <a:gd name="connsiteY0" fmla="*/ 0 h 980595"/>
                        <a:gd name="connsiteX1" fmla="*/ 875248 w 1117919"/>
                        <a:gd name="connsiteY1" fmla="*/ 128843 h 980595"/>
                        <a:gd name="connsiteX2" fmla="*/ 906088 w 1117919"/>
                        <a:gd name="connsiteY2" fmla="*/ 166221 h 980595"/>
                        <a:gd name="connsiteX3" fmla="*/ 923972 w 1117919"/>
                        <a:gd name="connsiteY3" fmla="*/ 175929 h 980595"/>
                        <a:gd name="connsiteX4" fmla="*/ 1117919 w 1117919"/>
                        <a:gd name="connsiteY4" fmla="*/ 540698 h 980595"/>
                        <a:gd name="connsiteX5" fmla="*/ 678022 w 1117919"/>
                        <a:gd name="connsiteY5" fmla="*/ 980595 h 980595"/>
                        <a:gd name="connsiteX6" fmla="*/ 589368 w 1117919"/>
                        <a:gd name="connsiteY6" fmla="*/ 971658 h 980595"/>
                        <a:gd name="connsiteX7" fmla="*/ 558960 w 1117919"/>
                        <a:gd name="connsiteY7" fmla="*/ 962219 h 980595"/>
                        <a:gd name="connsiteX8" fmla="*/ 528552 w 1117919"/>
                        <a:gd name="connsiteY8" fmla="*/ 971658 h 980595"/>
                        <a:gd name="connsiteX9" fmla="*/ 439897 w 1117919"/>
                        <a:gd name="connsiteY9" fmla="*/ 980595 h 980595"/>
                        <a:gd name="connsiteX10" fmla="*/ 0 w 1117919"/>
                        <a:gd name="connsiteY10" fmla="*/ 540698 h 980595"/>
                        <a:gd name="connsiteX11" fmla="*/ 193947 w 1117919"/>
                        <a:gd name="connsiteY11" fmla="*/ 175929 h 980595"/>
                        <a:gd name="connsiteX12" fmla="*/ 230791 w 1117919"/>
                        <a:gd name="connsiteY12" fmla="*/ 155930 h 980595"/>
                        <a:gd name="connsiteX13" fmla="*/ 253140 w 1117919"/>
                        <a:gd name="connsiteY13" fmla="*/ 128843 h 980595"/>
                        <a:gd name="connsiteX14" fmla="*/ 564194 w 1117919"/>
                        <a:gd name="connsiteY14" fmla="*/ 0 h 9805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117919" h="980595">
                          <a:moveTo>
                            <a:pt x="564194" y="0"/>
                          </a:moveTo>
                          <a:cubicBezTo>
                            <a:pt x="685668" y="0"/>
                            <a:pt x="795642" y="49237"/>
                            <a:pt x="875248" y="128843"/>
                          </a:cubicBezTo>
                          <a:lnTo>
                            <a:pt x="906088" y="166221"/>
                          </a:lnTo>
                          <a:lnTo>
                            <a:pt x="923972" y="175929"/>
                          </a:lnTo>
                          <a:cubicBezTo>
                            <a:pt x="1040986" y="254981"/>
                            <a:pt x="1117919" y="388856"/>
                            <a:pt x="1117919" y="540698"/>
                          </a:cubicBezTo>
                          <a:cubicBezTo>
                            <a:pt x="1117919" y="783646"/>
                            <a:pt x="920970" y="980595"/>
                            <a:pt x="678022" y="980595"/>
                          </a:cubicBezTo>
                          <a:cubicBezTo>
                            <a:pt x="647654" y="980595"/>
                            <a:pt x="618004" y="977518"/>
                            <a:pt x="589368" y="971658"/>
                          </a:cubicBezTo>
                          <a:lnTo>
                            <a:pt x="558960" y="962219"/>
                          </a:lnTo>
                          <a:lnTo>
                            <a:pt x="528552" y="971658"/>
                          </a:lnTo>
                          <a:cubicBezTo>
                            <a:pt x="499915" y="977518"/>
                            <a:pt x="470266" y="980595"/>
                            <a:pt x="439897" y="980595"/>
                          </a:cubicBezTo>
                          <a:cubicBezTo>
                            <a:pt x="196949" y="980595"/>
                            <a:pt x="0" y="783646"/>
                            <a:pt x="0" y="540698"/>
                          </a:cubicBezTo>
                          <a:cubicBezTo>
                            <a:pt x="0" y="388856"/>
                            <a:pt x="76933" y="254981"/>
                            <a:pt x="193947" y="175929"/>
                          </a:cubicBezTo>
                          <a:lnTo>
                            <a:pt x="230791" y="155930"/>
                          </a:lnTo>
                          <a:lnTo>
                            <a:pt x="253140" y="128843"/>
                          </a:lnTo>
                          <a:cubicBezTo>
                            <a:pt x="332746" y="49237"/>
                            <a:pt x="442720" y="0"/>
                            <a:pt x="564194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52" name="グループ化 151">
                      <a:extLst>
                        <a:ext uri="{FF2B5EF4-FFF2-40B4-BE49-F238E27FC236}">
                          <a16:creationId xmlns:a16="http://schemas.microsoft.com/office/drawing/2014/main" id="{86C48F1D-E0E6-4578-246D-80B98EB1C03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461845" y="1324951"/>
                      <a:ext cx="1138490" cy="1074143"/>
                      <a:chOff x="4049500" y="3943264"/>
                      <a:chExt cx="834570" cy="787400"/>
                    </a:xfrm>
                  </p:grpSpPr>
                  <p:grpSp>
                    <p:nvGrpSpPr>
                      <p:cNvPr id="156" name="グループ化 155">
                        <a:extLst>
                          <a:ext uri="{FF2B5EF4-FFF2-40B4-BE49-F238E27FC236}">
                            <a16:creationId xmlns:a16="http://schemas.microsoft.com/office/drawing/2014/main" id="{81FFAD92-1AAE-1F30-9530-B32B872FE1AF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049500" y="3943264"/>
                        <a:ext cx="834570" cy="787400"/>
                        <a:chOff x="2791855" y="2017486"/>
                        <a:chExt cx="1150919" cy="1045028"/>
                      </a:xfrm>
                      <a:solidFill>
                        <a:srgbClr val="FFCC99"/>
                      </a:solidFill>
                    </p:grpSpPr>
                    <p:grpSp>
                      <p:nvGrpSpPr>
                        <p:cNvPr id="162" name="グループ化 161">
                          <a:extLst>
                            <a:ext uri="{FF2B5EF4-FFF2-40B4-BE49-F238E27FC236}">
                              <a16:creationId xmlns:a16="http://schemas.microsoft.com/office/drawing/2014/main" id="{7EBA650D-39D3-3CA7-45CF-1C8D287E347C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20700000">
                          <a:off x="2791855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167" name="円/楕円 177">
                            <a:extLst>
                              <a:ext uri="{FF2B5EF4-FFF2-40B4-BE49-F238E27FC236}">
                                <a16:creationId xmlns:a16="http://schemas.microsoft.com/office/drawing/2014/main" id="{79A1472B-AEA6-A3F2-F1EF-752A5628E06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68" name="円/楕円 178">
                            <a:extLst>
                              <a:ext uri="{FF2B5EF4-FFF2-40B4-BE49-F238E27FC236}">
                                <a16:creationId xmlns:a16="http://schemas.microsoft.com/office/drawing/2014/main" id="{6DE0B1AF-C8DF-4DB8-FF00-8E7448F1F7B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63" name="グループ化 162">
                          <a:extLst>
                            <a:ext uri="{FF2B5EF4-FFF2-40B4-BE49-F238E27FC236}">
                              <a16:creationId xmlns:a16="http://schemas.microsoft.com/office/drawing/2014/main" id="{5E35189D-FECB-28ED-6502-21F866B9F2CF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900000" flipH="1">
                          <a:off x="3720768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165" name="円/楕円 175">
                            <a:extLst>
                              <a:ext uri="{FF2B5EF4-FFF2-40B4-BE49-F238E27FC236}">
                                <a16:creationId xmlns:a16="http://schemas.microsoft.com/office/drawing/2014/main" id="{A8DA5D44-9072-81E6-3347-6920C41BBE8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66" name="円/楕円 176">
                            <a:extLst>
                              <a:ext uri="{FF2B5EF4-FFF2-40B4-BE49-F238E27FC236}">
                                <a16:creationId xmlns:a16="http://schemas.microsoft.com/office/drawing/2014/main" id="{9151FF20-7155-1F4C-389D-580ECEE3CB0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sp>
                      <p:nvSpPr>
                        <p:cNvPr id="164" name="円/楕円 174">
                          <a:extLst>
                            <a:ext uri="{FF2B5EF4-FFF2-40B4-BE49-F238E27FC236}">
                              <a16:creationId xmlns:a16="http://schemas.microsoft.com/office/drawing/2014/main" id="{B0382424-F843-387E-69DB-D3CDED73859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89402" y="2017486"/>
                          <a:ext cx="955820" cy="1045028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57" name="円/楕円 27">
                        <a:extLst>
                          <a:ext uri="{FF2B5EF4-FFF2-40B4-BE49-F238E27FC236}">
                            <a16:creationId xmlns:a16="http://schemas.microsoft.com/office/drawing/2014/main" id="{EE8CB857-3E47-A3C5-DFEB-D66AAD97C405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4183090" y="416413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58" name="円/楕円 27">
                        <a:extLst>
                          <a:ext uri="{FF2B5EF4-FFF2-40B4-BE49-F238E27FC236}">
                            <a16:creationId xmlns:a16="http://schemas.microsoft.com/office/drawing/2014/main" id="{F9FEB0B8-D896-10E3-D701-C53BF735416E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4589490" y="416413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59" name="正方形/長方形 67">
                        <a:extLst>
                          <a:ext uri="{FF2B5EF4-FFF2-40B4-BE49-F238E27FC236}">
                            <a16:creationId xmlns:a16="http://schemas.microsoft.com/office/drawing/2014/main" id="{CA523CBD-2B4B-FD8C-83BC-C27C1D43874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37514" y="4542354"/>
                        <a:ext cx="50129" cy="2569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749072" h="1123608">
                            <a:moveTo>
                              <a:pt x="374536" y="0"/>
                            </a:moveTo>
                            <a:lnTo>
                              <a:pt x="749072" y="374536"/>
                            </a:lnTo>
                            <a:cubicBezTo>
                              <a:pt x="955923" y="581387"/>
                              <a:pt x="955923" y="916758"/>
                              <a:pt x="749072" y="1123608"/>
                            </a:cubicBezTo>
                            <a:cubicBezTo>
                              <a:pt x="542221" y="1330459"/>
                              <a:pt x="206851" y="1330459"/>
                              <a:pt x="0" y="1123608"/>
                            </a:cubicBezTo>
                            <a:cubicBezTo>
                              <a:pt x="-206851" y="916758"/>
                              <a:pt x="-206851" y="581387"/>
                              <a:pt x="0" y="374536"/>
                            </a:cubicBezTo>
                            <a:close/>
                          </a:path>
                        </a:pathLst>
                      </a:cu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0" name="円/楕円 27">
                        <a:extLst>
                          <a:ext uri="{FF2B5EF4-FFF2-40B4-BE49-F238E27FC236}">
                            <a16:creationId xmlns:a16="http://schemas.microsoft.com/office/drawing/2014/main" id="{B340071C-E453-E681-329E-8D5BD1D7F64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83090" y="4312514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1" name="円/楕円 27">
                        <a:extLst>
                          <a:ext uri="{FF2B5EF4-FFF2-40B4-BE49-F238E27FC236}">
                            <a16:creationId xmlns:a16="http://schemas.microsoft.com/office/drawing/2014/main" id="{D5970DE5-9428-CC83-BB92-EBF65574C0A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89490" y="4312512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55" name="フリーフォーム: 図形 154">
                      <a:extLst>
                        <a:ext uri="{FF2B5EF4-FFF2-40B4-BE49-F238E27FC236}">
                          <a16:creationId xmlns:a16="http://schemas.microsoft.com/office/drawing/2014/main" id="{736C0FC8-7240-7E54-70A6-BFFBC92BC4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29500" y="2250544"/>
                      <a:ext cx="201786" cy="33706"/>
                    </a:xfrm>
                    <a:custGeom>
                      <a:avLst/>
                      <a:gdLst>
                        <a:gd name="connsiteX0" fmla="*/ 164771 w 329542"/>
                        <a:gd name="connsiteY0" fmla="*/ 0 h 42863"/>
                        <a:gd name="connsiteX1" fmla="*/ 327104 w 329542"/>
                        <a:gd name="connsiteY1" fmla="*/ 9575 h 42863"/>
                        <a:gd name="connsiteX2" fmla="*/ 329542 w 329542"/>
                        <a:gd name="connsiteY2" fmla="*/ 10414 h 42863"/>
                        <a:gd name="connsiteX3" fmla="*/ 281641 w 329542"/>
                        <a:gd name="connsiteY3" fmla="*/ 33288 h 42863"/>
                        <a:gd name="connsiteX4" fmla="*/ 164771 w 329542"/>
                        <a:gd name="connsiteY4" fmla="*/ 42863 h 42863"/>
                        <a:gd name="connsiteX5" fmla="*/ 47901 w 329542"/>
                        <a:gd name="connsiteY5" fmla="*/ 33288 h 42863"/>
                        <a:gd name="connsiteX6" fmla="*/ 0 w 329542"/>
                        <a:gd name="connsiteY6" fmla="*/ 10414 h 42863"/>
                        <a:gd name="connsiteX7" fmla="*/ 2438 w 329542"/>
                        <a:gd name="connsiteY7" fmla="*/ 9575 h 42863"/>
                        <a:gd name="connsiteX8" fmla="*/ 164771 w 329542"/>
                        <a:gd name="connsiteY8" fmla="*/ 0 h 428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29542" h="42863">
                          <a:moveTo>
                            <a:pt x="164771" y="0"/>
                          </a:moveTo>
                          <a:cubicBezTo>
                            <a:pt x="228166" y="0"/>
                            <a:pt x="285559" y="3659"/>
                            <a:pt x="327104" y="9575"/>
                          </a:cubicBezTo>
                          <a:lnTo>
                            <a:pt x="329542" y="10414"/>
                          </a:lnTo>
                          <a:lnTo>
                            <a:pt x="281641" y="33288"/>
                          </a:lnTo>
                          <a:cubicBezTo>
                            <a:pt x="251731" y="39204"/>
                            <a:pt x="210412" y="42863"/>
                            <a:pt x="164771" y="42863"/>
                          </a:cubicBezTo>
                          <a:cubicBezTo>
                            <a:pt x="119131" y="42863"/>
                            <a:pt x="77811" y="39204"/>
                            <a:pt x="47901" y="33288"/>
                          </a:cubicBezTo>
                          <a:lnTo>
                            <a:pt x="0" y="10414"/>
                          </a:lnTo>
                          <a:lnTo>
                            <a:pt x="2438" y="9575"/>
                          </a:lnTo>
                          <a:cubicBezTo>
                            <a:pt x="43983" y="3659"/>
                            <a:pt x="101376" y="0"/>
                            <a:pt x="164771" y="0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43" name="グループ化 142">
                  <a:extLst>
                    <a:ext uri="{FF2B5EF4-FFF2-40B4-BE49-F238E27FC236}">
                      <a16:creationId xmlns:a16="http://schemas.microsoft.com/office/drawing/2014/main" id="{A27FA4FC-E4A5-60A5-8D2E-147B9EFBBB35}"/>
                    </a:ext>
                  </a:extLst>
                </p:cNvPr>
                <p:cNvGrpSpPr/>
                <p:nvPr/>
              </p:nvGrpSpPr>
              <p:grpSpPr>
                <a:xfrm>
                  <a:off x="1441287" y="1094138"/>
                  <a:ext cx="1149514" cy="678459"/>
                  <a:chOff x="1441287" y="1094138"/>
                  <a:chExt cx="1149514" cy="678459"/>
                </a:xfrm>
              </p:grpSpPr>
              <p:sp>
                <p:nvSpPr>
                  <p:cNvPr id="144" name="フリーフォーム: 図形 143">
                    <a:extLst>
                      <a:ext uri="{FF2B5EF4-FFF2-40B4-BE49-F238E27FC236}">
                        <a16:creationId xmlns:a16="http://schemas.microsoft.com/office/drawing/2014/main" id="{E51DC007-E582-B046-3A62-F6777B45C53C}"/>
                      </a:ext>
                    </a:extLst>
                  </p:cNvPr>
                  <p:cNvSpPr/>
                  <p:nvPr/>
                </p:nvSpPr>
                <p:spPr>
                  <a:xfrm>
                    <a:off x="1441287" y="1094138"/>
                    <a:ext cx="1149514" cy="678459"/>
                  </a:xfrm>
                  <a:custGeom>
                    <a:avLst/>
                    <a:gdLst>
                      <a:gd name="connsiteX0" fmla="*/ 535672 w 1183263"/>
                      <a:gd name="connsiteY0" fmla="*/ 0 h 678459"/>
                      <a:gd name="connsiteX1" fmla="*/ 591632 w 1183263"/>
                      <a:gd name="connsiteY1" fmla="*/ 5318 h 678459"/>
                      <a:gd name="connsiteX2" fmla="*/ 647591 w 1183263"/>
                      <a:gd name="connsiteY2" fmla="*/ 0 h 678459"/>
                      <a:gd name="connsiteX3" fmla="*/ 1183263 w 1183263"/>
                      <a:gd name="connsiteY3" fmla="*/ 504931 h 678459"/>
                      <a:gd name="connsiteX4" fmla="*/ 1172380 w 1183263"/>
                      <a:gd name="connsiteY4" fmla="*/ 606692 h 678459"/>
                      <a:gd name="connsiteX5" fmla="*/ 1168681 w 1183263"/>
                      <a:gd name="connsiteY5" fmla="*/ 617927 h 678459"/>
                      <a:gd name="connsiteX6" fmla="*/ 1136940 w 1183263"/>
                      <a:gd name="connsiteY6" fmla="*/ 522765 h 678459"/>
                      <a:gd name="connsiteX7" fmla="*/ 605507 w 1183263"/>
                      <a:gd name="connsiteY7" fmla="*/ 194935 h 678459"/>
                      <a:gd name="connsiteX8" fmla="*/ 40468 w 1183263"/>
                      <a:gd name="connsiteY8" fmla="*/ 623521 h 678459"/>
                      <a:gd name="connsiteX9" fmla="*/ 34517 w 1183263"/>
                      <a:gd name="connsiteY9" fmla="*/ 678459 h 678459"/>
                      <a:gd name="connsiteX10" fmla="*/ 10883 w 1183263"/>
                      <a:gd name="connsiteY10" fmla="*/ 606692 h 678459"/>
                      <a:gd name="connsiteX11" fmla="*/ 0 w 1183263"/>
                      <a:gd name="connsiteY11" fmla="*/ 504931 h 678459"/>
                      <a:gd name="connsiteX12" fmla="*/ 535672 w 1183263"/>
                      <a:gd name="connsiteY12" fmla="*/ 0 h 6784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183263" h="678459">
                        <a:moveTo>
                          <a:pt x="535672" y="0"/>
                        </a:moveTo>
                        <a:lnTo>
                          <a:pt x="591632" y="5318"/>
                        </a:lnTo>
                        <a:lnTo>
                          <a:pt x="647591" y="0"/>
                        </a:lnTo>
                        <a:cubicBezTo>
                          <a:pt x="943434" y="0"/>
                          <a:pt x="1183263" y="226065"/>
                          <a:pt x="1183263" y="504931"/>
                        </a:cubicBezTo>
                        <a:cubicBezTo>
                          <a:pt x="1183263" y="539789"/>
                          <a:pt x="1179516" y="573823"/>
                          <a:pt x="1172380" y="606692"/>
                        </a:cubicBezTo>
                        <a:lnTo>
                          <a:pt x="1168681" y="617927"/>
                        </a:lnTo>
                        <a:lnTo>
                          <a:pt x="1136940" y="522765"/>
                        </a:lnTo>
                        <a:cubicBezTo>
                          <a:pt x="1049383" y="330113"/>
                          <a:pt x="844408" y="194935"/>
                          <a:pt x="605507" y="194935"/>
                        </a:cubicBezTo>
                        <a:cubicBezTo>
                          <a:pt x="326790" y="194935"/>
                          <a:pt x="94248" y="378928"/>
                          <a:pt x="40468" y="623521"/>
                        </a:cubicBezTo>
                        <a:lnTo>
                          <a:pt x="34517" y="678459"/>
                        </a:lnTo>
                        <a:lnTo>
                          <a:pt x="10883" y="606692"/>
                        </a:lnTo>
                        <a:cubicBezTo>
                          <a:pt x="3747" y="573823"/>
                          <a:pt x="0" y="539789"/>
                          <a:pt x="0" y="504931"/>
                        </a:cubicBezTo>
                        <a:cubicBezTo>
                          <a:pt x="0" y="226065"/>
                          <a:pt x="239829" y="0"/>
                          <a:pt x="535672" y="0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5" name="月 144">
                    <a:extLst>
                      <a:ext uri="{FF2B5EF4-FFF2-40B4-BE49-F238E27FC236}">
                        <a16:creationId xmlns:a16="http://schemas.microsoft.com/office/drawing/2014/main" id="{B1B29738-86A7-A08C-EE4A-B6B10FB55CD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926214" y="812765"/>
                    <a:ext cx="179660" cy="844712"/>
                  </a:xfrm>
                  <a:prstGeom prst="moon">
                    <a:avLst>
                      <a:gd name="adj" fmla="val 14161"/>
                    </a:avLst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" name="月 145">
                    <a:extLst>
                      <a:ext uri="{FF2B5EF4-FFF2-40B4-BE49-F238E27FC236}">
                        <a16:creationId xmlns:a16="http://schemas.microsoft.com/office/drawing/2014/main" id="{098155AB-D960-8267-356C-B2890E52699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853341" y="860982"/>
                    <a:ext cx="325406" cy="1025688"/>
                  </a:xfrm>
                  <a:prstGeom prst="moon">
                    <a:avLst>
                      <a:gd name="adj" fmla="val 8102"/>
                    </a:avLst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45" name="グループ化 344">
                <a:extLst>
                  <a:ext uri="{FF2B5EF4-FFF2-40B4-BE49-F238E27FC236}">
                    <a16:creationId xmlns:a16="http://schemas.microsoft.com/office/drawing/2014/main" id="{4D9329E1-FE57-4F40-1C54-731B521DF87C}"/>
                  </a:ext>
                </a:extLst>
              </p:cNvPr>
              <p:cNvGrpSpPr/>
              <p:nvPr/>
            </p:nvGrpSpPr>
            <p:grpSpPr>
              <a:xfrm>
                <a:off x="654050" y="2323355"/>
                <a:ext cx="2705100" cy="1215183"/>
                <a:chOff x="654050" y="2323355"/>
                <a:chExt cx="2705100" cy="1215183"/>
              </a:xfrm>
            </p:grpSpPr>
            <p:grpSp>
              <p:nvGrpSpPr>
                <p:cNvPr id="346" name="グループ化 345">
                  <a:extLst>
                    <a:ext uri="{FF2B5EF4-FFF2-40B4-BE49-F238E27FC236}">
                      <a16:creationId xmlns:a16="http://schemas.microsoft.com/office/drawing/2014/main" id="{8D646FC3-9D06-E8E5-CFB0-A84BAB575EF7}"/>
                    </a:ext>
                  </a:extLst>
                </p:cNvPr>
                <p:cNvGrpSpPr/>
                <p:nvPr/>
              </p:nvGrpSpPr>
              <p:grpSpPr>
                <a:xfrm>
                  <a:off x="6540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48" name="フリーフォーム: 図形 347">
                    <a:extLst>
                      <a:ext uri="{FF2B5EF4-FFF2-40B4-BE49-F238E27FC236}">
                        <a16:creationId xmlns:a16="http://schemas.microsoft.com/office/drawing/2014/main" id="{90AE2DF9-60C1-1D60-E1FE-BAB7FE34363F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9" name="四角形: 上の 2 つの角を丸める 181">
                    <a:extLst>
                      <a:ext uri="{FF2B5EF4-FFF2-40B4-BE49-F238E27FC236}">
                        <a16:creationId xmlns:a16="http://schemas.microsoft.com/office/drawing/2014/main" id="{9E710565-E4CF-CFEC-F9B4-A66322C3C256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olidDmnd">
                    <a:fgClr>
                      <a:srgbClr val="FF99CC"/>
                    </a:fgClr>
                    <a:bgClr>
                      <a:srgbClr val="FFCCFF"/>
                    </a:bgClr>
                  </a:pattFill>
                  <a:ln w="19050">
                    <a:solidFill>
                      <a:srgbClr val="FF99C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7" name="四角形: 上の 2 つの角を丸める 181">
                  <a:extLst>
                    <a:ext uri="{FF2B5EF4-FFF2-40B4-BE49-F238E27FC236}">
                      <a16:creationId xmlns:a16="http://schemas.microsoft.com/office/drawing/2014/main" id="{2D965B5B-90A3-4F56-173F-EDD8F8C9E719}"/>
                    </a:ext>
                  </a:extLst>
                </p:cNvPr>
                <p:cNvSpPr/>
                <p:nvPr/>
              </p:nvSpPr>
              <p:spPr>
                <a:xfrm>
                  <a:off x="6540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75BDD6B0-A256-A5CF-97B0-5B23001E25E6}"/>
                </a:ext>
              </a:extLst>
            </p:cNvPr>
            <p:cNvGrpSpPr/>
            <p:nvPr/>
          </p:nvGrpSpPr>
          <p:grpSpPr>
            <a:xfrm>
              <a:off x="1357522" y="2263920"/>
              <a:ext cx="221455" cy="172195"/>
              <a:chOff x="1314450" y="2280493"/>
              <a:chExt cx="212372" cy="182066"/>
            </a:xfrm>
          </p:grpSpPr>
          <p:sp>
            <p:nvSpPr>
              <p:cNvPr id="7" name="四角形: 上の 2 つの角を丸める 6">
                <a:extLst>
                  <a:ext uri="{FF2B5EF4-FFF2-40B4-BE49-F238E27FC236}">
                    <a16:creationId xmlns:a16="http://schemas.microsoft.com/office/drawing/2014/main" id="{7AED8B94-0B73-C1BB-56D7-EED4D4E0600D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" name="四角形: 上の 2 つの角を丸める 7">
                <a:extLst>
                  <a:ext uri="{FF2B5EF4-FFF2-40B4-BE49-F238E27FC236}">
                    <a16:creationId xmlns:a16="http://schemas.microsoft.com/office/drawing/2014/main" id="{35BB8C2B-5399-076D-2089-76C4A7F74AD7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四角形: 上の 2 つの角を丸める 8">
                <a:extLst>
                  <a:ext uri="{FF2B5EF4-FFF2-40B4-BE49-F238E27FC236}">
                    <a16:creationId xmlns:a16="http://schemas.microsoft.com/office/drawing/2014/main" id="{CDE9A160-EC2E-7E44-4B24-F8BF17026BCD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四角形: 上の 2 つの角を丸める 9">
                <a:extLst>
                  <a:ext uri="{FF2B5EF4-FFF2-40B4-BE49-F238E27FC236}">
                    <a16:creationId xmlns:a16="http://schemas.microsoft.com/office/drawing/2014/main" id="{DD65159E-7F42-964F-8357-56CD747877D8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06B905B3-3E58-58CB-4261-7D412777BD77}"/>
                </a:ext>
              </a:extLst>
            </p:cNvPr>
            <p:cNvGrpSpPr/>
            <p:nvPr/>
          </p:nvGrpSpPr>
          <p:grpSpPr>
            <a:xfrm flipH="1">
              <a:off x="2450086" y="2263920"/>
              <a:ext cx="221455" cy="172195"/>
              <a:chOff x="1314450" y="2280493"/>
              <a:chExt cx="212372" cy="182066"/>
            </a:xfrm>
          </p:grpSpPr>
          <p:sp>
            <p:nvSpPr>
              <p:cNvPr id="21" name="四角形: 上の 2 つの角を丸める 20">
                <a:extLst>
                  <a:ext uri="{FF2B5EF4-FFF2-40B4-BE49-F238E27FC236}">
                    <a16:creationId xmlns:a16="http://schemas.microsoft.com/office/drawing/2014/main" id="{E4C735F3-B702-5F05-6D29-A3B35DA50254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四角形: 上の 2 つの角を丸める 25">
                <a:extLst>
                  <a:ext uri="{FF2B5EF4-FFF2-40B4-BE49-F238E27FC236}">
                    <a16:creationId xmlns:a16="http://schemas.microsoft.com/office/drawing/2014/main" id="{2D352E82-11EE-BE02-F77D-D41A155B821D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" name="四角形: 上の 2 つの角を丸める 28">
                <a:extLst>
                  <a:ext uri="{FF2B5EF4-FFF2-40B4-BE49-F238E27FC236}">
                    <a16:creationId xmlns:a16="http://schemas.microsoft.com/office/drawing/2014/main" id="{022DE165-41B3-CF09-9DBF-1D264F0FF64B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" name="四角形: 上の 2 つの角を丸める 29">
                <a:extLst>
                  <a:ext uri="{FF2B5EF4-FFF2-40B4-BE49-F238E27FC236}">
                    <a16:creationId xmlns:a16="http://schemas.microsoft.com/office/drawing/2014/main" id="{CFEA89C9-DAB9-CB8C-987A-198568342CC4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60" name="フリーフォーム: 図形 359">
              <a:extLst>
                <a:ext uri="{FF2B5EF4-FFF2-40B4-BE49-F238E27FC236}">
                  <a16:creationId xmlns:a16="http://schemas.microsoft.com/office/drawing/2014/main" id="{0D9FACCE-3E5D-40A5-4ACB-811CF60A2691}"/>
                </a:ext>
              </a:extLst>
            </p:cNvPr>
            <p:cNvSpPr/>
            <p:nvPr/>
          </p:nvSpPr>
          <p:spPr>
            <a:xfrm rot="16200000">
              <a:off x="1998494" y="1932316"/>
              <a:ext cx="45720" cy="176870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81" name="グループ化 380">
              <a:extLst>
                <a:ext uri="{FF2B5EF4-FFF2-40B4-BE49-F238E27FC236}">
                  <a16:creationId xmlns:a16="http://schemas.microsoft.com/office/drawing/2014/main" id="{E6DD2631-E2D6-7488-89B0-29B77A5918CB}"/>
                </a:ext>
              </a:extLst>
            </p:cNvPr>
            <p:cNvGrpSpPr/>
            <p:nvPr/>
          </p:nvGrpSpPr>
          <p:grpSpPr>
            <a:xfrm>
              <a:off x="2420181" y="1669257"/>
              <a:ext cx="209174" cy="164373"/>
              <a:chOff x="2418911" y="4598195"/>
              <a:chExt cx="209174" cy="164373"/>
            </a:xfrm>
          </p:grpSpPr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C83D8AE4-8EAB-FE5B-FE2F-272B24172C53}"/>
                  </a:ext>
                </a:extLst>
              </p:cNvPr>
              <p:cNvSpPr/>
              <p:nvPr/>
            </p:nvSpPr>
            <p:spPr>
              <a:xfrm rot="16200000">
                <a:off x="2429610" y="4587497"/>
                <a:ext cx="164372" cy="185770"/>
              </a:xfrm>
              <a:custGeom>
                <a:avLst/>
                <a:gdLst>
                  <a:gd name="connsiteX0" fmla="*/ 164372 w 164372"/>
                  <a:gd name="connsiteY0" fmla="*/ 185770 h 185770"/>
                  <a:gd name="connsiteX1" fmla="*/ 0 w 164372"/>
                  <a:gd name="connsiteY1" fmla="*/ 185770 h 185770"/>
                  <a:gd name="connsiteX2" fmla="*/ 38624 w 164372"/>
                  <a:gd name="connsiteY2" fmla="*/ 0 h 185770"/>
                  <a:gd name="connsiteX3" fmla="*/ 47692 w 164372"/>
                  <a:gd name="connsiteY3" fmla="*/ 2478 h 185770"/>
                  <a:gd name="connsiteX4" fmla="*/ 127741 w 164372"/>
                  <a:gd name="connsiteY4" fmla="*/ 9581 h 185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72" h="185770">
                    <a:moveTo>
                      <a:pt x="164372" y="185770"/>
                    </a:moveTo>
                    <a:lnTo>
                      <a:pt x="0" y="185770"/>
                    </a:lnTo>
                    <a:lnTo>
                      <a:pt x="38624" y="0"/>
                    </a:lnTo>
                    <a:lnTo>
                      <a:pt x="47692" y="2478"/>
                    </a:lnTo>
                    <a:lnTo>
                      <a:pt x="127741" y="9581"/>
                    </a:lnTo>
                    <a:close/>
                  </a:path>
                </a:pathLst>
              </a:cu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楕円 382">
                <a:extLst>
                  <a:ext uri="{FF2B5EF4-FFF2-40B4-BE49-F238E27FC236}">
                    <a16:creationId xmlns:a16="http://schemas.microsoft.com/office/drawing/2014/main" id="{9B69E76F-8517-26EA-3429-909A531AF885}"/>
                  </a:ext>
                </a:extLst>
              </p:cNvPr>
              <p:cNvSpPr/>
              <p:nvPr/>
            </p:nvSpPr>
            <p:spPr>
              <a:xfrm>
                <a:off x="2581277" y="4598195"/>
                <a:ext cx="46808" cy="164371"/>
              </a:xfrm>
              <a:prstGeom prst="ellipse">
                <a:avLst/>
              </a:pr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C08C0463-0CF7-90EC-F005-C5C3FA3025ED}"/>
                </a:ext>
              </a:extLst>
            </p:cNvPr>
            <p:cNvGrpSpPr/>
            <p:nvPr/>
          </p:nvGrpSpPr>
          <p:grpSpPr>
            <a:xfrm flipH="1">
              <a:off x="1410531" y="1669257"/>
              <a:ext cx="209174" cy="164373"/>
              <a:chOff x="2418911" y="4598195"/>
              <a:chExt cx="209174" cy="164373"/>
            </a:xfrm>
          </p:grpSpPr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C7D0432B-E4B7-1192-FCA9-8C42B2A2BE09}"/>
                  </a:ext>
                </a:extLst>
              </p:cNvPr>
              <p:cNvSpPr/>
              <p:nvPr/>
            </p:nvSpPr>
            <p:spPr>
              <a:xfrm rot="16200000">
                <a:off x="2429610" y="4587497"/>
                <a:ext cx="164372" cy="185770"/>
              </a:xfrm>
              <a:custGeom>
                <a:avLst/>
                <a:gdLst>
                  <a:gd name="connsiteX0" fmla="*/ 164372 w 164372"/>
                  <a:gd name="connsiteY0" fmla="*/ 185770 h 185770"/>
                  <a:gd name="connsiteX1" fmla="*/ 0 w 164372"/>
                  <a:gd name="connsiteY1" fmla="*/ 185770 h 185770"/>
                  <a:gd name="connsiteX2" fmla="*/ 38624 w 164372"/>
                  <a:gd name="connsiteY2" fmla="*/ 0 h 185770"/>
                  <a:gd name="connsiteX3" fmla="*/ 47692 w 164372"/>
                  <a:gd name="connsiteY3" fmla="*/ 2478 h 185770"/>
                  <a:gd name="connsiteX4" fmla="*/ 127741 w 164372"/>
                  <a:gd name="connsiteY4" fmla="*/ 9581 h 185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72" h="185770">
                    <a:moveTo>
                      <a:pt x="164372" y="185770"/>
                    </a:moveTo>
                    <a:lnTo>
                      <a:pt x="0" y="185770"/>
                    </a:lnTo>
                    <a:lnTo>
                      <a:pt x="38624" y="0"/>
                    </a:lnTo>
                    <a:lnTo>
                      <a:pt x="47692" y="2478"/>
                    </a:lnTo>
                    <a:lnTo>
                      <a:pt x="127741" y="9581"/>
                    </a:lnTo>
                    <a:close/>
                  </a:path>
                </a:pathLst>
              </a:cu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楕円 383">
                <a:extLst>
                  <a:ext uri="{FF2B5EF4-FFF2-40B4-BE49-F238E27FC236}">
                    <a16:creationId xmlns:a16="http://schemas.microsoft.com/office/drawing/2014/main" id="{61F10FCC-1693-B1CE-299B-08BF93A4A7F1}"/>
                  </a:ext>
                </a:extLst>
              </p:cNvPr>
              <p:cNvSpPr/>
              <p:nvPr/>
            </p:nvSpPr>
            <p:spPr>
              <a:xfrm>
                <a:off x="2581277" y="4598195"/>
                <a:ext cx="46808" cy="164371"/>
              </a:xfrm>
              <a:prstGeom prst="ellipse">
                <a:avLst/>
              </a:pr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0" name="グループ化 419">
              <a:extLst>
                <a:ext uri="{FF2B5EF4-FFF2-40B4-BE49-F238E27FC236}">
                  <a16:creationId xmlns:a16="http://schemas.microsoft.com/office/drawing/2014/main" id="{D5D585D7-28BC-1CA7-21F9-7B55B102D23D}"/>
                </a:ext>
              </a:extLst>
            </p:cNvPr>
            <p:cNvGrpSpPr/>
            <p:nvPr/>
          </p:nvGrpSpPr>
          <p:grpSpPr>
            <a:xfrm rot="21063213">
              <a:off x="2500894" y="1042685"/>
              <a:ext cx="778065" cy="278068"/>
              <a:chOff x="1827172" y="4505865"/>
              <a:chExt cx="711475" cy="181648"/>
            </a:xfrm>
          </p:grpSpPr>
          <p:sp>
            <p:nvSpPr>
              <p:cNvPr id="421" name="テキスト ボックス 420">
                <a:extLst>
                  <a:ext uri="{FF2B5EF4-FFF2-40B4-BE49-F238E27FC236}">
                    <a16:creationId xmlns:a16="http://schemas.microsoft.com/office/drawing/2014/main" id="{A02B17F7-CBDF-B1D1-9C9F-F57DBC674EE4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  <p:sp>
            <p:nvSpPr>
              <p:cNvPr id="422" name="テキスト ボックス 421">
                <a:extLst>
                  <a:ext uri="{FF2B5EF4-FFF2-40B4-BE49-F238E27FC236}">
                    <a16:creationId xmlns:a16="http://schemas.microsoft.com/office/drawing/2014/main" id="{0EED02D8-04BB-C561-2632-851356D907F0}"/>
                  </a:ext>
                </a:extLst>
              </p:cNvPr>
              <p:cNvSpPr txBox="1"/>
              <p:nvPr/>
            </p:nvSpPr>
            <p:spPr>
              <a:xfrm rot="20382159">
                <a:off x="1827172" y="450586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00B0F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</p:grpSp>
      </p:grpSp>
      <p:grpSp>
        <p:nvGrpSpPr>
          <p:cNvPr id="411" name="グループ化 410">
            <a:extLst>
              <a:ext uri="{FF2B5EF4-FFF2-40B4-BE49-F238E27FC236}">
                <a16:creationId xmlns:a16="http://schemas.microsoft.com/office/drawing/2014/main" id="{0E22E42B-35F3-0B76-3ABA-637460872EE6}"/>
              </a:ext>
            </a:extLst>
          </p:cNvPr>
          <p:cNvGrpSpPr/>
          <p:nvPr/>
        </p:nvGrpSpPr>
        <p:grpSpPr>
          <a:xfrm>
            <a:off x="3613150" y="3900184"/>
            <a:ext cx="2705100" cy="2546654"/>
            <a:chOff x="3613150" y="3900184"/>
            <a:chExt cx="2705100" cy="2546654"/>
          </a:xfrm>
        </p:grpSpPr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FF5C1C42-DB21-F9D8-700E-447743C71E21}"/>
                </a:ext>
              </a:extLst>
            </p:cNvPr>
            <p:cNvGrpSpPr/>
            <p:nvPr/>
          </p:nvGrpSpPr>
          <p:grpSpPr>
            <a:xfrm>
              <a:off x="3613150" y="3932238"/>
              <a:ext cx="2705100" cy="2514600"/>
              <a:chOff x="3613150" y="3932238"/>
              <a:chExt cx="2705100" cy="2514600"/>
            </a:xfrm>
          </p:grpSpPr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3CD4C15D-AC62-721B-E28F-5D2203E7E2E1}"/>
                  </a:ext>
                </a:extLst>
              </p:cNvPr>
              <p:cNvGrpSpPr/>
              <p:nvPr/>
            </p:nvGrpSpPr>
            <p:grpSpPr>
              <a:xfrm>
                <a:off x="3665537" y="39322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902A7449-1679-C34A-369B-5478BC7D5DF7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62" name="四角形: 上の 2 つの角を丸める 61">
                    <a:extLst>
                      <a:ext uri="{FF2B5EF4-FFF2-40B4-BE49-F238E27FC236}">
                        <a16:creationId xmlns:a16="http://schemas.microsoft.com/office/drawing/2014/main" id="{63CEBAFC-EACC-E4B9-5A6B-E36D1045BE9F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四角形: 上の 2 つの角を丸める 62">
                    <a:extLst>
                      <a:ext uri="{FF2B5EF4-FFF2-40B4-BE49-F238E27FC236}">
                        <a16:creationId xmlns:a16="http://schemas.microsoft.com/office/drawing/2014/main" id="{25466266-FC87-958C-2CB3-FCCA3FDCBDC1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9" name="四角形: 角を丸くする 58">
                  <a:extLst>
                    <a:ext uri="{FF2B5EF4-FFF2-40B4-BE49-F238E27FC236}">
                      <a16:creationId xmlns:a16="http://schemas.microsoft.com/office/drawing/2014/main" id="{2E59B897-DDA0-50E6-E397-5FF8833C78E8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四角形: 角を丸くする 59">
                  <a:extLst>
                    <a:ext uri="{FF2B5EF4-FFF2-40B4-BE49-F238E27FC236}">
                      <a16:creationId xmlns:a16="http://schemas.microsoft.com/office/drawing/2014/main" id="{99C1B406-D602-D5F5-021C-2AE569D94D0D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四角形: 角を丸くする 60">
                  <a:extLst>
                    <a:ext uri="{FF2B5EF4-FFF2-40B4-BE49-F238E27FC236}">
                      <a16:creationId xmlns:a16="http://schemas.microsoft.com/office/drawing/2014/main" id="{F1EA1944-43D0-E6B1-E03D-B78992AF7F3A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2" name="グループ化 211">
                <a:extLst>
                  <a:ext uri="{FF2B5EF4-FFF2-40B4-BE49-F238E27FC236}">
                    <a16:creationId xmlns:a16="http://schemas.microsoft.com/office/drawing/2014/main" id="{B9B8A7DF-7B8E-3246-3C4F-F74BA5AD1967}"/>
                  </a:ext>
                </a:extLst>
              </p:cNvPr>
              <p:cNvGrpSpPr/>
              <p:nvPr/>
            </p:nvGrpSpPr>
            <p:grpSpPr>
              <a:xfrm>
                <a:off x="4450141" y="3999470"/>
                <a:ext cx="978672" cy="1989502"/>
                <a:chOff x="4348055" y="4038069"/>
                <a:chExt cx="1182843" cy="2404557"/>
              </a:xfrm>
            </p:grpSpPr>
            <p:grpSp>
              <p:nvGrpSpPr>
                <p:cNvPr id="213" name="グループ化 212">
                  <a:extLst>
                    <a:ext uri="{FF2B5EF4-FFF2-40B4-BE49-F238E27FC236}">
                      <a16:creationId xmlns:a16="http://schemas.microsoft.com/office/drawing/2014/main" id="{F8AF9496-E1C6-0804-68AE-136AB1144DCF}"/>
                    </a:ext>
                  </a:extLst>
                </p:cNvPr>
                <p:cNvGrpSpPr/>
                <p:nvPr/>
              </p:nvGrpSpPr>
              <p:grpSpPr>
                <a:xfrm>
                  <a:off x="4376114" y="5146048"/>
                  <a:ext cx="1139046" cy="1296578"/>
                  <a:chOff x="2871512" y="2247870"/>
                  <a:chExt cx="1139046" cy="1296578"/>
                </a:xfrm>
              </p:grpSpPr>
              <p:sp>
                <p:nvSpPr>
                  <p:cNvPr id="251" name="フリーフォーム: 図形 250">
                    <a:extLst>
                      <a:ext uri="{FF2B5EF4-FFF2-40B4-BE49-F238E27FC236}">
                        <a16:creationId xmlns:a16="http://schemas.microsoft.com/office/drawing/2014/main" id="{3CFE4D54-3866-9A84-E86D-10105EE03644}"/>
                      </a:ext>
                    </a:extLst>
                  </p:cNvPr>
                  <p:cNvSpPr/>
                  <p:nvPr/>
                </p:nvSpPr>
                <p:spPr>
                  <a:xfrm>
                    <a:off x="3170544" y="2247870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52" name="グループ化 251">
                    <a:extLst>
                      <a:ext uri="{FF2B5EF4-FFF2-40B4-BE49-F238E27FC236}">
                        <a16:creationId xmlns:a16="http://schemas.microsoft.com/office/drawing/2014/main" id="{06AB58CC-C3D7-D94F-7966-7528AF851A9B}"/>
                      </a:ext>
                    </a:extLst>
                  </p:cNvPr>
                  <p:cNvGrpSpPr/>
                  <p:nvPr/>
                </p:nvGrpSpPr>
                <p:grpSpPr>
                  <a:xfrm>
                    <a:off x="2871512" y="2524123"/>
                    <a:ext cx="1139046" cy="1020325"/>
                    <a:chOff x="2871512" y="2524123"/>
                    <a:chExt cx="1139046" cy="1020325"/>
                  </a:xfrm>
                </p:grpSpPr>
                <p:sp>
                  <p:nvSpPr>
                    <p:cNvPr id="253" name="フリーフォーム: 図形 252">
                      <a:extLst>
                        <a:ext uri="{FF2B5EF4-FFF2-40B4-BE49-F238E27FC236}">
                          <a16:creationId xmlns:a16="http://schemas.microsoft.com/office/drawing/2014/main" id="{5AE64039-4DBF-E0D0-7F86-D346DEF1CFF7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862077" y="2631372"/>
                      <a:ext cx="148481" cy="913076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pattFill prst="solidDmnd">
                      <a:fgClr>
                        <a:schemeClr val="accent1">
                          <a:lumMod val="20000"/>
                          <a:lumOff val="8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4" name="フリーフォーム: 図形 253">
                      <a:extLst>
                        <a:ext uri="{FF2B5EF4-FFF2-40B4-BE49-F238E27FC236}">
                          <a16:creationId xmlns:a16="http://schemas.microsoft.com/office/drawing/2014/main" id="{7DDD8F9B-C65A-B4ED-89FA-187F536B10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71512" y="2627540"/>
                      <a:ext cx="149189" cy="916908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pattFill prst="solidDmnd">
                      <a:fgClr>
                        <a:schemeClr val="accent1">
                          <a:lumMod val="20000"/>
                          <a:lumOff val="8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5" name="フリーフォーム: 図形 254">
                      <a:extLst>
                        <a:ext uri="{FF2B5EF4-FFF2-40B4-BE49-F238E27FC236}">
                          <a16:creationId xmlns:a16="http://schemas.microsoft.com/office/drawing/2014/main" id="{AA63F6BD-5A03-9998-7269-BC70923004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5456" y="2527355"/>
                      <a:ext cx="974009" cy="1017093"/>
                    </a:xfrm>
                    <a:custGeom>
                      <a:avLst/>
                      <a:gdLst>
                        <a:gd name="connsiteX0" fmla="*/ 251752 w 974009"/>
                        <a:gd name="connsiteY0" fmla="*/ 0 h 1017093"/>
                        <a:gd name="connsiteX1" fmla="*/ 276467 w 974009"/>
                        <a:gd name="connsiteY1" fmla="*/ 0 h 1017093"/>
                        <a:gd name="connsiteX2" fmla="*/ 277876 w 974009"/>
                        <a:gd name="connsiteY2" fmla="*/ 12435 h 1017093"/>
                        <a:gd name="connsiteX3" fmla="*/ 483120 w 974009"/>
                        <a:gd name="connsiteY3" fmla="*/ 161195 h 1017093"/>
                        <a:gd name="connsiteX4" fmla="*/ 688364 w 974009"/>
                        <a:gd name="connsiteY4" fmla="*/ 12435 h 1017093"/>
                        <a:gd name="connsiteX5" fmla="*/ 689774 w 974009"/>
                        <a:gd name="connsiteY5" fmla="*/ 0 h 1017093"/>
                        <a:gd name="connsiteX6" fmla="*/ 722257 w 974009"/>
                        <a:gd name="connsiteY6" fmla="*/ 0 h 1017093"/>
                        <a:gd name="connsiteX7" fmla="*/ 974009 w 974009"/>
                        <a:gd name="connsiteY7" fmla="*/ 251752 h 1017093"/>
                        <a:gd name="connsiteX8" fmla="*/ 974009 w 974009"/>
                        <a:gd name="connsiteY8" fmla="*/ 1017093 h 1017093"/>
                        <a:gd name="connsiteX9" fmla="*/ 0 w 974009"/>
                        <a:gd name="connsiteY9" fmla="*/ 1017093 h 1017093"/>
                        <a:gd name="connsiteX10" fmla="*/ 0 w 974009"/>
                        <a:gd name="connsiteY10" fmla="*/ 251752 h 1017093"/>
                        <a:gd name="connsiteX11" fmla="*/ 251752 w 974009"/>
                        <a:gd name="connsiteY11" fmla="*/ 0 h 10170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974009" h="1017093">
                          <a:moveTo>
                            <a:pt x="251752" y="0"/>
                          </a:moveTo>
                          <a:lnTo>
                            <a:pt x="276467" y="0"/>
                          </a:lnTo>
                          <a:lnTo>
                            <a:pt x="277876" y="12435"/>
                          </a:lnTo>
                          <a:cubicBezTo>
                            <a:pt x="297411" y="97333"/>
                            <a:pt x="381879" y="161195"/>
                            <a:pt x="483120" y="161195"/>
                          </a:cubicBezTo>
                          <a:cubicBezTo>
                            <a:pt x="584361" y="161195"/>
                            <a:pt x="668829" y="97333"/>
                            <a:pt x="688364" y="12435"/>
                          </a:cubicBezTo>
                          <a:lnTo>
                            <a:pt x="689774" y="0"/>
                          </a:lnTo>
                          <a:lnTo>
                            <a:pt x="722257" y="0"/>
                          </a:lnTo>
                          <a:cubicBezTo>
                            <a:pt x="861296" y="0"/>
                            <a:pt x="974009" y="112713"/>
                            <a:pt x="974009" y="251752"/>
                          </a:cubicBezTo>
                          <a:lnTo>
                            <a:pt x="974009" y="1017093"/>
                          </a:lnTo>
                          <a:lnTo>
                            <a:pt x="0" y="1017093"/>
                          </a:lnTo>
                          <a:lnTo>
                            <a:pt x="0" y="251752"/>
                          </a:lnTo>
                          <a:cubicBezTo>
                            <a:pt x="0" y="112713"/>
                            <a:pt x="112713" y="0"/>
                            <a:pt x="251752" y="0"/>
                          </a:cubicBezTo>
                          <a:close/>
                        </a:path>
                      </a:pathLst>
                    </a:custGeom>
                    <a:pattFill prst="solidDmnd">
                      <a:fgClr>
                        <a:schemeClr val="accent1">
                          <a:lumMod val="20000"/>
                          <a:lumOff val="8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6" name="フリーフォーム: 図形 255">
                      <a:extLst>
                        <a:ext uri="{FF2B5EF4-FFF2-40B4-BE49-F238E27FC236}">
                          <a16:creationId xmlns:a16="http://schemas.microsoft.com/office/drawing/2014/main" id="{34E6664C-A630-F752-8840-093C86D294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2409" y="2524123"/>
                      <a:ext cx="452336" cy="187736"/>
                    </a:xfrm>
                    <a:custGeom>
                      <a:avLst/>
                      <a:gdLst>
                        <a:gd name="connsiteX0" fmla="*/ 0 w 452336"/>
                        <a:gd name="connsiteY0" fmla="*/ 0 h 187736"/>
                        <a:gd name="connsiteX1" fmla="*/ 45257 w 452336"/>
                        <a:gd name="connsiteY1" fmla="*/ 0 h 187736"/>
                        <a:gd name="connsiteX2" fmla="*/ 61048 w 452336"/>
                        <a:gd name="connsiteY2" fmla="*/ 40920 h 187736"/>
                        <a:gd name="connsiteX3" fmla="*/ 226168 w 452336"/>
                        <a:gd name="connsiteY3" fmla="*/ 135489 h 187736"/>
                        <a:gd name="connsiteX4" fmla="*/ 391288 w 452336"/>
                        <a:gd name="connsiteY4" fmla="*/ 40920 h 187736"/>
                        <a:gd name="connsiteX5" fmla="*/ 407079 w 452336"/>
                        <a:gd name="connsiteY5" fmla="*/ 0 h 187736"/>
                        <a:gd name="connsiteX6" fmla="*/ 452336 w 452336"/>
                        <a:gd name="connsiteY6" fmla="*/ 0 h 187736"/>
                        <a:gd name="connsiteX7" fmla="*/ 450793 w 452336"/>
                        <a:gd name="connsiteY7" fmla="*/ 14483 h 187736"/>
                        <a:gd name="connsiteX8" fmla="*/ 226168 w 452336"/>
                        <a:gd name="connsiteY8" fmla="*/ 187736 h 187736"/>
                        <a:gd name="connsiteX9" fmla="*/ 1542 w 452336"/>
                        <a:gd name="connsiteY9" fmla="*/ 14483 h 1877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52336" h="187736">
                          <a:moveTo>
                            <a:pt x="0" y="0"/>
                          </a:moveTo>
                          <a:lnTo>
                            <a:pt x="45257" y="0"/>
                          </a:lnTo>
                          <a:lnTo>
                            <a:pt x="61048" y="40920"/>
                          </a:lnTo>
                          <a:cubicBezTo>
                            <a:pt x="94910" y="97617"/>
                            <a:pt x="156191" y="135489"/>
                            <a:pt x="226168" y="135489"/>
                          </a:cubicBezTo>
                          <a:cubicBezTo>
                            <a:pt x="296144" y="135489"/>
                            <a:pt x="357425" y="97617"/>
                            <a:pt x="391288" y="40920"/>
                          </a:cubicBezTo>
                          <a:lnTo>
                            <a:pt x="407079" y="0"/>
                          </a:lnTo>
                          <a:lnTo>
                            <a:pt x="452336" y="0"/>
                          </a:lnTo>
                          <a:lnTo>
                            <a:pt x="450793" y="14483"/>
                          </a:lnTo>
                          <a:cubicBezTo>
                            <a:pt x="429413" y="113359"/>
                            <a:pt x="336969" y="187736"/>
                            <a:pt x="226168" y="187736"/>
                          </a:cubicBezTo>
                          <a:cubicBezTo>
                            <a:pt x="115366" y="187736"/>
                            <a:pt x="22922" y="113359"/>
                            <a:pt x="1542" y="14483"/>
                          </a:cubicBezTo>
                          <a:close/>
                        </a:path>
                      </a:pathLst>
                    </a:custGeom>
                    <a:solidFill>
                      <a:schemeClr val="accent1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215" name="グループ化 214">
                  <a:extLst>
                    <a:ext uri="{FF2B5EF4-FFF2-40B4-BE49-F238E27FC236}">
                      <a16:creationId xmlns:a16="http://schemas.microsoft.com/office/drawing/2014/main" id="{16E47D51-8E9E-E045-C6B1-5BCB59973336}"/>
                    </a:ext>
                  </a:extLst>
                </p:cNvPr>
                <p:cNvGrpSpPr/>
                <p:nvPr/>
              </p:nvGrpSpPr>
              <p:grpSpPr>
                <a:xfrm>
                  <a:off x="4348055" y="4038069"/>
                  <a:ext cx="1182843" cy="1342354"/>
                  <a:chOff x="4373407" y="4089966"/>
                  <a:chExt cx="1182843" cy="1342354"/>
                </a:xfrm>
              </p:grpSpPr>
              <p:grpSp>
                <p:nvGrpSpPr>
                  <p:cNvPr id="216" name="グループ化 215">
                    <a:extLst>
                      <a:ext uri="{FF2B5EF4-FFF2-40B4-BE49-F238E27FC236}">
                        <a16:creationId xmlns:a16="http://schemas.microsoft.com/office/drawing/2014/main" id="{6B774FC3-F5A1-076B-7F38-6AFFE701926A}"/>
                      </a:ext>
                    </a:extLst>
                  </p:cNvPr>
                  <p:cNvGrpSpPr/>
                  <p:nvPr/>
                </p:nvGrpSpPr>
                <p:grpSpPr>
                  <a:xfrm>
                    <a:off x="4393526" y="4181701"/>
                    <a:ext cx="1152376" cy="1250619"/>
                    <a:chOff x="4393526" y="4181701"/>
                    <a:chExt cx="1152376" cy="1250619"/>
                  </a:xfrm>
                </p:grpSpPr>
                <p:grpSp>
                  <p:nvGrpSpPr>
                    <p:cNvPr id="221" name="グループ化 220">
                      <a:extLst>
                        <a:ext uri="{FF2B5EF4-FFF2-40B4-BE49-F238E27FC236}">
                          <a16:creationId xmlns:a16="http://schemas.microsoft.com/office/drawing/2014/main" id="{8A3F5A96-3A1A-2DA9-9C5B-76F66A1CBF2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393526" y="4181701"/>
                      <a:ext cx="1152376" cy="1250619"/>
                      <a:chOff x="2319307" y="3923220"/>
                      <a:chExt cx="1152376" cy="1250619"/>
                    </a:xfrm>
                  </p:grpSpPr>
                  <p:sp>
                    <p:nvSpPr>
                      <p:cNvPr id="232" name="楕円 231">
                        <a:extLst>
                          <a:ext uri="{FF2B5EF4-FFF2-40B4-BE49-F238E27FC236}">
                            <a16:creationId xmlns:a16="http://schemas.microsoft.com/office/drawing/2014/main" id="{ABE0D1C4-ADD6-5901-6ABC-9E6A68073CB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320758" y="3923220"/>
                        <a:ext cx="1139048" cy="949538"/>
                      </a:xfrm>
                      <a:prstGeom prst="ellipse">
                        <a:avLst/>
                      </a:prstGeom>
                      <a:pattFill prst="dkVert">
                        <a:fgClr>
                          <a:schemeClr val="bg1">
                            <a:lumMod val="75000"/>
                          </a:schemeClr>
                        </a:fgClr>
                        <a:bgClr>
                          <a:schemeClr val="bg1">
                            <a:lumMod val="65000"/>
                          </a:schemeClr>
                        </a:bgClr>
                      </a:patt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grpSp>
                    <p:nvGrpSpPr>
                      <p:cNvPr id="233" name="グループ化 232">
                        <a:extLst>
                          <a:ext uri="{FF2B5EF4-FFF2-40B4-BE49-F238E27FC236}">
                            <a16:creationId xmlns:a16="http://schemas.microsoft.com/office/drawing/2014/main" id="{4F1D4694-533E-7E80-7AC2-17CE9A3DE045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319307" y="4546259"/>
                        <a:ext cx="222287" cy="346460"/>
                        <a:chOff x="2680607" y="2825750"/>
                        <a:chExt cx="157843" cy="236764"/>
                      </a:xfrm>
                      <a:solidFill>
                        <a:srgbClr val="FFCC99"/>
                      </a:solidFill>
                    </p:grpSpPr>
                    <p:sp>
                      <p:nvSpPr>
                        <p:cNvPr id="249" name="円/楕円 125">
                          <a:extLst>
                            <a:ext uri="{FF2B5EF4-FFF2-40B4-BE49-F238E27FC236}">
                              <a16:creationId xmlns:a16="http://schemas.microsoft.com/office/drawing/2014/main" id="{20FE33F9-45E7-31ED-8455-3CF4AD47689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50" name="円/楕円 126">
                          <a:extLst>
                            <a:ext uri="{FF2B5EF4-FFF2-40B4-BE49-F238E27FC236}">
                              <a16:creationId xmlns:a16="http://schemas.microsoft.com/office/drawing/2014/main" id="{EE573875-F811-A69A-106F-CF5C09F7C8E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234" name="グループ化 233">
                        <a:extLst>
                          <a:ext uri="{FF2B5EF4-FFF2-40B4-BE49-F238E27FC236}">
                            <a16:creationId xmlns:a16="http://schemas.microsoft.com/office/drawing/2014/main" id="{EA3F4E15-A46A-DA60-21DC-164A4199E9D3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249396" y="4546259"/>
                        <a:ext cx="222287" cy="346460"/>
                        <a:chOff x="2680607" y="2825750"/>
                        <a:chExt cx="157843" cy="236764"/>
                      </a:xfrm>
                      <a:solidFill>
                        <a:srgbClr val="FFCC99"/>
                      </a:solidFill>
                    </p:grpSpPr>
                    <p:sp>
                      <p:nvSpPr>
                        <p:cNvPr id="247" name="円/楕円 123">
                          <a:extLst>
                            <a:ext uri="{FF2B5EF4-FFF2-40B4-BE49-F238E27FC236}">
                              <a16:creationId xmlns:a16="http://schemas.microsoft.com/office/drawing/2014/main" id="{6B1D787C-166B-ED1E-42B2-7485AF8227F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48" name="円/楕円 124">
                          <a:extLst>
                            <a:ext uri="{FF2B5EF4-FFF2-40B4-BE49-F238E27FC236}">
                              <a16:creationId xmlns:a16="http://schemas.microsoft.com/office/drawing/2014/main" id="{7A0D36C2-3B96-87B7-4E15-C2878DB8635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235" name="円/楕円 122">
                        <a:extLst>
                          <a:ext uri="{FF2B5EF4-FFF2-40B4-BE49-F238E27FC236}">
                            <a16:creationId xmlns:a16="http://schemas.microsoft.com/office/drawing/2014/main" id="{F4889AB0-65B8-ADA6-4491-66CEEB3FE91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430450" y="4086596"/>
                        <a:ext cx="930090" cy="1087243"/>
                      </a:xfrm>
                      <a:prstGeom prst="ellipse">
                        <a:avLst/>
                      </a:prstGeom>
                      <a:solidFill>
                        <a:srgbClr val="FFCC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6" name="円/楕円 27">
                        <a:extLst>
                          <a:ext uri="{FF2B5EF4-FFF2-40B4-BE49-F238E27FC236}">
                            <a16:creationId xmlns:a16="http://schemas.microsoft.com/office/drawing/2014/main" id="{B00EB5F9-1606-158A-F741-C51DA80D174E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2549924" y="4436248"/>
                        <a:ext cx="263282" cy="54790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chemeClr val="bg1">
                          <a:lumMod val="5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7" name="円/楕円 27">
                        <a:extLst>
                          <a:ext uri="{FF2B5EF4-FFF2-40B4-BE49-F238E27FC236}">
                            <a16:creationId xmlns:a16="http://schemas.microsoft.com/office/drawing/2014/main" id="{5CF367B4-7CB6-0ACC-28A8-5D8DA7A45C0E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2965694" y="4436248"/>
                        <a:ext cx="263282" cy="54790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chemeClr val="bg1">
                          <a:lumMod val="5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8" name="円/楕円 27">
                        <a:extLst>
                          <a:ext uri="{FF2B5EF4-FFF2-40B4-BE49-F238E27FC236}">
                            <a16:creationId xmlns:a16="http://schemas.microsoft.com/office/drawing/2014/main" id="{D578B209-89E4-040C-9A01-2C15A4D746A8}"/>
                          </a:ext>
                        </a:extLst>
                      </p:cNvPr>
                      <p:cNvSpPr/>
                      <p:nvPr/>
                    </p:nvSpPr>
                    <p:spPr>
                      <a:xfrm rot="8100000">
                        <a:off x="2611663" y="4911675"/>
                        <a:ext cx="169589" cy="6312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9" name="円/楕円 27">
                        <a:extLst>
                          <a:ext uri="{FF2B5EF4-FFF2-40B4-BE49-F238E27FC236}">
                            <a16:creationId xmlns:a16="http://schemas.microsoft.com/office/drawing/2014/main" id="{3921EEFC-434E-4FCB-8484-E2F6B020C94C}"/>
                          </a:ext>
                        </a:extLst>
                      </p:cNvPr>
                      <p:cNvSpPr/>
                      <p:nvPr/>
                    </p:nvSpPr>
                    <p:spPr>
                      <a:xfrm rot="13500000" flipH="1">
                        <a:off x="2987824" y="4911676"/>
                        <a:ext cx="169589" cy="6312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grpSp>
                    <p:nvGrpSpPr>
                      <p:cNvPr id="240" name="グループ化 239">
                        <a:extLst>
                          <a:ext uri="{FF2B5EF4-FFF2-40B4-BE49-F238E27FC236}">
                            <a16:creationId xmlns:a16="http://schemas.microsoft.com/office/drawing/2014/main" id="{AC972F65-E763-29F5-F2E8-A90D84A7192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478029" y="4577632"/>
                        <a:ext cx="109476" cy="88048"/>
                        <a:chOff x="648553" y="1246468"/>
                        <a:chExt cx="164249" cy="93298"/>
                      </a:xfrm>
                      <a:solidFill>
                        <a:srgbClr val="FF7C80"/>
                      </a:solidFill>
                    </p:grpSpPr>
                    <p:sp>
                      <p:nvSpPr>
                        <p:cNvPr id="245" name="円/楕円 27">
                          <a:extLst>
                            <a:ext uri="{FF2B5EF4-FFF2-40B4-BE49-F238E27FC236}">
                              <a16:creationId xmlns:a16="http://schemas.microsoft.com/office/drawing/2014/main" id="{4377A145-43C6-75A7-6FB1-4AAE1AFA1BD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21302598">
                          <a:off x="648554" y="1310657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46" name="円/楕円 27">
                          <a:extLst>
                            <a:ext uri="{FF2B5EF4-FFF2-40B4-BE49-F238E27FC236}">
                              <a16:creationId xmlns:a16="http://schemas.microsoft.com/office/drawing/2014/main" id="{58999801-0683-42D4-6B55-0565B23E38F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23440">
                          <a:off x="648553" y="1246468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241" name="グループ化 240">
                        <a:extLst>
                          <a:ext uri="{FF2B5EF4-FFF2-40B4-BE49-F238E27FC236}">
                            <a16:creationId xmlns:a16="http://schemas.microsoft.com/office/drawing/2014/main" id="{4B7EB1C4-C6E2-ADA6-FC5D-8CC80020F033}"/>
                          </a:ext>
                        </a:extLst>
                      </p:cNvPr>
                      <p:cNvGrpSpPr/>
                      <p:nvPr/>
                    </p:nvGrpSpPr>
                    <p:grpSpPr>
                      <a:xfrm flipH="1">
                        <a:off x="3193311" y="4577632"/>
                        <a:ext cx="109476" cy="88048"/>
                        <a:chOff x="648553" y="1246468"/>
                        <a:chExt cx="164249" cy="93298"/>
                      </a:xfrm>
                      <a:solidFill>
                        <a:srgbClr val="FF7C80"/>
                      </a:solidFill>
                    </p:grpSpPr>
                    <p:sp>
                      <p:nvSpPr>
                        <p:cNvPr id="243" name="円/楕円 27">
                          <a:extLst>
                            <a:ext uri="{FF2B5EF4-FFF2-40B4-BE49-F238E27FC236}">
                              <a16:creationId xmlns:a16="http://schemas.microsoft.com/office/drawing/2014/main" id="{B0931BAB-AD10-223F-3F54-12018D9ABE5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21302598">
                          <a:off x="648554" y="1310657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44" name="円/楕円 27">
                          <a:extLst>
                            <a:ext uri="{FF2B5EF4-FFF2-40B4-BE49-F238E27FC236}">
                              <a16:creationId xmlns:a16="http://schemas.microsoft.com/office/drawing/2014/main" id="{42FA5BF5-6691-3BF3-85E0-D1D51D96E61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23440">
                          <a:off x="648553" y="1246468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242" name="円/楕円 64">
                        <a:extLst>
                          <a:ext uri="{FF2B5EF4-FFF2-40B4-BE49-F238E27FC236}">
                            <a16:creationId xmlns:a16="http://schemas.microsoft.com/office/drawing/2014/main" id="{A0F6CCC2-922D-9135-2668-E57CF33BEBE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30643" y="4791969"/>
                        <a:ext cx="110478" cy="109714"/>
                      </a:xfrm>
                      <a:custGeom>
                        <a:avLst/>
                        <a:gdLst>
                          <a:gd name="connsiteX0" fmla="*/ 24765 w 116205"/>
                          <a:gd name="connsiteY0" fmla="*/ 4629 h 96069"/>
                          <a:gd name="connsiteX1" fmla="*/ 76599 w 116205"/>
                          <a:gd name="connsiteY1" fmla="*/ 0 h 96069"/>
                          <a:gd name="connsiteX2" fmla="*/ 80010 w 116205"/>
                          <a:gd name="connsiteY2" fmla="*/ 13564 h 96069"/>
                          <a:gd name="connsiteX3" fmla="*/ 40005 w 116205"/>
                          <a:gd name="connsiteY3" fmla="*/ 79457 h 96069"/>
                          <a:gd name="connsiteX4" fmla="*/ 0 w 116205"/>
                          <a:gd name="connsiteY4" fmla="*/ 13564 h 96069"/>
                          <a:gd name="connsiteX5" fmla="*/ 2742 w 116205"/>
                          <a:gd name="connsiteY5" fmla="*/ 2662 h 96069"/>
                          <a:gd name="connsiteX6" fmla="*/ 116205 w 116205"/>
                          <a:gd name="connsiteY6" fmla="*/ 96069 h 96069"/>
                          <a:gd name="connsiteX0" fmla="*/ 24765 w 80010"/>
                          <a:gd name="connsiteY0" fmla="*/ 4629 h 79457"/>
                          <a:gd name="connsiteX1" fmla="*/ 76599 w 80010"/>
                          <a:gd name="connsiteY1" fmla="*/ 0 h 79457"/>
                          <a:gd name="connsiteX2" fmla="*/ 80010 w 80010"/>
                          <a:gd name="connsiteY2" fmla="*/ 13564 h 79457"/>
                          <a:gd name="connsiteX3" fmla="*/ 40005 w 80010"/>
                          <a:gd name="connsiteY3" fmla="*/ 79457 h 79457"/>
                          <a:gd name="connsiteX4" fmla="*/ 0 w 80010"/>
                          <a:gd name="connsiteY4" fmla="*/ 13564 h 79457"/>
                          <a:gd name="connsiteX5" fmla="*/ 2742 w 80010"/>
                          <a:gd name="connsiteY5" fmla="*/ 2662 h 79457"/>
                          <a:gd name="connsiteX0" fmla="*/ 76599 w 80010"/>
                          <a:gd name="connsiteY0" fmla="*/ 0 h 79457"/>
                          <a:gd name="connsiteX1" fmla="*/ 80010 w 80010"/>
                          <a:gd name="connsiteY1" fmla="*/ 13564 h 79457"/>
                          <a:gd name="connsiteX2" fmla="*/ 40005 w 80010"/>
                          <a:gd name="connsiteY2" fmla="*/ 79457 h 79457"/>
                          <a:gd name="connsiteX3" fmla="*/ 0 w 80010"/>
                          <a:gd name="connsiteY3" fmla="*/ 13564 h 79457"/>
                          <a:gd name="connsiteX4" fmla="*/ 2742 w 80010"/>
                          <a:gd name="connsiteY4" fmla="*/ 2662 h 7945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0010" h="79457">
                            <a:moveTo>
                              <a:pt x="76599" y="0"/>
                            </a:moveTo>
                            <a:cubicBezTo>
                              <a:pt x="79703" y="4150"/>
                              <a:pt x="80010" y="8798"/>
                              <a:pt x="80010" y="13564"/>
                            </a:cubicBezTo>
                            <a:cubicBezTo>
                              <a:pt x="80010" y="49956"/>
                              <a:pt x="62099" y="79457"/>
                              <a:pt x="40005" y="79457"/>
                            </a:cubicBezTo>
                            <a:cubicBezTo>
                              <a:pt x="17911" y="79457"/>
                              <a:pt x="0" y="49956"/>
                              <a:pt x="0" y="13564"/>
                            </a:cubicBezTo>
                            <a:lnTo>
                              <a:pt x="2742" y="2662"/>
                            </a:lnTo>
                          </a:path>
                        </a:pathLst>
                      </a:custGeom>
                      <a:solidFill>
                        <a:srgbClr val="FF9966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22" name="円/楕円 27">
                      <a:extLst>
                        <a:ext uri="{FF2B5EF4-FFF2-40B4-BE49-F238E27FC236}">
                          <a16:creationId xmlns:a16="http://schemas.microsoft.com/office/drawing/2014/main" id="{74EB9F66-A7B9-A86E-3705-750FB261E4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80866" y="4858616"/>
                      <a:ext cx="150690" cy="45720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3" name="円/楕円 27">
                      <a:extLst>
                        <a:ext uri="{FF2B5EF4-FFF2-40B4-BE49-F238E27FC236}">
                          <a16:creationId xmlns:a16="http://schemas.microsoft.com/office/drawing/2014/main" id="{788637BF-6028-FA1A-5994-51E83367B32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099966" y="4858616"/>
                      <a:ext cx="150690" cy="45720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1" name="フリーフォーム: 図形 230">
                      <a:extLst>
                        <a:ext uri="{FF2B5EF4-FFF2-40B4-BE49-F238E27FC236}">
                          <a16:creationId xmlns:a16="http://schemas.microsoft.com/office/drawing/2014/main" id="{E1E381D7-405B-890C-3FC2-89D45990956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4945413" y="5185451"/>
                      <a:ext cx="55257" cy="195956"/>
                    </a:xfrm>
                    <a:custGeom>
                      <a:avLst/>
                      <a:gdLst>
                        <a:gd name="connsiteX0" fmla="*/ 81961 w 81961"/>
                        <a:gd name="connsiteY0" fmla="*/ 371320 h 371320"/>
                        <a:gd name="connsiteX1" fmla="*/ 74943 w 81961"/>
                        <a:gd name="connsiteY1" fmla="*/ 366589 h 371320"/>
                        <a:gd name="connsiteX2" fmla="*/ 0 w 81961"/>
                        <a:gd name="connsiteY2" fmla="*/ 185660 h 371320"/>
                        <a:gd name="connsiteX3" fmla="*/ 74943 w 81961"/>
                        <a:gd name="connsiteY3" fmla="*/ 4731 h 371320"/>
                        <a:gd name="connsiteX4" fmla="*/ 81961 w 81961"/>
                        <a:gd name="connsiteY4" fmla="*/ 0 h 371320"/>
                        <a:gd name="connsiteX5" fmla="*/ 77258 w 81961"/>
                        <a:gd name="connsiteY5" fmla="*/ 14859 h 371320"/>
                        <a:gd name="connsiteX6" fmla="*/ 57150 w 81961"/>
                        <a:gd name="connsiteY6" fmla="*/ 185660 h 371320"/>
                        <a:gd name="connsiteX7" fmla="*/ 77258 w 81961"/>
                        <a:gd name="connsiteY7" fmla="*/ 356461 h 3713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1961" h="371320">
                          <a:moveTo>
                            <a:pt x="81961" y="371320"/>
                          </a:moveTo>
                          <a:lnTo>
                            <a:pt x="74943" y="366589"/>
                          </a:lnTo>
                          <a:cubicBezTo>
                            <a:pt x="28640" y="320285"/>
                            <a:pt x="0" y="256317"/>
                            <a:pt x="0" y="185660"/>
                          </a:cubicBezTo>
                          <a:cubicBezTo>
                            <a:pt x="0" y="115003"/>
                            <a:pt x="28640" y="51035"/>
                            <a:pt x="74943" y="4731"/>
                          </a:cubicBezTo>
                          <a:lnTo>
                            <a:pt x="81961" y="0"/>
                          </a:lnTo>
                          <a:lnTo>
                            <a:pt x="77258" y="14859"/>
                          </a:lnTo>
                          <a:cubicBezTo>
                            <a:pt x="64310" y="67356"/>
                            <a:pt x="57150" y="125074"/>
                            <a:pt x="57150" y="185660"/>
                          </a:cubicBezTo>
                          <a:cubicBezTo>
                            <a:pt x="57150" y="246246"/>
                            <a:pt x="64310" y="303964"/>
                            <a:pt x="77258" y="356461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17" name="グループ化 216">
                    <a:extLst>
                      <a:ext uri="{FF2B5EF4-FFF2-40B4-BE49-F238E27FC236}">
                        <a16:creationId xmlns:a16="http://schemas.microsoft.com/office/drawing/2014/main" id="{0464DB23-B846-1999-1EAD-8BEB0E82C3B8}"/>
                      </a:ext>
                    </a:extLst>
                  </p:cNvPr>
                  <p:cNvGrpSpPr/>
                  <p:nvPr/>
                </p:nvGrpSpPr>
                <p:grpSpPr>
                  <a:xfrm>
                    <a:off x="4373407" y="4089966"/>
                    <a:ext cx="1182843" cy="665979"/>
                    <a:chOff x="1441287" y="1094138"/>
                    <a:chExt cx="1149514" cy="678459"/>
                  </a:xfrm>
                </p:grpSpPr>
                <p:sp>
                  <p:nvSpPr>
                    <p:cNvPr id="218" name="フリーフォーム: 図形 217">
                      <a:extLst>
                        <a:ext uri="{FF2B5EF4-FFF2-40B4-BE49-F238E27FC236}">
                          <a16:creationId xmlns:a16="http://schemas.microsoft.com/office/drawing/2014/main" id="{97151AE8-D6D2-FD35-8C51-2C74A49125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41287" y="1094138"/>
                      <a:ext cx="1149514" cy="678459"/>
                    </a:xfrm>
                    <a:custGeom>
                      <a:avLst/>
                      <a:gdLst>
                        <a:gd name="connsiteX0" fmla="*/ 535672 w 1183263"/>
                        <a:gd name="connsiteY0" fmla="*/ 0 h 678459"/>
                        <a:gd name="connsiteX1" fmla="*/ 591632 w 1183263"/>
                        <a:gd name="connsiteY1" fmla="*/ 5318 h 678459"/>
                        <a:gd name="connsiteX2" fmla="*/ 647591 w 1183263"/>
                        <a:gd name="connsiteY2" fmla="*/ 0 h 678459"/>
                        <a:gd name="connsiteX3" fmla="*/ 1183263 w 1183263"/>
                        <a:gd name="connsiteY3" fmla="*/ 504931 h 678459"/>
                        <a:gd name="connsiteX4" fmla="*/ 1172380 w 1183263"/>
                        <a:gd name="connsiteY4" fmla="*/ 606692 h 678459"/>
                        <a:gd name="connsiteX5" fmla="*/ 1168681 w 1183263"/>
                        <a:gd name="connsiteY5" fmla="*/ 617927 h 678459"/>
                        <a:gd name="connsiteX6" fmla="*/ 1136940 w 1183263"/>
                        <a:gd name="connsiteY6" fmla="*/ 522765 h 678459"/>
                        <a:gd name="connsiteX7" fmla="*/ 605507 w 1183263"/>
                        <a:gd name="connsiteY7" fmla="*/ 194935 h 678459"/>
                        <a:gd name="connsiteX8" fmla="*/ 40468 w 1183263"/>
                        <a:gd name="connsiteY8" fmla="*/ 623521 h 678459"/>
                        <a:gd name="connsiteX9" fmla="*/ 34517 w 1183263"/>
                        <a:gd name="connsiteY9" fmla="*/ 678459 h 678459"/>
                        <a:gd name="connsiteX10" fmla="*/ 10883 w 1183263"/>
                        <a:gd name="connsiteY10" fmla="*/ 606692 h 678459"/>
                        <a:gd name="connsiteX11" fmla="*/ 0 w 1183263"/>
                        <a:gd name="connsiteY11" fmla="*/ 504931 h 678459"/>
                        <a:gd name="connsiteX12" fmla="*/ 535672 w 1183263"/>
                        <a:gd name="connsiteY12" fmla="*/ 0 h 6784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183263" h="678459">
                          <a:moveTo>
                            <a:pt x="535672" y="0"/>
                          </a:moveTo>
                          <a:lnTo>
                            <a:pt x="591632" y="5318"/>
                          </a:lnTo>
                          <a:lnTo>
                            <a:pt x="647591" y="0"/>
                          </a:lnTo>
                          <a:cubicBezTo>
                            <a:pt x="943434" y="0"/>
                            <a:pt x="1183263" y="226065"/>
                            <a:pt x="1183263" y="504931"/>
                          </a:cubicBezTo>
                          <a:cubicBezTo>
                            <a:pt x="1183263" y="539789"/>
                            <a:pt x="1179516" y="573823"/>
                            <a:pt x="1172380" y="606692"/>
                          </a:cubicBezTo>
                          <a:lnTo>
                            <a:pt x="1168681" y="617927"/>
                          </a:lnTo>
                          <a:lnTo>
                            <a:pt x="1136940" y="522765"/>
                          </a:lnTo>
                          <a:cubicBezTo>
                            <a:pt x="1049383" y="330113"/>
                            <a:pt x="844408" y="194935"/>
                            <a:pt x="605507" y="194935"/>
                          </a:cubicBezTo>
                          <a:cubicBezTo>
                            <a:pt x="326790" y="194935"/>
                            <a:pt x="94248" y="378928"/>
                            <a:pt x="40468" y="623521"/>
                          </a:cubicBezTo>
                          <a:lnTo>
                            <a:pt x="34517" y="678459"/>
                          </a:lnTo>
                          <a:lnTo>
                            <a:pt x="10883" y="606692"/>
                          </a:lnTo>
                          <a:cubicBezTo>
                            <a:pt x="3747" y="573823"/>
                            <a:pt x="0" y="539789"/>
                            <a:pt x="0" y="504931"/>
                          </a:cubicBezTo>
                          <a:cubicBezTo>
                            <a:pt x="0" y="226065"/>
                            <a:pt x="239829" y="0"/>
                            <a:pt x="535672" y="0"/>
                          </a:cubicBezTo>
                          <a:close/>
                        </a:path>
                      </a:pathLst>
                    </a:custGeom>
                    <a:solidFill>
                      <a:schemeClr val="accent1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9" name="月 218">
                      <a:extLst>
                        <a:ext uri="{FF2B5EF4-FFF2-40B4-BE49-F238E27FC236}">
                          <a16:creationId xmlns:a16="http://schemas.microsoft.com/office/drawing/2014/main" id="{CAD7BFE6-421C-EBEB-2239-4CF94EA77DB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926214" y="812765"/>
                      <a:ext cx="179660" cy="844712"/>
                    </a:xfrm>
                    <a:prstGeom prst="moon">
                      <a:avLst>
                        <a:gd name="adj" fmla="val 14161"/>
                      </a:avLst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0" name="月 219">
                      <a:extLst>
                        <a:ext uri="{FF2B5EF4-FFF2-40B4-BE49-F238E27FC236}">
                          <a16:creationId xmlns:a16="http://schemas.microsoft.com/office/drawing/2014/main" id="{E1A943D0-D6DB-CB6D-0616-F03028B6319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853341" y="860982"/>
                      <a:ext cx="325406" cy="1025688"/>
                    </a:xfrm>
                    <a:prstGeom prst="moon">
                      <a:avLst>
                        <a:gd name="adj" fmla="val 8102"/>
                      </a:avLst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7FD05D73-38BC-0DD6-027A-27971C225EA2}"/>
                  </a:ext>
                </a:extLst>
              </p:cNvPr>
              <p:cNvGrpSpPr/>
              <p:nvPr/>
            </p:nvGrpSpPr>
            <p:grpSpPr>
              <a:xfrm>
                <a:off x="3613150" y="5237163"/>
                <a:ext cx="2705100" cy="1209675"/>
                <a:chOff x="3613150" y="5237163"/>
                <a:chExt cx="2705100" cy="1209675"/>
              </a:xfrm>
            </p:grpSpPr>
            <p:grpSp>
              <p:nvGrpSpPr>
                <p:cNvPr id="334" name="グループ化 333">
                  <a:extLst>
                    <a:ext uri="{FF2B5EF4-FFF2-40B4-BE49-F238E27FC236}">
                      <a16:creationId xmlns:a16="http://schemas.microsoft.com/office/drawing/2014/main" id="{D5246755-C2E8-4613-A670-E5B19CF445EF}"/>
                    </a:ext>
                  </a:extLst>
                </p:cNvPr>
                <p:cNvGrpSpPr/>
                <p:nvPr/>
              </p:nvGrpSpPr>
              <p:grpSpPr>
                <a:xfrm>
                  <a:off x="36131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36" name="フリーフォーム: 図形 335">
                    <a:extLst>
                      <a:ext uri="{FF2B5EF4-FFF2-40B4-BE49-F238E27FC236}">
                        <a16:creationId xmlns:a16="http://schemas.microsoft.com/office/drawing/2014/main" id="{D17F2DDC-AB4B-B64C-EFBA-D9A4BB54772B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7" name="四角形: 上の 2 つの角を丸める 181">
                    <a:extLst>
                      <a:ext uri="{FF2B5EF4-FFF2-40B4-BE49-F238E27FC236}">
                        <a16:creationId xmlns:a16="http://schemas.microsoft.com/office/drawing/2014/main" id="{301611DF-00D5-5CE1-FF2A-89D18ADB7393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8" name="四角形: 上の 2 つの角を丸める 181">
                    <a:extLst>
                      <a:ext uri="{FF2B5EF4-FFF2-40B4-BE49-F238E27FC236}">
                        <a16:creationId xmlns:a16="http://schemas.microsoft.com/office/drawing/2014/main" id="{757EB3FB-B00D-A5EF-0342-8A08C3DE60AC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olidDmnd">
                    <a:fgClr>
                      <a:schemeClr val="accent2">
                        <a:lumMod val="5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5" name="四角形: 上の 2 つの角を丸める 181">
                  <a:extLst>
                    <a:ext uri="{FF2B5EF4-FFF2-40B4-BE49-F238E27FC236}">
                      <a16:creationId xmlns:a16="http://schemas.microsoft.com/office/drawing/2014/main" id="{E0354FA1-0806-80A4-3DC5-49ED338F0853}"/>
                    </a:ext>
                  </a:extLst>
                </p:cNvPr>
                <p:cNvSpPr/>
                <p:nvPr/>
              </p:nvSpPr>
              <p:spPr>
                <a:xfrm>
                  <a:off x="3613150" y="52371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23E09912-9C36-C763-6057-88C4AA901AAC}"/>
                </a:ext>
              </a:extLst>
            </p:cNvPr>
            <p:cNvGrpSpPr/>
            <p:nvPr/>
          </p:nvGrpSpPr>
          <p:grpSpPr>
            <a:xfrm>
              <a:off x="4281697" y="5174174"/>
              <a:ext cx="221455" cy="172195"/>
              <a:chOff x="1314450" y="2280493"/>
              <a:chExt cx="212372" cy="182066"/>
            </a:xfrm>
          </p:grpSpPr>
          <p:sp>
            <p:nvSpPr>
              <p:cNvPr id="83" name="四角形: 上の 2 つの角を丸める 82">
                <a:extLst>
                  <a:ext uri="{FF2B5EF4-FFF2-40B4-BE49-F238E27FC236}">
                    <a16:creationId xmlns:a16="http://schemas.microsoft.com/office/drawing/2014/main" id="{BC49832A-C6BF-A9F0-34F8-26765B8A3E39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" name="四角形: 上の 2 つの角を丸める 83">
                <a:extLst>
                  <a:ext uri="{FF2B5EF4-FFF2-40B4-BE49-F238E27FC236}">
                    <a16:creationId xmlns:a16="http://schemas.microsoft.com/office/drawing/2014/main" id="{BF84231C-3EE6-E655-206C-89B98F511E39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" name="四角形: 上の 2 つの角を丸める 84">
                <a:extLst>
                  <a:ext uri="{FF2B5EF4-FFF2-40B4-BE49-F238E27FC236}">
                    <a16:creationId xmlns:a16="http://schemas.microsoft.com/office/drawing/2014/main" id="{E7FDA659-FA02-E8FD-E88C-8F3704941D2F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" name="四角形: 上の 2 つの角を丸める 85">
                <a:extLst>
                  <a:ext uri="{FF2B5EF4-FFF2-40B4-BE49-F238E27FC236}">
                    <a16:creationId xmlns:a16="http://schemas.microsoft.com/office/drawing/2014/main" id="{D4C120CD-BDDD-94ED-3F07-A6640B910F13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BF2BD938-4E87-9030-F828-7214F6E20A03}"/>
                </a:ext>
              </a:extLst>
            </p:cNvPr>
            <p:cNvGrpSpPr/>
            <p:nvPr/>
          </p:nvGrpSpPr>
          <p:grpSpPr>
            <a:xfrm flipH="1">
              <a:off x="5374261" y="5174174"/>
              <a:ext cx="221455" cy="172195"/>
              <a:chOff x="1314450" y="2280493"/>
              <a:chExt cx="212372" cy="182066"/>
            </a:xfrm>
          </p:grpSpPr>
          <p:sp>
            <p:nvSpPr>
              <p:cNvPr id="88" name="四角形: 上の 2 つの角を丸める 87">
                <a:extLst>
                  <a:ext uri="{FF2B5EF4-FFF2-40B4-BE49-F238E27FC236}">
                    <a16:creationId xmlns:a16="http://schemas.microsoft.com/office/drawing/2014/main" id="{8A673CED-FCDA-2104-34D7-4265B28CBE64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" name="四角形: 上の 2 つの角を丸める 88">
                <a:extLst>
                  <a:ext uri="{FF2B5EF4-FFF2-40B4-BE49-F238E27FC236}">
                    <a16:creationId xmlns:a16="http://schemas.microsoft.com/office/drawing/2014/main" id="{AA3024D2-E9DB-D652-95E9-3E93E381D3D1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" name="四角形: 上の 2 つの角を丸める 89">
                <a:extLst>
                  <a:ext uri="{FF2B5EF4-FFF2-40B4-BE49-F238E27FC236}">
                    <a16:creationId xmlns:a16="http://schemas.microsoft.com/office/drawing/2014/main" id="{2F6CAA81-7107-81A9-CE74-4A117C354802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" name="四角形: 上の 2 つの角を丸める 96">
                <a:extLst>
                  <a:ext uri="{FF2B5EF4-FFF2-40B4-BE49-F238E27FC236}">
                    <a16:creationId xmlns:a16="http://schemas.microsoft.com/office/drawing/2014/main" id="{218AFE3D-7FC1-4976-7A02-EE2D20ECC4D6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D2B85970-ABF1-1B94-E927-354EB612F435}"/>
                </a:ext>
              </a:extLst>
            </p:cNvPr>
            <p:cNvGrpSpPr/>
            <p:nvPr/>
          </p:nvGrpSpPr>
          <p:grpSpPr>
            <a:xfrm>
              <a:off x="5345944" y="4629945"/>
              <a:ext cx="209174" cy="164373"/>
              <a:chOff x="2418911" y="4598195"/>
              <a:chExt cx="209174" cy="164373"/>
            </a:xfrm>
          </p:grpSpPr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2831463D-ED5E-A164-897E-58A2AA3EF449}"/>
                  </a:ext>
                </a:extLst>
              </p:cNvPr>
              <p:cNvSpPr/>
              <p:nvPr/>
            </p:nvSpPr>
            <p:spPr>
              <a:xfrm rot="16200000">
                <a:off x="2429610" y="4587497"/>
                <a:ext cx="164372" cy="185770"/>
              </a:xfrm>
              <a:custGeom>
                <a:avLst/>
                <a:gdLst>
                  <a:gd name="connsiteX0" fmla="*/ 164372 w 164372"/>
                  <a:gd name="connsiteY0" fmla="*/ 185770 h 185770"/>
                  <a:gd name="connsiteX1" fmla="*/ 0 w 164372"/>
                  <a:gd name="connsiteY1" fmla="*/ 185770 h 185770"/>
                  <a:gd name="connsiteX2" fmla="*/ 38624 w 164372"/>
                  <a:gd name="connsiteY2" fmla="*/ 0 h 185770"/>
                  <a:gd name="connsiteX3" fmla="*/ 47692 w 164372"/>
                  <a:gd name="connsiteY3" fmla="*/ 2478 h 185770"/>
                  <a:gd name="connsiteX4" fmla="*/ 127741 w 164372"/>
                  <a:gd name="connsiteY4" fmla="*/ 9581 h 185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72" h="185770">
                    <a:moveTo>
                      <a:pt x="164372" y="185770"/>
                    </a:moveTo>
                    <a:lnTo>
                      <a:pt x="0" y="185770"/>
                    </a:lnTo>
                    <a:lnTo>
                      <a:pt x="38624" y="0"/>
                    </a:lnTo>
                    <a:lnTo>
                      <a:pt x="47692" y="2478"/>
                    </a:lnTo>
                    <a:lnTo>
                      <a:pt x="127741" y="9581"/>
                    </a:lnTo>
                    <a:close/>
                  </a:path>
                </a:pathLst>
              </a:cu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楕円 152">
                <a:extLst>
                  <a:ext uri="{FF2B5EF4-FFF2-40B4-BE49-F238E27FC236}">
                    <a16:creationId xmlns:a16="http://schemas.microsoft.com/office/drawing/2014/main" id="{8EEBCB5A-D0F3-E35F-4D26-B34248962AC4}"/>
                  </a:ext>
                </a:extLst>
              </p:cNvPr>
              <p:cNvSpPr/>
              <p:nvPr/>
            </p:nvSpPr>
            <p:spPr>
              <a:xfrm>
                <a:off x="2581277" y="4598195"/>
                <a:ext cx="46808" cy="164371"/>
              </a:xfrm>
              <a:prstGeom prst="ellipse">
                <a:avLst/>
              </a:pr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194CAEF2-FDFE-3EF8-BA1D-304411D1B9E4}"/>
                </a:ext>
              </a:extLst>
            </p:cNvPr>
            <p:cNvGrpSpPr/>
            <p:nvPr/>
          </p:nvGrpSpPr>
          <p:grpSpPr>
            <a:xfrm flipH="1">
              <a:off x="4336294" y="4629945"/>
              <a:ext cx="209174" cy="164373"/>
              <a:chOff x="2418911" y="4598195"/>
              <a:chExt cx="209174" cy="164373"/>
            </a:xfrm>
          </p:grpSpPr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3820C180-4471-B903-BEDD-9099884D34C4}"/>
                  </a:ext>
                </a:extLst>
              </p:cNvPr>
              <p:cNvSpPr/>
              <p:nvPr/>
            </p:nvSpPr>
            <p:spPr>
              <a:xfrm rot="16200000">
                <a:off x="2429610" y="4587497"/>
                <a:ext cx="164372" cy="185770"/>
              </a:xfrm>
              <a:custGeom>
                <a:avLst/>
                <a:gdLst>
                  <a:gd name="connsiteX0" fmla="*/ 164372 w 164372"/>
                  <a:gd name="connsiteY0" fmla="*/ 185770 h 185770"/>
                  <a:gd name="connsiteX1" fmla="*/ 0 w 164372"/>
                  <a:gd name="connsiteY1" fmla="*/ 185770 h 185770"/>
                  <a:gd name="connsiteX2" fmla="*/ 38624 w 164372"/>
                  <a:gd name="connsiteY2" fmla="*/ 0 h 185770"/>
                  <a:gd name="connsiteX3" fmla="*/ 47692 w 164372"/>
                  <a:gd name="connsiteY3" fmla="*/ 2478 h 185770"/>
                  <a:gd name="connsiteX4" fmla="*/ 127741 w 164372"/>
                  <a:gd name="connsiteY4" fmla="*/ 9581 h 185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72" h="185770">
                    <a:moveTo>
                      <a:pt x="164372" y="185770"/>
                    </a:moveTo>
                    <a:lnTo>
                      <a:pt x="0" y="185770"/>
                    </a:lnTo>
                    <a:lnTo>
                      <a:pt x="38624" y="0"/>
                    </a:lnTo>
                    <a:lnTo>
                      <a:pt x="47692" y="2478"/>
                    </a:lnTo>
                    <a:lnTo>
                      <a:pt x="127741" y="9581"/>
                    </a:lnTo>
                    <a:close/>
                  </a:path>
                </a:pathLst>
              </a:cu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楕円 363">
                <a:extLst>
                  <a:ext uri="{FF2B5EF4-FFF2-40B4-BE49-F238E27FC236}">
                    <a16:creationId xmlns:a16="http://schemas.microsoft.com/office/drawing/2014/main" id="{2EBD999B-C017-8447-517D-7B8566F0C75F}"/>
                  </a:ext>
                </a:extLst>
              </p:cNvPr>
              <p:cNvSpPr/>
              <p:nvPr/>
            </p:nvSpPr>
            <p:spPr>
              <a:xfrm>
                <a:off x="2581277" y="4598195"/>
                <a:ext cx="46808" cy="164371"/>
              </a:xfrm>
              <a:prstGeom prst="ellipse">
                <a:avLst/>
              </a:pr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3" name="グループ化 422">
              <a:extLst>
                <a:ext uri="{FF2B5EF4-FFF2-40B4-BE49-F238E27FC236}">
                  <a16:creationId xmlns:a16="http://schemas.microsoft.com/office/drawing/2014/main" id="{BFFBAF4B-CF51-B9CD-FDF1-B94E353AF7DD}"/>
                </a:ext>
              </a:extLst>
            </p:cNvPr>
            <p:cNvGrpSpPr/>
            <p:nvPr/>
          </p:nvGrpSpPr>
          <p:grpSpPr>
            <a:xfrm rot="21063213">
              <a:off x="5434593" y="3900184"/>
              <a:ext cx="778065" cy="278068"/>
              <a:chOff x="1827172" y="4505865"/>
              <a:chExt cx="711475" cy="181648"/>
            </a:xfrm>
          </p:grpSpPr>
          <p:sp>
            <p:nvSpPr>
              <p:cNvPr id="424" name="テキスト ボックス 423">
                <a:extLst>
                  <a:ext uri="{FF2B5EF4-FFF2-40B4-BE49-F238E27FC236}">
                    <a16:creationId xmlns:a16="http://schemas.microsoft.com/office/drawing/2014/main" id="{8410F74B-6CE6-ADC9-62BA-3B4DDEEA7946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  <p:sp>
            <p:nvSpPr>
              <p:cNvPr id="425" name="テキスト ボックス 424">
                <a:extLst>
                  <a:ext uri="{FF2B5EF4-FFF2-40B4-BE49-F238E27FC236}">
                    <a16:creationId xmlns:a16="http://schemas.microsoft.com/office/drawing/2014/main" id="{F14CFC1C-3587-510F-666F-039C7D324EE0}"/>
                  </a:ext>
                </a:extLst>
              </p:cNvPr>
              <p:cNvSpPr txBox="1"/>
              <p:nvPr/>
            </p:nvSpPr>
            <p:spPr>
              <a:xfrm rot="20382159">
                <a:off x="1827172" y="450586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00B0F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</p:grpSp>
      </p:grpSp>
      <p:grpSp>
        <p:nvGrpSpPr>
          <p:cNvPr id="408" name="グループ化 407">
            <a:extLst>
              <a:ext uri="{FF2B5EF4-FFF2-40B4-BE49-F238E27FC236}">
                <a16:creationId xmlns:a16="http://schemas.microsoft.com/office/drawing/2014/main" id="{169A77A8-8418-54EB-B5C1-A1D6520DDBCD}"/>
              </a:ext>
            </a:extLst>
          </p:cNvPr>
          <p:cNvGrpSpPr/>
          <p:nvPr/>
        </p:nvGrpSpPr>
        <p:grpSpPr>
          <a:xfrm>
            <a:off x="3613150" y="1023938"/>
            <a:ext cx="2705100" cy="2514600"/>
            <a:chOff x="3613150" y="1023938"/>
            <a:chExt cx="2705100" cy="2514600"/>
          </a:xfrm>
        </p:grpSpPr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67260844-272A-115B-8FEB-C34E9417EBEB}"/>
                </a:ext>
              </a:extLst>
            </p:cNvPr>
            <p:cNvGrpSpPr/>
            <p:nvPr/>
          </p:nvGrpSpPr>
          <p:grpSpPr>
            <a:xfrm>
              <a:off x="3613150" y="1023938"/>
              <a:ext cx="2705100" cy="2514600"/>
              <a:chOff x="3613150" y="1023938"/>
              <a:chExt cx="2705100" cy="2514600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85AFB172-D8A9-70F4-6956-2128CFC615AC}"/>
                  </a:ext>
                </a:extLst>
              </p:cNvPr>
              <p:cNvGrpSpPr/>
              <p:nvPr/>
            </p:nvGrpSpPr>
            <p:grpSpPr>
              <a:xfrm>
                <a:off x="3665537" y="10239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BB8FCCCC-7A2A-5930-BC62-57ABE1222E9D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27" name="四角形: 上の 2 つの角を丸める 26">
                    <a:extLst>
                      <a:ext uri="{FF2B5EF4-FFF2-40B4-BE49-F238E27FC236}">
                        <a16:creationId xmlns:a16="http://schemas.microsoft.com/office/drawing/2014/main" id="{20D99204-E7D5-EE28-C440-9F22AB6C22B0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四角形: 上の 2 つの角を丸める 27">
                    <a:extLst>
                      <a:ext uri="{FF2B5EF4-FFF2-40B4-BE49-F238E27FC236}">
                        <a16:creationId xmlns:a16="http://schemas.microsoft.com/office/drawing/2014/main" id="{4FB13EBE-299F-4C4F-C0DF-32427A71C6A0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C7254D08-5331-4C93-85E4-6F002F4C166B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75B6A08E-0F48-8074-C107-B33E79C819A9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5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79EFFD86-8F72-0563-6AB5-740CFF7B37BC}"/>
                  </a:ext>
                </a:extLst>
              </p:cNvPr>
              <p:cNvGrpSpPr/>
              <p:nvPr/>
            </p:nvGrpSpPr>
            <p:grpSpPr>
              <a:xfrm>
                <a:off x="4363640" y="1142604"/>
                <a:ext cx="1171962" cy="1906974"/>
                <a:chOff x="4241392" y="1239640"/>
                <a:chExt cx="1416458" cy="2304808"/>
              </a:xfrm>
            </p:grpSpPr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21611128-C91E-D86E-75B5-DE5BA1A99710}"/>
                    </a:ext>
                  </a:extLst>
                </p:cNvPr>
                <p:cNvSpPr/>
                <p:nvPr/>
              </p:nvSpPr>
              <p:spPr>
                <a:xfrm>
                  <a:off x="5166070" y="1973531"/>
                  <a:ext cx="491780" cy="575811"/>
                </a:xfrm>
                <a:custGeom>
                  <a:avLst/>
                  <a:gdLst>
                    <a:gd name="connsiteX0" fmla="*/ 264689 w 593446"/>
                    <a:gd name="connsiteY0" fmla="*/ 0 h 575811"/>
                    <a:gd name="connsiteX1" fmla="*/ 281788 w 593446"/>
                    <a:gd name="connsiteY1" fmla="*/ 136697 h 575811"/>
                    <a:gd name="connsiteX2" fmla="*/ 282927 w 593446"/>
                    <a:gd name="connsiteY2" fmla="*/ 138201 h 575811"/>
                    <a:gd name="connsiteX3" fmla="*/ 593445 w 593446"/>
                    <a:gd name="connsiteY3" fmla="*/ 421568 h 575811"/>
                    <a:gd name="connsiteX4" fmla="*/ 593446 w 593446"/>
                    <a:gd name="connsiteY4" fmla="*/ 421569 h 575811"/>
                    <a:gd name="connsiteX5" fmla="*/ 386260 w 593446"/>
                    <a:gd name="connsiteY5" fmla="*/ 454536 h 575811"/>
                    <a:gd name="connsiteX6" fmla="*/ 370502 w 593446"/>
                    <a:gd name="connsiteY6" fmla="*/ 447747 h 575811"/>
                    <a:gd name="connsiteX7" fmla="*/ 409325 w 593446"/>
                    <a:gd name="connsiteY7" fmla="*/ 539788 h 575811"/>
                    <a:gd name="connsiteX8" fmla="*/ 409325 w 593446"/>
                    <a:gd name="connsiteY8" fmla="*/ 539789 h 575811"/>
                    <a:gd name="connsiteX9" fmla="*/ 248271 w 593446"/>
                    <a:gd name="connsiteY9" fmla="*/ 498217 h 575811"/>
                    <a:gd name="connsiteX10" fmla="*/ 185106 w 593446"/>
                    <a:gd name="connsiteY10" fmla="*/ 426309 h 575811"/>
                    <a:gd name="connsiteX11" fmla="*/ 185589 w 593446"/>
                    <a:gd name="connsiteY11" fmla="*/ 436921 h 575811"/>
                    <a:gd name="connsiteX12" fmla="*/ 204788 w 593446"/>
                    <a:gd name="connsiteY12" fmla="*/ 575810 h 575811"/>
                    <a:gd name="connsiteX13" fmla="*/ 204788 w 593446"/>
                    <a:gd name="connsiteY13" fmla="*/ 575811 h 575811"/>
                    <a:gd name="connsiteX14" fmla="*/ 0 w 593446"/>
                    <a:gd name="connsiteY14" fmla="*/ 296396 h 575811"/>
                    <a:gd name="connsiteX15" fmla="*/ 204788 w 593446"/>
                    <a:gd name="connsiteY15" fmla="*/ 16981 h 575811"/>
                    <a:gd name="connsiteX16" fmla="*/ 202682 w 593446"/>
                    <a:gd name="connsiteY16" fmla="*/ 32214 h 575811"/>
                    <a:gd name="connsiteX17" fmla="*/ 203810 w 593446"/>
                    <a:gd name="connsiteY17" fmla="*/ 33703 h 575811"/>
                    <a:gd name="connsiteX18" fmla="*/ 226293 w 593446"/>
                    <a:gd name="connsiteY18" fmla="*/ 16166 h 575811"/>
                    <a:gd name="connsiteX19" fmla="*/ 264689 w 593446"/>
                    <a:gd name="connsiteY19" fmla="*/ 0 h 5758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93446" h="575811">
                      <a:moveTo>
                        <a:pt x="264689" y="0"/>
                      </a:moveTo>
                      <a:lnTo>
                        <a:pt x="281788" y="136697"/>
                      </a:lnTo>
                      <a:lnTo>
                        <a:pt x="282927" y="138201"/>
                      </a:lnTo>
                      <a:cubicBezTo>
                        <a:pt x="372857" y="246232"/>
                        <a:pt x="478100" y="342424"/>
                        <a:pt x="593445" y="421568"/>
                      </a:cubicBezTo>
                      <a:lnTo>
                        <a:pt x="593446" y="421569"/>
                      </a:lnTo>
                      <a:cubicBezTo>
                        <a:pt x="543462" y="471553"/>
                        <a:pt x="464839" y="481068"/>
                        <a:pt x="386260" y="454536"/>
                      </a:cubicBezTo>
                      <a:lnTo>
                        <a:pt x="370502" y="447747"/>
                      </a:lnTo>
                      <a:lnTo>
                        <a:pt x="409325" y="539788"/>
                      </a:lnTo>
                      <a:lnTo>
                        <a:pt x="409325" y="539789"/>
                      </a:lnTo>
                      <a:cubicBezTo>
                        <a:pt x="354701" y="554425"/>
                        <a:pt x="297154" y="537467"/>
                        <a:pt x="248271" y="498217"/>
                      </a:cubicBezTo>
                      <a:lnTo>
                        <a:pt x="185106" y="426309"/>
                      </a:lnTo>
                      <a:lnTo>
                        <a:pt x="185589" y="436921"/>
                      </a:lnTo>
                      <a:cubicBezTo>
                        <a:pt x="189856" y="483581"/>
                        <a:pt x="196255" y="529969"/>
                        <a:pt x="204788" y="575810"/>
                      </a:cubicBezTo>
                      <a:lnTo>
                        <a:pt x="204788" y="575811"/>
                      </a:lnTo>
                      <a:cubicBezTo>
                        <a:pt x="91687" y="575811"/>
                        <a:pt x="0" y="450713"/>
                        <a:pt x="0" y="296396"/>
                      </a:cubicBezTo>
                      <a:cubicBezTo>
                        <a:pt x="0" y="142079"/>
                        <a:pt x="91687" y="16981"/>
                        <a:pt x="204788" y="16981"/>
                      </a:cubicBezTo>
                      <a:lnTo>
                        <a:pt x="202682" y="32214"/>
                      </a:lnTo>
                      <a:lnTo>
                        <a:pt x="203810" y="33703"/>
                      </a:lnTo>
                      <a:lnTo>
                        <a:pt x="226293" y="16166"/>
                      </a:lnTo>
                      <a:cubicBezTo>
                        <a:pt x="238206" y="9120"/>
                        <a:pt x="251033" y="3659"/>
                        <a:pt x="26468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C2A40FD4-60DD-BDFA-6C6B-098F5848255E}"/>
                    </a:ext>
                  </a:extLst>
                </p:cNvPr>
                <p:cNvSpPr/>
                <p:nvPr/>
              </p:nvSpPr>
              <p:spPr>
                <a:xfrm flipH="1">
                  <a:off x="4241392" y="1973531"/>
                  <a:ext cx="491780" cy="575811"/>
                </a:xfrm>
                <a:custGeom>
                  <a:avLst/>
                  <a:gdLst>
                    <a:gd name="connsiteX0" fmla="*/ 264689 w 593446"/>
                    <a:gd name="connsiteY0" fmla="*/ 0 h 575811"/>
                    <a:gd name="connsiteX1" fmla="*/ 281788 w 593446"/>
                    <a:gd name="connsiteY1" fmla="*/ 136697 h 575811"/>
                    <a:gd name="connsiteX2" fmla="*/ 282927 w 593446"/>
                    <a:gd name="connsiteY2" fmla="*/ 138201 h 575811"/>
                    <a:gd name="connsiteX3" fmla="*/ 593445 w 593446"/>
                    <a:gd name="connsiteY3" fmla="*/ 421568 h 575811"/>
                    <a:gd name="connsiteX4" fmla="*/ 593446 w 593446"/>
                    <a:gd name="connsiteY4" fmla="*/ 421569 h 575811"/>
                    <a:gd name="connsiteX5" fmla="*/ 386260 w 593446"/>
                    <a:gd name="connsiteY5" fmla="*/ 454536 h 575811"/>
                    <a:gd name="connsiteX6" fmla="*/ 370502 w 593446"/>
                    <a:gd name="connsiteY6" fmla="*/ 447747 h 575811"/>
                    <a:gd name="connsiteX7" fmla="*/ 409325 w 593446"/>
                    <a:gd name="connsiteY7" fmla="*/ 539788 h 575811"/>
                    <a:gd name="connsiteX8" fmla="*/ 409325 w 593446"/>
                    <a:gd name="connsiteY8" fmla="*/ 539789 h 575811"/>
                    <a:gd name="connsiteX9" fmla="*/ 248271 w 593446"/>
                    <a:gd name="connsiteY9" fmla="*/ 498217 h 575811"/>
                    <a:gd name="connsiteX10" fmla="*/ 185106 w 593446"/>
                    <a:gd name="connsiteY10" fmla="*/ 426309 h 575811"/>
                    <a:gd name="connsiteX11" fmla="*/ 185589 w 593446"/>
                    <a:gd name="connsiteY11" fmla="*/ 436921 h 575811"/>
                    <a:gd name="connsiteX12" fmla="*/ 204788 w 593446"/>
                    <a:gd name="connsiteY12" fmla="*/ 575810 h 575811"/>
                    <a:gd name="connsiteX13" fmla="*/ 204788 w 593446"/>
                    <a:gd name="connsiteY13" fmla="*/ 575811 h 575811"/>
                    <a:gd name="connsiteX14" fmla="*/ 0 w 593446"/>
                    <a:gd name="connsiteY14" fmla="*/ 296396 h 575811"/>
                    <a:gd name="connsiteX15" fmla="*/ 204788 w 593446"/>
                    <a:gd name="connsiteY15" fmla="*/ 16981 h 575811"/>
                    <a:gd name="connsiteX16" fmla="*/ 202682 w 593446"/>
                    <a:gd name="connsiteY16" fmla="*/ 32214 h 575811"/>
                    <a:gd name="connsiteX17" fmla="*/ 203810 w 593446"/>
                    <a:gd name="connsiteY17" fmla="*/ 33703 h 575811"/>
                    <a:gd name="connsiteX18" fmla="*/ 226293 w 593446"/>
                    <a:gd name="connsiteY18" fmla="*/ 16166 h 575811"/>
                    <a:gd name="connsiteX19" fmla="*/ 264689 w 593446"/>
                    <a:gd name="connsiteY19" fmla="*/ 0 h 5758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93446" h="575811">
                      <a:moveTo>
                        <a:pt x="264689" y="0"/>
                      </a:moveTo>
                      <a:lnTo>
                        <a:pt x="281788" y="136697"/>
                      </a:lnTo>
                      <a:lnTo>
                        <a:pt x="282927" y="138201"/>
                      </a:lnTo>
                      <a:cubicBezTo>
                        <a:pt x="372857" y="246232"/>
                        <a:pt x="478100" y="342424"/>
                        <a:pt x="593445" y="421568"/>
                      </a:cubicBezTo>
                      <a:lnTo>
                        <a:pt x="593446" y="421569"/>
                      </a:lnTo>
                      <a:cubicBezTo>
                        <a:pt x="543462" y="471553"/>
                        <a:pt x="464839" y="481068"/>
                        <a:pt x="386260" y="454536"/>
                      </a:cubicBezTo>
                      <a:lnTo>
                        <a:pt x="370502" y="447747"/>
                      </a:lnTo>
                      <a:lnTo>
                        <a:pt x="409325" y="539788"/>
                      </a:lnTo>
                      <a:lnTo>
                        <a:pt x="409325" y="539789"/>
                      </a:lnTo>
                      <a:cubicBezTo>
                        <a:pt x="354701" y="554425"/>
                        <a:pt x="297154" y="537467"/>
                        <a:pt x="248271" y="498217"/>
                      </a:cubicBezTo>
                      <a:lnTo>
                        <a:pt x="185106" y="426309"/>
                      </a:lnTo>
                      <a:lnTo>
                        <a:pt x="185589" y="436921"/>
                      </a:lnTo>
                      <a:cubicBezTo>
                        <a:pt x="189856" y="483581"/>
                        <a:pt x="196255" y="529969"/>
                        <a:pt x="204788" y="575810"/>
                      </a:cubicBezTo>
                      <a:lnTo>
                        <a:pt x="204788" y="575811"/>
                      </a:lnTo>
                      <a:cubicBezTo>
                        <a:pt x="91687" y="575811"/>
                        <a:pt x="0" y="450713"/>
                        <a:pt x="0" y="296396"/>
                      </a:cubicBezTo>
                      <a:cubicBezTo>
                        <a:pt x="0" y="142079"/>
                        <a:pt x="91687" y="16981"/>
                        <a:pt x="204788" y="16981"/>
                      </a:cubicBezTo>
                      <a:lnTo>
                        <a:pt x="202682" y="32214"/>
                      </a:lnTo>
                      <a:lnTo>
                        <a:pt x="203810" y="33703"/>
                      </a:lnTo>
                      <a:lnTo>
                        <a:pt x="226293" y="16166"/>
                      </a:lnTo>
                      <a:cubicBezTo>
                        <a:pt x="238206" y="9120"/>
                        <a:pt x="251033" y="3659"/>
                        <a:pt x="26468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8260543B-413C-78AE-B693-1A445C644917}"/>
                    </a:ext>
                  </a:extLst>
                </p:cNvPr>
                <p:cNvSpPr/>
                <p:nvPr/>
              </p:nvSpPr>
              <p:spPr>
                <a:xfrm flipH="1">
                  <a:off x="4417604" y="1900013"/>
                  <a:ext cx="444156" cy="587599"/>
                </a:xfrm>
                <a:custGeom>
                  <a:avLst/>
                  <a:gdLst>
                    <a:gd name="connsiteX0" fmla="*/ 264689 w 593446"/>
                    <a:gd name="connsiteY0" fmla="*/ 0 h 575811"/>
                    <a:gd name="connsiteX1" fmla="*/ 281788 w 593446"/>
                    <a:gd name="connsiteY1" fmla="*/ 136697 h 575811"/>
                    <a:gd name="connsiteX2" fmla="*/ 282927 w 593446"/>
                    <a:gd name="connsiteY2" fmla="*/ 138201 h 575811"/>
                    <a:gd name="connsiteX3" fmla="*/ 593445 w 593446"/>
                    <a:gd name="connsiteY3" fmla="*/ 421568 h 575811"/>
                    <a:gd name="connsiteX4" fmla="*/ 593446 w 593446"/>
                    <a:gd name="connsiteY4" fmla="*/ 421569 h 575811"/>
                    <a:gd name="connsiteX5" fmla="*/ 386260 w 593446"/>
                    <a:gd name="connsiteY5" fmla="*/ 454536 h 575811"/>
                    <a:gd name="connsiteX6" fmla="*/ 370502 w 593446"/>
                    <a:gd name="connsiteY6" fmla="*/ 447747 h 575811"/>
                    <a:gd name="connsiteX7" fmla="*/ 409325 w 593446"/>
                    <a:gd name="connsiteY7" fmla="*/ 539788 h 575811"/>
                    <a:gd name="connsiteX8" fmla="*/ 409325 w 593446"/>
                    <a:gd name="connsiteY8" fmla="*/ 539789 h 575811"/>
                    <a:gd name="connsiteX9" fmla="*/ 248271 w 593446"/>
                    <a:gd name="connsiteY9" fmla="*/ 498217 h 575811"/>
                    <a:gd name="connsiteX10" fmla="*/ 185106 w 593446"/>
                    <a:gd name="connsiteY10" fmla="*/ 426309 h 575811"/>
                    <a:gd name="connsiteX11" fmla="*/ 185589 w 593446"/>
                    <a:gd name="connsiteY11" fmla="*/ 436921 h 575811"/>
                    <a:gd name="connsiteX12" fmla="*/ 204788 w 593446"/>
                    <a:gd name="connsiteY12" fmla="*/ 575810 h 575811"/>
                    <a:gd name="connsiteX13" fmla="*/ 204788 w 593446"/>
                    <a:gd name="connsiteY13" fmla="*/ 575811 h 575811"/>
                    <a:gd name="connsiteX14" fmla="*/ 0 w 593446"/>
                    <a:gd name="connsiteY14" fmla="*/ 296396 h 575811"/>
                    <a:gd name="connsiteX15" fmla="*/ 204788 w 593446"/>
                    <a:gd name="connsiteY15" fmla="*/ 16981 h 575811"/>
                    <a:gd name="connsiteX16" fmla="*/ 202682 w 593446"/>
                    <a:gd name="connsiteY16" fmla="*/ 32214 h 575811"/>
                    <a:gd name="connsiteX17" fmla="*/ 203810 w 593446"/>
                    <a:gd name="connsiteY17" fmla="*/ 33703 h 575811"/>
                    <a:gd name="connsiteX18" fmla="*/ 226293 w 593446"/>
                    <a:gd name="connsiteY18" fmla="*/ 16166 h 575811"/>
                    <a:gd name="connsiteX19" fmla="*/ 264689 w 593446"/>
                    <a:gd name="connsiteY19" fmla="*/ 0 h 5758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93446" h="575811">
                      <a:moveTo>
                        <a:pt x="264689" y="0"/>
                      </a:moveTo>
                      <a:lnTo>
                        <a:pt x="281788" y="136697"/>
                      </a:lnTo>
                      <a:lnTo>
                        <a:pt x="282927" y="138201"/>
                      </a:lnTo>
                      <a:cubicBezTo>
                        <a:pt x="372857" y="246232"/>
                        <a:pt x="478100" y="342424"/>
                        <a:pt x="593445" y="421568"/>
                      </a:cubicBezTo>
                      <a:lnTo>
                        <a:pt x="593446" y="421569"/>
                      </a:lnTo>
                      <a:cubicBezTo>
                        <a:pt x="543462" y="471553"/>
                        <a:pt x="464839" y="481068"/>
                        <a:pt x="386260" y="454536"/>
                      </a:cubicBezTo>
                      <a:lnTo>
                        <a:pt x="370502" y="447747"/>
                      </a:lnTo>
                      <a:lnTo>
                        <a:pt x="409325" y="539788"/>
                      </a:lnTo>
                      <a:lnTo>
                        <a:pt x="409325" y="539789"/>
                      </a:lnTo>
                      <a:cubicBezTo>
                        <a:pt x="354701" y="554425"/>
                        <a:pt x="297154" y="537467"/>
                        <a:pt x="248271" y="498217"/>
                      </a:cubicBezTo>
                      <a:lnTo>
                        <a:pt x="185106" y="426309"/>
                      </a:lnTo>
                      <a:lnTo>
                        <a:pt x="185589" y="436921"/>
                      </a:lnTo>
                      <a:cubicBezTo>
                        <a:pt x="189856" y="483581"/>
                        <a:pt x="196255" y="529969"/>
                        <a:pt x="204788" y="575810"/>
                      </a:cubicBezTo>
                      <a:lnTo>
                        <a:pt x="204788" y="575811"/>
                      </a:lnTo>
                      <a:cubicBezTo>
                        <a:pt x="91687" y="575811"/>
                        <a:pt x="0" y="450713"/>
                        <a:pt x="0" y="296396"/>
                      </a:cubicBezTo>
                      <a:cubicBezTo>
                        <a:pt x="0" y="142079"/>
                        <a:pt x="91687" y="16981"/>
                        <a:pt x="204788" y="16981"/>
                      </a:cubicBezTo>
                      <a:lnTo>
                        <a:pt x="202682" y="32214"/>
                      </a:lnTo>
                      <a:lnTo>
                        <a:pt x="203810" y="33703"/>
                      </a:lnTo>
                      <a:lnTo>
                        <a:pt x="226293" y="16166"/>
                      </a:lnTo>
                      <a:cubicBezTo>
                        <a:pt x="238206" y="9120"/>
                        <a:pt x="251033" y="3659"/>
                        <a:pt x="264689" y="0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2BC0C749-55A2-4D21-1A04-F56BFECF40E0}"/>
                    </a:ext>
                  </a:extLst>
                </p:cNvPr>
                <p:cNvSpPr/>
                <p:nvPr/>
              </p:nvSpPr>
              <p:spPr>
                <a:xfrm>
                  <a:off x="5018432" y="1900013"/>
                  <a:ext cx="444156" cy="587599"/>
                </a:xfrm>
                <a:custGeom>
                  <a:avLst/>
                  <a:gdLst>
                    <a:gd name="connsiteX0" fmla="*/ 264689 w 593446"/>
                    <a:gd name="connsiteY0" fmla="*/ 0 h 575811"/>
                    <a:gd name="connsiteX1" fmla="*/ 281788 w 593446"/>
                    <a:gd name="connsiteY1" fmla="*/ 136697 h 575811"/>
                    <a:gd name="connsiteX2" fmla="*/ 282927 w 593446"/>
                    <a:gd name="connsiteY2" fmla="*/ 138201 h 575811"/>
                    <a:gd name="connsiteX3" fmla="*/ 593445 w 593446"/>
                    <a:gd name="connsiteY3" fmla="*/ 421568 h 575811"/>
                    <a:gd name="connsiteX4" fmla="*/ 593446 w 593446"/>
                    <a:gd name="connsiteY4" fmla="*/ 421569 h 575811"/>
                    <a:gd name="connsiteX5" fmla="*/ 386260 w 593446"/>
                    <a:gd name="connsiteY5" fmla="*/ 454536 h 575811"/>
                    <a:gd name="connsiteX6" fmla="*/ 370502 w 593446"/>
                    <a:gd name="connsiteY6" fmla="*/ 447747 h 575811"/>
                    <a:gd name="connsiteX7" fmla="*/ 409325 w 593446"/>
                    <a:gd name="connsiteY7" fmla="*/ 539788 h 575811"/>
                    <a:gd name="connsiteX8" fmla="*/ 409325 w 593446"/>
                    <a:gd name="connsiteY8" fmla="*/ 539789 h 575811"/>
                    <a:gd name="connsiteX9" fmla="*/ 248271 w 593446"/>
                    <a:gd name="connsiteY9" fmla="*/ 498217 h 575811"/>
                    <a:gd name="connsiteX10" fmla="*/ 185106 w 593446"/>
                    <a:gd name="connsiteY10" fmla="*/ 426309 h 575811"/>
                    <a:gd name="connsiteX11" fmla="*/ 185589 w 593446"/>
                    <a:gd name="connsiteY11" fmla="*/ 436921 h 575811"/>
                    <a:gd name="connsiteX12" fmla="*/ 204788 w 593446"/>
                    <a:gd name="connsiteY12" fmla="*/ 575810 h 575811"/>
                    <a:gd name="connsiteX13" fmla="*/ 204788 w 593446"/>
                    <a:gd name="connsiteY13" fmla="*/ 575811 h 575811"/>
                    <a:gd name="connsiteX14" fmla="*/ 0 w 593446"/>
                    <a:gd name="connsiteY14" fmla="*/ 296396 h 575811"/>
                    <a:gd name="connsiteX15" fmla="*/ 204788 w 593446"/>
                    <a:gd name="connsiteY15" fmla="*/ 16981 h 575811"/>
                    <a:gd name="connsiteX16" fmla="*/ 202682 w 593446"/>
                    <a:gd name="connsiteY16" fmla="*/ 32214 h 575811"/>
                    <a:gd name="connsiteX17" fmla="*/ 203810 w 593446"/>
                    <a:gd name="connsiteY17" fmla="*/ 33703 h 575811"/>
                    <a:gd name="connsiteX18" fmla="*/ 226293 w 593446"/>
                    <a:gd name="connsiteY18" fmla="*/ 16166 h 575811"/>
                    <a:gd name="connsiteX19" fmla="*/ 264689 w 593446"/>
                    <a:gd name="connsiteY19" fmla="*/ 0 h 5758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93446" h="575811">
                      <a:moveTo>
                        <a:pt x="264689" y="0"/>
                      </a:moveTo>
                      <a:lnTo>
                        <a:pt x="281788" y="136697"/>
                      </a:lnTo>
                      <a:lnTo>
                        <a:pt x="282927" y="138201"/>
                      </a:lnTo>
                      <a:cubicBezTo>
                        <a:pt x="372857" y="246232"/>
                        <a:pt x="478100" y="342424"/>
                        <a:pt x="593445" y="421568"/>
                      </a:cubicBezTo>
                      <a:lnTo>
                        <a:pt x="593446" y="421569"/>
                      </a:lnTo>
                      <a:cubicBezTo>
                        <a:pt x="543462" y="471553"/>
                        <a:pt x="464839" y="481068"/>
                        <a:pt x="386260" y="454536"/>
                      </a:cubicBezTo>
                      <a:lnTo>
                        <a:pt x="370502" y="447747"/>
                      </a:lnTo>
                      <a:lnTo>
                        <a:pt x="409325" y="539788"/>
                      </a:lnTo>
                      <a:lnTo>
                        <a:pt x="409325" y="539789"/>
                      </a:lnTo>
                      <a:cubicBezTo>
                        <a:pt x="354701" y="554425"/>
                        <a:pt x="297154" y="537467"/>
                        <a:pt x="248271" y="498217"/>
                      </a:cubicBezTo>
                      <a:lnTo>
                        <a:pt x="185106" y="426309"/>
                      </a:lnTo>
                      <a:lnTo>
                        <a:pt x="185589" y="436921"/>
                      </a:lnTo>
                      <a:cubicBezTo>
                        <a:pt x="189856" y="483581"/>
                        <a:pt x="196255" y="529969"/>
                        <a:pt x="204788" y="575810"/>
                      </a:cubicBezTo>
                      <a:lnTo>
                        <a:pt x="204788" y="575811"/>
                      </a:lnTo>
                      <a:cubicBezTo>
                        <a:pt x="91687" y="575811"/>
                        <a:pt x="0" y="450713"/>
                        <a:pt x="0" y="296396"/>
                      </a:cubicBezTo>
                      <a:cubicBezTo>
                        <a:pt x="0" y="142079"/>
                        <a:pt x="91687" y="16981"/>
                        <a:pt x="204788" y="16981"/>
                      </a:cubicBezTo>
                      <a:lnTo>
                        <a:pt x="202682" y="32214"/>
                      </a:lnTo>
                      <a:lnTo>
                        <a:pt x="203810" y="33703"/>
                      </a:lnTo>
                      <a:lnTo>
                        <a:pt x="226293" y="16166"/>
                      </a:lnTo>
                      <a:cubicBezTo>
                        <a:pt x="238206" y="9120"/>
                        <a:pt x="251033" y="3659"/>
                        <a:pt x="264689" y="0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8" name="グループ化 107">
                  <a:extLst>
                    <a:ext uri="{FF2B5EF4-FFF2-40B4-BE49-F238E27FC236}">
                      <a16:creationId xmlns:a16="http://schemas.microsoft.com/office/drawing/2014/main" id="{FC345F9E-BD1C-0B07-BC95-93F9119B7676}"/>
                    </a:ext>
                  </a:extLst>
                </p:cNvPr>
                <p:cNvGrpSpPr/>
                <p:nvPr/>
              </p:nvGrpSpPr>
              <p:grpSpPr>
                <a:xfrm>
                  <a:off x="4376114" y="2247870"/>
                  <a:ext cx="1139046" cy="1296578"/>
                  <a:chOff x="2871512" y="2247870"/>
                  <a:chExt cx="1139046" cy="1296578"/>
                </a:xfrm>
              </p:grpSpPr>
              <p:sp>
                <p:nvSpPr>
                  <p:cNvPr id="128" name="フリーフォーム: 図形 127">
                    <a:extLst>
                      <a:ext uri="{FF2B5EF4-FFF2-40B4-BE49-F238E27FC236}">
                        <a16:creationId xmlns:a16="http://schemas.microsoft.com/office/drawing/2014/main" id="{732AECFC-7114-415A-9A30-4DEBC0445F51}"/>
                      </a:ext>
                    </a:extLst>
                  </p:cNvPr>
                  <p:cNvSpPr/>
                  <p:nvPr/>
                </p:nvSpPr>
                <p:spPr>
                  <a:xfrm>
                    <a:off x="3170544" y="2247870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29" name="グループ化 128">
                    <a:extLst>
                      <a:ext uri="{FF2B5EF4-FFF2-40B4-BE49-F238E27FC236}">
                        <a16:creationId xmlns:a16="http://schemas.microsoft.com/office/drawing/2014/main" id="{3F940B29-EB58-46B3-8820-D68362199984}"/>
                      </a:ext>
                    </a:extLst>
                  </p:cNvPr>
                  <p:cNvGrpSpPr/>
                  <p:nvPr/>
                </p:nvGrpSpPr>
                <p:grpSpPr>
                  <a:xfrm>
                    <a:off x="2871512" y="2524123"/>
                    <a:ext cx="1139046" cy="1020325"/>
                    <a:chOff x="2871512" y="2524123"/>
                    <a:chExt cx="1139046" cy="1020325"/>
                  </a:xfrm>
                </p:grpSpPr>
                <p:sp>
                  <p:nvSpPr>
                    <p:cNvPr id="130" name="フリーフォーム: 図形 129">
                      <a:extLst>
                        <a:ext uri="{FF2B5EF4-FFF2-40B4-BE49-F238E27FC236}">
                          <a16:creationId xmlns:a16="http://schemas.microsoft.com/office/drawing/2014/main" id="{BEA4EC16-6DE2-D505-D4AE-C0F683361EA3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862077" y="2631372"/>
                      <a:ext cx="148481" cy="913076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solidFill>
                      <a:srgbClr val="FFCCFF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1" name="フリーフォーム: 図形 130">
                      <a:extLst>
                        <a:ext uri="{FF2B5EF4-FFF2-40B4-BE49-F238E27FC236}">
                          <a16:creationId xmlns:a16="http://schemas.microsoft.com/office/drawing/2014/main" id="{B50F8609-0DAF-E2C4-96E4-3167F8E8BF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71512" y="2627540"/>
                      <a:ext cx="149189" cy="916908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solidFill>
                      <a:srgbClr val="FFCCFF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2" name="フリーフォーム: 図形 131">
                      <a:extLst>
                        <a:ext uri="{FF2B5EF4-FFF2-40B4-BE49-F238E27FC236}">
                          <a16:creationId xmlns:a16="http://schemas.microsoft.com/office/drawing/2014/main" id="{E9441C94-2512-5B7E-9F67-52B3E58800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5456" y="2527355"/>
                      <a:ext cx="974009" cy="1017093"/>
                    </a:xfrm>
                    <a:custGeom>
                      <a:avLst/>
                      <a:gdLst>
                        <a:gd name="connsiteX0" fmla="*/ 251752 w 974009"/>
                        <a:gd name="connsiteY0" fmla="*/ 0 h 1017093"/>
                        <a:gd name="connsiteX1" fmla="*/ 276467 w 974009"/>
                        <a:gd name="connsiteY1" fmla="*/ 0 h 1017093"/>
                        <a:gd name="connsiteX2" fmla="*/ 277876 w 974009"/>
                        <a:gd name="connsiteY2" fmla="*/ 12435 h 1017093"/>
                        <a:gd name="connsiteX3" fmla="*/ 483120 w 974009"/>
                        <a:gd name="connsiteY3" fmla="*/ 161195 h 1017093"/>
                        <a:gd name="connsiteX4" fmla="*/ 688364 w 974009"/>
                        <a:gd name="connsiteY4" fmla="*/ 12435 h 1017093"/>
                        <a:gd name="connsiteX5" fmla="*/ 689774 w 974009"/>
                        <a:gd name="connsiteY5" fmla="*/ 0 h 1017093"/>
                        <a:gd name="connsiteX6" fmla="*/ 722257 w 974009"/>
                        <a:gd name="connsiteY6" fmla="*/ 0 h 1017093"/>
                        <a:gd name="connsiteX7" fmla="*/ 974009 w 974009"/>
                        <a:gd name="connsiteY7" fmla="*/ 251752 h 1017093"/>
                        <a:gd name="connsiteX8" fmla="*/ 974009 w 974009"/>
                        <a:gd name="connsiteY8" fmla="*/ 1017093 h 1017093"/>
                        <a:gd name="connsiteX9" fmla="*/ 0 w 974009"/>
                        <a:gd name="connsiteY9" fmla="*/ 1017093 h 1017093"/>
                        <a:gd name="connsiteX10" fmla="*/ 0 w 974009"/>
                        <a:gd name="connsiteY10" fmla="*/ 251752 h 1017093"/>
                        <a:gd name="connsiteX11" fmla="*/ 251752 w 974009"/>
                        <a:gd name="connsiteY11" fmla="*/ 0 h 10170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974009" h="1017093">
                          <a:moveTo>
                            <a:pt x="251752" y="0"/>
                          </a:moveTo>
                          <a:lnTo>
                            <a:pt x="276467" y="0"/>
                          </a:lnTo>
                          <a:lnTo>
                            <a:pt x="277876" y="12435"/>
                          </a:lnTo>
                          <a:cubicBezTo>
                            <a:pt x="297411" y="97333"/>
                            <a:pt x="381879" y="161195"/>
                            <a:pt x="483120" y="161195"/>
                          </a:cubicBezTo>
                          <a:cubicBezTo>
                            <a:pt x="584361" y="161195"/>
                            <a:pt x="668829" y="97333"/>
                            <a:pt x="688364" y="12435"/>
                          </a:cubicBezTo>
                          <a:lnTo>
                            <a:pt x="689774" y="0"/>
                          </a:lnTo>
                          <a:lnTo>
                            <a:pt x="722257" y="0"/>
                          </a:lnTo>
                          <a:cubicBezTo>
                            <a:pt x="861296" y="0"/>
                            <a:pt x="974009" y="112713"/>
                            <a:pt x="974009" y="251752"/>
                          </a:cubicBezTo>
                          <a:lnTo>
                            <a:pt x="974009" y="1017093"/>
                          </a:lnTo>
                          <a:lnTo>
                            <a:pt x="0" y="1017093"/>
                          </a:lnTo>
                          <a:lnTo>
                            <a:pt x="0" y="251752"/>
                          </a:lnTo>
                          <a:cubicBezTo>
                            <a:pt x="0" y="112713"/>
                            <a:pt x="112713" y="0"/>
                            <a:pt x="251752" y="0"/>
                          </a:cubicBezTo>
                          <a:close/>
                        </a:path>
                      </a:pathLst>
                    </a:custGeom>
                    <a:solidFill>
                      <a:srgbClr val="FFCCFF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3" name="フリーフォーム: 図形 132">
                      <a:extLst>
                        <a:ext uri="{FF2B5EF4-FFF2-40B4-BE49-F238E27FC236}">
                          <a16:creationId xmlns:a16="http://schemas.microsoft.com/office/drawing/2014/main" id="{D06D9510-BFD9-CBB1-5157-C4E64C2C62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2409" y="2524123"/>
                      <a:ext cx="452336" cy="187736"/>
                    </a:xfrm>
                    <a:custGeom>
                      <a:avLst/>
                      <a:gdLst>
                        <a:gd name="connsiteX0" fmla="*/ 0 w 452336"/>
                        <a:gd name="connsiteY0" fmla="*/ 0 h 187736"/>
                        <a:gd name="connsiteX1" fmla="*/ 45257 w 452336"/>
                        <a:gd name="connsiteY1" fmla="*/ 0 h 187736"/>
                        <a:gd name="connsiteX2" fmla="*/ 61048 w 452336"/>
                        <a:gd name="connsiteY2" fmla="*/ 40920 h 187736"/>
                        <a:gd name="connsiteX3" fmla="*/ 226168 w 452336"/>
                        <a:gd name="connsiteY3" fmla="*/ 135489 h 187736"/>
                        <a:gd name="connsiteX4" fmla="*/ 391288 w 452336"/>
                        <a:gd name="connsiteY4" fmla="*/ 40920 h 187736"/>
                        <a:gd name="connsiteX5" fmla="*/ 407079 w 452336"/>
                        <a:gd name="connsiteY5" fmla="*/ 0 h 187736"/>
                        <a:gd name="connsiteX6" fmla="*/ 452336 w 452336"/>
                        <a:gd name="connsiteY6" fmla="*/ 0 h 187736"/>
                        <a:gd name="connsiteX7" fmla="*/ 450793 w 452336"/>
                        <a:gd name="connsiteY7" fmla="*/ 14483 h 187736"/>
                        <a:gd name="connsiteX8" fmla="*/ 226168 w 452336"/>
                        <a:gd name="connsiteY8" fmla="*/ 187736 h 187736"/>
                        <a:gd name="connsiteX9" fmla="*/ 1542 w 452336"/>
                        <a:gd name="connsiteY9" fmla="*/ 14483 h 1877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52336" h="187736">
                          <a:moveTo>
                            <a:pt x="0" y="0"/>
                          </a:moveTo>
                          <a:lnTo>
                            <a:pt x="45257" y="0"/>
                          </a:lnTo>
                          <a:lnTo>
                            <a:pt x="61048" y="40920"/>
                          </a:lnTo>
                          <a:cubicBezTo>
                            <a:pt x="94910" y="97617"/>
                            <a:pt x="156191" y="135489"/>
                            <a:pt x="226168" y="135489"/>
                          </a:cubicBezTo>
                          <a:cubicBezTo>
                            <a:pt x="296144" y="135489"/>
                            <a:pt x="357425" y="97617"/>
                            <a:pt x="391288" y="40920"/>
                          </a:cubicBezTo>
                          <a:lnTo>
                            <a:pt x="407079" y="0"/>
                          </a:lnTo>
                          <a:lnTo>
                            <a:pt x="452336" y="0"/>
                          </a:lnTo>
                          <a:lnTo>
                            <a:pt x="450793" y="14483"/>
                          </a:lnTo>
                          <a:cubicBezTo>
                            <a:pt x="429413" y="113359"/>
                            <a:pt x="336969" y="187736"/>
                            <a:pt x="226168" y="187736"/>
                          </a:cubicBezTo>
                          <a:cubicBezTo>
                            <a:pt x="115366" y="187736"/>
                            <a:pt x="22922" y="113359"/>
                            <a:pt x="1542" y="14483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4" name="フリーフォーム: 図形 133">
                      <a:extLst>
                        <a:ext uri="{FF2B5EF4-FFF2-40B4-BE49-F238E27FC236}">
                          <a16:creationId xmlns:a16="http://schemas.microsoft.com/office/drawing/2014/main" id="{34901948-7B9B-589B-3F8F-3BF26CC2B9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27600" y="2727055"/>
                      <a:ext cx="244238" cy="244238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5" name="フリーフォーム: 図形 134">
                      <a:extLst>
                        <a:ext uri="{FF2B5EF4-FFF2-40B4-BE49-F238E27FC236}">
                          <a16:creationId xmlns:a16="http://schemas.microsoft.com/office/drawing/2014/main" id="{93D26946-4404-F1F5-B074-31600F1E00C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05045" y="2853393"/>
                      <a:ext cx="338576" cy="338576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6" name="フリーフォーム: 図形 135">
                      <a:extLst>
                        <a:ext uri="{FF2B5EF4-FFF2-40B4-BE49-F238E27FC236}">
                          <a16:creationId xmlns:a16="http://schemas.microsoft.com/office/drawing/2014/main" id="{D710949F-A28E-8D7B-FB25-6D3B2C66BB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04453" y="2663611"/>
                      <a:ext cx="259192" cy="259192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7" name="フリーフォーム: 図形 136">
                      <a:extLst>
                        <a:ext uri="{FF2B5EF4-FFF2-40B4-BE49-F238E27FC236}">
                          <a16:creationId xmlns:a16="http://schemas.microsoft.com/office/drawing/2014/main" id="{B79C29A1-149E-4CFC-45EE-191B28440EC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43848" y="3030774"/>
                      <a:ext cx="158696" cy="158696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8" name="フリーフォーム: 図形 137">
                      <a:extLst>
                        <a:ext uri="{FF2B5EF4-FFF2-40B4-BE49-F238E27FC236}">
                          <a16:creationId xmlns:a16="http://schemas.microsoft.com/office/drawing/2014/main" id="{82451AEA-9A98-E60B-9B1A-8AB87F8E02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70457" y="3211366"/>
                      <a:ext cx="284381" cy="284381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9" name="フリーフォーム: 図形 138">
                      <a:extLst>
                        <a:ext uri="{FF2B5EF4-FFF2-40B4-BE49-F238E27FC236}">
                          <a16:creationId xmlns:a16="http://schemas.microsoft.com/office/drawing/2014/main" id="{C7950BDC-FEF4-0A87-9787-C4670138B0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30499" y="3248951"/>
                      <a:ext cx="233049" cy="233049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0" name="フリーフォーム: 図形 139">
                      <a:extLst>
                        <a:ext uri="{FF2B5EF4-FFF2-40B4-BE49-F238E27FC236}">
                          <a16:creationId xmlns:a16="http://schemas.microsoft.com/office/drawing/2014/main" id="{39D011DD-37E0-F61F-DD39-F5223BF00F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45032" y="3006560"/>
                      <a:ext cx="158696" cy="158696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09" name="グループ化 108">
                  <a:extLst>
                    <a:ext uri="{FF2B5EF4-FFF2-40B4-BE49-F238E27FC236}">
                      <a16:creationId xmlns:a16="http://schemas.microsoft.com/office/drawing/2014/main" id="{85826670-2D43-7CDC-BDBE-BC532C9FA586}"/>
                    </a:ext>
                  </a:extLst>
                </p:cNvPr>
                <p:cNvGrpSpPr/>
                <p:nvPr/>
              </p:nvGrpSpPr>
              <p:grpSpPr>
                <a:xfrm>
                  <a:off x="4408557" y="1380611"/>
                  <a:ext cx="1086287" cy="1024894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121" name="グループ化 120">
                    <a:extLst>
                      <a:ext uri="{FF2B5EF4-FFF2-40B4-BE49-F238E27FC236}">
                        <a16:creationId xmlns:a16="http://schemas.microsoft.com/office/drawing/2014/main" id="{72CEE02A-1DBF-B6D8-1AEB-7A8FDB32FCB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6" name="円/楕円 159">
                      <a:extLst>
                        <a:ext uri="{FF2B5EF4-FFF2-40B4-BE49-F238E27FC236}">
                          <a16:creationId xmlns:a16="http://schemas.microsoft.com/office/drawing/2014/main" id="{331208E9-9F6A-B52B-4066-94CF814B8C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7" name="円/楕円 160">
                      <a:extLst>
                        <a:ext uri="{FF2B5EF4-FFF2-40B4-BE49-F238E27FC236}">
                          <a16:creationId xmlns:a16="http://schemas.microsoft.com/office/drawing/2014/main" id="{DAACEA92-B4E9-0328-9B21-BD3F32EDCF2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22" name="グループ化 121">
                    <a:extLst>
                      <a:ext uri="{FF2B5EF4-FFF2-40B4-BE49-F238E27FC236}">
                        <a16:creationId xmlns:a16="http://schemas.microsoft.com/office/drawing/2014/main" id="{DFD99827-02DC-B4EF-112D-A5A8ED18679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4" name="円/楕円 157">
                      <a:extLst>
                        <a:ext uri="{FF2B5EF4-FFF2-40B4-BE49-F238E27FC236}">
                          <a16:creationId xmlns:a16="http://schemas.microsoft.com/office/drawing/2014/main" id="{934D724D-1CAB-FE87-4E6A-229587BE23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5" name="円/楕円 158">
                      <a:extLst>
                        <a:ext uri="{FF2B5EF4-FFF2-40B4-BE49-F238E27FC236}">
                          <a16:creationId xmlns:a16="http://schemas.microsoft.com/office/drawing/2014/main" id="{8CAAF53C-5279-7428-20E1-0200A3339E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3" name="円/楕円 156">
                    <a:extLst>
                      <a:ext uri="{FF2B5EF4-FFF2-40B4-BE49-F238E27FC236}">
                        <a16:creationId xmlns:a16="http://schemas.microsoft.com/office/drawing/2014/main" id="{3E297401-F29F-EB8E-0587-A404CE41B3F0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0" name="月 109">
                  <a:extLst>
                    <a:ext uri="{FF2B5EF4-FFF2-40B4-BE49-F238E27FC236}">
                      <a16:creationId xmlns:a16="http://schemas.microsoft.com/office/drawing/2014/main" id="{D0BA2439-1ECC-FEFB-AD66-1689268BFC21}"/>
                    </a:ext>
                  </a:extLst>
                </p:cNvPr>
                <p:cNvSpPr/>
                <p:nvPr/>
              </p:nvSpPr>
              <p:spPr>
                <a:xfrm>
                  <a:off x="4511872" y="1553825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" name="月 110">
                  <a:extLst>
                    <a:ext uri="{FF2B5EF4-FFF2-40B4-BE49-F238E27FC236}">
                      <a16:creationId xmlns:a16="http://schemas.microsoft.com/office/drawing/2014/main" id="{3C545BCA-56E8-28B1-5661-D87F5672EC8C}"/>
                    </a:ext>
                  </a:extLst>
                </p:cNvPr>
                <p:cNvSpPr/>
                <p:nvPr/>
              </p:nvSpPr>
              <p:spPr>
                <a:xfrm flipH="1">
                  <a:off x="5287071" y="1553825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2" name="正方形/長方形 67">
                  <a:extLst>
                    <a:ext uri="{FF2B5EF4-FFF2-40B4-BE49-F238E27FC236}">
                      <a16:creationId xmlns:a16="http://schemas.microsoft.com/office/drawing/2014/main" id="{8A4D73DF-BDF4-E533-B725-2CB1A9ED7362}"/>
                    </a:ext>
                  </a:extLst>
                </p:cNvPr>
                <p:cNvSpPr/>
                <p:nvPr/>
              </p:nvSpPr>
              <p:spPr>
                <a:xfrm>
                  <a:off x="4919652" y="2152423"/>
                  <a:ext cx="65249" cy="334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05D32A9C-E4DC-0E84-6C78-3E77E1410417}"/>
                    </a:ext>
                  </a:extLst>
                </p:cNvPr>
                <p:cNvSpPr/>
                <p:nvPr/>
              </p:nvSpPr>
              <p:spPr>
                <a:xfrm>
                  <a:off x="4446972" y="1239640"/>
                  <a:ext cx="1028240" cy="651784"/>
                </a:xfrm>
                <a:custGeom>
                  <a:avLst/>
                  <a:gdLst>
                    <a:gd name="connsiteX0" fmla="*/ 474085 w 1031382"/>
                    <a:gd name="connsiteY0" fmla="*/ 0 h 594179"/>
                    <a:gd name="connsiteX1" fmla="*/ 520965 w 1031382"/>
                    <a:gd name="connsiteY1" fmla="*/ 3715 h 594179"/>
                    <a:gd name="connsiteX2" fmla="*/ 557297 w 1031382"/>
                    <a:gd name="connsiteY2" fmla="*/ 1 h 594179"/>
                    <a:gd name="connsiteX3" fmla="*/ 796709 w 1031382"/>
                    <a:gd name="connsiteY3" fmla="*/ 67334 h 594179"/>
                    <a:gd name="connsiteX4" fmla="*/ 990269 w 1031382"/>
                    <a:gd name="connsiteY4" fmla="*/ 594179 h 594179"/>
                    <a:gd name="connsiteX5" fmla="*/ 990268 w 1031382"/>
                    <a:gd name="connsiteY5" fmla="*/ 594179 h 594179"/>
                    <a:gd name="connsiteX6" fmla="*/ 639436 w 1031382"/>
                    <a:gd name="connsiteY6" fmla="*/ 339739 h 594179"/>
                    <a:gd name="connsiteX7" fmla="*/ 515690 w 1031382"/>
                    <a:gd name="connsiteY7" fmla="*/ 276595 h 594179"/>
                    <a:gd name="connsiteX8" fmla="*/ 391946 w 1031382"/>
                    <a:gd name="connsiteY8" fmla="*/ 339738 h 594179"/>
                    <a:gd name="connsiteX9" fmla="*/ 41114 w 1031382"/>
                    <a:gd name="connsiteY9" fmla="*/ 594178 h 594179"/>
                    <a:gd name="connsiteX10" fmla="*/ 41113 w 1031382"/>
                    <a:gd name="connsiteY10" fmla="*/ 594178 h 594179"/>
                    <a:gd name="connsiteX11" fmla="*/ 234673 w 1031382"/>
                    <a:gd name="connsiteY11" fmla="*/ 67333 h 594179"/>
                    <a:gd name="connsiteX12" fmla="*/ 474085 w 1031382"/>
                    <a:gd name="connsiteY12" fmla="*/ 0 h 594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1382" h="594179">
                      <a:moveTo>
                        <a:pt x="474085" y="0"/>
                      </a:moveTo>
                      <a:lnTo>
                        <a:pt x="520965" y="3715"/>
                      </a:lnTo>
                      <a:lnTo>
                        <a:pt x="557297" y="1"/>
                      </a:lnTo>
                      <a:cubicBezTo>
                        <a:pt x="636256" y="831"/>
                        <a:pt x="719396" y="22698"/>
                        <a:pt x="796709" y="67334"/>
                      </a:cubicBezTo>
                      <a:cubicBezTo>
                        <a:pt x="1002877" y="186366"/>
                        <a:pt x="1089537" y="422242"/>
                        <a:pt x="990269" y="594179"/>
                      </a:cubicBezTo>
                      <a:lnTo>
                        <a:pt x="990268" y="594179"/>
                      </a:lnTo>
                      <a:cubicBezTo>
                        <a:pt x="882758" y="497516"/>
                        <a:pt x="764842" y="412142"/>
                        <a:pt x="639436" y="339739"/>
                      </a:cubicBezTo>
                      <a:lnTo>
                        <a:pt x="515690" y="276595"/>
                      </a:lnTo>
                      <a:lnTo>
                        <a:pt x="391946" y="339738"/>
                      </a:lnTo>
                      <a:cubicBezTo>
                        <a:pt x="266540" y="412141"/>
                        <a:pt x="148624" y="497515"/>
                        <a:pt x="41114" y="594178"/>
                      </a:cubicBezTo>
                      <a:lnTo>
                        <a:pt x="41113" y="594178"/>
                      </a:lnTo>
                      <a:cubicBezTo>
                        <a:pt x="-58155" y="422241"/>
                        <a:pt x="28505" y="186365"/>
                        <a:pt x="234673" y="67333"/>
                      </a:cubicBezTo>
                      <a:cubicBezTo>
                        <a:pt x="311986" y="22697"/>
                        <a:pt x="395126" y="830"/>
                        <a:pt x="4740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" name="月 113">
                  <a:extLst>
                    <a:ext uri="{FF2B5EF4-FFF2-40B4-BE49-F238E27FC236}">
                      <a16:creationId xmlns:a16="http://schemas.microsoft.com/office/drawing/2014/main" id="{090CC042-4964-1D66-38D5-68447506558E}"/>
                    </a:ext>
                  </a:extLst>
                </p:cNvPr>
                <p:cNvSpPr/>
                <p:nvPr/>
              </p:nvSpPr>
              <p:spPr>
                <a:xfrm rot="5400000">
                  <a:off x="4683796" y="1622957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" name="月 114">
                  <a:extLst>
                    <a:ext uri="{FF2B5EF4-FFF2-40B4-BE49-F238E27FC236}">
                      <a16:creationId xmlns:a16="http://schemas.microsoft.com/office/drawing/2014/main" id="{A9738EE6-975F-7B38-373B-33979F2DBC77}"/>
                    </a:ext>
                  </a:extLst>
                </p:cNvPr>
                <p:cNvSpPr/>
                <p:nvPr/>
              </p:nvSpPr>
              <p:spPr>
                <a:xfrm rot="5400000">
                  <a:off x="5166549" y="1622959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A67B5067-22DE-DFEE-53FD-6BC263790EF5}"/>
                    </a:ext>
                  </a:extLst>
                </p:cNvPr>
                <p:cNvSpPr/>
                <p:nvPr/>
              </p:nvSpPr>
              <p:spPr>
                <a:xfrm>
                  <a:off x="4850805" y="2242204"/>
                  <a:ext cx="201787" cy="33706"/>
                </a:xfrm>
                <a:custGeom>
                  <a:avLst/>
                  <a:gdLst>
                    <a:gd name="connsiteX0" fmla="*/ 164771 w 329542"/>
                    <a:gd name="connsiteY0" fmla="*/ 0 h 42863"/>
                    <a:gd name="connsiteX1" fmla="*/ 327104 w 329542"/>
                    <a:gd name="connsiteY1" fmla="*/ 9575 h 42863"/>
                    <a:gd name="connsiteX2" fmla="*/ 329542 w 329542"/>
                    <a:gd name="connsiteY2" fmla="*/ 10414 h 42863"/>
                    <a:gd name="connsiteX3" fmla="*/ 281641 w 329542"/>
                    <a:gd name="connsiteY3" fmla="*/ 33288 h 42863"/>
                    <a:gd name="connsiteX4" fmla="*/ 164771 w 329542"/>
                    <a:gd name="connsiteY4" fmla="*/ 42863 h 42863"/>
                    <a:gd name="connsiteX5" fmla="*/ 47901 w 329542"/>
                    <a:gd name="connsiteY5" fmla="*/ 33288 h 42863"/>
                    <a:gd name="connsiteX6" fmla="*/ 0 w 329542"/>
                    <a:gd name="connsiteY6" fmla="*/ 10414 h 42863"/>
                    <a:gd name="connsiteX7" fmla="*/ 2438 w 329542"/>
                    <a:gd name="connsiteY7" fmla="*/ 9575 h 42863"/>
                    <a:gd name="connsiteX8" fmla="*/ 164771 w 329542"/>
                    <a:gd name="connsiteY8" fmla="*/ 0 h 4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29542" h="42863">
                      <a:moveTo>
                        <a:pt x="164771" y="0"/>
                      </a:moveTo>
                      <a:cubicBezTo>
                        <a:pt x="228166" y="0"/>
                        <a:pt x="285559" y="3659"/>
                        <a:pt x="327104" y="9575"/>
                      </a:cubicBezTo>
                      <a:lnTo>
                        <a:pt x="329542" y="10414"/>
                      </a:lnTo>
                      <a:lnTo>
                        <a:pt x="281641" y="33288"/>
                      </a:lnTo>
                      <a:cubicBezTo>
                        <a:pt x="251731" y="39204"/>
                        <a:pt x="210412" y="42863"/>
                        <a:pt x="164771" y="42863"/>
                      </a:cubicBezTo>
                      <a:cubicBezTo>
                        <a:pt x="119131" y="42863"/>
                        <a:pt x="77811" y="39204"/>
                        <a:pt x="47901" y="33288"/>
                      </a:cubicBezTo>
                      <a:lnTo>
                        <a:pt x="0" y="10414"/>
                      </a:lnTo>
                      <a:lnTo>
                        <a:pt x="2438" y="9575"/>
                      </a:lnTo>
                      <a:cubicBezTo>
                        <a:pt x="43983" y="3659"/>
                        <a:pt x="101376" y="0"/>
                        <a:pt x="164771" y="0"/>
                      </a:cubicBezTo>
                      <a:close/>
                    </a:path>
                  </a:pathLst>
                </a:custGeom>
                <a:solidFill>
                  <a:srgbClr val="FF99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2EA04F36-9922-7D63-812B-F1F982CF386A}"/>
                    </a:ext>
                  </a:extLst>
                </p:cNvPr>
                <p:cNvSpPr/>
                <p:nvPr/>
              </p:nvSpPr>
              <p:spPr>
                <a:xfrm rot="12052275">
                  <a:off x="4616023" y="1843447"/>
                  <a:ext cx="209663" cy="157174"/>
                </a:xfrm>
                <a:custGeom>
                  <a:avLst/>
                  <a:gdLst>
                    <a:gd name="connsiteX0" fmla="*/ 9005 w 209663"/>
                    <a:gd name="connsiteY0" fmla="*/ 154191 h 157174"/>
                    <a:gd name="connsiteX1" fmla="*/ 230 w 209663"/>
                    <a:gd name="connsiteY1" fmla="*/ 155889 h 157174"/>
                    <a:gd name="connsiteX2" fmla="*/ 91543 w 209663"/>
                    <a:gd name="connsiteY2" fmla="*/ 80923 h 157174"/>
                    <a:gd name="connsiteX3" fmla="*/ 107724 w 209663"/>
                    <a:gd name="connsiteY3" fmla="*/ 76669 h 157174"/>
                    <a:gd name="connsiteX4" fmla="*/ 129007 w 209663"/>
                    <a:gd name="connsiteY4" fmla="*/ 8596 h 157174"/>
                    <a:gd name="connsiteX5" fmla="*/ 147839 w 209663"/>
                    <a:gd name="connsiteY5" fmla="*/ 68831 h 157174"/>
                    <a:gd name="connsiteX6" fmla="*/ 150130 w 209663"/>
                    <a:gd name="connsiteY6" fmla="*/ 68678 h 157174"/>
                    <a:gd name="connsiteX7" fmla="*/ 171602 w 209663"/>
                    <a:gd name="connsiteY7" fmla="*/ 0 h 157174"/>
                    <a:gd name="connsiteX8" fmla="*/ 193434 w 209663"/>
                    <a:gd name="connsiteY8" fmla="*/ 69829 h 157174"/>
                    <a:gd name="connsiteX9" fmla="*/ 198240 w 209663"/>
                    <a:gd name="connsiteY9" fmla="*/ 70388 h 157174"/>
                    <a:gd name="connsiteX10" fmla="*/ 209585 w 209663"/>
                    <a:gd name="connsiteY10" fmla="*/ 76064 h 157174"/>
                    <a:gd name="connsiteX11" fmla="*/ 98911 w 209663"/>
                    <a:gd name="connsiteY11" fmla="*/ 100249 h 157174"/>
                    <a:gd name="connsiteX12" fmla="*/ 9005 w 209663"/>
                    <a:gd name="connsiteY12" fmla="*/ 154191 h 157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9663" h="157174">
                      <a:moveTo>
                        <a:pt x="9005" y="154191"/>
                      </a:moveTo>
                      <a:cubicBezTo>
                        <a:pt x="4105" y="157253"/>
                        <a:pt x="1111" y="158198"/>
                        <a:pt x="230" y="155889"/>
                      </a:cubicBezTo>
                      <a:cubicBezTo>
                        <a:pt x="-3291" y="146653"/>
                        <a:pt x="33731" y="102966"/>
                        <a:pt x="91543" y="80923"/>
                      </a:cubicBezTo>
                      <a:lnTo>
                        <a:pt x="107724" y="76669"/>
                      </a:lnTo>
                      <a:lnTo>
                        <a:pt x="129007" y="8596"/>
                      </a:lnTo>
                      <a:lnTo>
                        <a:pt x="147839" y="68831"/>
                      </a:lnTo>
                      <a:lnTo>
                        <a:pt x="150130" y="68678"/>
                      </a:lnTo>
                      <a:lnTo>
                        <a:pt x="171602" y="0"/>
                      </a:lnTo>
                      <a:lnTo>
                        <a:pt x="193434" y="69829"/>
                      </a:lnTo>
                      <a:lnTo>
                        <a:pt x="198240" y="70388"/>
                      </a:lnTo>
                      <a:cubicBezTo>
                        <a:pt x="204904" y="72025"/>
                        <a:pt x="208974" y="74087"/>
                        <a:pt x="209585" y="76064"/>
                      </a:cubicBezTo>
                      <a:cubicBezTo>
                        <a:pt x="212029" y="83972"/>
                        <a:pt x="156723" y="78207"/>
                        <a:pt x="98911" y="100249"/>
                      </a:cubicBezTo>
                      <a:cubicBezTo>
                        <a:pt x="55553" y="116782"/>
                        <a:pt x="23705" y="145008"/>
                        <a:pt x="9005" y="15419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F5D84815-98DF-B01C-00C5-A188AD04695D}"/>
                    </a:ext>
                  </a:extLst>
                </p:cNvPr>
                <p:cNvSpPr/>
                <p:nvPr/>
              </p:nvSpPr>
              <p:spPr>
                <a:xfrm rot="9547725" flipH="1">
                  <a:off x="5081206" y="1843447"/>
                  <a:ext cx="209663" cy="157174"/>
                </a:xfrm>
                <a:custGeom>
                  <a:avLst/>
                  <a:gdLst>
                    <a:gd name="connsiteX0" fmla="*/ 9005 w 209663"/>
                    <a:gd name="connsiteY0" fmla="*/ 154191 h 157174"/>
                    <a:gd name="connsiteX1" fmla="*/ 230 w 209663"/>
                    <a:gd name="connsiteY1" fmla="*/ 155889 h 157174"/>
                    <a:gd name="connsiteX2" fmla="*/ 91543 w 209663"/>
                    <a:gd name="connsiteY2" fmla="*/ 80923 h 157174"/>
                    <a:gd name="connsiteX3" fmla="*/ 107724 w 209663"/>
                    <a:gd name="connsiteY3" fmla="*/ 76669 h 157174"/>
                    <a:gd name="connsiteX4" fmla="*/ 129007 w 209663"/>
                    <a:gd name="connsiteY4" fmla="*/ 8596 h 157174"/>
                    <a:gd name="connsiteX5" fmla="*/ 147839 w 209663"/>
                    <a:gd name="connsiteY5" fmla="*/ 68831 h 157174"/>
                    <a:gd name="connsiteX6" fmla="*/ 150130 w 209663"/>
                    <a:gd name="connsiteY6" fmla="*/ 68678 h 157174"/>
                    <a:gd name="connsiteX7" fmla="*/ 171602 w 209663"/>
                    <a:gd name="connsiteY7" fmla="*/ 0 h 157174"/>
                    <a:gd name="connsiteX8" fmla="*/ 193434 w 209663"/>
                    <a:gd name="connsiteY8" fmla="*/ 69829 h 157174"/>
                    <a:gd name="connsiteX9" fmla="*/ 198240 w 209663"/>
                    <a:gd name="connsiteY9" fmla="*/ 70388 h 157174"/>
                    <a:gd name="connsiteX10" fmla="*/ 209585 w 209663"/>
                    <a:gd name="connsiteY10" fmla="*/ 76064 h 157174"/>
                    <a:gd name="connsiteX11" fmla="*/ 98911 w 209663"/>
                    <a:gd name="connsiteY11" fmla="*/ 100249 h 157174"/>
                    <a:gd name="connsiteX12" fmla="*/ 9005 w 209663"/>
                    <a:gd name="connsiteY12" fmla="*/ 154191 h 157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9663" h="157174">
                      <a:moveTo>
                        <a:pt x="9005" y="154191"/>
                      </a:moveTo>
                      <a:cubicBezTo>
                        <a:pt x="4105" y="157253"/>
                        <a:pt x="1111" y="158198"/>
                        <a:pt x="230" y="155889"/>
                      </a:cubicBezTo>
                      <a:cubicBezTo>
                        <a:pt x="-3291" y="146653"/>
                        <a:pt x="33731" y="102966"/>
                        <a:pt x="91543" y="80923"/>
                      </a:cubicBezTo>
                      <a:lnTo>
                        <a:pt x="107724" y="76669"/>
                      </a:lnTo>
                      <a:lnTo>
                        <a:pt x="129007" y="8596"/>
                      </a:lnTo>
                      <a:lnTo>
                        <a:pt x="147839" y="68831"/>
                      </a:lnTo>
                      <a:lnTo>
                        <a:pt x="150130" y="68678"/>
                      </a:lnTo>
                      <a:lnTo>
                        <a:pt x="171602" y="0"/>
                      </a:lnTo>
                      <a:lnTo>
                        <a:pt x="193434" y="69829"/>
                      </a:lnTo>
                      <a:lnTo>
                        <a:pt x="198240" y="70388"/>
                      </a:lnTo>
                      <a:cubicBezTo>
                        <a:pt x="204904" y="72025"/>
                        <a:pt x="208974" y="74087"/>
                        <a:pt x="209585" y="76064"/>
                      </a:cubicBezTo>
                      <a:cubicBezTo>
                        <a:pt x="212029" y="83972"/>
                        <a:pt x="156723" y="78207"/>
                        <a:pt x="98911" y="100249"/>
                      </a:cubicBezTo>
                      <a:cubicBezTo>
                        <a:pt x="55553" y="116782"/>
                        <a:pt x="23705" y="145008"/>
                        <a:pt x="9005" y="15419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2" name="グループ化 321">
                <a:extLst>
                  <a:ext uri="{FF2B5EF4-FFF2-40B4-BE49-F238E27FC236}">
                    <a16:creationId xmlns:a16="http://schemas.microsoft.com/office/drawing/2014/main" id="{394CA87E-E4E1-C830-9BC9-0F9DC0E9CC30}"/>
                  </a:ext>
                </a:extLst>
              </p:cNvPr>
              <p:cNvGrpSpPr/>
              <p:nvPr/>
            </p:nvGrpSpPr>
            <p:grpSpPr>
              <a:xfrm>
                <a:off x="3613150" y="2323355"/>
                <a:ext cx="2705100" cy="1215183"/>
                <a:chOff x="3613150" y="2323355"/>
                <a:chExt cx="2705100" cy="1215183"/>
              </a:xfrm>
            </p:grpSpPr>
            <p:grpSp>
              <p:nvGrpSpPr>
                <p:cNvPr id="323" name="グループ化 322">
                  <a:extLst>
                    <a:ext uri="{FF2B5EF4-FFF2-40B4-BE49-F238E27FC236}">
                      <a16:creationId xmlns:a16="http://schemas.microsoft.com/office/drawing/2014/main" id="{6859DDD2-00CA-A4B0-0457-FFD4D398A80E}"/>
                    </a:ext>
                  </a:extLst>
                </p:cNvPr>
                <p:cNvGrpSpPr/>
                <p:nvPr/>
              </p:nvGrpSpPr>
              <p:grpSpPr>
                <a:xfrm>
                  <a:off x="36131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25" name="フリーフォーム: 図形 324">
                    <a:extLst>
                      <a:ext uri="{FF2B5EF4-FFF2-40B4-BE49-F238E27FC236}">
                        <a16:creationId xmlns:a16="http://schemas.microsoft.com/office/drawing/2014/main" id="{862E8404-A948-5B20-1F46-43CD0261B974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6" name="四角形: 上の 2 つの角を丸める 181">
                    <a:extLst>
                      <a:ext uri="{FF2B5EF4-FFF2-40B4-BE49-F238E27FC236}">
                        <a16:creationId xmlns:a16="http://schemas.microsoft.com/office/drawing/2014/main" id="{9001D592-BE5A-3860-A63B-737FADFFFA70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lgConfetti">
                    <a:fgClr>
                      <a:schemeClr val="accent1">
                        <a:lumMod val="40000"/>
                        <a:lumOff val="60000"/>
                      </a:schemeClr>
                    </a:fgClr>
                    <a:bgClr>
                      <a:schemeClr val="accent5">
                        <a:lumMod val="20000"/>
                        <a:lumOff val="80000"/>
                      </a:schemeClr>
                    </a:bgClr>
                  </a:pattFill>
                  <a:ln w="19050">
                    <a:solidFill>
                      <a:schemeClr val="accent1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4" name="四角形: 上の 2 つの角を丸める 181">
                  <a:extLst>
                    <a:ext uri="{FF2B5EF4-FFF2-40B4-BE49-F238E27FC236}">
                      <a16:creationId xmlns:a16="http://schemas.microsoft.com/office/drawing/2014/main" id="{213D2760-3724-992D-ADDF-F11C27C72E18}"/>
                    </a:ext>
                  </a:extLst>
                </p:cNvPr>
                <p:cNvSpPr/>
                <p:nvPr/>
              </p:nvSpPr>
              <p:spPr>
                <a:xfrm>
                  <a:off x="36131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3D79C225-EEF5-DD37-CD7A-CB2195C04816}"/>
                </a:ext>
              </a:extLst>
            </p:cNvPr>
            <p:cNvGrpSpPr/>
            <p:nvPr/>
          </p:nvGrpSpPr>
          <p:grpSpPr>
            <a:xfrm>
              <a:off x="4281697" y="2263920"/>
              <a:ext cx="221455" cy="172195"/>
              <a:chOff x="1314450" y="2280493"/>
              <a:chExt cx="212372" cy="182066"/>
            </a:xfrm>
          </p:grpSpPr>
          <p:sp>
            <p:nvSpPr>
              <p:cNvPr id="224" name="四角形: 上の 2 つの角を丸める 223">
                <a:extLst>
                  <a:ext uri="{FF2B5EF4-FFF2-40B4-BE49-F238E27FC236}">
                    <a16:creationId xmlns:a16="http://schemas.microsoft.com/office/drawing/2014/main" id="{C1DC6A89-70DC-24C4-265A-C8A0C8BC5920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6" name="四角形: 上の 2 つの角を丸める 225">
                <a:extLst>
                  <a:ext uri="{FF2B5EF4-FFF2-40B4-BE49-F238E27FC236}">
                    <a16:creationId xmlns:a16="http://schemas.microsoft.com/office/drawing/2014/main" id="{0C0549F5-FFAA-311A-C633-47EB04F7BC45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7" name="四角形: 上の 2 つの角を丸める 226">
                <a:extLst>
                  <a:ext uri="{FF2B5EF4-FFF2-40B4-BE49-F238E27FC236}">
                    <a16:creationId xmlns:a16="http://schemas.microsoft.com/office/drawing/2014/main" id="{DA911DA6-9757-649B-1150-369C66298360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8" name="四角形: 上の 2 つの角を丸める 227">
                <a:extLst>
                  <a:ext uri="{FF2B5EF4-FFF2-40B4-BE49-F238E27FC236}">
                    <a16:creationId xmlns:a16="http://schemas.microsoft.com/office/drawing/2014/main" id="{458F3B65-016D-C1D8-FA4B-82A909F2D625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AA839A7A-58D9-4602-964A-9FD078EBE045}"/>
                </a:ext>
              </a:extLst>
            </p:cNvPr>
            <p:cNvGrpSpPr/>
            <p:nvPr/>
          </p:nvGrpSpPr>
          <p:grpSpPr>
            <a:xfrm flipH="1">
              <a:off x="5374261" y="2263920"/>
              <a:ext cx="221455" cy="172195"/>
              <a:chOff x="1314450" y="2280493"/>
              <a:chExt cx="212372" cy="182066"/>
            </a:xfrm>
          </p:grpSpPr>
          <p:sp>
            <p:nvSpPr>
              <p:cNvPr id="230" name="四角形: 上の 2 つの角を丸める 229">
                <a:extLst>
                  <a:ext uri="{FF2B5EF4-FFF2-40B4-BE49-F238E27FC236}">
                    <a16:creationId xmlns:a16="http://schemas.microsoft.com/office/drawing/2014/main" id="{9DE2BF43-70A6-4E55-1757-BC6EF2DABC4C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" name="四角形: 上の 2 つの角を丸める 31">
                <a:extLst>
                  <a:ext uri="{FF2B5EF4-FFF2-40B4-BE49-F238E27FC236}">
                    <a16:creationId xmlns:a16="http://schemas.microsoft.com/office/drawing/2014/main" id="{9B9AEC74-BDC7-317E-A44D-5993D33F11DE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" name="四角形: 上の 2 つの角を丸める 36">
                <a:extLst>
                  <a:ext uri="{FF2B5EF4-FFF2-40B4-BE49-F238E27FC236}">
                    <a16:creationId xmlns:a16="http://schemas.microsoft.com/office/drawing/2014/main" id="{7C2E0737-143E-DA40-E80D-E3031DA2F351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四角形: 上の 2 つの角を丸める 39">
                <a:extLst>
                  <a:ext uri="{FF2B5EF4-FFF2-40B4-BE49-F238E27FC236}">
                    <a16:creationId xmlns:a16="http://schemas.microsoft.com/office/drawing/2014/main" id="{ACFB42DE-4C0E-2BEF-2EC0-D26FCDD17492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61" name="フリーフォーム: 図形 360">
              <a:extLst>
                <a:ext uri="{FF2B5EF4-FFF2-40B4-BE49-F238E27FC236}">
                  <a16:creationId xmlns:a16="http://schemas.microsoft.com/office/drawing/2014/main" id="{55A20030-B2D9-60E1-E9D0-358D054698D8}"/>
                </a:ext>
              </a:extLst>
            </p:cNvPr>
            <p:cNvSpPr/>
            <p:nvPr/>
          </p:nvSpPr>
          <p:spPr>
            <a:xfrm rot="16200000">
              <a:off x="4925378" y="1915967"/>
              <a:ext cx="45719" cy="157163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90" name="グループ化 389">
              <a:extLst>
                <a:ext uri="{FF2B5EF4-FFF2-40B4-BE49-F238E27FC236}">
                  <a16:creationId xmlns:a16="http://schemas.microsoft.com/office/drawing/2014/main" id="{0AEDA685-2D0C-10B2-DDC6-A3B812D1F6EF}"/>
                </a:ext>
              </a:extLst>
            </p:cNvPr>
            <p:cNvGrpSpPr/>
            <p:nvPr/>
          </p:nvGrpSpPr>
          <p:grpSpPr>
            <a:xfrm>
              <a:off x="5344356" y="1654969"/>
              <a:ext cx="209174" cy="164373"/>
              <a:chOff x="2418911" y="4598195"/>
              <a:chExt cx="209174" cy="164373"/>
            </a:xfrm>
          </p:grpSpPr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3B47F916-ABC0-C21B-82C2-86708D680767}"/>
                  </a:ext>
                </a:extLst>
              </p:cNvPr>
              <p:cNvSpPr/>
              <p:nvPr/>
            </p:nvSpPr>
            <p:spPr>
              <a:xfrm rot="16200000">
                <a:off x="2429610" y="4587497"/>
                <a:ext cx="164372" cy="185770"/>
              </a:xfrm>
              <a:custGeom>
                <a:avLst/>
                <a:gdLst>
                  <a:gd name="connsiteX0" fmla="*/ 164372 w 164372"/>
                  <a:gd name="connsiteY0" fmla="*/ 185770 h 185770"/>
                  <a:gd name="connsiteX1" fmla="*/ 0 w 164372"/>
                  <a:gd name="connsiteY1" fmla="*/ 185770 h 185770"/>
                  <a:gd name="connsiteX2" fmla="*/ 38624 w 164372"/>
                  <a:gd name="connsiteY2" fmla="*/ 0 h 185770"/>
                  <a:gd name="connsiteX3" fmla="*/ 47692 w 164372"/>
                  <a:gd name="connsiteY3" fmla="*/ 2478 h 185770"/>
                  <a:gd name="connsiteX4" fmla="*/ 127741 w 164372"/>
                  <a:gd name="connsiteY4" fmla="*/ 9581 h 185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72" h="185770">
                    <a:moveTo>
                      <a:pt x="164372" y="185770"/>
                    </a:moveTo>
                    <a:lnTo>
                      <a:pt x="0" y="185770"/>
                    </a:lnTo>
                    <a:lnTo>
                      <a:pt x="38624" y="0"/>
                    </a:lnTo>
                    <a:lnTo>
                      <a:pt x="47692" y="2478"/>
                    </a:lnTo>
                    <a:lnTo>
                      <a:pt x="127741" y="9581"/>
                    </a:lnTo>
                    <a:close/>
                  </a:path>
                </a:pathLst>
              </a:cu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楕円 391">
                <a:extLst>
                  <a:ext uri="{FF2B5EF4-FFF2-40B4-BE49-F238E27FC236}">
                    <a16:creationId xmlns:a16="http://schemas.microsoft.com/office/drawing/2014/main" id="{94F52075-92C1-D28D-4889-AE3643367815}"/>
                  </a:ext>
                </a:extLst>
              </p:cNvPr>
              <p:cNvSpPr/>
              <p:nvPr/>
            </p:nvSpPr>
            <p:spPr>
              <a:xfrm>
                <a:off x="2581277" y="4598195"/>
                <a:ext cx="46808" cy="164371"/>
              </a:xfrm>
              <a:prstGeom prst="ellipse">
                <a:avLst/>
              </a:pr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3" name="グループ化 392">
              <a:extLst>
                <a:ext uri="{FF2B5EF4-FFF2-40B4-BE49-F238E27FC236}">
                  <a16:creationId xmlns:a16="http://schemas.microsoft.com/office/drawing/2014/main" id="{CBF0A410-4B5C-AF68-CFAE-58C05A65CA37}"/>
                </a:ext>
              </a:extLst>
            </p:cNvPr>
            <p:cNvGrpSpPr/>
            <p:nvPr/>
          </p:nvGrpSpPr>
          <p:grpSpPr>
            <a:xfrm flipH="1">
              <a:off x="4368044" y="1654969"/>
              <a:ext cx="209174" cy="164373"/>
              <a:chOff x="2418911" y="4598195"/>
              <a:chExt cx="209174" cy="164373"/>
            </a:xfrm>
          </p:grpSpPr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A5D3D190-E23A-5C5D-BE18-0944759731F2}"/>
                  </a:ext>
                </a:extLst>
              </p:cNvPr>
              <p:cNvSpPr/>
              <p:nvPr/>
            </p:nvSpPr>
            <p:spPr>
              <a:xfrm rot="16200000">
                <a:off x="2429610" y="4587497"/>
                <a:ext cx="164372" cy="185770"/>
              </a:xfrm>
              <a:custGeom>
                <a:avLst/>
                <a:gdLst>
                  <a:gd name="connsiteX0" fmla="*/ 164372 w 164372"/>
                  <a:gd name="connsiteY0" fmla="*/ 185770 h 185770"/>
                  <a:gd name="connsiteX1" fmla="*/ 0 w 164372"/>
                  <a:gd name="connsiteY1" fmla="*/ 185770 h 185770"/>
                  <a:gd name="connsiteX2" fmla="*/ 38624 w 164372"/>
                  <a:gd name="connsiteY2" fmla="*/ 0 h 185770"/>
                  <a:gd name="connsiteX3" fmla="*/ 47692 w 164372"/>
                  <a:gd name="connsiteY3" fmla="*/ 2478 h 185770"/>
                  <a:gd name="connsiteX4" fmla="*/ 127741 w 164372"/>
                  <a:gd name="connsiteY4" fmla="*/ 9581 h 185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72" h="185770">
                    <a:moveTo>
                      <a:pt x="164372" y="185770"/>
                    </a:moveTo>
                    <a:lnTo>
                      <a:pt x="0" y="185770"/>
                    </a:lnTo>
                    <a:lnTo>
                      <a:pt x="38624" y="0"/>
                    </a:lnTo>
                    <a:lnTo>
                      <a:pt x="47692" y="2478"/>
                    </a:lnTo>
                    <a:lnTo>
                      <a:pt x="127741" y="9581"/>
                    </a:lnTo>
                    <a:close/>
                  </a:path>
                </a:pathLst>
              </a:cu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楕円 394">
                <a:extLst>
                  <a:ext uri="{FF2B5EF4-FFF2-40B4-BE49-F238E27FC236}">
                    <a16:creationId xmlns:a16="http://schemas.microsoft.com/office/drawing/2014/main" id="{86F43E3B-C98A-8086-FE23-AADAE50DF258}"/>
                  </a:ext>
                </a:extLst>
              </p:cNvPr>
              <p:cNvSpPr/>
              <p:nvPr/>
            </p:nvSpPr>
            <p:spPr>
              <a:xfrm>
                <a:off x="2581277" y="4598195"/>
                <a:ext cx="46808" cy="164371"/>
              </a:xfrm>
              <a:prstGeom prst="ellipse">
                <a:avLst/>
              </a:pr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6" name="グループ化 425">
              <a:extLst>
                <a:ext uri="{FF2B5EF4-FFF2-40B4-BE49-F238E27FC236}">
                  <a16:creationId xmlns:a16="http://schemas.microsoft.com/office/drawing/2014/main" id="{FFFBCC21-BD07-6951-7EF3-026F833C98BE}"/>
                </a:ext>
              </a:extLst>
            </p:cNvPr>
            <p:cNvGrpSpPr/>
            <p:nvPr/>
          </p:nvGrpSpPr>
          <p:grpSpPr>
            <a:xfrm rot="21063213">
              <a:off x="5434594" y="1042685"/>
              <a:ext cx="778065" cy="278068"/>
              <a:chOff x="1827172" y="4505865"/>
              <a:chExt cx="711475" cy="181648"/>
            </a:xfrm>
          </p:grpSpPr>
          <p:sp>
            <p:nvSpPr>
              <p:cNvPr id="427" name="テキスト ボックス 426">
                <a:extLst>
                  <a:ext uri="{FF2B5EF4-FFF2-40B4-BE49-F238E27FC236}">
                    <a16:creationId xmlns:a16="http://schemas.microsoft.com/office/drawing/2014/main" id="{9F3EBD28-DFCD-9783-B392-837562027041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  <p:sp>
            <p:nvSpPr>
              <p:cNvPr id="428" name="テキスト ボックス 427">
                <a:extLst>
                  <a:ext uri="{FF2B5EF4-FFF2-40B4-BE49-F238E27FC236}">
                    <a16:creationId xmlns:a16="http://schemas.microsoft.com/office/drawing/2014/main" id="{4BB1E948-DD93-080E-5945-64CC9896E9F6}"/>
                  </a:ext>
                </a:extLst>
              </p:cNvPr>
              <p:cNvSpPr txBox="1"/>
              <p:nvPr/>
            </p:nvSpPr>
            <p:spPr>
              <a:xfrm rot="20382159">
                <a:off x="1827172" y="450586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00B0F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</p:grpSp>
      </p:grpSp>
      <p:grpSp>
        <p:nvGrpSpPr>
          <p:cNvPr id="410" name="グループ化 409">
            <a:extLst>
              <a:ext uri="{FF2B5EF4-FFF2-40B4-BE49-F238E27FC236}">
                <a16:creationId xmlns:a16="http://schemas.microsoft.com/office/drawing/2014/main" id="{C092B7D5-D72F-9A08-9506-DE3E6829C096}"/>
              </a:ext>
            </a:extLst>
          </p:cNvPr>
          <p:cNvGrpSpPr/>
          <p:nvPr/>
        </p:nvGrpSpPr>
        <p:grpSpPr>
          <a:xfrm>
            <a:off x="6559550" y="3900182"/>
            <a:ext cx="2716348" cy="2546656"/>
            <a:chOff x="6559550" y="3900182"/>
            <a:chExt cx="2716348" cy="2546656"/>
          </a:xfrm>
        </p:grpSpPr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8E915AF6-A076-2997-9A9C-D6EF29D1FE38}"/>
                </a:ext>
              </a:extLst>
            </p:cNvPr>
            <p:cNvGrpSpPr/>
            <p:nvPr/>
          </p:nvGrpSpPr>
          <p:grpSpPr>
            <a:xfrm>
              <a:off x="6559550" y="3932238"/>
              <a:ext cx="2705100" cy="2514600"/>
              <a:chOff x="6559550" y="3932238"/>
              <a:chExt cx="2705100" cy="2514600"/>
            </a:xfrm>
          </p:grpSpPr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7C706BCB-6871-A66F-FE69-CF0BFE7C1558}"/>
                  </a:ext>
                </a:extLst>
              </p:cNvPr>
              <p:cNvGrpSpPr/>
              <p:nvPr/>
            </p:nvGrpSpPr>
            <p:grpSpPr>
              <a:xfrm>
                <a:off x="6611937" y="39322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69" name="グループ化 68">
                  <a:extLst>
                    <a:ext uri="{FF2B5EF4-FFF2-40B4-BE49-F238E27FC236}">
                      <a16:creationId xmlns:a16="http://schemas.microsoft.com/office/drawing/2014/main" id="{62540FDC-D8E2-8361-578E-4A05B05ABAE0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73" name="四角形: 上の 2 つの角を丸める 72">
                    <a:extLst>
                      <a:ext uri="{FF2B5EF4-FFF2-40B4-BE49-F238E27FC236}">
                        <a16:creationId xmlns:a16="http://schemas.microsoft.com/office/drawing/2014/main" id="{8E220C19-378D-4D78-C1B1-E317ACE1435F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四角形: 上の 2 つの角を丸める 73">
                    <a:extLst>
                      <a:ext uri="{FF2B5EF4-FFF2-40B4-BE49-F238E27FC236}">
                        <a16:creationId xmlns:a16="http://schemas.microsoft.com/office/drawing/2014/main" id="{36D3C6A6-BC41-FB8F-F5B7-9141BE1580CF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0" name="四角形: 角を丸くする 69">
                  <a:extLst>
                    <a:ext uri="{FF2B5EF4-FFF2-40B4-BE49-F238E27FC236}">
                      <a16:creationId xmlns:a16="http://schemas.microsoft.com/office/drawing/2014/main" id="{F48F179A-BFD4-7267-C9AD-95E449EE2BFA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E37A8B69-7C75-98E4-C836-F0C6A7111543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rgbClr val="D60093"/>
                </a:solidFill>
                <a:ln w="19050">
                  <a:solidFill>
                    <a:srgbClr val="FF33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2" name="四角形: 角を丸くする 71">
                  <a:extLst>
                    <a:ext uri="{FF2B5EF4-FFF2-40B4-BE49-F238E27FC236}">
                      <a16:creationId xmlns:a16="http://schemas.microsoft.com/office/drawing/2014/main" id="{E04E2958-0B42-B5ED-FEE5-7207FBBA8D78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7" name="グループ化 256">
                <a:extLst>
                  <a:ext uri="{FF2B5EF4-FFF2-40B4-BE49-F238E27FC236}">
                    <a16:creationId xmlns:a16="http://schemas.microsoft.com/office/drawing/2014/main" id="{FE4636CB-0E0A-9CDB-6072-C1931764FA7E}"/>
                  </a:ext>
                </a:extLst>
              </p:cNvPr>
              <p:cNvGrpSpPr/>
              <p:nvPr/>
            </p:nvGrpSpPr>
            <p:grpSpPr>
              <a:xfrm>
                <a:off x="7398461" y="3985323"/>
                <a:ext cx="1026484" cy="2014718"/>
                <a:chOff x="7291387" y="4021291"/>
                <a:chExt cx="1240632" cy="2435035"/>
              </a:xfrm>
            </p:grpSpPr>
            <p:sp>
              <p:nvSpPr>
                <p:cNvPr id="258" name="楕円 7">
                  <a:extLst>
                    <a:ext uri="{FF2B5EF4-FFF2-40B4-BE49-F238E27FC236}">
                      <a16:creationId xmlns:a16="http://schemas.microsoft.com/office/drawing/2014/main" id="{866F140C-0795-84A3-2D2A-091F74D9165C}"/>
                    </a:ext>
                  </a:extLst>
                </p:cNvPr>
                <p:cNvSpPr/>
                <p:nvPr/>
              </p:nvSpPr>
              <p:spPr>
                <a:xfrm>
                  <a:off x="7291387" y="4021291"/>
                  <a:ext cx="1240632" cy="1107874"/>
                </a:xfrm>
                <a:custGeom>
                  <a:avLst/>
                  <a:gdLst>
                    <a:gd name="connsiteX0" fmla="*/ 0 w 1214042"/>
                    <a:gd name="connsiteY0" fmla="*/ 383866 h 767732"/>
                    <a:gd name="connsiteX1" fmla="*/ 607021 w 1214042"/>
                    <a:gd name="connsiteY1" fmla="*/ 0 h 767732"/>
                    <a:gd name="connsiteX2" fmla="*/ 1214042 w 1214042"/>
                    <a:gd name="connsiteY2" fmla="*/ 383866 h 767732"/>
                    <a:gd name="connsiteX3" fmla="*/ 607021 w 1214042"/>
                    <a:gd name="connsiteY3" fmla="*/ 767732 h 767732"/>
                    <a:gd name="connsiteX4" fmla="*/ 0 w 1214042"/>
                    <a:gd name="connsiteY4" fmla="*/ 383866 h 767732"/>
                    <a:gd name="connsiteX0" fmla="*/ 0 w 1214042"/>
                    <a:gd name="connsiteY0" fmla="*/ 383866 h 767732"/>
                    <a:gd name="connsiteX1" fmla="*/ 607021 w 1214042"/>
                    <a:gd name="connsiteY1" fmla="*/ 0 h 767732"/>
                    <a:gd name="connsiteX2" fmla="*/ 1214042 w 1214042"/>
                    <a:gd name="connsiteY2" fmla="*/ 383866 h 767732"/>
                    <a:gd name="connsiteX3" fmla="*/ 607021 w 1214042"/>
                    <a:gd name="connsiteY3" fmla="*/ 767732 h 767732"/>
                    <a:gd name="connsiteX4" fmla="*/ 0 w 1214042"/>
                    <a:gd name="connsiteY4" fmla="*/ 383866 h 767732"/>
                    <a:gd name="connsiteX0" fmla="*/ 0 w 1214042"/>
                    <a:gd name="connsiteY0" fmla="*/ 383866 h 767732"/>
                    <a:gd name="connsiteX1" fmla="*/ 607021 w 1214042"/>
                    <a:gd name="connsiteY1" fmla="*/ 0 h 767732"/>
                    <a:gd name="connsiteX2" fmla="*/ 1214042 w 1214042"/>
                    <a:gd name="connsiteY2" fmla="*/ 383866 h 767732"/>
                    <a:gd name="connsiteX3" fmla="*/ 607021 w 1214042"/>
                    <a:gd name="connsiteY3" fmla="*/ 767732 h 767732"/>
                    <a:gd name="connsiteX4" fmla="*/ 0 w 1214042"/>
                    <a:gd name="connsiteY4" fmla="*/ 383866 h 767732"/>
                    <a:gd name="connsiteX0" fmla="*/ 0 w 1214042"/>
                    <a:gd name="connsiteY0" fmla="*/ 383866 h 767732"/>
                    <a:gd name="connsiteX1" fmla="*/ 607021 w 1214042"/>
                    <a:gd name="connsiteY1" fmla="*/ 0 h 767732"/>
                    <a:gd name="connsiteX2" fmla="*/ 1214042 w 1214042"/>
                    <a:gd name="connsiteY2" fmla="*/ 383866 h 767732"/>
                    <a:gd name="connsiteX3" fmla="*/ 607021 w 1214042"/>
                    <a:gd name="connsiteY3" fmla="*/ 767732 h 767732"/>
                    <a:gd name="connsiteX4" fmla="*/ 0 w 1214042"/>
                    <a:gd name="connsiteY4" fmla="*/ 383866 h 767732"/>
                    <a:gd name="connsiteX0" fmla="*/ 0 w 1214042"/>
                    <a:gd name="connsiteY0" fmla="*/ 383866 h 1051101"/>
                    <a:gd name="connsiteX1" fmla="*/ 607021 w 1214042"/>
                    <a:gd name="connsiteY1" fmla="*/ 0 h 1051101"/>
                    <a:gd name="connsiteX2" fmla="*/ 1214042 w 1214042"/>
                    <a:gd name="connsiteY2" fmla="*/ 383866 h 1051101"/>
                    <a:gd name="connsiteX3" fmla="*/ 599877 w 1214042"/>
                    <a:gd name="connsiteY3" fmla="*/ 1051101 h 1051101"/>
                    <a:gd name="connsiteX4" fmla="*/ 0 w 1214042"/>
                    <a:gd name="connsiteY4" fmla="*/ 383866 h 1051101"/>
                    <a:gd name="connsiteX0" fmla="*/ 0 w 1214042"/>
                    <a:gd name="connsiteY0" fmla="*/ 383866 h 1051110"/>
                    <a:gd name="connsiteX1" fmla="*/ 607021 w 1214042"/>
                    <a:gd name="connsiteY1" fmla="*/ 0 h 1051110"/>
                    <a:gd name="connsiteX2" fmla="*/ 1214042 w 1214042"/>
                    <a:gd name="connsiteY2" fmla="*/ 383866 h 1051110"/>
                    <a:gd name="connsiteX3" fmla="*/ 599877 w 1214042"/>
                    <a:gd name="connsiteY3" fmla="*/ 1051101 h 1051110"/>
                    <a:gd name="connsiteX4" fmla="*/ 0 w 1214042"/>
                    <a:gd name="connsiteY4" fmla="*/ 383866 h 1051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14042" h="1051110">
                      <a:moveTo>
                        <a:pt x="0" y="383866"/>
                      </a:moveTo>
                      <a:cubicBezTo>
                        <a:pt x="0" y="171863"/>
                        <a:pt x="271773" y="0"/>
                        <a:pt x="607021" y="0"/>
                      </a:cubicBezTo>
                      <a:cubicBezTo>
                        <a:pt x="942269" y="0"/>
                        <a:pt x="1214042" y="171863"/>
                        <a:pt x="1214042" y="383866"/>
                      </a:cubicBezTo>
                      <a:cubicBezTo>
                        <a:pt x="1214042" y="595869"/>
                        <a:pt x="1168487" y="1048720"/>
                        <a:pt x="599877" y="1051101"/>
                      </a:cubicBezTo>
                      <a:cubicBezTo>
                        <a:pt x="31267" y="1053482"/>
                        <a:pt x="0" y="595869"/>
                        <a:pt x="0" y="383866"/>
                      </a:cubicBezTo>
                      <a:close/>
                    </a:path>
                  </a:pathLst>
                </a:custGeom>
                <a:pattFill prst="openDmnd">
                  <a:fgClr>
                    <a:srgbClr val="00B0F0"/>
                  </a:fgClr>
                  <a:bgClr>
                    <a:schemeClr val="bg1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F0F97E26-6CBF-A77B-C555-B180254C382E}"/>
                    </a:ext>
                  </a:extLst>
                </p:cNvPr>
                <p:cNvSpPr/>
                <p:nvPr/>
              </p:nvSpPr>
              <p:spPr>
                <a:xfrm flipH="1">
                  <a:off x="8348118" y="5539417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rgbClr val="CC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F5670955-B32B-DBDE-B3BC-1AAD7353AE2B}"/>
                    </a:ext>
                  </a:extLst>
                </p:cNvPr>
                <p:cNvSpPr/>
                <p:nvPr/>
              </p:nvSpPr>
              <p:spPr>
                <a:xfrm>
                  <a:off x="7345315" y="5539417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rgbClr val="CC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1" name="片側の 2 つの角を丸めた四角形 144">
                  <a:extLst>
                    <a:ext uri="{FF2B5EF4-FFF2-40B4-BE49-F238E27FC236}">
                      <a16:creationId xmlns:a16="http://schemas.microsoft.com/office/drawing/2014/main" id="{4F9AEDE8-7845-CA60-E0BF-C6DB3D8B03DA}"/>
                    </a:ext>
                  </a:extLst>
                </p:cNvPr>
                <p:cNvSpPr/>
                <p:nvPr/>
              </p:nvSpPr>
              <p:spPr>
                <a:xfrm>
                  <a:off x="7429258" y="5435400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rgbClr val="CC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9AF90159-E843-D44F-4BA1-3634EF0D5F29}"/>
                    </a:ext>
                  </a:extLst>
                </p:cNvPr>
                <p:cNvSpPr/>
                <p:nvPr/>
              </p:nvSpPr>
              <p:spPr>
                <a:xfrm>
                  <a:off x="7677783" y="5202947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63" name="グループ化 262">
                  <a:extLst>
                    <a:ext uri="{FF2B5EF4-FFF2-40B4-BE49-F238E27FC236}">
                      <a16:creationId xmlns:a16="http://schemas.microsoft.com/office/drawing/2014/main" id="{9C0D2747-8C11-A0E4-CE77-7B8B018F9628}"/>
                    </a:ext>
                  </a:extLst>
                </p:cNvPr>
                <p:cNvGrpSpPr/>
                <p:nvPr/>
              </p:nvGrpSpPr>
              <p:grpSpPr>
                <a:xfrm>
                  <a:off x="7332907" y="4724977"/>
                  <a:ext cx="1146415" cy="344667"/>
                  <a:chOff x="2791855" y="2459301"/>
                  <a:chExt cx="1150919" cy="333008"/>
                </a:xfrm>
                <a:solidFill>
                  <a:srgbClr val="FFCC99"/>
                </a:solidFill>
              </p:grpSpPr>
              <p:grpSp>
                <p:nvGrpSpPr>
                  <p:cNvPr id="274" name="グループ化 273">
                    <a:extLst>
                      <a:ext uri="{FF2B5EF4-FFF2-40B4-BE49-F238E27FC236}">
                        <a16:creationId xmlns:a16="http://schemas.microsoft.com/office/drawing/2014/main" id="{434ADAE2-2FDF-D81A-6979-9E7047D9FED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78" name="円/楕円 256">
                      <a:extLst>
                        <a:ext uri="{FF2B5EF4-FFF2-40B4-BE49-F238E27FC236}">
                          <a16:creationId xmlns:a16="http://schemas.microsoft.com/office/drawing/2014/main" id="{EEA94C2B-68C4-E1B6-C901-A7C07BE498C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9" name="円/楕円 257">
                      <a:extLst>
                        <a:ext uri="{FF2B5EF4-FFF2-40B4-BE49-F238E27FC236}">
                          <a16:creationId xmlns:a16="http://schemas.microsoft.com/office/drawing/2014/main" id="{D7D66BBF-C697-5949-328F-CC643A6DB6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75" name="グループ化 274">
                    <a:extLst>
                      <a:ext uri="{FF2B5EF4-FFF2-40B4-BE49-F238E27FC236}">
                        <a16:creationId xmlns:a16="http://schemas.microsoft.com/office/drawing/2014/main" id="{03EEE5B2-E508-45A4-9443-EF0691AF1873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76" name="円/楕円 254">
                      <a:extLst>
                        <a:ext uri="{FF2B5EF4-FFF2-40B4-BE49-F238E27FC236}">
                          <a16:creationId xmlns:a16="http://schemas.microsoft.com/office/drawing/2014/main" id="{964D0FD6-7BFD-E920-FED7-5E0731657D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7" name="円/楕円 255">
                      <a:extLst>
                        <a:ext uri="{FF2B5EF4-FFF2-40B4-BE49-F238E27FC236}">
                          <a16:creationId xmlns:a16="http://schemas.microsoft.com/office/drawing/2014/main" id="{AACE5EE1-2580-3AAA-BB00-8CF1E5B9B3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3C34579E-1367-6FB4-0300-7F2D2F195862}"/>
                    </a:ext>
                  </a:extLst>
                </p:cNvPr>
                <p:cNvSpPr/>
                <p:nvPr/>
              </p:nvSpPr>
              <p:spPr>
                <a:xfrm>
                  <a:off x="7443479" y="4455026"/>
                  <a:ext cx="925280" cy="894296"/>
                </a:xfrm>
                <a:custGeom>
                  <a:avLst/>
                  <a:gdLst>
                    <a:gd name="connsiteX0" fmla="*/ 462641 w 925280"/>
                    <a:gd name="connsiteY0" fmla="*/ 0 h 894296"/>
                    <a:gd name="connsiteX1" fmla="*/ 835224 w 925280"/>
                    <a:gd name="connsiteY1" fmla="*/ 92362 h 894296"/>
                    <a:gd name="connsiteX2" fmla="*/ 879046 w 925280"/>
                    <a:gd name="connsiteY2" fmla="*/ 121705 h 894296"/>
                    <a:gd name="connsiteX3" fmla="*/ 888924 w 925280"/>
                    <a:gd name="connsiteY3" fmla="*/ 142979 h 894296"/>
                    <a:gd name="connsiteX4" fmla="*/ 925280 w 925280"/>
                    <a:gd name="connsiteY4" fmla="*/ 353486 h 894296"/>
                    <a:gd name="connsiteX5" fmla="*/ 462640 w 925280"/>
                    <a:gd name="connsiteY5" fmla="*/ 894296 h 894296"/>
                    <a:gd name="connsiteX6" fmla="*/ 0 w 925280"/>
                    <a:gd name="connsiteY6" fmla="*/ 353486 h 894296"/>
                    <a:gd name="connsiteX7" fmla="*/ 36357 w 925280"/>
                    <a:gd name="connsiteY7" fmla="*/ 142979 h 894296"/>
                    <a:gd name="connsiteX8" fmla="*/ 46234 w 925280"/>
                    <a:gd name="connsiteY8" fmla="*/ 121707 h 894296"/>
                    <a:gd name="connsiteX9" fmla="*/ 90058 w 925280"/>
                    <a:gd name="connsiteY9" fmla="*/ 92362 h 894296"/>
                    <a:gd name="connsiteX10" fmla="*/ 462641 w 925280"/>
                    <a:gd name="connsiteY10" fmla="*/ 0 h 894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25280" h="894296">
                      <a:moveTo>
                        <a:pt x="462641" y="0"/>
                      </a:moveTo>
                      <a:cubicBezTo>
                        <a:pt x="600654" y="0"/>
                        <a:pt x="728868" y="34050"/>
                        <a:pt x="835224" y="92362"/>
                      </a:cubicBezTo>
                      <a:lnTo>
                        <a:pt x="879046" y="121705"/>
                      </a:lnTo>
                      <a:lnTo>
                        <a:pt x="888924" y="142979"/>
                      </a:lnTo>
                      <a:cubicBezTo>
                        <a:pt x="912335" y="207680"/>
                        <a:pt x="925280" y="278816"/>
                        <a:pt x="925280" y="353486"/>
                      </a:cubicBezTo>
                      <a:cubicBezTo>
                        <a:pt x="925280" y="652167"/>
                        <a:pt x="718149" y="894296"/>
                        <a:pt x="462640" y="894296"/>
                      </a:cubicBezTo>
                      <a:cubicBezTo>
                        <a:pt x="207131" y="894296"/>
                        <a:pt x="0" y="652167"/>
                        <a:pt x="0" y="353486"/>
                      </a:cubicBezTo>
                      <a:cubicBezTo>
                        <a:pt x="0" y="278816"/>
                        <a:pt x="12946" y="207680"/>
                        <a:pt x="36357" y="142979"/>
                      </a:cubicBezTo>
                      <a:lnTo>
                        <a:pt x="46234" y="121707"/>
                      </a:lnTo>
                      <a:lnTo>
                        <a:pt x="90058" y="92362"/>
                      </a:lnTo>
                      <a:cubicBezTo>
                        <a:pt x="196414" y="34050"/>
                        <a:pt x="324628" y="0"/>
                        <a:pt x="4626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5" name="円/楕円 27">
                  <a:extLst>
                    <a:ext uri="{FF2B5EF4-FFF2-40B4-BE49-F238E27FC236}">
                      <a16:creationId xmlns:a16="http://schemas.microsoft.com/office/drawing/2014/main" id="{5706F217-0A71-A898-D779-AAF5ACA253BC}"/>
                    </a:ext>
                  </a:extLst>
                </p:cNvPr>
                <p:cNvSpPr/>
                <p:nvPr/>
              </p:nvSpPr>
              <p:spPr>
                <a:xfrm rot="10800000">
                  <a:off x="7529798" y="4571101"/>
                  <a:ext cx="225621" cy="39986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6" name="円/楕円 27">
                  <a:extLst>
                    <a:ext uri="{FF2B5EF4-FFF2-40B4-BE49-F238E27FC236}">
                      <a16:creationId xmlns:a16="http://schemas.microsoft.com/office/drawing/2014/main" id="{22E4A1C3-0022-AB4A-D02E-B985FEB44504}"/>
                    </a:ext>
                  </a:extLst>
                </p:cNvPr>
                <p:cNvSpPr/>
                <p:nvPr/>
              </p:nvSpPr>
              <p:spPr>
                <a:xfrm rot="10800000">
                  <a:off x="8068055" y="4571101"/>
                  <a:ext cx="225621" cy="39986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7" name="円/楕円 247">
                  <a:extLst>
                    <a:ext uri="{FF2B5EF4-FFF2-40B4-BE49-F238E27FC236}">
                      <a16:creationId xmlns:a16="http://schemas.microsoft.com/office/drawing/2014/main" id="{CE8DD4C1-0BF7-ECA6-E1C9-B4E77EDD9CA0}"/>
                    </a:ext>
                  </a:extLst>
                </p:cNvPr>
                <p:cNvSpPr/>
                <p:nvPr/>
              </p:nvSpPr>
              <p:spPr>
                <a:xfrm>
                  <a:off x="7823520" y="4984116"/>
                  <a:ext cx="163286" cy="95160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8" name="月 267">
                  <a:extLst>
                    <a:ext uri="{FF2B5EF4-FFF2-40B4-BE49-F238E27FC236}">
                      <a16:creationId xmlns:a16="http://schemas.microsoft.com/office/drawing/2014/main" id="{29A70EC1-03AC-63C0-5F8C-71516ADFDA02}"/>
                    </a:ext>
                  </a:extLst>
                </p:cNvPr>
                <p:cNvSpPr/>
                <p:nvPr/>
              </p:nvSpPr>
              <p:spPr>
                <a:xfrm rot="1800000">
                  <a:off x="7699840" y="5040767"/>
                  <a:ext cx="62802" cy="176787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9" name="月 268">
                  <a:extLst>
                    <a:ext uri="{FF2B5EF4-FFF2-40B4-BE49-F238E27FC236}">
                      <a16:creationId xmlns:a16="http://schemas.microsoft.com/office/drawing/2014/main" id="{4CF6CF70-41E6-94CF-2FCF-A497868B0BE7}"/>
                    </a:ext>
                  </a:extLst>
                </p:cNvPr>
                <p:cNvSpPr/>
                <p:nvPr/>
              </p:nvSpPr>
              <p:spPr>
                <a:xfrm rot="19800000" flipH="1">
                  <a:off x="8036655" y="5040767"/>
                  <a:ext cx="62802" cy="176787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583E1E5B-F7C7-4252-D397-1558C4AE03A8}"/>
                    </a:ext>
                  </a:extLst>
                </p:cNvPr>
                <p:cNvSpPr/>
                <p:nvPr/>
              </p:nvSpPr>
              <p:spPr>
                <a:xfrm>
                  <a:off x="7850972" y="4933064"/>
                  <a:ext cx="108376" cy="164125"/>
                </a:xfrm>
                <a:custGeom>
                  <a:avLst/>
                  <a:gdLst>
                    <a:gd name="connsiteX0" fmla="*/ 14178 w 108376"/>
                    <a:gd name="connsiteY0" fmla="*/ 0 h 164125"/>
                    <a:gd name="connsiteX1" fmla="*/ 54189 w 108376"/>
                    <a:gd name="connsiteY1" fmla="*/ 3841 h 164125"/>
                    <a:gd name="connsiteX2" fmla="*/ 94198 w 108376"/>
                    <a:gd name="connsiteY2" fmla="*/ 0 h 164125"/>
                    <a:gd name="connsiteX3" fmla="*/ 104118 w 108376"/>
                    <a:gd name="connsiteY3" fmla="*/ 26832 h 164125"/>
                    <a:gd name="connsiteX4" fmla="*/ 108376 w 108376"/>
                    <a:gd name="connsiteY4" fmla="*/ 65299 h 164125"/>
                    <a:gd name="connsiteX5" fmla="*/ 54188 w 108376"/>
                    <a:gd name="connsiteY5" fmla="*/ 164125 h 164125"/>
                    <a:gd name="connsiteX6" fmla="*/ 0 w 108376"/>
                    <a:gd name="connsiteY6" fmla="*/ 65299 h 164125"/>
                    <a:gd name="connsiteX7" fmla="*/ 4259 w 108376"/>
                    <a:gd name="connsiteY7" fmla="*/ 26832 h 164125"/>
                    <a:gd name="connsiteX0" fmla="*/ 54189 w 145629"/>
                    <a:gd name="connsiteY0" fmla="*/ 3841 h 164125"/>
                    <a:gd name="connsiteX1" fmla="*/ 94198 w 145629"/>
                    <a:gd name="connsiteY1" fmla="*/ 0 h 164125"/>
                    <a:gd name="connsiteX2" fmla="*/ 104118 w 145629"/>
                    <a:gd name="connsiteY2" fmla="*/ 26832 h 164125"/>
                    <a:gd name="connsiteX3" fmla="*/ 108376 w 145629"/>
                    <a:gd name="connsiteY3" fmla="*/ 65299 h 164125"/>
                    <a:gd name="connsiteX4" fmla="*/ 54188 w 145629"/>
                    <a:gd name="connsiteY4" fmla="*/ 164125 h 164125"/>
                    <a:gd name="connsiteX5" fmla="*/ 0 w 145629"/>
                    <a:gd name="connsiteY5" fmla="*/ 65299 h 164125"/>
                    <a:gd name="connsiteX6" fmla="*/ 4259 w 145629"/>
                    <a:gd name="connsiteY6" fmla="*/ 26832 h 164125"/>
                    <a:gd name="connsiteX7" fmla="*/ 14178 w 145629"/>
                    <a:gd name="connsiteY7" fmla="*/ 0 h 164125"/>
                    <a:gd name="connsiteX8" fmla="*/ 145629 w 145629"/>
                    <a:gd name="connsiteY8" fmla="*/ 95281 h 164125"/>
                    <a:gd name="connsiteX0" fmla="*/ 54189 w 108376"/>
                    <a:gd name="connsiteY0" fmla="*/ 3841 h 164125"/>
                    <a:gd name="connsiteX1" fmla="*/ 94198 w 108376"/>
                    <a:gd name="connsiteY1" fmla="*/ 0 h 164125"/>
                    <a:gd name="connsiteX2" fmla="*/ 104118 w 108376"/>
                    <a:gd name="connsiteY2" fmla="*/ 26832 h 164125"/>
                    <a:gd name="connsiteX3" fmla="*/ 108376 w 108376"/>
                    <a:gd name="connsiteY3" fmla="*/ 65299 h 164125"/>
                    <a:gd name="connsiteX4" fmla="*/ 54188 w 108376"/>
                    <a:gd name="connsiteY4" fmla="*/ 164125 h 164125"/>
                    <a:gd name="connsiteX5" fmla="*/ 0 w 108376"/>
                    <a:gd name="connsiteY5" fmla="*/ 65299 h 164125"/>
                    <a:gd name="connsiteX6" fmla="*/ 4259 w 108376"/>
                    <a:gd name="connsiteY6" fmla="*/ 26832 h 164125"/>
                    <a:gd name="connsiteX7" fmla="*/ 14178 w 108376"/>
                    <a:gd name="connsiteY7" fmla="*/ 0 h 164125"/>
                    <a:gd name="connsiteX0" fmla="*/ 94198 w 108376"/>
                    <a:gd name="connsiteY0" fmla="*/ 0 h 164125"/>
                    <a:gd name="connsiteX1" fmla="*/ 104118 w 108376"/>
                    <a:gd name="connsiteY1" fmla="*/ 26832 h 164125"/>
                    <a:gd name="connsiteX2" fmla="*/ 108376 w 108376"/>
                    <a:gd name="connsiteY2" fmla="*/ 65299 h 164125"/>
                    <a:gd name="connsiteX3" fmla="*/ 54188 w 108376"/>
                    <a:gd name="connsiteY3" fmla="*/ 164125 h 164125"/>
                    <a:gd name="connsiteX4" fmla="*/ 0 w 108376"/>
                    <a:gd name="connsiteY4" fmla="*/ 65299 h 164125"/>
                    <a:gd name="connsiteX5" fmla="*/ 4259 w 108376"/>
                    <a:gd name="connsiteY5" fmla="*/ 26832 h 164125"/>
                    <a:gd name="connsiteX6" fmla="*/ 14178 w 108376"/>
                    <a:gd name="connsiteY6" fmla="*/ 0 h 164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376" h="164125">
                      <a:moveTo>
                        <a:pt x="94198" y="0"/>
                      </a:moveTo>
                      <a:lnTo>
                        <a:pt x="104118" y="26832"/>
                      </a:lnTo>
                      <a:cubicBezTo>
                        <a:pt x="106860" y="38655"/>
                        <a:pt x="108376" y="51654"/>
                        <a:pt x="108376" y="65299"/>
                      </a:cubicBezTo>
                      <a:cubicBezTo>
                        <a:pt x="108376" y="119879"/>
                        <a:pt x="84115" y="164125"/>
                        <a:pt x="54188" y="164125"/>
                      </a:cubicBezTo>
                      <a:cubicBezTo>
                        <a:pt x="24261" y="164125"/>
                        <a:pt x="0" y="119879"/>
                        <a:pt x="0" y="65299"/>
                      </a:cubicBezTo>
                      <a:cubicBezTo>
                        <a:pt x="0" y="51654"/>
                        <a:pt x="1517" y="38655"/>
                        <a:pt x="4259" y="26832"/>
                      </a:cubicBezTo>
                      <a:lnTo>
                        <a:pt x="14178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59053A7E-6CBD-E0B6-5FBE-543A621751D8}"/>
                    </a:ext>
                  </a:extLst>
                </p:cNvPr>
                <p:cNvSpPr/>
                <p:nvPr/>
              </p:nvSpPr>
              <p:spPr>
                <a:xfrm rot="16200000">
                  <a:off x="7884658" y="5084562"/>
                  <a:ext cx="55258" cy="220441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2" name="円/楕円 27">
                  <a:extLst>
                    <a:ext uri="{FF2B5EF4-FFF2-40B4-BE49-F238E27FC236}">
                      <a16:creationId xmlns:a16="http://schemas.microsoft.com/office/drawing/2014/main" id="{1F05A6CF-7C96-2D63-406D-3EA216F7CC5A}"/>
                    </a:ext>
                  </a:extLst>
                </p:cNvPr>
                <p:cNvSpPr/>
                <p:nvPr/>
              </p:nvSpPr>
              <p:spPr>
                <a:xfrm>
                  <a:off x="7547890" y="4760191"/>
                  <a:ext cx="19275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3" name="円/楕円 27">
                  <a:extLst>
                    <a:ext uri="{FF2B5EF4-FFF2-40B4-BE49-F238E27FC236}">
                      <a16:creationId xmlns:a16="http://schemas.microsoft.com/office/drawing/2014/main" id="{89919BF7-FCB5-649C-8898-81C24435E2F9}"/>
                    </a:ext>
                  </a:extLst>
                </p:cNvPr>
                <p:cNvSpPr/>
                <p:nvPr/>
              </p:nvSpPr>
              <p:spPr>
                <a:xfrm>
                  <a:off x="8065415" y="4760191"/>
                  <a:ext cx="19275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39" name="グループ化 338">
                <a:extLst>
                  <a:ext uri="{FF2B5EF4-FFF2-40B4-BE49-F238E27FC236}">
                    <a16:creationId xmlns:a16="http://schemas.microsoft.com/office/drawing/2014/main" id="{37266409-FA86-A73C-7CE8-C00650836EC5}"/>
                  </a:ext>
                </a:extLst>
              </p:cNvPr>
              <p:cNvGrpSpPr/>
              <p:nvPr/>
            </p:nvGrpSpPr>
            <p:grpSpPr>
              <a:xfrm>
                <a:off x="6559550" y="5237163"/>
                <a:ext cx="2705100" cy="1209675"/>
                <a:chOff x="6559550" y="5237163"/>
                <a:chExt cx="2705100" cy="1209675"/>
              </a:xfrm>
            </p:grpSpPr>
            <p:grpSp>
              <p:nvGrpSpPr>
                <p:cNvPr id="340" name="グループ化 339">
                  <a:extLst>
                    <a:ext uri="{FF2B5EF4-FFF2-40B4-BE49-F238E27FC236}">
                      <a16:creationId xmlns:a16="http://schemas.microsoft.com/office/drawing/2014/main" id="{81F3FF37-F83C-5063-6C5F-77150FED75AB}"/>
                    </a:ext>
                  </a:extLst>
                </p:cNvPr>
                <p:cNvGrpSpPr/>
                <p:nvPr/>
              </p:nvGrpSpPr>
              <p:grpSpPr>
                <a:xfrm>
                  <a:off x="65595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42" name="フリーフォーム: 図形 341">
                    <a:extLst>
                      <a:ext uri="{FF2B5EF4-FFF2-40B4-BE49-F238E27FC236}">
                        <a16:creationId xmlns:a16="http://schemas.microsoft.com/office/drawing/2014/main" id="{504F6D3D-DC58-5EE8-D724-E82F1B5E0D25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3" name="四角形: 上の 2 つの角を丸める 181">
                    <a:extLst>
                      <a:ext uri="{FF2B5EF4-FFF2-40B4-BE49-F238E27FC236}">
                        <a16:creationId xmlns:a16="http://schemas.microsoft.com/office/drawing/2014/main" id="{A30EC6A5-48A1-CBE1-2B76-CAF779AD5B04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4" name="四角形: 上の 2 つの角を丸める 181">
                    <a:extLst>
                      <a:ext uri="{FF2B5EF4-FFF2-40B4-BE49-F238E27FC236}">
                        <a16:creationId xmlns:a16="http://schemas.microsoft.com/office/drawing/2014/main" id="{FD99D5F0-6E8D-1925-DFA7-A3B22E424F28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plaid">
                    <a:fgClr>
                      <a:srgbClr val="FF3399"/>
                    </a:fgClr>
                    <a:bgClr>
                      <a:srgbClr val="FFCCFF"/>
                    </a:bgClr>
                  </a:patt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1" name="四角形: 上の 2 つの角を丸める 181">
                  <a:extLst>
                    <a:ext uri="{FF2B5EF4-FFF2-40B4-BE49-F238E27FC236}">
                      <a16:creationId xmlns:a16="http://schemas.microsoft.com/office/drawing/2014/main" id="{E0A55F76-E996-F71B-C331-40DCFCB1B4CD}"/>
                    </a:ext>
                  </a:extLst>
                </p:cNvPr>
                <p:cNvSpPr/>
                <p:nvPr/>
              </p:nvSpPr>
              <p:spPr>
                <a:xfrm>
                  <a:off x="6559550" y="52371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7E7F0C49-80F3-D217-468C-CA67BDDCEAF5}"/>
                </a:ext>
              </a:extLst>
            </p:cNvPr>
            <p:cNvGrpSpPr/>
            <p:nvPr/>
          </p:nvGrpSpPr>
          <p:grpSpPr>
            <a:xfrm>
              <a:off x="7248735" y="5174174"/>
              <a:ext cx="221455" cy="172195"/>
              <a:chOff x="1314450" y="2280493"/>
              <a:chExt cx="212372" cy="182066"/>
            </a:xfrm>
          </p:grpSpPr>
          <p:sp>
            <p:nvSpPr>
              <p:cNvPr id="99" name="四角形: 上の 2 つの角を丸める 98">
                <a:extLst>
                  <a:ext uri="{FF2B5EF4-FFF2-40B4-BE49-F238E27FC236}">
                    <a16:creationId xmlns:a16="http://schemas.microsoft.com/office/drawing/2014/main" id="{E762D62E-9823-9127-ADF0-5F2EC9348CDC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" name="四角形: 上の 2 つの角を丸める 99">
                <a:extLst>
                  <a:ext uri="{FF2B5EF4-FFF2-40B4-BE49-F238E27FC236}">
                    <a16:creationId xmlns:a16="http://schemas.microsoft.com/office/drawing/2014/main" id="{EED0C179-853A-3A76-F8EE-F32D2AEA2085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" name="四角形: 上の 2 つの角を丸める 100">
                <a:extLst>
                  <a:ext uri="{FF2B5EF4-FFF2-40B4-BE49-F238E27FC236}">
                    <a16:creationId xmlns:a16="http://schemas.microsoft.com/office/drawing/2014/main" id="{7B2BAD1E-F3B5-427D-C923-AA299E43D9E9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" name="四角形: 上の 2 つの角を丸める 101">
                <a:extLst>
                  <a:ext uri="{FF2B5EF4-FFF2-40B4-BE49-F238E27FC236}">
                    <a16:creationId xmlns:a16="http://schemas.microsoft.com/office/drawing/2014/main" id="{8E32DAD9-BB23-3817-02AC-A1C9F0E20760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55" name="グループ化 354">
              <a:extLst>
                <a:ext uri="{FF2B5EF4-FFF2-40B4-BE49-F238E27FC236}">
                  <a16:creationId xmlns:a16="http://schemas.microsoft.com/office/drawing/2014/main" id="{0BDFF611-CCC3-F478-7DCE-CD0D8AA5599D}"/>
                </a:ext>
              </a:extLst>
            </p:cNvPr>
            <p:cNvGrpSpPr/>
            <p:nvPr/>
          </p:nvGrpSpPr>
          <p:grpSpPr>
            <a:xfrm flipH="1">
              <a:off x="8341299" y="5174174"/>
              <a:ext cx="221455" cy="172195"/>
              <a:chOff x="1314450" y="2280493"/>
              <a:chExt cx="212372" cy="182066"/>
            </a:xfrm>
          </p:grpSpPr>
          <p:sp>
            <p:nvSpPr>
              <p:cNvPr id="356" name="四角形: 上の 2 つの角を丸める 355">
                <a:extLst>
                  <a:ext uri="{FF2B5EF4-FFF2-40B4-BE49-F238E27FC236}">
                    <a16:creationId xmlns:a16="http://schemas.microsoft.com/office/drawing/2014/main" id="{2DA3965A-7D13-1EA7-CF52-5418E142D292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7" name="四角形: 上の 2 つの角を丸める 356">
                <a:extLst>
                  <a:ext uri="{FF2B5EF4-FFF2-40B4-BE49-F238E27FC236}">
                    <a16:creationId xmlns:a16="http://schemas.microsoft.com/office/drawing/2014/main" id="{5CE630B8-CEEB-5768-1255-841D4CD7492C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8" name="四角形: 上の 2 つの角を丸める 357">
                <a:extLst>
                  <a:ext uri="{FF2B5EF4-FFF2-40B4-BE49-F238E27FC236}">
                    <a16:creationId xmlns:a16="http://schemas.microsoft.com/office/drawing/2014/main" id="{51DFECC5-9C2E-F3B8-17B9-07463268DA2C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9" name="四角形: 上の 2 つの角を丸める 358">
                <a:extLst>
                  <a:ext uri="{FF2B5EF4-FFF2-40B4-BE49-F238E27FC236}">
                    <a16:creationId xmlns:a16="http://schemas.microsoft.com/office/drawing/2014/main" id="{58F3C398-489A-66E7-AA84-FB7F74CAC1AB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8D1A403B-B6ED-2759-06CC-8AD75A523970}"/>
                </a:ext>
              </a:extLst>
            </p:cNvPr>
            <p:cNvGrpSpPr/>
            <p:nvPr/>
          </p:nvGrpSpPr>
          <p:grpSpPr>
            <a:xfrm>
              <a:off x="8312981" y="4629945"/>
              <a:ext cx="209174" cy="164373"/>
              <a:chOff x="2418911" y="4598195"/>
              <a:chExt cx="209174" cy="164373"/>
            </a:xfrm>
          </p:grpSpPr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F50EAC3B-D2E1-F568-8EDA-878E5D7A1CEE}"/>
                  </a:ext>
                </a:extLst>
              </p:cNvPr>
              <p:cNvSpPr/>
              <p:nvPr/>
            </p:nvSpPr>
            <p:spPr>
              <a:xfrm rot="16200000">
                <a:off x="2429610" y="4587497"/>
                <a:ext cx="164372" cy="185770"/>
              </a:xfrm>
              <a:custGeom>
                <a:avLst/>
                <a:gdLst>
                  <a:gd name="connsiteX0" fmla="*/ 164372 w 164372"/>
                  <a:gd name="connsiteY0" fmla="*/ 185770 h 185770"/>
                  <a:gd name="connsiteX1" fmla="*/ 0 w 164372"/>
                  <a:gd name="connsiteY1" fmla="*/ 185770 h 185770"/>
                  <a:gd name="connsiteX2" fmla="*/ 38624 w 164372"/>
                  <a:gd name="connsiteY2" fmla="*/ 0 h 185770"/>
                  <a:gd name="connsiteX3" fmla="*/ 47692 w 164372"/>
                  <a:gd name="connsiteY3" fmla="*/ 2478 h 185770"/>
                  <a:gd name="connsiteX4" fmla="*/ 127741 w 164372"/>
                  <a:gd name="connsiteY4" fmla="*/ 9581 h 185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72" h="185770">
                    <a:moveTo>
                      <a:pt x="164372" y="185770"/>
                    </a:moveTo>
                    <a:lnTo>
                      <a:pt x="0" y="185770"/>
                    </a:lnTo>
                    <a:lnTo>
                      <a:pt x="38624" y="0"/>
                    </a:lnTo>
                    <a:lnTo>
                      <a:pt x="47692" y="2478"/>
                    </a:lnTo>
                    <a:lnTo>
                      <a:pt x="127741" y="9581"/>
                    </a:lnTo>
                    <a:close/>
                  </a:path>
                </a:pathLst>
              </a:cu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楕円 5">
                <a:extLst>
                  <a:ext uri="{FF2B5EF4-FFF2-40B4-BE49-F238E27FC236}">
                    <a16:creationId xmlns:a16="http://schemas.microsoft.com/office/drawing/2014/main" id="{E829F937-5BA0-5D99-2282-F1A656ABBC00}"/>
                  </a:ext>
                </a:extLst>
              </p:cNvPr>
              <p:cNvSpPr/>
              <p:nvPr/>
            </p:nvSpPr>
            <p:spPr>
              <a:xfrm>
                <a:off x="2581277" y="4598195"/>
                <a:ext cx="46808" cy="164371"/>
              </a:xfrm>
              <a:prstGeom prst="ellipse">
                <a:avLst/>
              </a:pr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FB80A6DA-D2CA-66F1-74FF-41DBE8D8BC04}"/>
                </a:ext>
              </a:extLst>
            </p:cNvPr>
            <p:cNvGrpSpPr/>
            <p:nvPr/>
          </p:nvGrpSpPr>
          <p:grpSpPr>
            <a:xfrm flipH="1">
              <a:off x="7303331" y="4629945"/>
              <a:ext cx="209174" cy="164373"/>
              <a:chOff x="2418911" y="4598195"/>
              <a:chExt cx="209174" cy="164373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EF2A6F57-C82D-494C-21E3-77C0B5CFAC05}"/>
                  </a:ext>
                </a:extLst>
              </p:cNvPr>
              <p:cNvSpPr/>
              <p:nvPr/>
            </p:nvSpPr>
            <p:spPr>
              <a:xfrm rot="16200000">
                <a:off x="2429610" y="4587497"/>
                <a:ext cx="164372" cy="185770"/>
              </a:xfrm>
              <a:custGeom>
                <a:avLst/>
                <a:gdLst>
                  <a:gd name="connsiteX0" fmla="*/ 164372 w 164372"/>
                  <a:gd name="connsiteY0" fmla="*/ 185770 h 185770"/>
                  <a:gd name="connsiteX1" fmla="*/ 0 w 164372"/>
                  <a:gd name="connsiteY1" fmla="*/ 185770 h 185770"/>
                  <a:gd name="connsiteX2" fmla="*/ 38624 w 164372"/>
                  <a:gd name="connsiteY2" fmla="*/ 0 h 185770"/>
                  <a:gd name="connsiteX3" fmla="*/ 47692 w 164372"/>
                  <a:gd name="connsiteY3" fmla="*/ 2478 h 185770"/>
                  <a:gd name="connsiteX4" fmla="*/ 127741 w 164372"/>
                  <a:gd name="connsiteY4" fmla="*/ 9581 h 185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72" h="185770">
                    <a:moveTo>
                      <a:pt x="164372" y="185770"/>
                    </a:moveTo>
                    <a:lnTo>
                      <a:pt x="0" y="185770"/>
                    </a:lnTo>
                    <a:lnTo>
                      <a:pt x="38624" y="0"/>
                    </a:lnTo>
                    <a:lnTo>
                      <a:pt x="47692" y="2478"/>
                    </a:lnTo>
                    <a:lnTo>
                      <a:pt x="127741" y="9581"/>
                    </a:lnTo>
                    <a:close/>
                  </a:path>
                </a:pathLst>
              </a:cu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楕円 12">
                <a:extLst>
                  <a:ext uri="{FF2B5EF4-FFF2-40B4-BE49-F238E27FC236}">
                    <a16:creationId xmlns:a16="http://schemas.microsoft.com/office/drawing/2014/main" id="{86FC409D-5F81-66D6-C88F-7759B9EA940D}"/>
                  </a:ext>
                </a:extLst>
              </p:cNvPr>
              <p:cNvSpPr/>
              <p:nvPr/>
            </p:nvSpPr>
            <p:spPr>
              <a:xfrm>
                <a:off x="2581277" y="4598195"/>
                <a:ext cx="46808" cy="164371"/>
              </a:xfrm>
              <a:prstGeom prst="ellipse">
                <a:avLst/>
              </a:pr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9" name="グループ化 428">
              <a:extLst>
                <a:ext uri="{FF2B5EF4-FFF2-40B4-BE49-F238E27FC236}">
                  <a16:creationId xmlns:a16="http://schemas.microsoft.com/office/drawing/2014/main" id="{8B7F63E8-C73B-6FF9-ACF3-9D9D7EC6D150}"/>
                </a:ext>
              </a:extLst>
            </p:cNvPr>
            <p:cNvGrpSpPr/>
            <p:nvPr/>
          </p:nvGrpSpPr>
          <p:grpSpPr>
            <a:xfrm rot="21063213">
              <a:off x="8497833" y="3900182"/>
              <a:ext cx="778065" cy="278068"/>
              <a:chOff x="1827172" y="4505865"/>
              <a:chExt cx="711475" cy="181648"/>
            </a:xfrm>
          </p:grpSpPr>
          <p:sp>
            <p:nvSpPr>
              <p:cNvPr id="430" name="テキスト ボックス 429">
                <a:extLst>
                  <a:ext uri="{FF2B5EF4-FFF2-40B4-BE49-F238E27FC236}">
                    <a16:creationId xmlns:a16="http://schemas.microsoft.com/office/drawing/2014/main" id="{897D5F11-6E21-BD74-7FE9-F16EA651937B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  <p:sp>
            <p:nvSpPr>
              <p:cNvPr id="431" name="テキスト ボックス 430">
                <a:extLst>
                  <a:ext uri="{FF2B5EF4-FFF2-40B4-BE49-F238E27FC236}">
                    <a16:creationId xmlns:a16="http://schemas.microsoft.com/office/drawing/2014/main" id="{FD765C53-31F8-F909-5160-5969C455CF61}"/>
                  </a:ext>
                </a:extLst>
              </p:cNvPr>
              <p:cNvSpPr txBox="1"/>
              <p:nvPr/>
            </p:nvSpPr>
            <p:spPr>
              <a:xfrm rot="20382159">
                <a:off x="1827172" y="450586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00B0F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</p:grpSp>
      </p:grpSp>
      <p:grpSp>
        <p:nvGrpSpPr>
          <p:cNvPr id="409" name="グループ化 408">
            <a:extLst>
              <a:ext uri="{FF2B5EF4-FFF2-40B4-BE49-F238E27FC236}">
                <a16:creationId xmlns:a16="http://schemas.microsoft.com/office/drawing/2014/main" id="{D600DB6D-A6BD-4BAC-CCA8-2A306CF538FF}"/>
              </a:ext>
            </a:extLst>
          </p:cNvPr>
          <p:cNvGrpSpPr/>
          <p:nvPr/>
        </p:nvGrpSpPr>
        <p:grpSpPr>
          <a:xfrm>
            <a:off x="6559550" y="1023938"/>
            <a:ext cx="2705100" cy="2514600"/>
            <a:chOff x="6559550" y="1023938"/>
            <a:chExt cx="2705100" cy="2514600"/>
          </a:xfrm>
        </p:grpSpPr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0A5E2C1B-F0BE-1AD9-7094-763DE5CC87C3}"/>
                </a:ext>
              </a:extLst>
            </p:cNvPr>
            <p:cNvGrpSpPr/>
            <p:nvPr/>
          </p:nvGrpSpPr>
          <p:grpSpPr>
            <a:xfrm>
              <a:off x="6559550" y="1023938"/>
              <a:ext cx="2705100" cy="2514600"/>
              <a:chOff x="6559550" y="1023938"/>
              <a:chExt cx="2705100" cy="2514600"/>
            </a:xfrm>
          </p:grpSpPr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BE1F3542-015C-F507-9830-0CA2DA16C863}"/>
                  </a:ext>
                </a:extLst>
              </p:cNvPr>
              <p:cNvGrpSpPr/>
              <p:nvPr/>
            </p:nvGrpSpPr>
            <p:grpSpPr>
              <a:xfrm>
                <a:off x="6611937" y="10239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935D3210-D667-1308-7B9E-49A1044CBC26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38" name="四角形: 上の 2 つの角を丸める 37">
                    <a:extLst>
                      <a:ext uri="{FF2B5EF4-FFF2-40B4-BE49-F238E27FC236}">
                        <a16:creationId xmlns:a16="http://schemas.microsoft.com/office/drawing/2014/main" id="{85B6E199-31CB-3F9E-F120-A3486AB6D98B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9" name="四角形: 上の 2 つの角を丸める 38">
                    <a:extLst>
                      <a:ext uri="{FF2B5EF4-FFF2-40B4-BE49-F238E27FC236}">
                        <a16:creationId xmlns:a16="http://schemas.microsoft.com/office/drawing/2014/main" id="{B17E04B8-117B-40D9-BB4A-B11DE4B36EA9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35" name="四角形: 角を丸くする 34">
                  <a:extLst>
                    <a:ext uri="{FF2B5EF4-FFF2-40B4-BE49-F238E27FC236}">
                      <a16:creationId xmlns:a16="http://schemas.microsoft.com/office/drawing/2014/main" id="{8495D253-7DAF-6C4B-35B8-551E10843CD0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四角形: 角を丸くする 35">
                  <a:extLst>
                    <a:ext uri="{FF2B5EF4-FFF2-40B4-BE49-F238E27FC236}">
                      <a16:creationId xmlns:a16="http://schemas.microsoft.com/office/drawing/2014/main" id="{696FB013-7E5E-B76D-F185-FC09D712FA87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-80000" r="50000" b="180000"/>
                  </a:path>
                </a:gradFill>
                <a:ln w="19050">
                  <a:solidFill>
                    <a:srgbClr val="FF99C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BC1CF3F6-1325-3E15-E15E-0B0D769A0F97}"/>
                  </a:ext>
                </a:extLst>
              </p:cNvPr>
              <p:cNvGrpSpPr/>
              <p:nvPr/>
            </p:nvGrpSpPr>
            <p:grpSpPr>
              <a:xfrm>
                <a:off x="7314440" y="1061292"/>
                <a:ext cx="1087496" cy="2008770"/>
                <a:chOff x="7219166" y="1116601"/>
                <a:chExt cx="1314371" cy="2427847"/>
              </a:xfrm>
            </p:grpSpPr>
            <p:sp>
              <p:nvSpPr>
                <p:cNvPr id="176" name="円/楕円 351">
                  <a:extLst>
                    <a:ext uri="{FF2B5EF4-FFF2-40B4-BE49-F238E27FC236}">
                      <a16:creationId xmlns:a16="http://schemas.microsoft.com/office/drawing/2014/main" id="{2FD9E9F6-1E10-027C-35D4-0A352BF822CC}"/>
                    </a:ext>
                  </a:extLst>
                </p:cNvPr>
                <p:cNvSpPr/>
                <p:nvPr/>
              </p:nvSpPr>
              <p:spPr>
                <a:xfrm>
                  <a:off x="7467901" y="1605836"/>
                  <a:ext cx="903328" cy="123906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77" name="グループ化 176">
                  <a:extLst>
                    <a:ext uri="{FF2B5EF4-FFF2-40B4-BE49-F238E27FC236}">
                      <a16:creationId xmlns:a16="http://schemas.microsoft.com/office/drawing/2014/main" id="{16B9BF79-41CA-6226-3C51-16B3F8628465}"/>
                    </a:ext>
                  </a:extLst>
                </p:cNvPr>
                <p:cNvGrpSpPr/>
                <p:nvPr/>
              </p:nvGrpSpPr>
              <p:grpSpPr>
                <a:xfrm>
                  <a:off x="7358156" y="2247870"/>
                  <a:ext cx="1139046" cy="1296578"/>
                  <a:chOff x="-540943" y="2247870"/>
                  <a:chExt cx="1139046" cy="1296578"/>
                </a:xfrm>
              </p:grpSpPr>
              <p:sp>
                <p:nvSpPr>
                  <p:cNvPr id="205" name="フリーフォーム: 図形 204">
                    <a:extLst>
                      <a:ext uri="{FF2B5EF4-FFF2-40B4-BE49-F238E27FC236}">
                        <a16:creationId xmlns:a16="http://schemas.microsoft.com/office/drawing/2014/main" id="{A4F4F5C5-1D44-08F4-958C-BEA13EF87D10}"/>
                      </a:ext>
                    </a:extLst>
                  </p:cNvPr>
                  <p:cNvSpPr/>
                  <p:nvPr/>
                </p:nvSpPr>
                <p:spPr>
                  <a:xfrm>
                    <a:off x="-241911" y="2247870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6" name="フリーフォーム: 図形 205">
                    <a:extLst>
                      <a:ext uri="{FF2B5EF4-FFF2-40B4-BE49-F238E27FC236}">
                        <a16:creationId xmlns:a16="http://schemas.microsoft.com/office/drawing/2014/main" id="{79A7C662-CF2B-8D78-DAD2-2353650AE994}"/>
                      </a:ext>
                    </a:extLst>
                  </p:cNvPr>
                  <p:cNvSpPr/>
                  <p:nvPr/>
                </p:nvSpPr>
                <p:spPr>
                  <a:xfrm flipH="1">
                    <a:off x="449622" y="2631372"/>
                    <a:ext cx="148481" cy="913076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7" name="フリーフォーム: 図形 206">
                    <a:extLst>
                      <a:ext uri="{FF2B5EF4-FFF2-40B4-BE49-F238E27FC236}">
                        <a16:creationId xmlns:a16="http://schemas.microsoft.com/office/drawing/2014/main" id="{99FC6FD0-2504-45AA-1FCB-B09043815CCC}"/>
                      </a:ext>
                    </a:extLst>
                  </p:cNvPr>
                  <p:cNvSpPr/>
                  <p:nvPr/>
                </p:nvSpPr>
                <p:spPr>
                  <a:xfrm>
                    <a:off x="-540943" y="2627540"/>
                    <a:ext cx="149189" cy="916908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9" name="フリーフォーム: 図形 208">
                    <a:extLst>
                      <a:ext uri="{FF2B5EF4-FFF2-40B4-BE49-F238E27FC236}">
                        <a16:creationId xmlns:a16="http://schemas.microsoft.com/office/drawing/2014/main" id="{E4CE0E4E-A6DA-4062-A4B6-3E228107B0A7}"/>
                      </a:ext>
                    </a:extLst>
                  </p:cNvPr>
                  <p:cNvSpPr/>
                  <p:nvPr/>
                </p:nvSpPr>
                <p:spPr>
                  <a:xfrm>
                    <a:off x="-456999" y="2527355"/>
                    <a:ext cx="974009" cy="1017093"/>
                  </a:xfrm>
                  <a:custGeom>
                    <a:avLst/>
                    <a:gdLst>
                      <a:gd name="connsiteX0" fmla="*/ 251752 w 974009"/>
                      <a:gd name="connsiteY0" fmla="*/ 0 h 1017093"/>
                      <a:gd name="connsiteX1" fmla="*/ 276467 w 974009"/>
                      <a:gd name="connsiteY1" fmla="*/ 0 h 1017093"/>
                      <a:gd name="connsiteX2" fmla="*/ 277876 w 974009"/>
                      <a:gd name="connsiteY2" fmla="*/ 12435 h 1017093"/>
                      <a:gd name="connsiteX3" fmla="*/ 483120 w 974009"/>
                      <a:gd name="connsiteY3" fmla="*/ 161195 h 1017093"/>
                      <a:gd name="connsiteX4" fmla="*/ 688364 w 974009"/>
                      <a:gd name="connsiteY4" fmla="*/ 12435 h 1017093"/>
                      <a:gd name="connsiteX5" fmla="*/ 689774 w 974009"/>
                      <a:gd name="connsiteY5" fmla="*/ 0 h 1017093"/>
                      <a:gd name="connsiteX6" fmla="*/ 722257 w 974009"/>
                      <a:gd name="connsiteY6" fmla="*/ 0 h 1017093"/>
                      <a:gd name="connsiteX7" fmla="*/ 974009 w 974009"/>
                      <a:gd name="connsiteY7" fmla="*/ 251752 h 1017093"/>
                      <a:gd name="connsiteX8" fmla="*/ 974009 w 974009"/>
                      <a:gd name="connsiteY8" fmla="*/ 1017093 h 1017093"/>
                      <a:gd name="connsiteX9" fmla="*/ 0 w 974009"/>
                      <a:gd name="connsiteY9" fmla="*/ 1017093 h 1017093"/>
                      <a:gd name="connsiteX10" fmla="*/ 0 w 974009"/>
                      <a:gd name="connsiteY10" fmla="*/ 251752 h 1017093"/>
                      <a:gd name="connsiteX11" fmla="*/ 251752 w 974009"/>
                      <a:gd name="connsiteY11" fmla="*/ 0 h 1017093"/>
                      <a:gd name="connsiteX0" fmla="*/ 251752 w 974009"/>
                      <a:gd name="connsiteY0" fmla="*/ 0 h 1017093"/>
                      <a:gd name="connsiteX1" fmla="*/ 276467 w 974009"/>
                      <a:gd name="connsiteY1" fmla="*/ 0 h 1017093"/>
                      <a:gd name="connsiteX2" fmla="*/ 277876 w 974009"/>
                      <a:gd name="connsiteY2" fmla="*/ 12435 h 1017093"/>
                      <a:gd name="connsiteX3" fmla="*/ 485501 w 974009"/>
                      <a:gd name="connsiteY3" fmla="*/ 315976 h 1017093"/>
                      <a:gd name="connsiteX4" fmla="*/ 688364 w 974009"/>
                      <a:gd name="connsiteY4" fmla="*/ 12435 h 1017093"/>
                      <a:gd name="connsiteX5" fmla="*/ 689774 w 974009"/>
                      <a:gd name="connsiteY5" fmla="*/ 0 h 1017093"/>
                      <a:gd name="connsiteX6" fmla="*/ 722257 w 974009"/>
                      <a:gd name="connsiteY6" fmla="*/ 0 h 1017093"/>
                      <a:gd name="connsiteX7" fmla="*/ 974009 w 974009"/>
                      <a:gd name="connsiteY7" fmla="*/ 251752 h 1017093"/>
                      <a:gd name="connsiteX8" fmla="*/ 974009 w 974009"/>
                      <a:gd name="connsiteY8" fmla="*/ 1017093 h 1017093"/>
                      <a:gd name="connsiteX9" fmla="*/ 0 w 974009"/>
                      <a:gd name="connsiteY9" fmla="*/ 1017093 h 1017093"/>
                      <a:gd name="connsiteX10" fmla="*/ 0 w 974009"/>
                      <a:gd name="connsiteY10" fmla="*/ 251752 h 1017093"/>
                      <a:gd name="connsiteX11" fmla="*/ 251752 w 974009"/>
                      <a:gd name="connsiteY11" fmla="*/ 0 h 10170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74009" h="1017093">
                        <a:moveTo>
                          <a:pt x="251752" y="0"/>
                        </a:moveTo>
                        <a:lnTo>
                          <a:pt x="276467" y="0"/>
                        </a:lnTo>
                        <a:lnTo>
                          <a:pt x="277876" y="12435"/>
                        </a:lnTo>
                        <a:cubicBezTo>
                          <a:pt x="297411" y="97333"/>
                          <a:pt x="384260" y="315976"/>
                          <a:pt x="485501" y="315976"/>
                        </a:cubicBezTo>
                        <a:cubicBezTo>
                          <a:pt x="586742" y="315976"/>
                          <a:pt x="668829" y="97333"/>
                          <a:pt x="688364" y="12435"/>
                        </a:cubicBezTo>
                        <a:lnTo>
                          <a:pt x="689774" y="0"/>
                        </a:lnTo>
                        <a:lnTo>
                          <a:pt x="722257" y="0"/>
                        </a:lnTo>
                        <a:cubicBezTo>
                          <a:pt x="861296" y="0"/>
                          <a:pt x="974009" y="112713"/>
                          <a:pt x="974009" y="251752"/>
                        </a:cubicBezTo>
                        <a:lnTo>
                          <a:pt x="974009" y="1017093"/>
                        </a:lnTo>
                        <a:lnTo>
                          <a:pt x="0" y="1017093"/>
                        </a:lnTo>
                        <a:lnTo>
                          <a:pt x="0" y="251752"/>
                        </a:lnTo>
                        <a:cubicBezTo>
                          <a:pt x="0" y="112713"/>
                          <a:pt x="112713" y="0"/>
                          <a:pt x="251752" y="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0" name="フリーフォーム: 図形 209">
                    <a:extLst>
                      <a:ext uri="{FF2B5EF4-FFF2-40B4-BE49-F238E27FC236}">
                        <a16:creationId xmlns:a16="http://schemas.microsoft.com/office/drawing/2014/main" id="{45593365-A742-4F51-A554-5BB8A6A91218}"/>
                      </a:ext>
                    </a:extLst>
                  </p:cNvPr>
                  <p:cNvSpPr/>
                  <p:nvPr/>
                </p:nvSpPr>
                <p:spPr>
                  <a:xfrm flipH="1">
                    <a:off x="-214310" y="2463927"/>
                    <a:ext cx="277969" cy="638678"/>
                  </a:xfrm>
                  <a:custGeom>
                    <a:avLst/>
                    <a:gdLst>
                      <a:gd name="connsiteX0" fmla="*/ 164165 w 277969"/>
                      <a:gd name="connsiteY0" fmla="*/ 0 h 638678"/>
                      <a:gd name="connsiteX1" fmla="*/ 0 w 277969"/>
                      <a:gd name="connsiteY1" fmla="*/ 443813 h 638678"/>
                      <a:gd name="connsiteX2" fmla="*/ 65740 w 277969"/>
                      <a:gd name="connsiteY2" fmla="*/ 638678 h 638678"/>
                      <a:gd name="connsiteX3" fmla="*/ 277969 w 277969"/>
                      <a:gd name="connsiteY3" fmla="*/ 57151 h 638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77969" h="638678">
                        <a:moveTo>
                          <a:pt x="164165" y="0"/>
                        </a:moveTo>
                        <a:lnTo>
                          <a:pt x="0" y="443813"/>
                        </a:lnTo>
                        <a:lnTo>
                          <a:pt x="65740" y="638678"/>
                        </a:lnTo>
                        <a:lnTo>
                          <a:pt x="277969" y="57151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1" name="平行四辺形 929">
                    <a:extLst>
                      <a:ext uri="{FF2B5EF4-FFF2-40B4-BE49-F238E27FC236}">
                        <a16:creationId xmlns:a16="http://schemas.microsoft.com/office/drawing/2014/main" id="{601D0094-64E6-CC4F-38BA-53A0221D6DDA}"/>
                      </a:ext>
                    </a:extLst>
                  </p:cNvPr>
                  <p:cNvSpPr/>
                  <p:nvPr/>
                </p:nvSpPr>
                <p:spPr>
                  <a:xfrm>
                    <a:off x="-247870" y="2463927"/>
                    <a:ext cx="512895" cy="1078926"/>
                  </a:xfrm>
                  <a:custGeom>
                    <a:avLst/>
                    <a:gdLst>
                      <a:gd name="connsiteX0" fmla="*/ 0 w 558139"/>
                      <a:gd name="connsiteY0" fmla="*/ 1024157 h 1024157"/>
                      <a:gd name="connsiteX1" fmla="*/ 418141 w 558139"/>
                      <a:gd name="connsiteY1" fmla="*/ 0 h 1024157"/>
                      <a:gd name="connsiteX2" fmla="*/ 558139 w 558139"/>
                      <a:gd name="connsiteY2" fmla="*/ 0 h 1024157"/>
                      <a:gd name="connsiteX3" fmla="*/ 139998 w 558139"/>
                      <a:gd name="connsiteY3" fmla="*/ 1024157 h 1024157"/>
                      <a:gd name="connsiteX4" fmla="*/ 0 w 558139"/>
                      <a:gd name="connsiteY4" fmla="*/ 1024157 h 1024157"/>
                      <a:gd name="connsiteX0" fmla="*/ 0 w 558139"/>
                      <a:gd name="connsiteY0" fmla="*/ 1100357 h 1100357"/>
                      <a:gd name="connsiteX1" fmla="*/ 399091 w 558139"/>
                      <a:gd name="connsiteY1" fmla="*/ 0 h 1100357"/>
                      <a:gd name="connsiteX2" fmla="*/ 558139 w 558139"/>
                      <a:gd name="connsiteY2" fmla="*/ 76200 h 1100357"/>
                      <a:gd name="connsiteX3" fmla="*/ 139998 w 558139"/>
                      <a:gd name="connsiteY3" fmla="*/ 1100357 h 1100357"/>
                      <a:gd name="connsiteX4" fmla="*/ 0 w 558139"/>
                      <a:gd name="connsiteY4" fmla="*/ 1100357 h 1100357"/>
                      <a:gd name="connsiteX0" fmla="*/ 0 w 512895"/>
                      <a:gd name="connsiteY0" fmla="*/ 1100357 h 1100357"/>
                      <a:gd name="connsiteX1" fmla="*/ 399091 w 512895"/>
                      <a:gd name="connsiteY1" fmla="*/ 0 h 1100357"/>
                      <a:gd name="connsiteX2" fmla="*/ 512895 w 512895"/>
                      <a:gd name="connsiteY2" fmla="*/ 78582 h 1100357"/>
                      <a:gd name="connsiteX3" fmla="*/ 139998 w 512895"/>
                      <a:gd name="connsiteY3" fmla="*/ 1100357 h 1100357"/>
                      <a:gd name="connsiteX4" fmla="*/ 0 w 512895"/>
                      <a:gd name="connsiteY4" fmla="*/ 1100357 h 1100357"/>
                      <a:gd name="connsiteX0" fmla="*/ 0 w 512895"/>
                      <a:gd name="connsiteY0" fmla="*/ 1078926 h 1078926"/>
                      <a:gd name="connsiteX1" fmla="*/ 399091 w 512895"/>
                      <a:gd name="connsiteY1" fmla="*/ 0 h 1078926"/>
                      <a:gd name="connsiteX2" fmla="*/ 512895 w 512895"/>
                      <a:gd name="connsiteY2" fmla="*/ 57151 h 1078926"/>
                      <a:gd name="connsiteX3" fmla="*/ 139998 w 512895"/>
                      <a:gd name="connsiteY3" fmla="*/ 1078926 h 1078926"/>
                      <a:gd name="connsiteX4" fmla="*/ 0 w 512895"/>
                      <a:gd name="connsiteY4" fmla="*/ 1078926 h 10789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2895" h="1078926">
                        <a:moveTo>
                          <a:pt x="0" y="1078926"/>
                        </a:moveTo>
                        <a:lnTo>
                          <a:pt x="399091" y="0"/>
                        </a:lnTo>
                        <a:lnTo>
                          <a:pt x="512895" y="57151"/>
                        </a:lnTo>
                        <a:lnTo>
                          <a:pt x="139998" y="1078926"/>
                        </a:lnTo>
                        <a:lnTo>
                          <a:pt x="0" y="1078926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8" name="グループ化 177">
                  <a:extLst>
                    <a:ext uri="{FF2B5EF4-FFF2-40B4-BE49-F238E27FC236}">
                      <a16:creationId xmlns:a16="http://schemas.microsoft.com/office/drawing/2014/main" id="{2948965C-382C-413C-6D73-184547B1EE45}"/>
                    </a:ext>
                  </a:extLst>
                </p:cNvPr>
                <p:cNvGrpSpPr/>
                <p:nvPr/>
              </p:nvGrpSpPr>
              <p:grpSpPr>
                <a:xfrm>
                  <a:off x="7326151" y="1116601"/>
                  <a:ext cx="1153186" cy="1280628"/>
                  <a:chOff x="7326151" y="1167401"/>
                  <a:chExt cx="1153186" cy="1280628"/>
                </a:xfrm>
              </p:grpSpPr>
              <p:grpSp>
                <p:nvGrpSpPr>
                  <p:cNvPr id="183" name="グループ化 182">
                    <a:extLst>
                      <a:ext uri="{FF2B5EF4-FFF2-40B4-BE49-F238E27FC236}">
                        <a16:creationId xmlns:a16="http://schemas.microsoft.com/office/drawing/2014/main" id="{D58A4B31-850D-630B-A0BD-E691891091E0}"/>
                      </a:ext>
                    </a:extLst>
                  </p:cNvPr>
                  <p:cNvGrpSpPr/>
                  <p:nvPr/>
                </p:nvGrpSpPr>
                <p:grpSpPr>
                  <a:xfrm>
                    <a:off x="7326151" y="1167401"/>
                    <a:ext cx="1153186" cy="1280628"/>
                    <a:chOff x="3927963" y="3342038"/>
                    <a:chExt cx="1079768" cy="1199097"/>
                  </a:xfrm>
                </p:grpSpPr>
                <p:sp>
                  <p:nvSpPr>
                    <p:cNvPr id="189" name="円/楕円 351">
                      <a:extLst>
                        <a:ext uri="{FF2B5EF4-FFF2-40B4-BE49-F238E27FC236}">
                          <a16:creationId xmlns:a16="http://schemas.microsoft.com/office/drawing/2014/main" id="{6D219032-C661-262C-5417-D50618D930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71723" y="3440091"/>
                      <a:ext cx="1025889" cy="108947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90" name="グループ化 189">
                      <a:extLst>
                        <a:ext uri="{FF2B5EF4-FFF2-40B4-BE49-F238E27FC236}">
                          <a16:creationId xmlns:a16="http://schemas.microsoft.com/office/drawing/2014/main" id="{3B7009C0-E5BA-D326-11BB-9875A7814A1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958047" y="3550779"/>
                      <a:ext cx="1049684" cy="990356"/>
                      <a:chOff x="1986974" y="3943263"/>
                      <a:chExt cx="834570" cy="787400"/>
                    </a:xfrm>
                  </p:grpSpPr>
                  <p:grpSp>
                    <p:nvGrpSpPr>
                      <p:cNvPr id="195" name="グループ化 194">
                        <a:extLst>
                          <a:ext uri="{FF2B5EF4-FFF2-40B4-BE49-F238E27FC236}">
                            <a16:creationId xmlns:a16="http://schemas.microsoft.com/office/drawing/2014/main" id="{CC79A056-B23F-3EDF-6F95-0B941F6819AF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986974" y="3943263"/>
                        <a:ext cx="834570" cy="787400"/>
                        <a:chOff x="2791855" y="2017486"/>
                        <a:chExt cx="1150919" cy="1045028"/>
                      </a:xfrm>
                      <a:solidFill>
                        <a:srgbClr val="FFCC99"/>
                      </a:solidFill>
                    </p:grpSpPr>
                    <p:grpSp>
                      <p:nvGrpSpPr>
                        <p:cNvPr id="198" name="グループ化 197">
                          <a:extLst>
                            <a:ext uri="{FF2B5EF4-FFF2-40B4-BE49-F238E27FC236}">
                              <a16:creationId xmlns:a16="http://schemas.microsoft.com/office/drawing/2014/main" id="{74128D3E-E6F8-A494-7686-C1E3633D0C15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20700000">
                          <a:off x="2791855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203" name="円/楕円 370">
                            <a:extLst>
                              <a:ext uri="{FF2B5EF4-FFF2-40B4-BE49-F238E27FC236}">
                                <a16:creationId xmlns:a16="http://schemas.microsoft.com/office/drawing/2014/main" id="{525E5A46-1E48-1328-5569-A4869251530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204" name="円/楕円 371">
                            <a:extLst>
                              <a:ext uri="{FF2B5EF4-FFF2-40B4-BE49-F238E27FC236}">
                                <a16:creationId xmlns:a16="http://schemas.microsoft.com/office/drawing/2014/main" id="{AF7BA8BA-F4A1-8729-2A8E-4D90B59F01F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99" name="グループ化 198">
                          <a:extLst>
                            <a:ext uri="{FF2B5EF4-FFF2-40B4-BE49-F238E27FC236}">
                              <a16:creationId xmlns:a16="http://schemas.microsoft.com/office/drawing/2014/main" id="{797EE7FD-B1C6-78A6-4CBA-C495FADBB99F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900000" flipH="1">
                          <a:off x="3720768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201" name="円/楕円 368">
                            <a:extLst>
                              <a:ext uri="{FF2B5EF4-FFF2-40B4-BE49-F238E27FC236}">
                                <a16:creationId xmlns:a16="http://schemas.microsoft.com/office/drawing/2014/main" id="{A4EA25A7-8C2D-F3F7-3B58-2E70A1BB21A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202" name="円/楕円 369">
                            <a:extLst>
                              <a:ext uri="{FF2B5EF4-FFF2-40B4-BE49-F238E27FC236}">
                                <a16:creationId xmlns:a16="http://schemas.microsoft.com/office/drawing/2014/main" id="{FA5B20E5-9426-039C-CF9B-AD63C06E037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sp>
                      <p:nvSpPr>
                        <p:cNvPr id="200" name="円/楕円 367">
                          <a:extLst>
                            <a:ext uri="{FF2B5EF4-FFF2-40B4-BE49-F238E27FC236}">
                              <a16:creationId xmlns:a16="http://schemas.microsoft.com/office/drawing/2014/main" id="{0C9409B1-C2A6-5A01-DD25-9F83034F37A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02857" y="2017486"/>
                          <a:ext cx="928914" cy="1045028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97" name="正方形/長方形 67">
                        <a:extLst>
                          <a:ext uri="{FF2B5EF4-FFF2-40B4-BE49-F238E27FC236}">
                            <a16:creationId xmlns:a16="http://schemas.microsoft.com/office/drawing/2014/main" id="{FA080EBF-CE33-DD38-B28F-96270EF7EA3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379193" y="4553552"/>
                        <a:ext cx="50129" cy="2569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749072" h="1123608">
                            <a:moveTo>
                              <a:pt x="374536" y="0"/>
                            </a:moveTo>
                            <a:lnTo>
                              <a:pt x="749072" y="374536"/>
                            </a:lnTo>
                            <a:cubicBezTo>
                              <a:pt x="955923" y="581387"/>
                              <a:pt x="955923" y="916758"/>
                              <a:pt x="749072" y="1123608"/>
                            </a:cubicBezTo>
                            <a:cubicBezTo>
                              <a:pt x="542221" y="1330459"/>
                              <a:pt x="206851" y="1330459"/>
                              <a:pt x="0" y="1123608"/>
                            </a:cubicBezTo>
                            <a:cubicBezTo>
                              <a:pt x="-206851" y="916758"/>
                              <a:pt x="-206851" y="581387"/>
                              <a:pt x="0" y="374536"/>
                            </a:cubicBezTo>
                            <a:close/>
                          </a:path>
                        </a:pathLst>
                      </a:cu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91" name="月 190">
                      <a:extLst>
                        <a:ext uri="{FF2B5EF4-FFF2-40B4-BE49-F238E27FC236}">
                          <a16:creationId xmlns:a16="http://schemas.microsoft.com/office/drawing/2014/main" id="{93BA0C79-1645-7BE8-EC52-F2E4C68E35D2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120383" y="3342037"/>
                      <a:ext cx="244486" cy="629325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2" name="月 191">
                      <a:extLst>
                        <a:ext uri="{FF2B5EF4-FFF2-40B4-BE49-F238E27FC236}">
                          <a16:creationId xmlns:a16="http://schemas.microsoft.com/office/drawing/2014/main" id="{980A19A8-861A-0268-B943-92E40F241586}"/>
                        </a:ext>
                      </a:extLst>
                    </p:cNvPr>
                    <p:cNvSpPr/>
                    <p:nvPr/>
                  </p:nvSpPr>
                  <p:spPr>
                    <a:xfrm rot="18900000" flipH="1">
                      <a:off x="4606529" y="3342038"/>
                      <a:ext cx="244486" cy="629325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3" name="月 192">
                      <a:extLst>
                        <a:ext uri="{FF2B5EF4-FFF2-40B4-BE49-F238E27FC236}">
                          <a16:creationId xmlns:a16="http://schemas.microsoft.com/office/drawing/2014/main" id="{51127638-DC0A-D053-6E36-67D56A2729D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22462" y="3795271"/>
                      <a:ext cx="56686" cy="15581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4" name="月 193">
                      <a:extLst>
                        <a:ext uri="{FF2B5EF4-FFF2-40B4-BE49-F238E27FC236}">
                          <a16:creationId xmlns:a16="http://schemas.microsoft.com/office/drawing/2014/main" id="{8F4BB4F4-48F0-659D-5180-B40647A5E52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689187" y="3795271"/>
                      <a:ext cx="56686" cy="15581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88" name="フリーフォーム: 図形 187">
                    <a:extLst>
                      <a:ext uri="{FF2B5EF4-FFF2-40B4-BE49-F238E27FC236}">
                        <a16:creationId xmlns:a16="http://schemas.microsoft.com/office/drawing/2014/main" id="{6FD0E966-292A-2ECF-765A-ACC419C88375}"/>
                      </a:ext>
                    </a:extLst>
                  </p:cNvPr>
                  <p:cNvSpPr/>
                  <p:nvPr/>
                </p:nvSpPr>
                <p:spPr>
                  <a:xfrm>
                    <a:off x="7817675" y="2319012"/>
                    <a:ext cx="201785" cy="33706"/>
                  </a:xfrm>
                  <a:custGeom>
                    <a:avLst/>
                    <a:gdLst>
                      <a:gd name="connsiteX0" fmla="*/ 164771 w 329542"/>
                      <a:gd name="connsiteY0" fmla="*/ 0 h 42863"/>
                      <a:gd name="connsiteX1" fmla="*/ 327104 w 329542"/>
                      <a:gd name="connsiteY1" fmla="*/ 9575 h 42863"/>
                      <a:gd name="connsiteX2" fmla="*/ 329542 w 329542"/>
                      <a:gd name="connsiteY2" fmla="*/ 10414 h 42863"/>
                      <a:gd name="connsiteX3" fmla="*/ 281641 w 329542"/>
                      <a:gd name="connsiteY3" fmla="*/ 33288 h 42863"/>
                      <a:gd name="connsiteX4" fmla="*/ 164771 w 329542"/>
                      <a:gd name="connsiteY4" fmla="*/ 42863 h 42863"/>
                      <a:gd name="connsiteX5" fmla="*/ 47901 w 329542"/>
                      <a:gd name="connsiteY5" fmla="*/ 33288 h 42863"/>
                      <a:gd name="connsiteX6" fmla="*/ 0 w 329542"/>
                      <a:gd name="connsiteY6" fmla="*/ 10414 h 42863"/>
                      <a:gd name="connsiteX7" fmla="*/ 2438 w 329542"/>
                      <a:gd name="connsiteY7" fmla="*/ 9575 h 42863"/>
                      <a:gd name="connsiteX8" fmla="*/ 164771 w 329542"/>
                      <a:gd name="connsiteY8" fmla="*/ 0 h 42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29542" h="42863">
                        <a:moveTo>
                          <a:pt x="164771" y="0"/>
                        </a:moveTo>
                        <a:cubicBezTo>
                          <a:pt x="228166" y="0"/>
                          <a:pt x="285559" y="3659"/>
                          <a:pt x="327104" y="9575"/>
                        </a:cubicBezTo>
                        <a:lnTo>
                          <a:pt x="329542" y="10414"/>
                        </a:lnTo>
                        <a:lnTo>
                          <a:pt x="281641" y="33288"/>
                        </a:lnTo>
                        <a:cubicBezTo>
                          <a:pt x="251731" y="39204"/>
                          <a:pt x="210412" y="42863"/>
                          <a:pt x="164771" y="42863"/>
                        </a:cubicBezTo>
                        <a:cubicBezTo>
                          <a:pt x="119131" y="42863"/>
                          <a:pt x="77811" y="39204"/>
                          <a:pt x="47901" y="33288"/>
                        </a:cubicBezTo>
                        <a:lnTo>
                          <a:pt x="0" y="10414"/>
                        </a:lnTo>
                        <a:lnTo>
                          <a:pt x="2438" y="9575"/>
                        </a:lnTo>
                        <a:cubicBezTo>
                          <a:pt x="43983" y="3659"/>
                          <a:pt x="101376" y="0"/>
                          <a:pt x="164771" y="0"/>
                        </a:cubicBezTo>
                        <a:close/>
                      </a:path>
                    </a:pathLst>
                  </a:custGeom>
                  <a:solidFill>
                    <a:srgbClr val="FF99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" name="円/楕円 27">
                    <a:extLst>
                      <a:ext uri="{FF2B5EF4-FFF2-40B4-BE49-F238E27FC236}">
                        <a16:creationId xmlns:a16="http://schemas.microsoft.com/office/drawing/2014/main" id="{795B2635-8043-ECF4-FE8D-7C48FF7D596C}"/>
                      </a:ext>
                    </a:extLst>
                  </p:cNvPr>
                  <p:cNvSpPr/>
                  <p:nvPr/>
                </p:nvSpPr>
                <p:spPr>
                  <a:xfrm>
                    <a:off x="7540658" y="1911104"/>
                    <a:ext cx="224061" cy="397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6" name="円/楕円 27">
                    <a:extLst>
                      <a:ext uri="{FF2B5EF4-FFF2-40B4-BE49-F238E27FC236}">
                        <a16:creationId xmlns:a16="http://schemas.microsoft.com/office/drawing/2014/main" id="{A5CE1915-E755-0214-63CE-7FB4E84E538C}"/>
                      </a:ext>
                    </a:extLst>
                  </p:cNvPr>
                  <p:cNvSpPr/>
                  <p:nvPr/>
                </p:nvSpPr>
                <p:spPr>
                  <a:xfrm>
                    <a:off x="8078821" y="1911104"/>
                    <a:ext cx="224061" cy="397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9" name="月 178">
                  <a:extLst>
                    <a:ext uri="{FF2B5EF4-FFF2-40B4-BE49-F238E27FC236}">
                      <a16:creationId xmlns:a16="http://schemas.microsoft.com/office/drawing/2014/main" id="{AF94C413-5C2A-B5CD-0DDC-C17E3B33CB2B}"/>
                    </a:ext>
                  </a:extLst>
                </p:cNvPr>
                <p:cNvSpPr/>
                <p:nvPr/>
              </p:nvSpPr>
              <p:spPr>
                <a:xfrm rot="18900000">
                  <a:off x="8343560" y="2144351"/>
                  <a:ext cx="189977" cy="379953"/>
                </a:xfrm>
                <a:prstGeom prst="moon">
                  <a:avLst>
                    <a:gd name="adj" fmla="val 6923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0" name="月 179">
                  <a:extLst>
                    <a:ext uri="{FF2B5EF4-FFF2-40B4-BE49-F238E27FC236}">
                      <a16:creationId xmlns:a16="http://schemas.microsoft.com/office/drawing/2014/main" id="{615E7219-4715-5006-3A0F-A379E359066A}"/>
                    </a:ext>
                  </a:extLst>
                </p:cNvPr>
                <p:cNvSpPr/>
                <p:nvPr/>
              </p:nvSpPr>
              <p:spPr>
                <a:xfrm rot="20700000">
                  <a:off x="8289283" y="2187983"/>
                  <a:ext cx="124489" cy="379953"/>
                </a:xfrm>
                <a:prstGeom prst="moon">
                  <a:avLst>
                    <a:gd name="adj" fmla="val 6923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1" name="月 180">
                  <a:extLst>
                    <a:ext uri="{FF2B5EF4-FFF2-40B4-BE49-F238E27FC236}">
                      <a16:creationId xmlns:a16="http://schemas.microsoft.com/office/drawing/2014/main" id="{1C25A7FA-9D35-E10B-7089-47EA441A0067}"/>
                    </a:ext>
                  </a:extLst>
                </p:cNvPr>
                <p:cNvSpPr/>
                <p:nvPr/>
              </p:nvSpPr>
              <p:spPr>
                <a:xfrm rot="2700000" flipH="1">
                  <a:off x="7314154" y="2144351"/>
                  <a:ext cx="189977" cy="379953"/>
                </a:xfrm>
                <a:prstGeom prst="moon">
                  <a:avLst>
                    <a:gd name="adj" fmla="val 6923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2" name="月 181">
                  <a:extLst>
                    <a:ext uri="{FF2B5EF4-FFF2-40B4-BE49-F238E27FC236}">
                      <a16:creationId xmlns:a16="http://schemas.microsoft.com/office/drawing/2014/main" id="{E412288A-1FED-8D7F-CFD3-BE86C77F5043}"/>
                    </a:ext>
                  </a:extLst>
                </p:cNvPr>
                <p:cNvSpPr/>
                <p:nvPr/>
              </p:nvSpPr>
              <p:spPr>
                <a:xfrm rot="900000" flipH="1">
                  <a:off x="7433919" y="2187983"/>
                  <a:ext cx="124489" cy="379953"/>
                </a:xfrm>
                <a:prstGeom prst="moon">
                  <a:avLst>
                    <a:gd name="adj" fmla="val 6923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50" name="グループ化 349">
                <a:extLst>
                  <a:ext uri="{FF2B5EF4-FFF2-40B4-BE49-F238E27FC236}">
                    <a16:creationId xmlns:a16="http://schemas.microsoft.com/office/drawing/2014/main" id="{080F726F-B181-33C3-09EB-AA87C1839F5A}"/>
                  </a:ext>
                </a:extLst>
              </p:cNvPr>
              <p:cNvGrpSpPr/>
              <p:nvPr/>
            </p:nvGrpSpPr>
            <p:grpSpPr>
              <a:xfrm>
                <a:off x="6559550" y="2323355"/>
                <a:ext cx="2705100" cy="1215183"/>
                <a:chOff x="6559550" y="2323355"/>
                <a:chExt cx="2705100" cy="1215183"/>
              </a:xfrm>
            </p:grpSpPr>
            <p:grpSp>
              <p:nvGrpSpPr>
                <p:cNvPr id="351" name="グループ化 350">
                  <a:extLst>
                    <a:ext uri="{FF2B5EF4-FFF2-40B4-BE49-F238E27FC236}">
                      <a16:creationId xmlns:a16="http://schemas.microsoft.com/office/drawing/2014/main" id="{D74047B8-0362-1610-862D-8330BFECF107}"/>
                    </a:ext>
                  </a:extLst>
                </p:cNvPr>
                <p:cNvGrpSpPr/>
                <p:nvPr/>
              </p:nvGrpSpPr>
              <p:grpSpPr>
                <a:xfrm>
                  <a:off x="65595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53" name="フリーフォーム: 図形 352">
                    <a:extLst>
                      <a:ext uri="{FF2B5EF4-FFF2-40B4-BE49-F238E27FC236}">
                        <a16:creationId xmlns:a16="http://schemas.microsoft.com/office/drawing/2014/main" id="{0646F348-51FE-C3ED-FEB2-00BAFD281A48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4" name="四角形: 上の 2 つの角を丸める 181">
                    <a:extLst>
                      <a:ext uri="{FF2B5EF4-FFF2-40B4-BE49-F238E27FC236}">
                        <a16:creationId xmlns:a16="http://schemas.microsoft.com/office/drawing/2014/main" id="{835A5BF5-AE0F-8C43-0584-BB5EF41D9ECC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rgbClr val="FF99CC"/>
                  </a:solidFill>
                  <a:ln w="19050">
                    <a:solidFill>
                      <a:srgbClr val="FF99C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52" name="四角形: 上の 2 つの角を丸める 181">
                  <a:extLst>
                    <a:ext uri="{FF2B5EF4-FFF2-40B4-BE49-F238E27FC236}">
                      <a16:creationId xmlns:a16="http://schemas.microsoft.com/office/drawing/2014/main" id="{7D89026B-6B6D-FFA6-A5F8-A7D2C2C58898}"/>
                    </a:ext>
                  </a:extLst>
                </p:cNvPr>
                <p:cNvSpPr/>
                <p:nvPr/>
              </p:nvSpPr>
              <p:spPr>
                <a:xfrm>
                  <a:off x="65595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5BA88493-BFC2-9355-7D33-06868F094B62}"/>
                </a:ext>
              </a:extLst>
            </p:cNvPr>
            <p:cNvGrpSpPr/>
            <p:nvPr/>
          </p:nvGrpSpPr>
          <p:grpSpPr>
            <a:xfrm>
              <a:off x="7248735" y="2263920"/>
              <a:ext cx="221455" cy="172195"/>
              <a:chOff x="1314450" y="2280493"/>
              <a:chExt cx="212372" cy="182066"/>
            </a:xfrm>
          </p:grpSpPr>
          <p:sp>
            <p:nvSpPr>
              <p:cNvPr id="42" name="四角形: 上の 2 つの角を丸める 41">
                <a:extLst>
                  <a:ext uri="{FF2B5EF4-FFF2-40B4-BE49-F238E27FC236}">
                    <a16:creationId xmlns:a16="http://schemas.microsoft.com/office/drawing/2014/main" id="{76077CD0-396F-A0AF-3600-0D15451B7DC9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" name="四角形: 上の 2 つの角を丸める 42">
                <a:extLst>
                  <a:ext uri="{FF2B5EF4-FFF2-40B4-BE49-F238E27FC236}">
                    <a16:creationId xmlns:a16="http://schemas.microsoft.com/office/drawing/2014/main" id="{90C253CB-A61F-7D0F-A54D-6C24BD0000EE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4C00A037-D3ED-C06E-4AEB-AE49CD2F01DA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520269EE-2976-C820-D7F0-9AB1D33D70E5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716C06D8-A8D3-B619-21C7-460B5967CAF5}"/>
                </a:ext>
              </a:extLst>
            </p:cNvPr>
            <p:cNvGrpSpPr/>
            <p:nvPr/>
          </p:nvGrpSpPr>
          <p:grpSpPr>
            <a:xfrm flipH="1">
              <a:off x="8341299" y="2263920"/>
              <a:ext cx="221455" cy="172195"/>
              <a:chOff x="1314450" y="2280493"/>
              <a:chExt cx="212372" cy="182066"/>
            </a:xfrm>
          </p:grpSpPr>
          <p:sp>
            <p:nvSpPr>
              <p:cNvPr id="54" name="四角形: 上の 2 つの角を丸める 53">
                <a:extLst>
                  <a:ext uri="{FF2B5EF4-FFF2-40B4-BE49-F238E27FC236}">
                    <a16:creationId xmlns:a16="http://schemas.microsoft.com/office/drawing/2014/main" id="{4A11EA50-C1E2-F1B5-2C2A-5094D2A3AE64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" name="四角形: 上の 2 つの角を丸める 54">
                <a:extLst>
                  <a:ext uri="{FF2B5EF4-FFF2-40B4-BE49-F238E27FC236}">
                    <a16:creationId xmlns:a16="http://schemas.microsoft.com/office/drawing/2014/main" id="{DCCBB84F-5324-8AA0-4812-ABF2F0F76F64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" name="四角形: 上の 2 つの角を丸める 55">
                <a:extLst>
                  <a:ext uri="{FF2B5EF4-FFF2-40B4-BE49-F238E27FC236}">
                    <a16:creationId xmlns:a16="http://schemas.microsoft.com/office/drawing/2014/main" id="{5B982EFD-67B8-F68E-89A5-5107F6553F91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" name="四角形: 上の 2 つの角を丸める 63">
                <a:extLst>
                  <a:ext uri="{FF2B5EF4-FFF2-40B4-BE49-F238E27FC236}">
                    <a16:creationId xmlns:a16="http://schemas.microsoft.com/office/drawing/2014/main" id="{24786334-0FE2-309B-569F-7563FE4DEBE2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62" name="フリーフォーム: 図形 361">
              <a:extLst>
                <a:ext uri="{FF2B5EF4-FFF2-40B4-BE49-F238E27FC236}">
                  <a16:creationId xmlns:a16="http://schemas.microsoft.com/office/drawing/2014/main" id="{6BB94481-CD5A-BA32-EDBD-D3F1104085F2}"/>
                </a:ext>
              </a:extLst>
            </p:cNvPr>
            <p:cNvSpPr/>
            <p:nvPr/>
          </p:nvSpPr>
          <p:spPr>
            <a:xfrm rot="16200000">
              <a:off x="7875614" y="1931428"/>
              <a:ext cx="45719" cy="171719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01" name="グループ化 400">
              <a:extLst>
                <a:ext uri="{FF2B5EF4-FFF2-40B4-BE49-F238E27FC236}">
                  <a16:creationId xmlns:a16="http://schemas.microsoft.com/office/drawing/2014/main" id="{F2233EFF-AEC0-CC71-4219-B911A3A2880C}"/>
                </a:ext>
              </a:extLst>
            </p:cNvPr>
            <p:cNvGrpSpPr/>
            <p:nvPr/>
          </p:nvGrpSpPr>
          <p:grpSpPr>
            <a:xfrm>
              <a:off x="8264563" y="1669257"/>
              <a:ext cx="209174" cy="164373"/>
              <a:chOff x="2418911" y="4598195"/>
              <a:chExt cx="209174" cy="164373"/>
            </a:xfrm>
          </p:grpSpPr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EE51A47A-E74A-950E-D170-CD5FFF39D5AB}"/>
                  </a:ext>
                </a:extLst>
              </p:cNvPr>
              <p:cNvSpPr/>
              <p:nvPr/>
            </p:nvSpPr>
            <p:spPr>
              <a:xfrm rot="16200000">
                <a:off x="2429610" y="4587497"/>
                <a:ext cx="164372" cy="185770"/>
              </a:xfrm>
              <a:custGeom>
                <a:avLst/>
                <a:gdLst>
                  <a:gd name="connsiteX0" fmla="*/ 164372 w 164372"/>
                  <a:gd name="connsiteY0" fmla="*/ 185770 h 185770"/>
                  <a:gd name="connsiteX1" fmla="*/ 0 w 164372"/>
                  <a:gd name="connsiteY1" fmla="*/ 185770 h 185770"/>
                  <a:gd name="connsiteX2" fmla="*/ 38624 w 164372"/>
                  <a:gd name="connsiteY2" fmla="*/ 0 h 185770"/>
                  <a:gd name="connsiteX3" fmla="*/ 47692 w 164372"/>
                  <a:gd name="connsiteY3" fmla="*/ 2478 h 185770"/>
                  <a:gd name="connsiteX4" fmla="*/ 127741 w 164372"/>
                  <a:gd name="connsiteY4" fmla="*/ 9581 h 185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72" h="185770">
                    <a:moveTo>
                      <a:pt x="164372" y="185770"/>
                    </a:moveTo>
                    <a:lnTo>
                      <a:pt x="0" y="185770"/>
                    </a:lnTo>
                    <a:lnTo>
                      <a:pt x="38624" y="0"/>
                    </a:lnTo>
                    <a:lnTo>
                      <a:pt x="47692" y="2478"/>
                    </a:lnTo>
                    <a:lnTo>
                      <a:pt x="127741" y="9581"/>
                    </a:lnTo>
                    <a:close/>
                  </a:path>
                </a:pathLst>
              </a:cu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楕円 402">
                <a:extLst>
                  <a:ext uri="{FF2B5EF4-FFF2-40B4-BE49-F238E27FC236}">
                    <a16:creationId xmlns:a16="http://schemas.microsoft.com/office/drawing/2014/main" id="{944D3748-460B-4E4F-3581-EF316E7F6F59}"/>
                  </a:ext>
                </a:extLst>
              </p:cNvPr>
              <p:cNvSpPr/>
              <p:nvPr/>
            </p:nvSpPr>
            <p:spPr>
              <a:xfrm>
                <a:off x="2581277" y="4598195"/>
                <a:ext cx="46808" cy="164371"/>
              </a:xfrm>
              <a:prstGeom prst="ellipse">
                <a:avLst/>
              </a:pr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4" name="グループ化 403">
              <a:extLst>
                <a:ext uri="{FF2B5EF4-FFF2-40B4-BE49-F238E27FC236}">
                  <a16:creationId xmlns:a16="http://schemas.microsoft.com/office/drawing/2014/main" id="{C216E98A-6CBA-09BD-BF95-091B33FCF384}"/>
                </a:ext>
              </a:extLst>
            </p:cNvPr>
            <p:cNvGrpSpPr/>
            <p:nvPr/>
          </p:nvGrpSpPr>
          <p:grpSpPr>
            <a:xfrm flipH="1">
              <a:off x="7307299" y="1669257"/>
              <a:ext cx="209174" cy="164373"/>
              <a:chOff x="2418911" y="4598195"/>
              <a:chExt cx="209174" cy="164373"/>
            </a:xfrm>
          </p:grpSpPr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638E9193-E199-97AB-D68C-C0744D1770C1}"/>
                  </a:ext>
                </a:extLst>
              </p:cNvPr>
              <p:cNvSpPr/>
              <p:nvPr/>
            </p:nvSpPr>
            <p:spPr>
              <a:xfrm rot="16200000">
                <a:off x="2429610" y="4587497"/>
                <a:ext cx="164372" cy="185770"/>
              </a:xfrm>
              <a:custGeom>
                <a:avLst/>
                <a:gdLst>
                  <a:gd name="connsiteX0" fmla="*/ 164372 w 164372"/>
                  <a:gd name="connsiteY0" fmla="*/ 185770 h 185770"/>
                  <a:gd name="connsiteX1" fmla="*/ 0 w 164372"/>
                  <a:gd name="connsiteY1" fmla="*/ 185770 h 185770"/>
                  <a:gd name="connsiteX2" fmla="*/ 38624 w 164372"/>
                  <a:gd name="connsiteY2" fmla="*/ 0 h 185770"/>
                  <a:gd name="connsiteX3" fmla="*/ 47692 w 164372"/>
                  <a:gd name="connsiteY3" fmla="*/ 2478 h 185770"/>
                  <a:gd name="connsiteX4" fmla="*/ 127741 w 164372"/>
                  <a:gd name="connsiteY4" fmla="*/ 9581 h 185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72" h="185770">
                    <a:moveTo>
                      <a:pt x="164372" y="185770"/>
                    </a:moveTo>
                    <a:lnTo>
                      <a:pt x="0" y="185770"/>
                    </a:lnTo>
                    <a:lnTo>
                      <a:pt x="38624" y="0"/>
                    </a:lnTo>
                    <a:lnTo>
                      <a:pt x="47692" y="2478"/>
                    </a:lnTo>
                    <a:lnTo>
                      <a:pt x="127741" y="9581"/>
                    </a:lnTo>
                    <a:close/>
                  </a:path>
                </a:pathLst>
              </a:cu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楕円 405">
                <a:extLst>
                  <a:ext uri="{FF2B5EF4-FFF2-40B4-BE49-F238E27FC236}">
                    <a16:creationId xmlns:a16="http://schemas.microsoft.com/office/drawing/2014/main" id="{C309EB30-9B18-0081-3FF6-9DCDE10C13D4}"/>
                  </a:ext>
                </a:extLst>
              </p:cNvPr>
              <p:cNvSpPr/>
              <p:nvPr/>
            </p:nvSpPr>
            <p:spPr>
              <a:xfrm>
                <a:off x="2581277" y="4598195"/>
                <a:ext cx="46808" cy="164371"/>
              </a:xfrm>
              <a:prstGeom prst="ellipse">
                <a:avLst/>
              </a:pr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2" name="グループ化 431">
              <a:extLst>
                <a:ext uri="{FF2B5EF4-FFF2-40B4-BE49-F238E27FC236}">
                  <a16:creationId xmlns:a16="http://schemas.microsoft.com/office/drawing/2014/main" id="{AD8762A7-6C3A-43BF-B891-3CB893DE2844}"/>
                </a:ext>
              </a:extLst>
            </p:cNvPr>
            <p:cNvGrpSpPr/>
            <p:nvPr/>
          </p:nvGrpSpPr>
          <p:grpSpPr>
            <a:xfrm rot="21063213">
              <a:off x="8406395" y="1088403"/>
              <a:ext cx="778065" cy="278068"/>
              <a:chOff x="1827172" y="4505865"/>
              <a:chExt cx="711475" cy="181648"/>
            </a:xfrm>
          </p:grpSpPr>
          <p:sp>
            <p:nvSpPr>
              <p:cNvPr id="433" name="テキスト ボックス 432">
                <a:extLst>
                  <a:ext uri="{FF2B5EF4-FFF2-40B4-BE49-F238E27FC236}">
                    <a16:creationId xmlns:a16="http://schemas.microsoft.com/office/drawing/2014/main" id="{C304E07F-DDEB-E3F8-DE57-07C033EB59F8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  <p:sp>
            <p:nvSpPr>
              <p:cNvPr id="434" name="テキスト ボックス 433">
                <a:extLst>
                  <a:ext uri="{FF2B5EF4-FFF2-40B4-BE49-F238E27FC236}">
                    <a16:creationId xmlns:a16="http://schemas.microsoft.com/office/drawing/2014/main" id="{B8BF1E97-F8FD-6671-3D63-C159786CF83D}"/>
                  </a:ext>
                </a:extLst>
              </p:cNvPr>
              <p:cNvSpPr txBox="1"/>
              <p:nvPr/>
            </p:nvSpPr>
            <p:spPr>
              <a:xfrm rot="20382159">
                <a:off x="1827172" y="450586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00B0F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</p:grpSp>
      </p:grp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E2253D05-6804-4CE0-0946-621009E0A5F1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耳栓で寝る女性のイラスト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4076671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6AF070-7010-9913-9274-C974EEA2C9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8" name="グループ化 437">
            <a:extLst>
              <a:ext uri="{FF2B5EF4-FFF2-40B4-BE49-F238E27FC236}">
                <a16:creationId xmlns:a16="http://schemas.microsoft.com/office/drawing/2014/main" id="{F7380D12-BAC4-FABC-4211-EEE94991ECEC}"/>
              </a:ext>
            </a:extLst>
          </p:cNvPr>
          <p:cNvGrpSpPr/>
          <p:nvPr/>
        </p:nvGrpSpPr>
        <p:grpSpPr>
          <a:xfrm>
            <a:off x="654050" y="3900184"/>
            <a:ext cx="2705100" cy="2547654"/>
            <a:chOff x="654050" y="3900184"/>
            <a:chExt cx="2705100" cy="2547654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2B9DF6E4-DC2B-ECA2-D173-769F20DF03CE}"/>
                </a:ext>
              </a:extLst>
            </p:cNvPr>
            <p:cNvGrpSpPr/>
            <p:nvPr/>
          </p:nvGrpSpPr>
          <p:grpSpPr>
            <a:xfrm>
              <a:off x="654050" y="3909056"/>
              <a:ext cx="2705100" cy="2538782"/>
              <a:chOff x="654050" y="3909056"/>
              <a:chExt cx="2705100" cy="2538782"/>
            </a:xfrm>
          </p:grpSpPr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0B8BBE7C-A3CB-B62D-7B18-B3033CF4D782}"/>
                  </a:ext>
                </a:extLst>
              </p:cNvPr>
              <p:cNvGrpSpPr/>
              <p:nvPr/>
            </p:nvGrpSpPr>
            <p:grpSpPr>
              <a:xfrm>
                <a:off x="706437" y="39703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D3ABD93A-7725-6238-4A7B-ED9C953F77F3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51" name="四角形: 上の 2 つの角を丸める 50">
                    <a:extLst>
                      <a:ext uri="{FF2B5EF4-FFF2-40B4-BE49-F238E27FC236}">
                        <a16:creationId xmlns:a16="http://schemas.microsoft.com/office/drawing/2014/main" id="{DE401BFA-0912-9A8B-806F-4B415F502AF2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四角形: 上の 2 つの角を丸める 51">
                    <a:extLst>
                      <a:ext uri="{FF2B5EF4-FFF2-40B4-BE49-F238E27FC236}">
                        <a16:creationId xmlns:a16="http://schemas.microsoft.com/office/drawing/2014/main" id="{2E5FEA83-CC70-58D8-F9CC-8CD4A2CAAF7A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8" name="四角形: 角を丸くする 47">
                  <a:extLst>
                    <a:ext uri="{FF2B5EF4-FFF2-40B4-BE49-F238E27FC236}">
                      <a16:creationId xmlns:a16="http://schemas.microsoft.com/office/drawing/2014/main" id="{AC94B057-2718-BA81-AD4E-7E93A1E448E2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四角形: 角を丸くする 48">
                  <a:extLst>
                    <a:ext uri="{FF2B5EF4-FFF2-40B4-BE49-F238E27FC236}">
                      <a16:creationId xmlns:a16="http://schemas.microsoft.com/office/drawing/2014/main" id="{ED4EBFCB-CC80-6BEA-3C7D-808344F90A98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四角形: 角を丸くする 49">
                  <a:extLst>
                    <a:ext uri="{FF2B5EF4-FFF2-40B4-BE49-F238E27FC236}">
                      <a16:creationId xmlns:a16="http://schemas.microsoft.com/office/drawing/2014/main" id="{F8C91F72-E62F-DCA4-B1CB-E2F91CBF7230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rgbClr val="00B0F0"/>
                </a:solidFill>
                <a:ln w="1905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AECB23BC-0512-7ACE-E076-C34BEF559D5C}"/>
                  </a:ext>
                </a:extLst>
              </p:cNvPr>
              <p:cNvGrpSpPr/>
              <p:nvPr/>
            </p:nvGrpSpPr>
            <p:grpSpPr>
              <a:xfrm>
                <a:off x="1357989" y="3909056"/>
                <a:ext cx="1250376" cy="2360704"/>
                <a:chOff x="1248226" y="3679809"/>
                <a:chExt cx="1469902" cy="2775168"/>
              </a:xfrm>
            </p:grpSpPr>
            <p:grpSp>
              <p:nvGrpSpPr>
                <p:cNvPr id="205" name="グループ化 204">
                  <a:extLst>
                    <a:ext uri="{FF2B5EF4-FFF2-40B4-BE49-F238E27FC236}">
                      <a16:creationId xmlns:a16="http://schemas.microsoft.com/office/drawing/2014/main" id="{2E2930EA-79F0-39E9-F7F8-C22042300000}"/>
                    </a:ext>
                  </a:extLst>
                </p:cNvPr>
                <p:cNvGrpSpPr/>
                <p:nvPr/>
              </p:nvGrpSpPr>
              <p:grpSpPr>
                <a:xfrm>
                  <a:off x="1248226" y="4833217"/>
                  <a:ext cx="1469902" cy="1621760"/>
                  <a:chOff x="1248226" y="4833217"/>
                  <a:chExt cx="1469902" cy="1621760"/>
                </a:xfrm>
              </p:grpSpPr>
              <p:sp>
                <p:nvSpPr>
                  <p:cNvPr id="226" name="フリーフォーム: 図形 225">
                    <a:extLst>
                      <a:ext uri="{FF2B5EF4-FFF2-40B4-BE49-F238E27FC236}">
                        <a16:creationId xmlns:a16="http://schemas.microsoft.com/office/drawing/2014/main" id="{41DF29D0-99EB-8E93-C355-7D7407AE0229}"/>
                      </a:ext>
                    </a:extLst>
                  </p:cNvPr>
                  <p:cNvSpPr/>
                  <p:nvPr/>
                </p:nvSpPr>
                <p:spPr>
                  <a:xfrm>
                    <a:off x="2480085" y="5933346"/>
                    <a:ext cx="205505" cy="517729"/>
                  </a:xfrm>
                  <a:custGeom>
                    <a:avLst/>
                    <a:gdLst>
                      <a:gd name="connsiteX0" fmla="*/ 0 w 205505"/>
                      <a:gd name="connsiteY0" fmla="*/ 0 h 485500"/>
                      <a:gd name="connsiteX1" fmla="*/ 205505 w 205505"/>
                      <a:gd name="connsiteY1" fmla="*/ 0 h 485500"/>
                      <a:gd name="connsiteX2" fmla="*/ 205505 w 205505"/>
                      <a:gd name="connsiteY2" fmla="*/ 485500 h 485500"/>
                      <a:gd name="connsiteX3" fmla="*/ 0 w 205505"/>
                      <a:gd name="connsiteY3" fmla="*/ 485500 h 485500"/>
                      <a:gd name="connsiteX4" fmla="*/ 0 w 205505"/>
                      <a:gd name="connsiteY4" fmla="*/ 0 h 485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5505" h="485500">
                        <a:moveTo>
                          <a:pt x="0" y="0"/>
                        </a:moveTo>
                        <a:lnTo>
                          <a:pt x="205505" y="0"/>
                        </a:lnTo>
                        <a:lnTo>
                          <a:pt x="205505" y="485500"/>
                        </a:lnTo>
                        <a:lnTo>
                          <a:pt x="0" y="4855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8" name="フリーフォーム: 図形 227">
                    <a:extLst>
                      <a:ext uri="{FF2B5EF4-FFF2-40B4-BE49-F238E27FC236}">
                        <a16:creationId xmlns:a16="http://schemas.microsoft.com/office/drawing/2014/main" id="{64980988-DFE6-FF6A-C179-D163CD1DF82E}"/>
                      </a:ext>
                    </a:extLst>
                  </p:cNvPr>
                  <p:cNvSpPr/>
                  <p:nvPr/>
                </p:nvSpPr>
                <p:spPr>
                  <a:xfrm flipH="1">
                    <a:off x="2512623" y="5264677"/>
                    <a:ext cx="205505" cy="700898"/>
                  </a:xfrm>
                  <a:custGeom>
                    <a:avLst/>
                    <a:gdLst>
                      <a:gd name="connsiteX0" fmla="*/ 205505 w 205505"/>
                      <a:gd name="connsiteY0" fmla="*/ 0 h 700898"/>
                      <a:gd name="connsiteX1" fmla="*/ 205505 w 205505"/>
                      <a:gd name="connsiteY1" fmla="*/ 700898 h 700898"/>
                      <a:gd name="connsiteX2" fmla="*/ 0 w 205505"/>
                      <a:gd name="connsiteY2" fmla="*/ 700898 h 700898"/>
                      <a:gd name="connsiteX3" fmla="*/ 0 w 205505"/>
                      <a:gd name="connsiteY3" fmla="*/ 384984 h 700898"/>
                      <a:gd name="connsiteX4" fmla="*/ 169995 w 205505"/>
                      <a:gd name="connsiteY4" fmla="*/ 25653 h 700898"/>
                      <a:gd name="connsiteX5" fmla="*/ 205505 w 205505"/>
                      <a:gd name="connsiteY5" fmla="*/ 0 h 700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5505" h="700898">
                        <a:moveTo>
                          <a:pt x="205505" y="0"/>
                        </a:moveTo>
                        <a:lnTo>
                          <a:pt x="205505" y="700898"/>
                        </a:lnTo>
                        <a:lnTo>
                          <a:pt x="0" y="700898"/>
                        </a:lnTo>
                        <a:lnTo>
                          <a:pt x="0" y="384984"/>
                        </a:lnTo>
                        <a:cubicBezTo>
                          <a:pt x="0" y="244657"/>
                          <a:pt x="64963" y="117614"/>
                          <a:pt x="169995" y="25653"/>
                        </a:cubicBezTo>
                        <a:lnTo>
                          <a:pt x="205505" y="0"/>
                        </a:lnTo>
                        <a:close/>
                      </a:path>
                    </a:pathLst>
                  </a:custGeom>
                  <a:pattFill prst="lgGrid">
                    <a:fgClr>
                      <a:schemeClr val="accent5">
                        <a:lumMod val="20000"/>
                        <a:lumOff val="80000"/>
                      </a:schemeClr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9" name="フリーフォーム: 図形 228">
                    <a:extLst>
                      <a:ext uri="{FF2B5EF4-FFF2-40B4-BE49-F238E27FC236}">
                        <a16:creationId xmlns:a16="http://schemas.microsoft.com/office/drawing/2014/main" id="{35A81324-6CB4-8751-85FA-13691B9089F7}"/>
                      </a:ext>
                    </a:extLst>
                  </p:cNvPr>
                  <p:cNvSpPr/>
                  <p:nvPr/>
                </p:nvSpPr>
                <p:spPr>
                  <a:xfrm>
                    <a:off x="1278351" y="5933346"/>
                    <a:ext cx="205505" cy="517729"/>
                  </a:xfrm>
                  <a:custGeom>
                    <a:avLst/>
                    <a:gdLst>
                      <a:gd name="connsiteX0" fmla="*/ 0 w 205505"/>
                      <a:gd name="connsiteY0" fmla="*/ 0 h 485500"/>
                      <a:gd name="connsiteX1" fmla="*/ 205505 w 205505"/>
                      <a:gd name="connsiteY1" fmla="*/ 0 h 485500"/>
                      <a:gd name="connsiteX2" fmla="*/ 205505 w 205505"/>
                      <a:gd name="connsiteY2" fmla="*/ 485500 h 485500"/>
                      <a:gd name="connsiteX3" fmla="*/ 0 w 205505"/>
                      <a:gd name="connsiteY3" fmla="*/ 485500 h 485500"/>
                      <a:gd name="connsiteX4" fmla="*/ 0 w 205505"/>
                      <a:gd name="connsiteY4" fmla="*/ 0 h 485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5505" h="485500">
                        <a:moveTo>
                          <a:pt x="0" y="0"/>
                        </a:moveTo>
                        <a:lnTo>
                          <a:pt x="205505" y="0"/>
                        </a:lnTo>
                        <a:lnTo>
                          <a:pt x="205505" y="485500"/>
                        </a:lnTo>
                        <a:lnTo>
                          <a:pt x="0" y="4855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0" name="フリーフォーム: 図形 229">
                    <a:extLst>
                      <a:ext uri="{FF2B5EF4-FFF2-40B4-BE49-F238E27FC236}">
                        <a16:creationId xmlns:a16="http://schemas.microsoft.com/office/drawing/2014/main" id="{1B3C7DDE-AA6B-941C-DD6A-F69A984B2250}"/>
                      </a:ext>
                    </a:extLst>
                  </p:cNvPr>
                  <p:cNvSpPr/>
                  <p:nvPr/>
                </p:nvSpPr>
                <p:spPr>
                  <a:xfrm>
                    <a:off x="1248226" y="5264677"/>
                    <a:ext cx="205505" cy="700898"/>
                  </a:xfrm>
                  <a:custGeom>
                    <a:avLst/>
                    <a:gdLst>
                      <a:gd name="connsiteX0" fmla="*/ 205505 w 205505"/>
                      <a:gd name="connsiteY0" fmla="*/ 0 h 700898"/>
                      <a:gd name="connsiteX1" fmla="*/ 205505 w 205505"/>
                      <a:gd name="connsiteY1" fmla="*/ 700898 h 700898"/>
                      <a:gd name="connsiteX2" fmla="*/ 0 w 205505"/>
                      <a:gd name="connsiteY2" fmla="*/ 700898 h 700898"/>
                      <a:gd name="connsiteX3" fmla="*/ 0 w 205505"/>
                      <a:gd name="connsiteY3" fmla="*/ 384984 h 700898"/>
                      <a:gd name="connsiteX4" fmla="*/ 169995 w 205505"/>
                      <a:gd name="connsiteY4" fmla="*/ 25653 h 700898"/>
                      <a:gd name="connsiteX5" fmla="*/ 205505 w 205505"/>
                      <a:gd name="connsiteY5" fmla="*/ 0 h 700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5505" h="700898">
                        <a:moveTo>
                          <a:pt x="205505" y="0"/>
                        </a:moveTo>
                        <a:lnTo>
                          <a:pt x="205505" y="700898"/>
                        </a:lnTo>
                        <a:lnTo>
                          <a:pt x="0" y="700898"/>
                        </a:lnTo>
                        <a:lnTo>
                          <a:pt x="0" y="384984"/>
                        </a:lnTo>
                        <a:cubicBezTo>
                          <a:pt x="0" y="244657"/>
                          <a:pt x="64963" y="117614"/>
                          <a:pt x="169995" y="25653"/>
                        </a:cubicBezTo>
                        <a:lnTo>
                          <a:pt x="205505" y="0"/>
                        </a:lnTo>
                        <a:close/>
                      </a:path>
                    </a:pathLst>
                  </a:custGeom>
                  <a:pattFill prst="lgGrid">
                    <a:fgClr>
                      <a:schemeClr val="accent5">
                        <a:lumMod val="20000"/>
                        <a:lumOff val="80000"/>
                      </a:schemeClr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1" name="片側の 2 つの角を丸めた四角形 144">
                    <a:extLst>
                      <a:ext uri="{FF2B5EF4-FFF2-40B4-BE49-F238E27FC236}">
                        <a16:creationId xmlns:a16="http://schemas.microsoft.com/office/drawing/2014/main" id="{7FABAD26-B351-F0B5-9F44-AC041C6D3902}"/>
                      </a:ext>
                    </a:extLst>
                  </p:cNvPr>
                  <p:cNvSpPr/>
                  <p:nvPr/>
                </p:nvSpPr>
                <p:spPr>
                  <a:xfrm>
                    <a:off x="1375526" y="5133990"/>
                    <a:ext cx="1218450" cy="1320987"/>
                  </a:xfrm>
                  <a:prstGeom prst="round2SameRect">
                    <a:avLst>
                      <a:gd name="adj1" fmla="val 25009"/>
                      <a:gd name="adj2" fmla="val 0"/>
                    </a:avLst>
                  </a:prstGeom>
                  <a:pattFill prst="lgGrid">
                    <a:fgClr>
                      <a:schemeClr val="accent5">
                        <a:lumMod val="20000"/>
                        <a:lumOff val="80000"/>
                      </a:schemeClr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2" name="フリーフォーム: 図形 231">
                    <a:extLst>
                      <a:ext uri="{FF2B5EF4-FFF2-40B4-BE49-F238E27FC236}">
                        <a16:creationId xmlns:a16="http://schemas.microsoft.com/office/drawing/2014/main" id="{ABE497B8-7B4D-8920-33DB-F355F402400C}"/>
                      </a:ext>
                    </a:extLst>
                  </p:cNvPr>
                  <p:cNvSpPr/>
                  <p:nvPr/>
                </p:nvSpPr>
                <p:spPr>
                  <a:xfrm>
                    <a:off x="1678410" y="4833217"/>
                    <a:ext cx="605343" cy="492685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06" name="グループ化 205">
                  <a:extLst>
                    <a:ext uri="{FF2B5EF4-FFF2-40B4-BE49-F238E27FC236}">
                      <a16:creationId xmlns:a16="http://schemas.microsoft.com/office/drawing/2014/main" id="{FA5701C4-C514-ADC4-6F9D-07635B15C91B}"/>
                    </a:ext>
                  </a:extLst>
                </p:cNvPr>
                <p:cNvGrpSpPr/>
                <p:nvPr/>
              </p:nvGrpSpPr>
              <p:grpSpPr>
                <a:xfrm>
                  <a:off x="1342251" y="3679809"/>
                  <a:ext cx="1277659" cy="1367656"/>
                  <a:chOff x="-221304" y="2171701"/>
                  <a:chExt cx="1277659" cy="1367656"/>
                </a:xfrm>
              </p:grpSpPr>
              <p:sp>
                <p:nvSpPr>
                  <p:cNvPr id="213" name="雲 391">
                    <a:extLst>
                      <a:ext uri="{FF2B5EF4-FFF2-40B4-BE49-F238E27FC236}">
                        <a16:creationId xmlns:a16="http://schemas.microsoft.com/office/drawing/2014/main" id="{D258F376-BAB6-0BDE-21D4-5D5D019EBD84}"/>
                      </a:ext>
                    </a:extLst>
                  </p:cNvPr>
                  <p:cNvSpPr/>
                  <p:nvPr/>
                </p:nvSpPr>
                <p:spPr>
                  <a:xfrm>
                    <a:off x="-192863" y="2305114"/>
                    <a:ext cx="1233083" cy="89524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8791" h="684142">
                        <a:moveTo>
                          <a:pt x="390797" y="508"/>
                        </a:moveTo>
                        <a:cubicBezTo>
                          <a:pt x="396003" y="-92"/>
                          <a:pt x="401215" y="35"/>
                          <a:pt x="406166" y="2032"/>
                        </a:cubicBezTo>
                        <a:cubicBezTo>
                          <a:pt x="406732" y="1224"/>
                          <a:pt x="407453" y="1069"/>
                          <a:pt x="408176" y="930"/>
                        </a:cubicBezTo>
                        <a:cubicBezTo>
                          <a:pt x="429611" y="-3209"/>
                          <a:pt x="451022" y="6582"/>
                          <a:pt x="464396" y="28234"/>
                        </a:cubicBezTo>
                        <a:cubicBezTo>
                          <a:pt x="477769" y="6582"/>
                          <a:pt x="499181" y="-3209"/>
                          <a:pt x="520615" y="930"/>
                        </a:cubicBezTo>
                        <a:cubicBezTo>
                          <a:pt x="521339" y="1069"/>
                          <a:pt x="522059" y="1224"/>
                          <a:pt x="522625" y="2032"/>
                        </a:cubicBezTo>
                        <a:cubicBezTo>
                          <a:pt x="535574" y="-1254"/>
                          <a:pt x="549192" y="1211"/>
                          <a:pt x="561945" y="8686"/>
                        </a:cubicBezTo>
                        <a:lnTo>
                          <a:pt x="590055" y="37923"/>
                        </a:lnTo>
                        <a:cubicBezTo>
                          <a:pt x="628400" y="2229"/>
                          <a:pt x="683194" y="20259"/>
                          <a:pt x="706518" y="80110"/>
                        </a:cubicBezTo>
                        <a:cubicBezTo>
                          <a:pt x="749907" y="45522"/>
                          <a:pt x="805137" y="56745"/>
                          <a:pt x="839202" y="107099"/>
                        </a:cubicBezTo>
                        <a:cubicBezTo>
                          <a:pt x="860762" y="138980"/>
                          <a:pt x="870767" y="182290"/>
                          <a:pt x="866477" y="225236"/>
                        </a:cubicBezTo>
                        <a:cubicBezTo>
                          <a:pt x="866667" y="225964"/>
                          <a:pt x="866872" y="226676"/>
                          <a:pt x="867062" y="227404"/>
                        </a:cubicBezTo>
                        <a:cubicBezTo>
                          <a:pt x="899007" y="231900"/>
                          <a:pt x="924429" y="266060"/>
                          <a:pt x="928291" y="309671"/>
                        </a:cubicBezTo>
                        <a:cubicBezTo>
                          <a:pt x="931584" y="346918"/>
                          <a:pt x="918414" y="383279"/>
                          <a:pt x="894764" y="402227"/>
                        </a:cubicBezTo>
                        <a:cubicBezTo>
                          <a:pt x="911433" y="426383"/>
                          <a:pt x="917464" y="460670"/>
                          <a:pt x="910641" y="492440"/>
                        </a:cubicBezTo>
                        <a:cubicBezTo>
                          <a:pt x="901223" y="536351"/>
                          <a:pt x="869801" y="564607"/>
                          <a:pt x="836337" y="559273"/>
                        </a:cubicBezTo>
                        <a:cubicBezTo>
                          <a:pt x="802272" y="640431"/>
                          <a:pt x="726036" y="667516"/>
                          <a:pt x="667340" y="619330"/>
                        </a:cubicBezTo>
                        <a:cubicBezTo>
                          <a:pt x="642472" y="670096"/>
                          <a:pt x="597072" y="694347"/>
                          <a:pt x="553572" y="680116"/>
                        </a:cubicBezTo>
                        <a:cubicBezTo>
                          <a:pt x="520921" y="669433"/>
                          <a:pt x="494102" y="638537"/>
                          <a:pt x="483380" y="596366"/>
                        </a:cubicBezTo>
                        <a:cubicBezTo>
                          <a:pt x="476530" y="595229"/>
                          <a:pt x="469962" y="592400"/>
                          <a:pt x="464396" y="587273"/>
                        </a:cubicBezTo>
                        <a:cubicBezTo>
                          <a:pt x="458829" y="592400"/>
                          <a:pt x="452261" y="595229"/>
                          <a:pt x="445411" y="596366"/>
                        </a:cubicBezTo>
                        <a:cubicBezTo>
                          <a:pt x="434690" y="638537"/>
                          <a:pt x="407871" y="669433"/>
                          <a:pt x="375219" y="680116"/>
                        </a:cubicBezTo>
                        <a:cubicBezTo>
                          <a:pt x="331719" y="694347"/>
                          <a:pt x="286320" y="670096"/>
                          <a:pt x="261452" y="619330"/>
                        </a:cubicBezTo>
                        <a:cubicBezTo>
                          <a:pt x="202755" y="667516"/>
                          <a:pt x="126520" y="640431"/>
                          <a:pt x="92454" y="559273"/>
                        </a:cubicBezTo>
                        <a:cubicBezTo>
                          <a:pt x="58991" y="564607"/>
                          <a:pt x="27569" y="536351"/>
                          <a:pt x="18150" y="492440"/>
                        </a:cubicBezTo>
                        <a:cubicBezTo>
                          <a:pt x="11328" y="460670"/>
                          <a:pt x="17359" y="426383"/>
                          <a:pt x="34027" y="402227"/>
                        </a:cubicBezTo>
                        <a:cubicBezTo>
                          <a:pt x="10378" y="383279"/>
                          <a:pt x="-2793" y="346918"/>
                          <a:pt x="500" y="309671"/>
                        </a:cubicBezTo>
                        <a:cubicBezTo>
                          <a:pt x="4363" y="266060"/>
                          <a:pt x="29785" y="231900"/>
                          <a:pt x="61729" y="227404"/>
                        </a:cubicBezTo>
                        <a:cubicBezTo>
                          <a:pt x="61919" y="226676"/>
                          <a:pt x="62125" y="225964"/>
                          <a:pt x="62315" y="225236"/>
                        </a:cubicBezTo>
                        <a:cubicBezTo>
                          <a:pt x="58025" y="182290"/>
                          <a:pt x="68029" y="138980"/>
                          <a:pt x="89589" y="107099"/>
                        </a:cubicBezTo>
                        <a:cubicBezTo>
                          <a:pt x="123655" y="56745"/>
                          <a:pt x="178884" y="45522"/>
                          <a:pt x="222273" y="80110"/>
                        </a:cubicBezTo>
                        <a:cubicBezTo>
                          <a:pt x="245597" y="20259"/>
                          <a:pt x="300392" y="2229"/>
                          <a:pt x="338736" y="37923"/>
                        </a:cubicBezTo>
                        <a:lnTo>
                          <a:pt x="366846" y="8686"/>
                        </a:lnTo>
                        <a:cubicBezTo>
                          <a:pt x="374611" y="4135"/>
                          <a:pt x="382696" y="1441"/>
                          <a:pt x="390797" y="50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15" name="グループ化 214">
                    <a:extLst>
                      <a:ext uri="{FF2B5EF4-FFF2-40B4-BE49-F238E27FC236}">
                        <a16:creationId xmlns:a16="http://schemas.microsoft.com/office/drawing/2014/main" id="{980FD4DF-4FA4-52E9-575E-5624C72C4B5C}"/>
                      </a:ext>
                    </a:extLst>
                  </p:cNvPr>
                  <p:cNvGrpSpPr/>
                  <p:nvPr/>
                </p:nvGrpSpPr>
                <p:grpSpPr>
                  <a:xfrm>
                    <a:off x="-221304" y="2379250"/>
                    <a:ext cx="1277659" cy="1160107"/>
                    <a:chOff x="2791855" y="2017485"/>
                    <a:chExt cx="1150919" cy="1045027"/>
                  </a:xfrm>
                  <a:solidFill>
                    <a:srgbClr val="FFCC99"/>
                  </a:solidFill>
                </p:grpSpPr>
                <p:grpSp>
                  <p:nvGrpSpPr>
                    <p:cNvPr id="218" name="グループ化 217">
                      <a:extLst>
                        <a:ext uri="{FF2B5EF4-FFF2-40B4-BE49-F238E27FC236}">
                          <a16:creationId xmlns:a16="http://schemas.microsoft.com/office/drawing/2014/main" id="{9009DF9C-510F-0C30-AF54-E268EB9E30E5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3" name="円/楕円 465">
                        <a:extLst>
                          <a:ext uri="{FF2B5EF4-FFF2-40B4-BE49-F238E27FC236}">
                            <a16:creationId xmlns:a16="http://schemas.microsoft.com/office/drawing/2014/main" id="{F4E8DE7D-4C62-2639-5AA7-0A3823EF007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4" name="円/楕円 466">
                        <a:extLst>
                          <a:ext uri="{FF2B5EF4-FFF2-40B4-BE49-F238E27FC236}">
                            <a16:creationId xmlns:a16="http://schemas.microsoft.com/office/drawing/2014/main" id="{38EA3ACB-B6F2-54A2-D605-84F3F05D0A5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19" name="グループ化 218">
                      <a:extLst>
                        <a:ext uri="{FF2B5EF4-FFF2-40B4-BE49-F238E27FC236}">
                          <a16:creationId xmlns:a16="http://schemas.microsoft.com/office/drawing/2014/main" id="{C8FF4967-81B4-0AB5-FD88-50EBAC9E03A3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1" name="円/楕円 463">
                        <a:extLst>
                          <a:ext uri="{FF2B5EF4-FFF2-40B4-BE49-F238E27FC236}">
                            <a16:creationId xmlns:a16="http://schemas.microsoft.com/office/drawing/2014/main" id="{4FDF3612-F1EC-BC3D-98CB-1DDC7114330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2" name="円/楕円 464">
                        <a:extLst>
                          <a:ext uri="{FF2B5EF4-FFF2-40B4-BE49-F238E27FC236}">
                            <a16:creationId xmlns:a16="http://schemas.microsoft.com/office/drawing/2014/main" id="{3782ED06-F4D6-70B6-45C4-D72DC6CE709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20" name="円/楕円 462">
                      <a:extLst>
                        <a:ext uri="{FF2B5EF4-FFF2-40B4-BE49-F238E27FC236}">
                          <a16:creationId xmlns:a16="http://schemas.microsoft.com/office/drawing/2014/main" id="{72BFCC28-FE11-1420-2F23-DE13B673361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5"/>
                      <a:ext cx="928914" cy="1045027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16" name="円/楕円 449">
                    <a:extLst>
                      <a:ext uri="{FF2B5EF4-FFF2-40B4-BE49-F238E27FC236}">
                        <a16:creationId xmlns:a16="http://schemas.microsoft.com/office/drawing/2014/main" id="{B08D4B80-7DBF-61CD-D1FF-1CC83A2361B3}"/>
                      </a:ext>
                    </a:extLst>
                  </p:cNvPr>
                  <p:cNvSpPr/>
                  <p:nvPr/>
                </p:nvSpPr>
                <p:spPr>
                  <a:xfrm>
                    <a:off x="277160" y="3121476"/>
                    <a:ext cx="276751" cy="139431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7" name="フリーフォーム: 図形 216">
                    <a:extLst>
                      <a:ext uri="{FF2B5EF4-FFF2-40B4-BE49-F238E27FC236}">
                        <a16:creationId xmlns:a16="http://schemas.microsoft.com/office/drawing/2014/main" id="{9DC3A164-D22C-DE94-89D0-D2DD4D554A80}"/>
                      </a:ext>
                    </a:extLst>
                  </p:cNvPr>
                  <p:cNvSpPr/>
                  <p:nvPr/>
                </p:nvSpPr>
                <p:spPr>
                  <a:xfrm>
                    <a:off x="-37804" y="2171701"/>
                    <a:ext cx="942680" cy="577640"/>
                  </a:xfrm>
                  <a:custGeom>
                    <a:avLst/>
                    <a:gdLst>
                      <a:gd name="connsiteX0" fmla="*/ 561805 w 998117"/>
                      <a:gd name="connsiteY0" fmla="*/ 738 h 573505"/>
                      <a:gd name="connsiteX1" fmla="*/ 614877 w 998117"/>
                      <a:gd name="connsiteY1" fmla="*/ 76794 h 573505"/>
                      <a:gd name="connsiteX2" fmla="*/ 651886 w 998117"/>
                      <a:gd name="connsiteY2" fmla="*/ 77595 h 573505"/>
                      <a:gd name="connsiteX3" fmla="*/ 669258 w 998117"/>
                      <a:gd name="connsiteY3" fmla="*/ 88309 h 573505"/>
                      <a:gd name="connsiteX4" fmla="*/ 682937 w 998117"/>
                      <a:gd name="connsiteY4" fmla="*/ 82742 h 573505"/>
                      <a:gd name="connsiteX5" fmla="*/ 751465 w 998117"/>
                      <a:gd name="connsiteY5" fmla="*/ 109956 h 573505"/>
                      <a:gd name="connsiteX6" fmla="*/ 753080 w 998117"/>
                      <a:gd name="connsiteY6" fmla="*/ 109959 h 573505"/>
                      <a:gd name="connsiteX7" fmla="*/ 840201 w 998117"/>
                      <a:gd name="connsiteY7" fmla="*/ 106917 h 573505"/>
                      <a:gd name="connsiteX8" fmla="*/ 883636 w 998117"/>
                      <a:gd name="connsiteY8" fmla="*/ 194043 h 573505"/>
                      <a:gd name="connsiteX9" fmla="*/ 883673 w 998117"/>
                      <a:gd name="connsiteY9" fmla="*/ 194055 h 573505"/>
                      <a:gd name="connsiteX10" fmla="*/ 916774 w 998117"/>
                      <a:gd name="connsiteY10" fmla="*/ 204827 h 573505"/>
                      <a:gd name="connsiteX11" fmla="*/ 927989 w 998117"/>
                      <a:gd name="connsiteY11" fmla="*/ 281736 h 573505"/>
                      <a:gd name="connsiteX12" fmla="*/ 928608 w 998117"/>
                      <a:gd name="connsiteY12" fmla="*/ 281925 h 573505"/>
                      <a:gd name="connsiteX13" fmla="*/ 955824 w 998117"/>
                      <a:gd name="connsiteY13" fmla="*/ 290232 h 573505"/>
                      <a:gd name="connsiteX14" fmla="*/ 973220 w 998117"/>
                      <a:gd name="connsiteY14" fmla="*/ 308418 h 573505"/>
                      <a:gd name="connsiteX15" fmla="*/ 975666 w 998117"/>
                      <a:gd name="connsiteY15" fmla="*/ 334501 h 573505"/>
                      <a:gd name="connsiteX16" fmla="*/ 960623 w 998117"/>
                      <a:gd name="connsiteY16" fmla="*/ 359294 h 573505"/>
                      <a:gd name="connsiteX17" fmla="*/ 960174 w 998117"/>
                      <a:gd name="connsiteY17" fmla="*/ 360035 h 573505"/>
                      <a:gd name="connsiteX18" fmla="*/ 997671 w 998117"/>
                      <a:gd name="connsiteY18" fmla="*/ 398497 h 573505"/>
                      <a:gd name="connsiteX19" fmla="*/ 996448 w 998117"/>
                      <a:gd name="connsiteY19" fmla="*/ 416653 h 573505"/>
                      <a:gd name="connsiteX20" fmla="*/ 951144 w 998117"/>
                      <a:gd name="connsiteY20" fmla="*/ 462432 h 573505"/>
                      <a:gd name="connsiteX21" fmla="*/ 951057 w 998117"/>
                      <a:gd name="connsiteY21" fmla="*/ 462641 h 573505"/>
                      <a:gd name="connsiteX22" fmla="*/ 938682 w 998117"/>
                      <a:gd name="connsiteY22" fmla="*/ 492519 h 573505"/>
                      <a:gd name="connsiteX23" fmla="*/ 909805 w 998117"/>
                      <a:gd name="connsiteY23" fmla="*/ 516681 h 573505"/>
                      <a:gd name="connsiteX24" fmla="*/ 852793 w 998117"/>
                      <a:gd name="connsiteY24" fmla="*/ 530025 h 573505"/>
                      <a:gd name="connsiteX25" fmla="*/ 769890 w 998117"/>
                      <a:gd name="connsiteY25" fmla="*/ 566355 h 573505"/>
                      <a:gd name="connsiteX26" fmla="*/ 677701 w 998117"/>
                      <a:gd name="connsiteY26" fmla="*/ 524932 h 573505"/>
                      <a:gd name="connsiteX27" fmla="*/ 606954 w 998117"/>
                      <a:gd name="connsiteY27" fmla="*/ 520216 h 573505"/>
                      <a:gd name="connsiteX28" fmla="*/ 578955 w 998117"/>
                      <a:gd name="connsiteY28" fmla="*/ 447123 h 573505"/>
                      <a:gd name="connsiteX29" fmla="*/ 575269 w 998117"/>
                      <a:gd name="connsiteY29" fmla="*/ 446513 h 573505"/>
                      <a:gd name="connsiteX30" fmla="*/ 557930 w 998117"/>
                      <a:gd name="connsiteY30" fmla="*/ 461065 h 573505"/>
                      <a:gd name="connsiteX31" fmla="*/ 464109 w 998117"/>
                      <a:gd name="connsiteY31" fmla="*/ 435083 h 573505"/>
                      <a:gd name="connsiteX32" fmla="*/ 464075 w 998117"/>
                      <a:gd name="connsiteY32" fmla="*/ 435103 h 573505"/>
                      <a:gd name="connsiteX33" fmla="*/ 433928 w 998117"/>
                      <a:gd name="connsiteY33" fmla="*/ 452506 h 573505"/>
                      <a:gd name="connsiteX34" fmla="*/ 421185 w 998117"/>
                      <a:gd name="connsiteY34" fmla="*/ 453687 h 573505"/>
                      <a:gd name="connsiteX35" fmla="*/ 420029 w 998117"/>
                      <a:gd name="connsiteY35" fmla="*/ 460685 h 573505"/>
                      <a:gd name="connsiteX36" fmla="*/ 403261 w 998117"/>
                      <a:gd name="connsiteY36" fmla="*/ 490884 h 573505"/>
                      <a:gd name="connsiteX37" fmla="*/ 325412 w 998117"/>
                      <a:gd name="connsiteY37" fmla="*/ 499011 h 573505"/>
                      <a:gd name="connsiteX38" fmla="*/ 269780 w 998117"/>
                      <a:gd name="connsiteY38" fmla="*/ 570611 h 573505"/>
                      <a:gd name="connsiteX39" fmla="*/ 187982 w 998117"/>
                      <a:gd name="connsiteY39" fmla="*/ 526907 h 573505"/>
                      <a:gd name="connsiteX40" fmla="*/ 66474 w 998117"/>
                      <a:gd name="connsiteY40" fmla="*/ 483726 h 573505"/>
                      <a:gd name="connsiteX41" fmla="*/ 13049 w 998117"/>
                      <a:gd name="connsiteY41" fmla="*/ 435673 h 573505"/>
                      <a:gd name="connsiteX42" fmla="*/ 24465 w 998117"/>
                      <a:gd name="connsiteY42" fmla="*/ 370811 h 573505"/>
                      <a:gd name="connsiteX43" fmla="*/ 359 w 998117"/>
                      <a:gd name="connsiteY43" fmla="*/ 304263 h 573505"/>
                      <a:gd name="connsiteX44" fmla="*/ 44382 w 998117"/>
                      <a:gd name="connsiteY44" fmla="*/ 245114 h 573505"/>
                      <a:gd name="connsiteX45" fmla="*/ 44804 w 998117"/>
                      <a:gd name="connsiteY45" fmla="*/ 243555 h 573505"/>
                      <a:gd name="connsiteX46" fmla="*/ 64414 w 998117"/>
                      <a:gd name="connsiteY46" fmla="*/ 158616 h 573505"/>
                      <a:gd name="connsiteX47" fmla="*/ 159813 w 998117"/>
                      <a:gd name="connsiteY47" fmla="*/ 139210 h 573505"/>
                      <a:gd name="connsiteX48" fmla="*/ 159834 w 998117"/>
                      <a:gd name="connsiteY48" fmla="*/ 139177 h 573505"/>
                      <a:gd name="connsiteX49" fmla="*/ 178806 w 998117"/>
                      <a:gd name="connsiteY49" fmla="*/ 109992 h 573505"/>
                      <a:gd name="connsiteX50" fmla="*/ 238009 w 998117"/>
                      <a:gd name="connsiteY50" fmla="*/ 102325 h 573505"/>
                      <a:gd name="connsiteX51" fmla="*/ 254744 w 998117"/>
                      <a:gd name="connsiteY51" fmla="*/ 117899 h 573505"/>
                      <a:gd name="connsiteX52" fmla="*/ 263404 w 998117"/>
                      <a:gd name="connsiteY52" fmla="*/ 101509 h 573505"/>
                      <a:gd name="connsiteX53" fmla="*/ 355858 w 998117"/>
                      <a:gd name="connsiteY53" fmla="*/ 60679 h 573505"/>
                      <a:gd name="connsiteX54" fmla="*/ 406681 w 998117"/>
                      <a:gd name="connsiteY54" fmla="*/ 11239 h 573505"/>
                      <a:gd name="connsiteX55" fmla="*/ 479746 w 998117"/>
                      <a:gd name="connsiteY55" fmla="*/ 39311 h 573505"/>
                      <a:gd name="connsiteX56" fmla="*/ 561805 w 998117"/>
                      <a:gd name="connsiteY56" fmla="*/ 738 h 573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998117" h="573505">
                        <a:moveTo>
                          <a:pt x="561805" y="738"/>
                        </a:moveTo>
                        <a:cubicBezTo>
                          <a:pt x="594320" y="5808"/>
                          <a:pt x="615500" y="36154"/>
                          <a:pt x="614877" y="76794"/>
                        </a:cubicBezTo>
                        <a:cubicBezTo>
                          <a:pt x="628208" y="73861"/>
                          <a:pt x="640708" y="74300"/>
                          <a:pt x="651886" y="77595"/>
                        </a:cubicBezTo>
                        <a:lnTo>
                          <a:pt x="669258" y="88309"/>
                        </a:lnTo>
                        <a:lnTo>
                          <a:pt x="682937" y="82742"/>
                        </a:lnTo>
                        <a:cubicBezTo>
                          <a:pt x="713943" y="77309"/>
                          <a:pt x="742398" y="88608"/>
                          <a:pt x="751465" y="109956"/>
                        </a:cubicBezTo>
                        <a:cubicBezTo>
                          <a:pt x="752006" y="109953"/>
                          <a:pt x="752539" y="109963"/>
                          <a:pt x="753080" y="109959"/>
                        </a:cubicBezTo>
                        <a:cubicBezTo>
                          <a:pt x="782107" y="98988"/>
                          <a:pt x="814047" y="97877"/>
                          <a:pt x="840201" y="106917"/>
                        </a:cubicBezTo>
                        <a:cubicBezTo>
                          <a:pt x="881510" y="121205"/>
                          <a:pt x="899583" y="157473"/>
                          <a:pt x="883636" y="194043"/>
                        </a:cubicBezTo>
                        <a:lnTo>
                          <a:pt x="883673" y="194055"/>
                        </a:lnTo>
                        <a:lnTo>
                          <a:pt x="916774" y="204827"/>
                        </a:lnTo>
                        <a:cubicBezTo>
                          <a:pt x="943610" y="221395"/>
                          <a:pt x="950489" y="253243"/>
                          <a:pt x="927989" y="281736"/>
                        </a:cubicBezTo>
                        <a:lnTo>
                          <a:pt x="928608" y="281925"/>
                        </a:lnTo>
                        <a:lnTo>
                          <a:pt x="955824" y="290232"/>
                        </a:lnTo>
                        <a:cubicBezTo>
                          <a:pt x="963592" y="294814"/>
                          <a:pt x="969621" y="301010"/>
                          <a:pt x="973220" y="308418"/>
                        </a:cubicBezTo>
                        <a:cubicBezTo>
                          <a:pt x="977184" y="316570"/>
                          <a:pt x="977919" y="325581"/>
                          <a:pt x="975666" y="334501"/>
                        </a:cubicBezTo>
                        <a:lnTo>
                          <a:pt x="960623" y="359294"/>
                        </a:lnTo>
                        <a:lnTo>
                          <a:pt x="960174" y="360035"/>
                        </a:lnTo>
                        <a:cubicBezTo>
                          <a:pt x="981482" y="366538"/>
                          <a:pt x="995093" y="381096"/>
                          <a:pt x="997671" y="398497"/>
                        </a:cubicBezTo>
                        <a:cubicBezTo>
                          <a:pt x="998531" y="404297"/>
                          <a:pt x="998164" y="410414"/>
                          <a:pt x="996448" y="416653"/>
                        </a:cubicBezTo>
                        <a:cubicBezTo>
                          <a:pt x="991222" y="435669"/>
                          <a:pt x="974217" y="452856"/>
                          <a:pt x="951144" y="462432"/>
                        </a:cubicBezTo>
                        <a:lnTo>
                          <a:pt x="951057" y="462641"/>
                        </a:lnTo>
                        <a:lnTo>
                          <a:pt x="938682" y="492519"/>
                        </a:lnTo>
                        <a:cubicBezTo>
                          <a:pt x="931576" y="501846"/>
                          <a:pt x="921733" y="510186"/>
                          <a:pt x="909805" y="516681"/>
                        </a:cubicBezTo>
                        <a:cubicBezTo>
                          <a:pt x="892491" y="526117"/>
                          <a:pt x="872213" y="530867"/>
                          <a:pt x="852793" y="530025"/>
                        </a:cubicBezTo>
                        <a:cubicBezTo>
                          <a:pt x="831948" y="550469"/>
                          <a:pt x="801409" y="563848"/>
                          <a:pt x="769890" y="566355"/>
                        </a:cubicBezTo>
                        <a:cubicBezTo>
                          <a:pt x="727988" y="569688"/>
                          <a:pt x="691552" y="553317"/>
                          <a:pt x="677701" y="524932"/>
                        </a:cubicBezTo>
                        <a:cubicBezTo>
                          <a:pt x="652740" y="531467"/>
                          <a:pt x="626945" y="529742"/>
                          <a:pt x="606954" y="520216"/>
                        </a:cubicBezTo>
                        <a:cubicBezTo>
                          <a:pt x="576576" y="505745"/>
                          <a:pt x="565233" y="476122"/>
                          <a:pt x="578955" y="447123"/>
                        </a:cubicBezTo>
                        <a:lnTo>
                          <a:pt x="575269" y="446513"/>
                        </a:lnTo>
                        <a:lnTo>
                          <a:pt x="557930" y="461065"/>
                        </a:lnTo>
                        <a:cubicBezTo>
                          <a:pt x="519679" y="482220"/>
                          <a:pt x="480630" y="471397"/>
                          <a:pt x="464109" y="435083"/>
                        </a:cubicBezTo>
                        <a:lnTo>
                          <a:pt x="464075" y="435103"/>
                        </a:lnTo>
                        <a:lnTo>
                          <a:pt x="433928" y="452506"/>
                        </a:lnTo>
                        <a:lnTo>
                          <a:pt x="421185" y="453687"/>
                        </a:lnTo>
                        <a:lnTo>
                          <a:pt x="420029" y="460685"/>
                        </a:lnTo>
                        <a:cubicBezTo>
                          <a:pt x="416128" y="472134"/>
                          <a:pt x="410449" y="482462"/>
                          <a:pt x="403261" y="490884"/>
                        </a:cubicBezTo>
                        <a:cubicBezTo>
                          <a:pt x="381420" y="516481"/>
                          <a:pt x="349871" y="519771"/>
                          <a:pt x="325412" y="499011"/>
                        </a:cubicBezTo>
                        <a:cubicBezTo>
                          <a:pt x="317502" y="534669"/>
                          <a:pt x="296321" y="561927"/>
                          <a:pt x="269780" y="570611"/>
                        </a:cubicBezTo>
                        <a:cubicBezTo>
                          <a:pt x="238504" y="580843"/>
                          <a:pt x="205862" y="563407"/>
                          <a:pt x="187982" y="526907"/>
                        </a:cubicBezTo>
                        <a:cubicBezTo>
                          <a:pt x="145779" y="561552"/>
                          <a:pt x="90967" y="542078"/>
                          <a:pt x="66474" y="483726"/>
                        </a:cubicBezTo>
                        <a:cubicBezTo>
                          <a:pt x="42413" y="487561"/>
                          <a:pt x="19821" y="467245"/>
                          <a:pt x="13049" y="435673"/>
                        </a:cubicBezTo>
                        <a:cubicBezTo>
                          <a:pt x="8144" y="412831"/>
                          <a:pt x="12480" y="388179"/>
                          <a:pt x="24465" y="370811"/>
                        </a:cubicBezTo>
                        <a:cubicBezTo>
                          <a:pt x="7461" y="357187"/>
                          <a:pt x="-2008" y="331044"/>
                          <a:pt x="359" y="304263"/>
                        </a:cubicBezTo>
                        <a:cubicBezTo>
                          <a:pt x="3136" y="272908"/>
                          <a:pt x="21415" y="248347"/>
                          <a:pt x="44382" y="245114"/>
                        </a:cubicBezTo>
                        <a:cubicBezTo>
                          <a:pt x="44519" y="244591"/>
                          <a:pt x="44667" y="244079"/>
                          <a:pt x="44804" y="243555"/>
                        </a:cubicBezTo>
                        <a:cubicBezTo>
                          <a:pt x="41719" y="212677"/>
                          <a:pt x="48912" y="181538"/>
                          <a:pt x="64414" y="158616"/>
                        </a:cubicBezTo>
                        <a:cubicBezTo>
                          <a:pt x="88907" y="122411"/>
                          <a:pt x="128616" y="114342"/>
                          <a:pt x="159813" y="139210"/>
                        </a:cubicBezTo>
                        <a:lnTo>
                          <a:pt x="159834" y="139177"/>
                        </a:lnTo>
                        <a:lnTo>
                          <a:pt x="178806" y="109992"/>
                        </a:lnTo>
                        <a:cubicBezTo>
                          <a:pt x="196017" y="93767"/>
                          <a:pt x="218626" y="90610"/>
                          <a:pt x="238009" y="102325"/>
                        </a:cubicBezTo>
                        <a:lnTo>
                          <a:pt x="254744" y="117899"/>
                        </a:lnTo>
                        <a:lnTo>
                          <a:pt x="263404" y="101509"/>
                        </a:lnTo>
                        <a:cubicBezTo>
                          <a:pt x="288952" y="68129"/>
                          <a:pt x="325492" y="51991"/>
                          <a:pt x="355858" y="60679"/>
                        </a:cubicBezTo>
                        <a:cubicBezTo>
                          <a:pt x="367694" y="37752"/>
                          <a:pt x="386230" y="19729"/>
                          <a:pt x="406681" y="11239"/>
                        </a:cubicBezTo>
                        <a:cubicBezTo>
                          <a:pt x="437757" y="-1665"/>
                          <a:pt x="467366" y="9715"/>
                          <a:pt x="479746" y="39311"/>
                        </a:cubicBezTo>
                        <a:cubicBezTo>
                          <a:pt x="502971" y="11122"/>
                          <a:pt x="534212" y="-3563"/>
                          <a:pt x="561805" y="73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07" name="アーチ 206">
                  <a:extLst>
                    <a:ext uri="{FF2B5EF4-FFF2-40B4-BE49-F238E27FC236}">
                      <a16:creationId xmlns:a16="http://schemas.microsoft.com/office/drawing/2014/main" id="{CA5EA77A-7C64-1C7A-6ADC-A52955D6D264}"/>
                    </a:ext>
                  </a:extLst>
                </p:cNvPr>
                <p:cNvSpPr/>
                <p:nvPr/>
              </p:nvSpPr>
              <p:spPr>
                <a:xfrm>
                  <a:off x="1509353" y="4274478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9" name="アーチ 208">
                  <a:extLst>
                    <a:ext uri="{FF2B5EF4-FFF2-40B4-BE49-F238E27FC236}">
                      <a16:creationId xmlns:a16="http://schemas.microsoft.com/office/drawing/2014/main" id="{605E0E94-1D0E-6E92-68B7-C073DA2557C5}"/>
                    </a:ext>
                  </a:extLst>
                </p:cNvPr>
                <p:cNvSpPr/>
                <p:nvPr/>
              </p:nvSpPr>
              <p:spPr>
                <a:xfrm>
                  <a:off x="2108997" y="4274478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530DB6DB-3AE8-4B3D-EFE9-C549EFC377FE}"/>
                    </a:ext>
                  </a:extLst>
                </p:cNvPr>
                <p:cNvSpPr/>
                <p:nvPr/>
              </p:nvSpPr>
              <p:spPr>
                <a:xfrm rot="16200000">
                  <a:off x="1652323" y="4410453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0DFF0794-C9BA-33CA-D5ED-207A16CA2362}"/>
                    </a:ext>
                  </a:extLst>
                </p:cNvPr>
                <p:cNvSpPr/>
                <p:nvPr/>
              </p:nvSpPr>
              <p:spPr>
                <a:xfrm rot="16200000">
                  <a:off x="2240491" y="4410453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C5C717FC-2263-021D-E1C9-6E7A88A90B75}"/>
                    </a:ext>
                  </a:extLst>
                </p:cNvPr>
                <p:cNvSpPr/>
                <p:nvPr/>
              </p:nvSpPr>
              <p:spPr>
                <a:xfrm rot="16200000">
                  <a:off x="1951810" y="4744648"/>
                  <a:ext cx="53746" cy="251940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79" name="グループ化 278">
                <a:extLst>
                  <a:ext uri="{FF2B5EF4-FFF2-40B4-BE49-F238E27FC236}">
                    <a16:creationId xmlns:a16="http://schemas.microsoft.com/office/drawing/2014/main" id="{B653C160-F1B5-79BB-40D0-660780658554}"/>
                  </a:ext>
                </a:extLst>
              </p:cNvPr>
              <p:cNvGrpSpPr/>
              <p:nvPr/>
            </p:nvGrpSpPr>
            <p:grpSpPr>
              <a:xfrm>
                <a:off x="654050" y="5248348"/>
                <a:ext cx="2705100" cy="1199490"/>
                <a:chOff x="654050" y="5237163"/>
                <a:chExt cx="2705100" cy="1210675"/>
              </a:xfrm>
            </p:grpSpPr>
            <p:grpSp>
              <p:nvGrpSpPr>
                <p:cNvPr id="280" name="グループ化 279">
                  <a:extLst>
                    <a:ext uri="{FF2B5EF4-FFF2-40B4-BE49-F238E27FC236}">
                      <a16:creationId xmlns:a16="http://schemas.microsoft.com/office/drawing/2014/main" id="{0B23E5EF-AAB4-87B2-00DE-39A50A818D98}"/>
                    </a:ext>
                  </a:extLst>
                </p:cNvPr>
                <p:cNvGrpSpPr/>
                <p:nvPr/>
              </p:nvGrpSpPr>
              <p:grpSpPr>
                <a:xfrm>
                  <a:off x="6540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282" name="フリーフォーム: 図形 281">
                    <a:extLst>
                      <a:ext uri="{FF2B5EF4-FFF2-40B4-BE49-F238E27FC236}">
                        <a16:creationId xmlns:a16="http://schemas.microsoft.com/office/drawing/2014/main" id="{8C2540CA-0A25-716A-B753-96DE6E18E9E1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3" name="四角形: 上の 2 つの角を丸める 181">
                    <a:extLst>
                      <a:ext uri="{FF2B5EF4-FFF2-40B4-BE49-F238E27FC236}">
                        <a16:creationId xmlns:a16="http://schemas.microsoft.com/office/drawing/2014/main" id="{867C359A-1376-158F-3F53-8D385A463D55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4" name="四角形: 上の 2 つの角を丸める 181">
                    <a:extLst>
                      <a:ext uri="{FF2B5EF4-FFF2-40B4-BE49-F238E27FC236}">
                        <a16:creationId xmlns:a16="http://schemas.microsoft.com/office/drawing/2014/main" id="{84ABDEC3-277E-1209-CD84-8E387ABB73E6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wave">
                    <a:fgClr>
                      <a:schemeClr val="accent1">
                        <a:lumMod val="40000"/>
                        <a:lumOff val="60000"/>
                      </a:schemeClr>
                    </a:fgClr>
                    <a:bgClr>
                      <a:srgbClr val="0070C0"/>
                    </a:bgClr>
                  </a:pattFill>
                  <a:ln w="19050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1" name="四角形: 上の 2 つの角を丸める 181">
                  <a:extLst>
                    <a:ext uri="{FF2B5EF4-FFF2-40B4-BE49-F238E27FC236}">
                      <a16:creationId xmlns:a16="http://schemas.microsoft.com/office/drawing/2014/main" id="{D5923EC5-B9E8-030A-22B8-B87A324A0CE0}"/>
                    </a:ext>
                  </a:extLst>
                </p:cNvPr>
                <p:cNvSpPr/>
                <p:nvPr/>
              </p:nvSpPr>
              <p:spPr>
                <a:xfrm>
                  <a:off x="654050" y="52381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C7B4C982-AB4D-235A-6D9B-382FBE5FF648}"/>
                </a:ext>
              </a:extLst>
            </p:cNvPr>
            <p:cNvGrpSpPr/>
            <p:nvPr/>
          </p:nvGrpSpPr>
          <p:grpSpPr>
            <a:xfrm>
              <a:off x="1339838" y="5168901"/>
              <a:ext cx="256824" cy="235494"/>
              <a:chOff x="1314450" y="2280493"/>
              <a:chExt cx="212372" cy="182066"/>
            </a:xfrm>
          </p:grpSpPr>
          <p:sp>
            <p:nvSpPr>
              <p:cNvPr id="4" name="四角形: 上の 2 つの角を丸める 3">
                <a:extLst>
                  <a:ext uri="{FF2B5EF4-FFF2-40B4-BE49-F238E27FC236}">
                    <a16:creationId xmlns:a16="http://schemas.microsoft.com/office/drawing/2014/main" id="{DB7FF768-79BA-9171-21C6-89D7B304082B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" name="四角形: 上の 2 つの角を丸める 6">
                <a:extLst>
                  <a:ext uri="{FF2B5EF4-FFF2-40B4-BE49-F238E27FC236}">
                    <a16:creationId xmlns:a16="http://schemas.microsoft.com/office/drawing/2014/main" id="{03E4C879-5D09-5D70-270C-298E01C70B9B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" name="四角形: 上の 2 つの角を丸める 7">
                <a:extLst>
                  <a:ext uri="{FF2B5EF4-FFF2-40B4-BE49-F238E27FC236}">
                    <a16:creationId xmlns:a16="http://schemas.microsoft.com/office/drawing/2014/main" id="{C85D7BCC-A757-0FB0-0D8B-FAB363C35A92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四角形: 上の 2 つの角を丸める 8">
                <a:extLst>
                  <a:ext uri="{FF2B5EF4-FFF2-40B4-BE49-F238E27FC236}">
                    <a16:creationId xmlns:a16="http://schemas.microsoft.com/office/drawing/2014/main" id="{1E80BA5C-E6D5-BE7A-99E9-4C345C90E10B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201F4313-4419-9C49-867C-9A07DAEFEBF1}"/>
                </a:ext>
              </a:extLst>
            </p:cNvPr>
            <p:cNvGrpSpPr/>
            <p:nvPr/>
          </p:nvGrpSpPr>
          <p:grpSpPr>
            <a:xfrm flipH="1">
              <a:off x="2432402" y="5168901"/>
              <a:ext cx="256822" cy="235494"/>
              <a:chOff x="1314450" y="2280493"/>
              <a:chExt cx="212372" cy="182066"/>
            </a:xfrm>
          </p:grpSpPr>
          <p:sp>
            <p:nvSpPr>
              <p:cNvPr id="11" name="四角形: 上の 2 つの角を丸める 10">
                <a:extLst>
                  <a:ext uri="{FF2B5EF4-FFF2-40B4-BE49-F238E27FC236}">
                    <a16:creationId xmlns:a16="http://schemas.microsoft.com/office/drawing/2014/main" id="{17C42CE8-B9F2-6224-D2F9-BFB33BD345D2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四角形: 上の 2 つの角を丸める 12">
                <a:extLst>
                  <a:ext uri="{FF2B5EF4-FFF2-40B4-BE49-F238E27FC236}">
                    <a16:creationId xmlns:a16="http://schemas.microsoft.com/office/drawing/2014/main" id="{F5D09F41-C065-4673-C5F7-F156974AFB3B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四角形: 上の 2 つの角を丸める 16">
                <a:extLst>
                  <a:ext uri="{FF2B5EF4-FFF2-40B4-BE49-F238E27FC236}">
                    <a16:creationId xmlns:a16="http://schemas.microsoft.com/office/drawing/2014/main" id="{4321D606-D262-9663-E350-135E0DDE729A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四角形: 上の 2 つの角を丸める 17">
                <a:extLst>
                  <a:ext uri="{FF2B5EF4-FFF2-40B4-BE49-F238E27FC236}">
                    <a16:creationId xmlns:a16="http://schemas.microsoft.com/office/drawing/2014/main" id="{A322C021-6E5E-83F2-D048-D7EC656F95E6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36" name="グループ化 335">
              <a:extLst>
                <a:ext uri="{FF2B5EF4-FFF2-40B4-BE49-F238E27FC236}">
                  <a16:creationId xmlns:a16="http://schemas.microsoft.com/office/drawing/2014/main" id="{9D3D734B-39B2-4439-EC04-31B1A35CC307}"/>
                </a:ext>
              </a:extLst>
            </p:cNvPr>
            <p:cNvGrpSpPr/>
            <p:nvPr/>
          </p:nvGrpSpPr>
          <p:grpSpPr>
            <a:xfrm>
              <a:off x="2417800" y="4582320"/>
              <a:ext cx="209174" cy="164373"/>
              <a:chOff x="2418911" y="4598195"/>
              <a:chExt cx="209174" cy="164373"/>
            </a:xfrm>
          </p:grpSpPr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802D5E6F-0EC1-32C1-60D3-890B39B1FB7B}"/>
                  </a:ext>
                </a:extLst>
              </p:cNvPr>
              <p:cNvSpPr/>
              <p:nvPr/>
            </p:nvSpPr>
            <p:spPr>
              <a:xfrm rot="16200000">
                <a:off x="2429610" y="4587497"/>
                <a:ext cx="164372" cy="185770"/>
              </a:xfrm>
              <a:custGeom>
                <a:avLst/>
                <a:gdLst>
                  <a:gd name="connsiteX0" fmla="*/ 164372 w 164372"/>
                  <a:gd name="connsiteY0" fmla="*/ 185770 h 185770"/>
                  <a:gd name="connsiteX1" fmla="*/ 0 w 164372"/>
                  <a:gd name="connsiteY1" fmla="*/ 185770 h 185770"/>
                  <a:gd name="connsiteX2" fmla="*/ 38624 w 164372"/>
                  <a:gd name="connsiteY2" fmla="*/ 0 h 185770"/>
                  <a:gd name="connsiteX3" fmla="*/ 47692 w 164372"/>
                  <a:gd name="connsiteY3" fmla="*/ 2478 h 185770"/>
                  <a:gd name="connsiteX4" fmla="*/ 127741 w 164372"/>
                  <a:gd name="connsiteY4" fmla="*/ 9581 h 185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72" h="185770">
                    <a:moveTo>
                      <a:pt x="164372" y="185770"/>
                    </a:moveTo>
                    <a:lnTo>
                      <a:pt x="0" y="185770"/>
                    </a:lnTo>
                    <a:lnTo>
                      <a:pt x="38624" y="0"/>
                    </a:lnTo>
                    <a:lnTo>
                      <a:pt x="47692" y="2478"/>
                    </a:lnTo>
                    <a:lnTo>
                      <a:pt x="127741" y="9581"/>
                    </a:lnTo>
                    <a:close/>
                  </a:path>
                </a:pathLst>
              </a:cu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楕円 345">
                <a:extLst>
                  <a:ext uri="{FF2B5EF4-FFF2-40B4-BE49-F238E27FC236}">
                    <a16:creationId xmlns:a16="http://schemas.microsoft.com/office/drawing/2014/main" id="{27319B80-00AD-6146-778B-CCD8DF2BE435}"/>
                  </a:ext>
                </a:extLst>
              </p:cNvPr>
              <p:cNvSpPr/>
              <p:nvPr/>
            </p:nvSpPr>
            <p:spPr>
              <a:xfrm>
                <a:off x="2581277" y="4598195"/>
                <a:ext cx="46808" cy="164371"/>
              </a:xfrm>
              <a:prstGeom prst="ellipse">
                <a:avLst/>
              </a:pr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4" name="グループ化 383">
              <a:extLst>
                <a:ext uri="{FF2B5EF4-FFF2-40B4-BE49-F238E27FC236}">
                  <a16:creationId xmlns:a16="http://schemas.microsoft.com/office/drawing/2014/main" id="{107A2510-8EC5-FC01-F74C-E16DEC83D4EB}"/>
                </a:ext>
              </a:extLst>
            </p:cNvPr>
            <p:cNvGrpSpPr/>
            <p:nvPr/>
          </p:nvGrpSpPr>
          <p:grpSpPr>
            <a:xfrm flipH="1">
              <a:off x="1331950" y="4582320"/>
              <a:ext cx="209174" cy="164373"/>
              <a:chOff x="2418911" y="4598195"/>
              <a:chExt cx="209174" cy="164373"/>
            </a:xfrm>
          </p:grpSpPr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4CC4EEBA-D19E-8052-D7DA-AA2F15A0BECF}"/>
                  </a:ext>
                </a:extLst>
              </p:cNvPr>
              <p:cNvSpPr/>
              <p:nvPr/>
            </p:nvSpPr>
            <p:spPr>
              <a:xfrm rot="16200000">
                <a:off x="2429610" y="4587497"/>
                <a:ext cx="164372" cy="185770"/>
              </a:xfrm>
              <a:custGeom>
                <a:avLst/>
                <a:gdLst>
                  <a:gd name="connsiteX0" fmla="*/ 164372 w 164372"/>
                  <a:gd name="connsiteY0" fmla="*/ 185770 h 185770"/>
                  <a:gd name="connsiteX1" fmla="*/ 0 w 164372"/>
                  <a:gd name="connsiteY1" fmla="*/ 185770 h 185770"/>
                  <a:gd name="connsiteX2" fmla="*/ 38624 w 164372"/>
                  <a:gd name="connsiteY2" fmla="*/ 0 h 185770"/>
                  <a:gd name="connsiteX3" fmla="*/ 47692 w 164372"/>
                  <a:gd name="connsiteY3" fmla="*/ 2478 h 185770"/>
                  <a:gd name="connsiteX4" fmla="*/ 127741 w 164372"/>
                  <a:gd name="connsiteY4" fmla="*/ 9581 h 185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72" h="185770">
                    <a:moveTo>
                      <a:pt x="164372" y="185770"/>
                    </a:moveTo>
                    <a:lnTo>
                      <a:pt x="0" y="185770"/>
                    </a:lnTo>
                    <a:lnTo>
                      <a:pt x="38624" y="0"/>
                    </a:lnTo>
                    <a:lnTo>
                      <a:pt x="47692" y="2478"/>
                    </a:lnTo>
                    <a:lnTo>
                      <a:pt x="127741" y="9581"/>
                    </a:lnTo>
                    <a:close/>
                  </a:path>
                </a:pathLst>
              </a:cu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楕円 389">
                <a:extLst>
                  <a:ext uri="{FF2B5EF4-FFF2-40B4-BE49-F238E27FC236}">
                    <a16:creationId xmlns:a16="http://schemas.microsoft.com/office/drawing/2014/main" id="{F099767A-07EE-586E-4096-FD6872135520}"/>
                  </a:ext>
                </a:extLst>
              </p:cNvPr>
              <p:cNvSpPr/>
              <p:nvPr/>
            </p:nvSpPr>
            <p:spPr>
              <a:xfrm>
                <a:off x="2581277" y="4598195"/>
                <a:ext cx="46808" cy="164371"/>
              </a:xfrm>
              <a:prstGeom prst="ellipse">
                <a:avLst/>
              </a:pr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4" name="グループ化 213">
              <a:extLst>
                <a:ext uri="{FF2B5EF4-FFF2-40B4-BE49-F238E27FC236}">
                  <a16:creationId xmlns:a16="http://schemas.microsoft.com/office/drawing/2014/main" id="{F8C358B6-59C9-C21F-F61A-A16CB0C6D2CE}"/>
                </a:ext>
              </a:extLst>
            </p:cNvPr>
            <p:cNvGrpSpPr/>
            <p:nvPr/>
          </p:nvGrpSpPr>
          <p:grpSpPr>
            <a:xfrm rot="21063213">
              <a:off x="2500893" y="3900184"/>
              <a:ext cx="778065" cy="278068"/>
              <a:chOff x="1827172" y="4505865"/>
              <a:chExt cx="711475" cy="181648"/>
            </a:xfrm>
          </p:grpSpPr>
          <p:sp>
            <p:nvSpPr>
              <p:cNvPr id="416" name="テキスト ボックス 415">
                <a:extLst>
                  <a:ext uri="{FF2B5EF4-FFF2-40B4-BE49-F238E27FC236}">
                    <a16:creationId xmlns:a16="http://schemas.microsoft.com/office/drawing/2014/main" id="{587FC13C-EF1F-B6AA-A34B-A4FF72E82743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  <p:sp>
            <p:nvSpPr>
              <p:cNvPr id="417" name="テキスト ボックス 416">
                <a:extLst>
                  <a:ext uri="{FF2B5EF4-FFF2-40B4-BE49-F238E27FC236}">
                    <a16:creationId xmlns:a16="http://schemas.microsoft.com/office/drawing/2014/main" id="{58D7F69F-485F-ED36-7248-9A2D56A7C037}"/>
                  </a:ext>
                </a:extLst>
              </p:cNvPr>
              <p:cNvSpPr txBox="1"/>
              <p:nvPr/>
            </p:nvSpPr>
            <p:spPr>
              <a:xfrm rot="20382159">
                <a:off x="1827172" y="450586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00B0F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</p:grpSp>
      </p:grpSp>
      <p:grpSp>
        <p:nvGrpSpPr>
          <p:cNvPr id="433" name="グループ化 432">
            <a:extLst>
              <a:ext uri="{FF2B5EF4-FFF2-40B4-BE49-F238E27FC236}">
                <a16:creationId xmlns:a16="http://schemas.microsoft.com/office/drawing/2014/main" id="{E9C79A2B-0650-37E9-8013-AFEE349F751F}"/>
              </a:ext>
            </a:extLst>
          </p:cNvPr>
          <p:cNvGrpSpPr/>
          <p:nvPr/>
        </p:nvGrpSpPr>
        <p:grpSpPr>
          <a:xfrm>
            <a:off x="656432" y="1042685"/>
            <a:ext cx="2705100" cy="2506437"/>
            <a:chOff x="656432" y="1042685"/>
            <a:chExt cx="2705100" cy="2506437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7B463F78-2AFE-346E-7EC2-3D38A18926E3}"/>
                </a:ext>
              </a:extLst>
            </p:cNvPr>
            <p:cNvGrpSpPr/>
            <p:nvPr/>
          </p:nvGrpSpPr>
          <p:grpSpPr>
            <a:xfrm>
              <a:off x="656432" y="1053464"/>
              <a:ext cx="2705100" cy="2495658"/>
              <a:chOff x="656432" y="1053464"/>
              <a:chExt cx="2705100" cy="2495658"/>
            </a:xfrm>
          </p:grpSpPr>
          <p:grpSp>
            <p:nvGrpSpPr>
              <p:cNvPr id="298" name="グループ化 297">
                <a:extLst>
                  <a:ext uri="{FF2B5EF4-FFF2-40B4-BE49-F238E27FC236}">
                    <a16:creationId xmlns:a16="http://schemas.microsoft.com/office/drawing/2014/main" id="{86E30F33-10EA-3068-A701-47F568085C88}"/>
                  </a:ext>
                </a:extLst>
              </p:cNvPr>
              <p:cNvGrpSpPr/>
              <p:nvPr/>
            </p:nvGrpSpPr>
            <p:grpSpPr>
              <a:xfrm>
                <a:off x="708819" y="1053464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337" name="グループ化 336">
                  <a:extLst>
                    <a:ext uri="{FF2B5EF4-FFF2-40B4-BE49-F238E27FC236}">
                      <a16:creationId xmlns:a16="http://schemas.microsoft.com/office/drawing/2014/main" id="{50BE74DF-C92A-9E83-5A4D-E8D8273922F9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341" name="四角形: 上の 2 つの角を丸める 340">
                    <a:extLst>
                      <a:ext uri="{FF2B5EF4-FFF2-40B4-BE49-F238E27FC236}">
                        <a16:creationId xmlns:a16="http://schemas.microsoft.com/office/drawing/2014/main" id="{908B8ABB-A847-7709-FE19-0BDB72962701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2" name="四角形: 上の 2 つの角を丸める 341">
                    <a:extLst>
                      <a:ext uri="{FF2B5EF4-FFF2-40B4-BE49-F238E27FC236}">
                        <a16:creationId xmlns:a16="http://schemas.microsoft.com/office/drawing/2014/main" id="{43367A79-6785-A715-42F9-28E6CC858129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338" name="四角形: 角を丸くする 337">
                  <a:extLst>
                    <a:ext uri="{FF2B5EF4-FFF2-40B4-BE49-F238E27FC236}">
                      <a16:creationId xmlns:a16="http://schemas.microsoft.com/office/drawing/2014/main" id="{BF7B8AEA-496D-E357-D479-7947BBDDCF3E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四角形: 角を丸くする 338">
                  <a:extLst>
                    <a:ext uri="{FF2B5EF4-FFF2-40B4-BE49-F238E27FC236}">
                      <a16:creationId xmlns:a16="http://schemas.microsoft.com/office/drawing/2014/main" id="{40CECAF5-F14A-845E-F55B-0D4C00C10439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pattFill prst="shingle">
                  <a:fgClr>
                    <a:schemeClr val="accent1">
                      <a:lumMod val="60000"/>
                      <a:lumOff val="40000"/>
                    </a:schemeClr>
                  </a:fgClr>
                  <a:bgClr>
                    <a:schemeClr val="accent1">
                      <a:lumMod val="40000"/>
                      <a:lumOff val="60000"/>
                    </a:schemeClr>
                  </a:bgClr>
                </a:patt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四角形: 角を丸くする 339">
                  <a:extLst>
                    <a:ext uri="{FF2B5EF4-FFF2-40B4-BE49-F238E27FC236}">
                      <a16:creationId xmlns:a16="http://schemas.microsoft.com/office/drawing/2014/main" id="{BAE93F81-9CC2-1FA5-D72A-8C44A5A96C08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A4D6EBBF-B039-14C6-30F4-3CE08916B0BF}"/>
                  </a:ext>
                </a:extLst>
              </p:cNvPr>
              <p:cNvGrpSpPr/>
              <p:nvPr/>
            </p:nvGrpSpPr>
            <p:grpSpPr>
              <a:xfrm>
                <a:off x="1310789" y="1104900"/>
                <a:ext cx="1368684" cy="2190592"/>
                <a:chOff x="1190640" y="964762"/>
                <a:chExt cx="1608981" cy="2575192"/>
              </a:xfrm>
            </p:grpSpPr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BB82E60B-35BB-FD7E-449D-F1E510CF5FCF}"/>
                    </a:ext>
                  </a:extLst>
                </p:cNvPr>
                <p:cNvGrpSpPr/>
                <p:nvPr/>
              </p:nvGrpSpPr>
              <p:grpSpPr>
                <a:xfrm>
                  <a:off x="1190640" y="964762"/>
                  <a:ext cx="1608981" cy="2575192"/>
                  <a:chOff x="1190640" y="964762"/>
                  <a:chExt cx="1608981" cy="2575192"/>
                </a:xfrm>
              </p:grpSpPr>
              <p:grpSp>
                <p:nvGrpSpPr>
                  <p:cNvPr id="91" name="グループ化 90">
                    <a:extLst>
                      <a:ext uri="{FF2B5EF4-FFF2-40B4-BE49-F238E27FC236}">
                        <a16:creationId xmlns:a16="http://schemas.microsoft.com/office/drawing/2014/main" id="{85958E5C-36B5-23D3-236E-F3BA62D101FB}"/>
                      </a:ext>
                    </a:extLst>
                  </p:cNvPr>
                  <p:cNvGrpSpPr/>
                  <p:nvPr/>
                </p:nvGrpSpPr>
                <p:grpSpPr>
                  <a:xfrm>
                    <a:off x="1190640" y="2028261"/>
                    <a:ext cx="1608981" cy="1511693"/>
                    <a:chOff x="1190640" y="2028261"/>
                    <a:chExt cx="1608981" cy="1511693"/>
                  </a:xfrm>
                </p:grpSpPr>
                <p:sp>
                  <p:nvSpPr>
                    <p:cNvPr id="115" name="フリーフォーム: 図形 114">
                      <a:extLst>
                        <a:ext uri="{FF2B5EF4-FFF2-40B4-BE49-F238E27FC236}">
                          <a16:creationId xmlns:a16="http://schemas.microsoft.com/office/drawing/2014/main" id="{FA402083-F7BA-7EDC-8F5A-4E9F4357BDE2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485456" y="2382553"/>
                      <a:ext cx="314165" cy="1157401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  <a:gd name="connsiteX0" fmla="*/ 204002 w 204002"/>
                        <a:gd name="connsiteY0" fmla="*/ 0 h 920697"/>
                        <a:gd name="connsiteX1" fmla="*/ 204002 w 204002"/>
                        <a:gd name="connsiteY1" fmla="*/ 916908 h 920697"/>
                        <a:gd name="connsiteX2" fmla="*/ 0 w 204002"/>
                        <a:gd name="connsiteY2" fmla="*/ 920697 h 920697"/>
                        <a:gd name="connsiteX3" fmla="*/ 64942 w 204002"/>
                        <a:gd name="connsiteY3" fmla="*/ 297535 h 920697"/>
                        <a:gd name="connsiteX4" fmla="*/ 179973 w 204002"/>
                        <a:gd name="connsiteY4" fmla="*/ 19826 h 920697"/>
                        <a:gd name="connsiteX5" fmla="*/ 204002 w 204002"/>
                        <a:gd name="connsiteY5" fmla="*/ 0 h 920697"/>
                        <a:gd name="connsiteX0" fmla="*/ 204002 w 204002"/>
                        <a:gd name="connsiteY0" fmla="*/ 0 h 920697"/>
                        <a:gd name="connsiteX1" fmla="*/ 204002 w 204002"/>
                        <a:gd name="connsiteY1" fmla="*/ 916908 h 920697"/>
                        <a:gd name="connsiteX2" fmla="*/ 0 w 204002"/>
                        <a:gd name="connsiteY2" fmla="*/ 920697 h 920697"/>
                        <a:gd name="connsiteX3" fmla="*/ 64942 w 204002"/>
                        <a:gd name="connsiteY3" fmla="*/ 297535 h 920697"/>
                        <a:gd name="connsiteX4" fmla="*/ 179973 w 204002"/>
                        <a:gd name="connsiteY4" fmla="*/ 19826 h 920697"/>
                        <a:gd name="connsiteX5" fmla="*/ 204002 w 204002"/>
                        <a:gd name="connsiteY5" fmla="*/ 0 h 9206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204002" h="920697">
                          <a:moveTo>
                            <a:pt x="204002" y="0"/>
                          </a:moveTo>
                          <a:lnTo>
                            <a:pt x="204002" y="916908"/>
                          </a:lnTo>
                          <a:lnTo>
                            <a:pt x="0" y="920697"/>
                          </a:lnTo>
                          <a:cubicBezTo>
                            <a:pt x="0" y="714239"/>
                            <a:pt x="34017" y="511570"/>
                            <a:pt x="64942" y="297535"/>
                          </a:cubicBezTo>
                          <a:cubicBezTo>
                            <a:pt x="64942" y="189083"/>
                            <a:pt x="108901" y="90898"/>
                            <a:pt x="179973" y="19826"/>
                          </a:cubicBezTo>
                          <a:lnTo>
                            <a:pt x="204002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75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6" name="フリーフォーム: 図形 115">
                      <a:extLst>
                        <a:ext uri="{FF2B5EF4-FFF2-40B4-BE49-F238E27FC236}">
                          <a16:creationId xmlns:a16="http://schemas.microsoft.com/office/drawing/2014/main" id="{806B620F-A8DE-48BE-DF29-DB4E1AB773D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90640" y="2382553"/>
                      <a:ext cx="314165" cy="1157401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  <a:gd name="connsiteX0" fmla="*/ 204002 w 204002"/>
                        <a:gd name="connsiteY0" fmla="*/ 0 h 920697"/>
                        <a:gd name="connsiteX1" fmla="*/ 204002 w 204002"/>
                        <a:gd name="connsiteY1" fmla="*/ 916908 h 920697"/>
                        <a:gd name="connsiteX2" fmla="*/ 0 w 204002"/>
                        <a:gd name="connsiteY2" fmla="*/ 920697 h 920697"/>
                        <a:gd name="connsiteX3" fmla="*/ 64942 w 204002"/>
                        <a:gd name="connsiteY3" fmla="*/ 297535 h 920697"/>
                        <a:gd name="connsiteX4" fmla="*/ 179973 w 204002"/>
                        <a:gd name="connsiteY4" fmla="*/ 19826 h 920697"/>
                        <a:gd name="connsiteX5" fmla="*/ 204002 w 204002"/>
                        <a:gd name="connsiteY5" fmla="*/ 0 h 920697"/>
                        <a:gd name="connsiteX0" fmla="*/ 204002 w 204002"/>
                        <a:gd name="connsiteY0" fmla="*/ 0 h 920697"/>
                        <a:gd name="connsiteX1" fmla="*/ 204002 w 204002"/>
                        <a:gd name="connsiteY1" fmla="*/ 916908 h 920697"/>
                        <a:gd name="connsiteX2" fmla="*/ 0 w 204002"/>
                        <a:gd name="connsiteY2" fmla="*/ 920697 h 920697"/>
                        <a:gd name="connsiteX3" fmla="*/ 64942 w 204002"/>
                        <a:gd name="connsiteY3" fmla="*/ 297535 h 920697"/>
                        <a:gd name="connsiteX4" fmla="*/ 179973 w 204002"/>
                        <a:gd name="connsiteY4" fmla="*/ 19826 h 920697"/>
                        <a:gd name="connsiteX5" fmla="*/ 204002 w 204002"/>
                        <a:gd name="connsiteY5" fmla="*/ 0 h 9206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204002" h="920697">
                          <a:moveTo>
                            <a:pt x="204002" y="0"/>
                          </a:moveTo>
                          <a:lnTo>
                            <a:pt x="204002" y="916908"/>
                          </a:lnTo>
                          <a:lnTo>
                            <a:pt x="0" y="920697"/>
                          </a:lnTo>
                          <a:cubicBezTo>
                            <a:pt x="0" y="714239"/>
                            <a:pt x="34017" y="511570"/>
                            <a:pt x="64942" y="297535"/>
                          </a:cubicBezTo>
                          <a:cubicBezTo>
                            <a:pt x="64942" y="189083"/>
                            <a:pt x="108901" y="90898"/>
                            <a:pt x="179973" y="19826"/>
                          </a:cubicBezTo>
                          <a:lnTo>
                            <a:pt x="204002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75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17" name="グループ化 116">
                      <a:extLst>
                        <a:ext uri="{FF2B5EF4-FFF2-40B4-BE49-F238E27FC236}">
                          <a16:creationId xmlns:a16="http://schemas.microsoft.com/office/drawing/2014/main" id="{6C87F195-3B4A-4712-9DAC-6C201817ADE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387814" y="2028261"/>
                      <a:ext cx="1215686" cy="1506931"/>
                      <a:chOff x="1387814" y="4943989"/>
                      <a:chExt cx="1215686" cy="1506931"/>
                    </a:xfrm>
                  </p:grpSpPr>
                  <p:sp>
                    <p:nvSpPr>
                      <p:cNvPr id="118" name="片側の 2 つの角を丸めた四角形 144">
                        <a:extLst>
                          <a:ext uri="{FF2B5EF4-FFF2-40B4-BE49-F238E27FC236}">
                            <a16:creationId xmlns:a16="http://schemas.microsoft.com/office/drawing/2014/main" id="{32FCE5B2-539A-9C77-F32A-C3F89259209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87814" y="5223466"/>
                        <a:ext cx="1215686" cy="1227454"/>
                      </a:xfrm>
                      <a:prstGeom prst="round2SameRect">
                        <a:avLst>
                          <a:gd name="adj1" fmla="val 22029"/>
                          <a:gd name="adj2" fmla="val 0"/>
                        </a:avLst>
                      </a:prstGeom>
                      <a:solidFill>
                        <a:schemeClr val="accent1">
                          <a:lumMod val="75000"/>
                        </a:schemeClr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19" name="フリーフォーム: 図形 118">
                        <a:extLst>
                          <a:ext uri="{FF2B5EF4-FFF2-40B4-BE49-F238E27FC236}">
                            <a16:creationId xmlns:a16="http://schemas.microsoft.com/office/drawing/2014/main" id="{C3D6D541-5B66-B28C-96A1-A11E039B7E8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711170" y="4943989"/>
                        <a:ext cx="562482" cy="457800"/>
                      </a:xfrm>
                      <a:custGeom>
                        <a:avLst/>
                        <a:gdLst>
                          <a:gd name="connsiteX0" fmla="*/ 160641 w 525992"/>
                          <a:gd name="connsiteY0" fmla="*/ 0 h 380772"/>
                          <a:gd name="connsiteX1" fmla="*/ 362085 w 525992"/>
                          <a:gd name="connsiteY1" fmla="*/ 0 h 380772"/>
                          <a:gd name="connsiteX2" fmla="*/ 386315 w 525992"/>
                          <a:gd name="connsiteY2" fmla="*/ 240006 h 380772"/>
                          <a:gd name="connsiteX3" fmla="*/ 519778 w 525992"/>
                          <a:gd name="connsiteY3" fmla="*/ 240006 h 380772"/>
                          <a:gd name="connsiteX4" fmla="*/ 525992 w 525992"/>
                          <a:gd name="connsiteY4" fmla="*/ 254756 h 380772"/>
                          <a:gd name="connsiteX5" fmla="*/ 262996 w 525992"/>
                          <a:gd name="connsiteY5" fmla="*/ 380772 h 380772"/>
                          <a:gd name="connsiteX6" fmla="*/ 0 w 525992"/>
                          <a:gd name="connsiteY6" fmla="*/ 254756 h 380772"/>
                          <a:gd name="connsiteX7" fmla="*/ 6215 w 525992"/>
                          <a:gd name="connsiteY7" fmla="*/ 240006 h 380772"/>
                          <a:gd name="connsiteX8" fmla="*/ 136411 w 525992"/>
                          <a:gd name="connsiteY8" fmla="*/ 240006 h 3807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525992" h="380772">
                            <a:moveTo>
                              <a:pt x="160641" y="0"/>
                            </a:moveTo>
                            <a:lnTo>
                              <a:pt x="362085" y="0"/>
                            </a:lnTo>
                            <a:lnTo>
                              <a:pt x="386315" y="240006"/>
                            </a:lnTo>
                            <a:lnTo>
                              <a:pt x="519778" y="240006"/>
                            </a:lnTo>
                            <a:lnTo>
                              <a:pt x="525992" y="254756"/>
                            </a:lnTo>
                            <a:cubicBezTo>
                              <a:pt x="525992" y="324353"/>
                              <a:pt x="408245" y="380772"/>
                              <a:pt x="262996" y="380772"/>
                            </a:cubicBezTo>
                            <a:cubicBezTo>
                              <a:pt x="117747" y="380772"/>
                              <a:pt x="0" y="324353"/>
                              <a:pt x="0" y="254756"/>
                            </a:cubicBezTo>
                            <a:lnTo>
                              <a:pt x="6215" y="240006"/>
                            </a:lnTo>
                            <a:lnTo>
                              <a:pt x="136411" y="240006"/>
                            </a:ln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20" name="二等辺三角形 119">
                        <a:extLst>
                          <a:ext uri="{FF2B5EF4-FFF2-40B4-BE49-F238E27FC236}">
                            <a16:creationId xmlns:a16="http://schemas.microsoft.com/office/drawing/2014/main" id="{3F4BA85F-1A8F-BB87-3A43-221718E6F0B0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1811989" y="5326157"/>
                        <a:ext cx="343041" cy="453136"/>
                      </a:xfrm>
                      <a:prstGeom prst="triangle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21" name="平行四辺形 833">
                        <a:extLst>
                          <a:ext uri="{FF2B5EF4-FFF2-40B4-BE49-F238E27FC236}">
                            <a16:creationId xmlns:a16="http://schemas.microsoft.com/office/drawing/2014/main" id="{2DF23AB6-D1C8-77D8-BC7D-8498AD591D84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1628775" y="5223466"/>
                        <a:ext cx="385762" cy="862937"/>
                      </a:xfrm>
                      <a:custGeom>
                        <a:avLst/>
                        <a:gdLst>
                          <a:gd name="connsiteX0" fmla="*/ 0 w 411689"/>
                          <a:gd name="connsiteY0" fmla="*/ 708228 h 708228"/>
                          <a:gd name="connsiteX1" fmla="*/ 216474 w 411689"/>
                          <a:gd name="connsiteY1" fmla="*/ 0 h 708228"/>
                          <a:gd name="connsiteX2" fmla="*/ 411689 w 411689"/>
                          <a:gd name="connsiteY2" fmla="*/ 0 h 708228"/>
                          <a:gd name="connsiteX3" fmla="*/ 195215 w 411689"/>
                          <a:gd name="connsiteY3" fmla="*/ 708228 h 708228"/>
                          <a:gd name="connsiteX4" fmla="*/ 0 w 411689"/>
                          <a:gd name="connsiteY4" fmla="*/ 708228 h 708228"/>
                          <a:gd name="connsiteX0" fmla="*/ 0 w 411689"/>
                          <a:gd name="connsiteY0" fmla="*/ 708228 h 708228"/>
                          <a:gd name="connsiteX1" fmla="*/ 216474 w 411689"/>
                          <a:gd name="connsiteY1" fmla="*/ 0 h 708228"/>
                          <a:gd name="connsiteX2" fmla="*/ 411689 w 411689"/>
                          <a:gd name="connsiteY2" fmla="*/ 0 h 708228"/>
                          <a:gd name="connsiteX3" fmla="*/ 195215 w 411689"/>
                          <a:gd name="connsiteY3" fmla="*/ 708228 h 708228"/>
                          <a:gd name="connsiteX4" fmla="*/ 0 w 411689"/>
                          <a:gd name="connsiteY4" fmla="*/ 708228 h 708228"/>
                          <a:gd name="connsiteX0" fmla="*/ 0 w 366446"/>
                          <a:gd name="connsiteY0" fmla="*/ 539160 h 708228"/>
                          <a:gd name="connsiteX1" fmla="*/ 171231 w 366446"/>
                          <a:gd name="connsiteY1" fmla="*/ 0 h 708228"/>
                          <a:gd name="connsiteX2" fmla="*/ 366446 w 366446"/>
                          <a:gd name="connsiteY2" fmla="*/ 0 h 708228"/>
                          <a:gd name="connsiteX3" fmla="*/ 149972 w 366446"/>
                          <a:gd name="connsiteY3" fmla="*/ 708228 h 708228"/>
                          <a:gd name="connsiteX4" fmla="*/ 0 w 366446"/>
                          <a:gd name="connsiteY4" fmla="*/ 539160 h 708228"/>
                          <a:gd name="connsiteX0" fmla="*/ 0 w 366446"/>
                          <a:gd name="connsiteY0" fmla="*/ 539160 h 786809"/>
                          <a:gd name="connsiteX1" fmla="*/ 171231 w 366446"/>
                          <a:gd name="connsiteY1" fmla="*/ 0 h 786809"/>
                          <a:gd name="connsiteX2" fmla="*/ 366446 w 366446"/>
                          <a:gd name="connsiteY2" fmla="*/ 0 h 786809"/>
                          <a:gd name="connsiteX3" fmla="*/ 130922 w 366446"/>
                          <a:gd name="connsiteY3" fmla="*/ 786809 h 786809"/>
                          <a:gd name="connsiteX4" fmla="*/ 0 w 366446"/>
                          <a:gd name="connsiteY4" fmla="*/ 539160 h 78680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66446" h="786809">
                            <a:moveTo>
                              <a:pt x="0" y="539160"/>
                            </a:moveTo>
                            <a:lnTo>
                              <a:pt x="171231" y="0"/>
                            </a:lnTo>
                            <a:lnTo>
                              <a:pt x="366446" y="0"/>
                            </a:lnTo>
                            <a:lnTo>
                              <a:pt x="130922" y="786809"/>
                            </a:lnTo>
                            <a:lnTo>
                              <a:pt x="0" y="539160"/>
                            </a:lnTo>
                            <a:close/>
                          </a:path>
                        </a:pathLst>
                      </a:custGeom>
                      <a:solidFill>
                        <a:schemeClr val="accent1">
                          <a:lumMod val="50000"/>
                        </a:schemeClr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22" name="平行四辺形 121">
                        <a:extLst>
                          <a:ext uri="{FF2B5EF4-FFF2-40B4-BE49-F238E27FC236}">
                            <a16:creationId xmlns:a16="http://schemas.microsoft.com/office/drawing/2014/main" id="{6D9B0FC1-C748-BFA2-0B63-D529A279F5A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724010" y="5223466"/>
                        <a:ext cx="646343" cy="1224286"/>
                      </a:xfrm>
                      <a:prstGeom prst="parallelogram">
                        <a:avLst>
                          <a:gd name="adj" fmla="val 67526"/>
                        </a:avLst>
                      </a:prstGeom>
                      <a:solidFill>
                        <a:schemeClr val="accent1">
                          <a:lumMod val="50000"/>
                        </a:schemeClr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</p:grpSp>
              <p:grpSp>
                <p:nvGrpSpPr>
                  <p:cNvPr id="92" name="グループ化 91">
                    <a:extLst>
                      <a:ext uri="{FF2B5EF4-FFF2-40B4-BE49-F238E27FC236}">
                        <a16:creationId xmlns:a16="http://schemas.microsoft.com/office/drawing/2014/main" id="{3F5159B5-F207-5CD4-7D60-923E22DFC878}"/>
                      </a:ext>
                    </a:extLst>
                  </p:cNvPr>
                  <p:cNvGrpSpPr/>
                  <p:nvPr/>
                </p:nvGrpSpPr>
                <p:grpSpPr>
                  <a:xfrm>
                    <a:off x="1348425" y="964762"/>
                    <a:ext cx="1277659" cy="1299459"/>
                    <a:chOff x="305055" y="212842"/>
                    <a:chExt cx="1277659" cy="1299459"/>
                  </a:xfrm>
                </p:grpSpPr>
                <p:sp>
                  <p:nvSpPr>
                    <p:cNvPr id="93" name="円/楕円 291">
                      <a:extLst>
                        <a:ext uri="{FF2B5EF4-FFF2-40B4-BE49-F238E27FC236}">
                          <a16:creationId xmlns:a16="http://schemas.microsoft.com/office/drawing/2014/main" id="{71A4CF8D-AAFF-1330-3F11-A50C92D761C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8068" y="306375"/>
                      <a:ext cx="931632" cy="1205926"/>
                    </a:xfrm>
                    <a:custGeom>
                      <a:avLst/>
                      <a:gdLst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55639 h 860478"/>
                        <a:gd name="connsiteX1" fmla="*/ 366207 w 719714"/>
                        <a:gd name="connsiteY1" fmla="*/ 0 h 860478"/>
                        <a:gd name="connsiteX2" fmla="*/ 719714 w 719714"/>
                        <a:gd name="connsiteY2" fmla="*/ 455639 h 860478"/>
                        <a:gd name="connsiteX3" fmla="*/ 359857 w 719714"/>
                        <a:gd name="connsiteY3" fmla="*/ 860478 h 860478"/>
                        <a:gd name="connsiteX4" fmla="*/ 0 w 719714"/>
                        <a:gd name="connsiteY4" fmla="*/ 455639 h 860478"/>
                        <a:gd name="connsiteX0" fmla="*/ 0 w 719714"/>
                        <a:gd name="connsiteY0" fmla="*/ 458814 h 863653"/>
                        <a:gd name="connsiteX1" fmla="*/ 359857 w 719714"/>
                        <a:gd name="connsiteY1" fmla="*/ 0 h 863653"/>
                        <a:gd name="connsiteX2" fmla="*/ 719714 w 719714"/>
                        <a:gd name="connsiteY2" fmla="*/ 458814 h 863653"/>
                        <a:gd name="connsiteX3" fmla="*/ 359857 w 719714"/>
                        <a:gd name="connsiteY3" fmla="*/ 863653 h 863653"/>
                        <a:gd name="connsiteX4" fmla="*/ 0 w 719714"/>
                        <a:gd name="connsiteY4" fmla="*/ 458814 h 863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19714" h="863653">
                          <a:moveTo>
                            <a:pt x="0" y="458814"/>
                          </a:moveTo>
                          <a:cubicBezTo>
                            <a:pt x="0" y="235228"/>
                            <a:pt x="161113" y="0"/>
                            <a:pt x="359857" y="0"/>
                          </a:cubicBezTo>
                          <a:cubicBezTo>
                            <a:pt x="558601" y="0"/>
                            <a:pt x="719714" y="235228"/>
                            <a:pt x="719714" y="458814"/>
                          </a:cubicBezTo>
                          <a:cubicBezTo>
                            <a:pt x="719714" y="682400"/>
                            <a:pt x="558601" y="863653"/>
                            <a:pt x="359857" y="863653"/>
                          </a:cubicBezTo>
                          <a:cubicBezTo>
                            <a:pt x="161113" y="863653"/>
                            <a:pt x="0" y="682400"/>
                            <a:pt x="0" y="458814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85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94" name="グループ化 93">
                      <a:extLst>
                        <a:ext uri="{FF2B5EF4-FFF2-40B4-BE49-F238E27FC236}">
                          <a16:creationId xmlns:a16="http://schemas.microsoft.com/office/drawing/2014/main" id="{54030C1B-BF7B-34FC-3423-8E0727E539A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5055" y="212842"/>
                      <a:ext cx="1277659" cy="1237443"/>
                      <a:chOff x="2791855" y="1947821"/>
                      <a:chExt cx="1150919" cy="1114692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08" name="グループ化 107">
                        <a:extLst>
                          <a:ext uri="{FF2B5EF4-FFF2-40B4-BE49-F238E27FC236}">
                            <a16:creationId xmlns:a16="http://schemas.microsoft.com/office/drawing/2014/main" id="{5CBCF029-8A61-55B0-813C-025CE3EB1DEE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13" name="円/楕円 437">
                          <a:extLst>
                            <a:ext uri="{FF2B5EF4-FFF2-40B4-BE49-F238E27FC236}">
                              <a16:creationId xmlns:a16="http://schemas.microsoft.com/office/drawing/2014/main" id="{DB690E35-2F7E-9D33-C09E-C1509B335B7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14" name="円/楕円 438">
                          <a:extLst>
                            <a:ext uri="{FF2B5EF4-FFF2-40B4-BE49-F238E27FC236}">
                              <a16:creationId xmlns:a16="http://schemas.microsoft.com/office/drawing/2014/main" id="{97D93076-5F78-3D73-B54D-86CB0B7713E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09" name="グループ化 108">
                        <a:extLst>
                          <a:ext uri="{FF2B5EF4-FFF2-40B4-BE49-F238E27FC236}">
                            <a16:creationId xmlns:a16="http://schemas.microsoft.com/office/drawing/2014/main" id="{3687D81F-0848-4CC8-9A1B-D82B57936649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11" name="円/楕円 435">
                          <a:extLst>
                            <a:ext uri="{FF2B5EF4-FFF2-40B4-BE49-F238E27FC236}">
                              <a16:creationId xmlns:a16="http://schemas.microsoft.com/office/drawing/2014/main" id="{CC7575BC-9298-0640-A250-02E62B3D3FD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12" name="円/楕円 436">
                          <a:extLst>
                            <a:ext uri="{FF2B5EF4-FFF2-40B4-BE49-F238E27FC236}">
                              <a16:creationId xmlns:a16="http://schemas.microsoft.com/office/drawing/2014/main" id="{A0B9F5EA-300E-7E0E-38E5-5AB74684BE9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10" name="円/楕円 291">
                        <a:extLst>
                          <a:ext uri="{FF2B5EF4-FFF2-40B4-BE49-F238E27FC236}">
                            <a16:creationId xmlns:a16="http://schemas.microsoft.com/office/drawing/2014/main" id="{D140069A-F6F5-4823-FAD1-AE1AD93858E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1947821"/>
                        <a:ext cx="928913" cy="1114692"/>
                      </a:xfrm>
                      <a:custGeom>
                        <a:avLst/>
                        <a:gdLst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55639 h 860478"/>
                          <a:gd name="connsiteX1" fmla="*/ 366207 w 719714"/>
                          <a:gd name="connsiteY1" fmla="*/ 0 h 860478"/>
                          <a:gd name="connsiteX2" fmla="*/ 719714 w 719714"/>
                          <a:gd name="connsiteY2" fmla="*/ 455639 h 860478"/>
                          <a:gd name="connsiteX3" fmla="*/ 359857 w 719714"/>
                          <a:gd name="connsiteY3" fmla="*/ 860478 h 860478"/>
                          <a:gd name="connsiteX4" fmla="*/ 0 w 719714"/>
                          <a:gd name="connsiteY4" fmla="*/ 455639 h 860478"/>
                          <a:gd name="connsiteX0" fmla="*/ 0 w 719714"/>
                          <a:gd name="connsiteY0" fmla="*/ 458814 h 863653"/>
                          <a:gd name="connsiteX1" fmla="*/ 359857 w 719714"/>
                          <a:gd name="connsiteY1" fmla="*/ 0 h 863653"/>
                          <a:gd name="connsiteX2" fmla="*/ 719714 w 719714"/>
                          <a:gd name="connsiteY2" fmla="*/ 458814 h 863653"/>
                          <a:gd name="connsiteX3" fmla="*/ 359857 w 719714"/>
                          <a:gd name="connsiteY3" fmla="*/ 863653 h 863653"/>
                          <a:gd name="connsiteX4" fmla="*/ 0 w 719714"/>
                          <a:gd name="connsiteY4" fmla="*/ 458814 h 8636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19714" h="863653">
                            <a:moveTo>
                              <a:pt x="0" y="458814"/>
                            </a:moveTo>
                            <a:cubicBezTo>
                              <a:pt x="0" y="235228"/>
                              <a:pt x="161113" y="0"/>
                              <a:pt x="359857" y="0"/>
                            </a:cubicBezTo>
                            <a:cubicBezTo>
                              <a:pt x="558601" y="0"/>
                              <a:pt x="719714" y="235228"/>
                              <a:pt x="719714" y="458814"/>
                            </a:cubicBezTo>
                            <a:cubicBezTo>
                              <a:pt x="719714" y="682400"/>
                              <a:pt x="558601" y="863653"/>
                              <a:pt x="359857" y="863653"/>
                            </a:cubicBezTo>
                            <a:cubicBezTo>
                              <a:pt x="161113" y="863653"/>
                              <a:pt x="0" y="682400"/>
                              <a:pt x="0" y="458814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95" name="月 94">
                      <a:extLst>
                        <a:ext uri="{FF2B5EF4-FFF2-40B4-BE49-F238E27FC236}">
                          <a16:creationId xmlns:a16="http://schemas.microsoft.com/office/drawing/2014/main" id="{8A24E656-5C00-0BFA-C1FD-884EEEB6596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76994" y="530240"/>
                      <a:ext cx="66360" cy="201274"/>
                    </a:xfrm>
                    <a:prstGeom prst="moon">
                      <a:avLst>
                        <a:gd name="adj" fmla="val 62051"/>
                      </a:avLst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6" name="月 95">
                      <a:extLst>
                        <a:ext uri="{FF2B5EF4-FFF2-40B4-BE49-F238E27FC236}">
                          <a16:creationId xmlns:a16="http://schemas.microsoft.com/office/drawing/2014/main" id="{5DE6DB68-E3EC-BC02-0FB8-E930E4CB955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142532" y="530242"/>
                      <a:ext cx="66362" cy="201274"/>
                    </a:xfrm>
                    <a:prstGeom prst="moon">
                      <a:avLst>
                        <a:gd name="adj" fmla="val 62051"/>
                      </a:avLst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97" name="グループ化 96">
                      <a:extLst>
                        <a:ext uri="{FF2B5EF4-FFF2-40B4-BE49-F238E27FC236}">
                          <a16:creationId xmlns:a16="http://schemas.microsoft.com/office/drawing/2014/main" id="{FB0BB910-CBAB-C15F-4350-7874536F578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01763" y="799611"/>
                      <a:ext cx="135002" cy="93534"/>
                      <a:chOff x="419854" y="787816"/>
                      <a:chExt cx="226299" cy="132157"/>
                    </a:xfrm>
                  </p:grpSpPr>
                  <p:sp>
                    <p:nvSpPr>
                      <p:cNvPr id="106" name="フリーフォーム: 図形 105">
                        <a:extLst>
                          <a:ext uri="{FF2B5EF4-FFF2-40B4-BE49-F238E27FC236}">
                            <a16:creationId xmlns:a16="http://schemas.microsoft.com/office/drawing/2014/main" id="{62CE072D-BCE4-7C28-3804-034BE30A1C1B}"/>
                          </a:ext>
                        </a:extLst>
                      </p:cNvPr>
                      <p:cNvSpPr/>
                      <p:nvPr/>
                    </p:nvSpPr>
                    <p:spPr>
                      <a:xfrm rot="900000">
                        <a:off x="419854" y="787816"/>
                        <a:ext cx="226299" cy="33138"/>
                      </a:xfrm>
                      <a:custGeom>
                        <a:avLst/>
                        <a:gdLst>
                          <a:gd name="connsiteX0" fmla="*/ 113149 w 226299"/>
                          <a:gd name="connsiteY0" fmla="*/ 0 h 33138"/>
                          <a:gd name="connsiteX1" fmla="*/ 178102 w 226299"/>
                          <a:gd name="connsiteY1" fmla="*/ 4764 h 33138"/>
                          <a:gd name="connsiteX2" fmla="*/ 226299 w 226299"/>
                          <a:gd name="connsiteY2" fmla="*/ 16569 h 33138"/>
                          <a:gd name="connsiteX3" fmla="*/ 178102 w 226299"/>
                          <a:gd name="connsiteY3" fmla="*/ 28374 h 33138"/>
                          <a:gd name="connsiteX4" fmla="*/ 113149 w 226299"/>
                          <a:gd name="connsiteY4" fmla="*/ 33138 h 33138"/>
                          <a:gd name="connsiteX5" fmla="*/ 48196 w 226299"/>
                          <a:gd name="connsiteY5" fmla="*/ 28374 h 33138"/>
                          <a:gd name="connsiteX6" fmla="*/ 0 w 226299"/>
                          <a:gd name="connsiteY6" fmla="*/ 16569 h 33138"/>
                          <a:gd name="connsiteX7" fmla="*/ 48196 w 226299"/>
                          <a:gd name="connsiteY7" fmla="*/ 4764 h 33138"/>
                          <a:gd name="connsiteX8" fmla="*/ 113149 w 226299"/>
                          <a:gd name="connsiteY8" fmla="*/ 0 h 331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26299" h="33138">
                            <a:moveTo>
                              <a:pt x="113149" y="0"/>
                            </a:moveTo>
                            <a:cubicBezTo>
                              <a:pt x="136189" y="0"/>
                              <a:pt x="158138" y="1696"/>
                              <a:pt x="178102" y="4764"/>
                            </a:cubicBezTo>
                            <a:lnTo>
                              <a:pt x="226299" y="16569"/>
                            </a:lnTo>
                            <a:lnTo>
                              <a:pt x="178102" y="28374"/>
                            </a:lnTo>
                            <a:cubicBezTo>
                              <a:pt x="158138" y="31442"/>
                              <a:pt x="136189" y="33138"/>
                              <a:pt x="113149" y="33138"/>
                            </a:cubicBezTo>
                            <a:cubicBezTo>
                              <a:pt x="90109" y="33138"/>
                              <a:pt x="68160" y="31442"/>
                              <a:pt x="48196" y="28374"/>
                            </a:cubicBezTo>
                            <a:lnTo>
                              <a:pt x="0" y="16569"/>
                            </a:lnTo>
                            <a:lnTo>
                              <a:pt x="48196" y="4764"/>
                            </a:lnTo>
                            <a:cubicBezTo>
                              <a:pt x="68160" y="1696"/>
                              <a:pt x="90109" y="0"/>
                              <a:pt x="113149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07" name="フリーフォーム: 図形 106">
                        <a:extLst>
                          <a:ext uri="{FF2B5EF4-FFF2-40B4-BE49-F238E27FC236}">
                            <a16:creationId xmlns:a16="http://schemas.microsoft.com/office/drawing/2014/main" id="{02DFF363-5D48-1D03-1E16-1A2567743AA2}"/>
                          </a:ext>
                        </a:extLst>
                      </p:cNvPr>
                      <p:cNvSpPr/>
                      <p:nvPr/>
                    </p:nvSpPr>
                    <p:spPr>
                      <a:xfrm rot="20700000" flipV="1">
                        <a:off x="419854" y="886835"/>
                        <a:ext cx="226299" cy="33138"/>
                      </a:xfrm>
                      <a:custGeom>
                        <a:avLst/>
                        <a:gdLst>
                          <a:gd name="connsiteX0" fmla="*/ 113149 w 226299"/>
                          <a:gd name="connsiteY0" fmla="*/ 0 h 33138"/>
                          <a:gd name="connsiteX1" fmla="*/ 178102 w 226299"/>
                          <a:gd name="connsiteY1" fmla="*/ 4764 h 33138"/>
                          <a:gd name="connsiteX2" fmla="*/ 226299 w 226299"/>
                          <a:gd name="connsiteY2" fmla="*/ 16569 h 33138"/>
                          <a:gd name="connsiteX3" fmla="*/ 178102 w 226299"/>
                          <a:gd name="connsiteY3" fmla="*/ 28374 h 33138"/>
                          <a:gd name="connsiteX4" fmla="*/ 113149 w 226299"/>
                          <a:gd name="connsiteY4" fmla="*/ 33138 h 33138"/>
                          <a:gd name="connsiteX5" fmla="*/ 48196 w 226299"/>
                          <a:gd name="connsiteY5" fmla="*/ 28374 h 33138"/>
                          <a:gd name="connsiteX6" fmla="*/ 0 w 226299"/>
                          <a:gd name="connsiteY6" fmla="*/ 16569 h 33138"/>
                          <a:gd name="connsiteX7" fmla="*/ 48196 w 226299"/>
                          <a:gd name="connsiteY7" fmla="*/ 4764 h 33138"/>
                          <a:gd name="connsiteX8" fmla="*/ 113149 w 226299"/>
                          <a:gd name="connsiteY8" fmla="*/ 0 h 331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26299" h="33138">
                            <a:moveTo>
                              <a:pt x="113149" y="0"/>
                            </a:moveTo>
                            <a:cubicBezTo>
                              <a:pt x="136189" y="0"/>
                              <a:pt x="158138" y="1696"/>
                              <a:pt x="178102" y="4764"/>
                            </a:cubicBezTo>
                            <a:lnTo>
                              <a:pt x="226299" y="16569"/>
                            </a:lnTo>
                            <a:lnTo>
                              <a:pt x="178102" y="28374"/>
                            </a:lnTo>
                            <a:cubicBezTo>
                              <a:pt x="158138" y="31442"/>
                              <a:pt x="136189" y="33138"/>
                              <a:pt x="113149" y="33138"/>
                            </a:cubicBezTo>
                            <a:cubicBezTo>
                              <a:pt x="90109" y="33138"/>
                              <a:pt x="68160" y="31442"/>
                              <a:pt x="48196" y="28374"/>
                            </a:cubicBezTo>
                            <a:lnTo>
                              <a:pt x="0" y="16569"/>
                            </a:lnTo>
                            <a:lnTo>
                              <a:pt x="48196" y="4764"/>
                            </a:lnTo>
                            <a:cubicBezTo>
                              <a:pt x="68160" y="1696"/>
                              <a:pt x="90109" y="0"/>
                              <a:pt x="113149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98" name="グループ化 97">
                      <a:extLst>
                        <a:ext uri="{FF2B5EF4-FFF2-40B4-BE49-F238E27FC236}">
                          <a16:creationId xmlns:a16="http://schemas.microsoft.com/office/drawing/2014/main" id="{5DA78812-49B6-01AD-E818-47AAD2666C28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1267856" y="799611"/>
                      <a:ext cx="135002" cy="93534"/>
                      <a:chOff x="419854" y="787816"/>
                      <a:chExt cx="226299" cy="132157"/>
                    </a:xfrm>
                  </p:grpSpPr>
                  <p:sp>
                    <p:nvSpPr>
                      <p:cNvPr id="104" name="フリーフォーム: 図形 103">
                        <a:extLst>
                          <a:ext uri="{FF2B5EF4-FFF2-40B4-BE49-F238E27FC236}">
                            <a16:creationId xmlns:a16="http://schemas.microsoft.com/office/drawing/2014/main" id="{F35C5E3E-30A0-13CB-B660-3CAAFA628142}"/>
                          </a:ext>
                        </a:extLst>
                      </p:cNvPr>
                      <p:cNvSpPr/>
                      <p:nvPr/>
                    </p:nvSpPr>
                    <p:spPr>
                      <a:xfrm rot="900000">
                        <a:off x="419854" y="787816"/>
                        <a:ext cx="226299" cy="33138"/>
                      </a:xfrm>
                      <a:custGeom>
                        <a:avLst/>
                        <a:gdLst>
                          <a:gd name="connsiteX0" fmla="*/ 113149 w 226299"/>
                          <a:gd name="connsiteY0" fmla="*/ 0 h 33138"/>
                          <a:gd name="connsiteX1" fmla="*/ 178102 w 226299"/>
                          <a:gd name="connsiteY1" fmla="*/ 4764 h 33138"/>
                          <a:gd name="connsiteX2" fmla="*/ 226299 w 226299"/>
                          <a:gd name="connsiteY2" fmla="*/ 16569 h 33138"/>
                          <a:gd name="connsiteX3" fmla="*/ 178102 w 226299"/>
                          <a:gd name="connsiteY3" fmla="*/ 28374 h 33138"/>
                          <a:gd name="connsiteX4" fmla="*/ 113149 w 226299"/>
                          <a:gd name="connsiteY4" fmla="*/ 33138 h 33138"/>
                          <a:gd name="connsiteX5" fmla="*/ 48196 w 226299"/>
                          <a:gd name="connsiteY5" fmla="*/ 28374 h 33138"/>
                          <a:gd name="connsiteX6" fmla="*/ 0 w 226299"/>
                          <a:gd name="connsiteY6" fmla="*/ 16569 h 33138"/>
                          <a:gd name="connsiteX7" fmla="*/ 48196 w 226299"/>
                          <a:gd name="connsiteY7" fmla="*/ 4764 h 33138"/>
                          <a:gd name="connsiteX8" fmla="*/ 113149 w 226299"/>
                          <a:gd name="connsiteY8" fmla="*/ 0 h 331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26299" h="33138">
                            <a:moveTo>
                              <a:pt x="113149" y="0"/>
                            </a:moveTo>
                            <a:cubicBezTo>
                              <a:pt x="136189" y="0"/>
                              <a:pt x="158138" y="1696"/>
                              <a:pt x="178102" y="4764"/>
                            </a:cubicBezTo>
                            <a:lnTo>
                              <a:pt x="226299" y="16569"/>
                            </a:lnTo>
                            <a:lnTo>
                              <a:pt x="178102" y="28374"/>
                            </a:lnTo>
                            <a:cubicBezTo>
                              <a:pt x="158138" y="31442"/>
                              <a:pt x="136189" y="33138"/>
                              <a:pt x="113149" y="33138"/>
                            </a:cubicBezTo>
                            <a:cubicBezTo>
                              <a:pt x="90109" y="33138"/>
                              <a:pt x="68160" y="31442"/>
                              <a:pt x="48196" y="28374"/>
                            </a:cubicBezTo>
                            <a:lnTo>
                              <a:pt x="0" y="16569"/>
                            </a:lnTo>
                            <a:lnTo>
                              <a:pt x="48196" y="4764"/>
                            </a:lnTo>
                            <a:cubicBezTo>
                              <a:pt x="68160" y="1696"/>
                              <a:pt x="90109" y="0"/>
                              <a:pt x="113149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05" name="フリーフォーム: 図形 104">
                        <a:extLst>
                          <a:ext uri="{FF2B5EF4-FFF2-40B4-BE49-F238E27FC236}">
                            <a16:creationId xmlns:a16="http://schemas.microsoft.com/office/drawing/2014/main" id="{FD406A6F-3766-AA00-2965-087E703D6937}"/>
                          </a:ext>
                        </a:extLst>
                      </p:cNvPr>
                      <p:cNvSpPr/>
                      <p:nvPr/>
                    </p:nvSpPr>
                    <p:spPr>
                      <a:xfrm rot="20700000" flipV="1">
                        <a:off x="419854" y="886835"/>
                        <a:ext cx="226299" cy="33138"/>
                      </a:xfrm>
                      <a:custGeom>
                        <a:avLst/>
                        <a:gdLst>
                          <a:gd name="connsiteX0" fmla="*/ 113149 w 226299"/>
                          <a:gd name="connsiteY0" fmla="*/ 0 h 33138"/>
                          <a:gd name="connsiteX1" fmla="*/ 178102 w 226299"/>
                          <a:gd name="connsiteY1" fmla="*/ 4764 h 33138"/>
                          <a:gd name="connsiteX2" fmla="*/ 226299 w 226299"/>
                          <a:gd name="connsiteY2" fmla="*/ 16569 h 33138"/>
                          <a:gd name="connsiteX3" fmla="*/ 178102 w 226299"/>
                          <a:gd name="connsiteY3" fmla="*/ 28374 h 33138"/>
                          <a:gd name="connsiteX4" fmla="*/ 113149 w 226299"/>
                          <a:gd name="connsiteY4" fmla="*/ 33138 h 33138"/>
                          <a:gd name="connsiteX5" fmla="*/ 48196 w 226299"/>
                          <a:gd name="connsiteY5" fmla="*/ 28374 h 33138"/>
                          <a:gd name="connsiteX6" fmla="*/ 0 w 226299"/>
                          <a:gd name="connsiteY6" fmla="*/ 16569 h 33138"/>
                          <a:gd name="connsiteX7" fmla="*/ 48196 w 226299"/>
                          <a:gd name="connsiteY7" fmla="*/ 4764 h 33138"/>
                          <a:gd name="connsiteX8" fmla="*/ 113149 w 226299"/>
                          <a:gd name="connsiteY8" fmla="*/ 0 h 331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26299" h="33138">
                            <a:moveTo>
                              <a:pt x="113149" y="0"/>
                            </a:moveTo>
                            <a:cubicBezTo>
                              <a:pt x="136189" y="0"/>
                              <a:pt x="158138" y="1696"/>
                              <a:pt x="178102" y="4764"/>
                            </a:cubicBezTo>
                            <a:lnTo>
                              <a:pt x="226299" y="16569"/>
                            </a:lnTo>
                            <a:lnTo>
                              <a:pt x="178102" y="28374"/>
                            </a:lnTo>
                            <a:cubicBezTo>
                              <a:pt x="158138" y="31442"/>
                              <a:pt x="136189" y="33138"/>
                              <a:pt x="113149" y="33138"/>
                            </a:cubicBezTo>
                            <a:cubicBezTo>
                              <a:pt x="90109" y="33138"/>
                              <a:pt x="68160" y="31442"/>
                              <a:pt x="48196" y="28374"/>
                            </a:cubicBezTo>
                            <a:lnTo>
                              <a:pt x="0" y="16569"/>
                            </a:lnTo>
                            <a:lnTo>
                              <a:pt x="48196" y="4764"/>
                            </a:lnTo>
                            <a:cubicBezTo>
                              <a:pt x="68160" y="1696"/>
                              <a:pt x="90109" y="0"/>
                              <a:pt x="113149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99" name="円/楕円 27">
                      <a:extLst>
                        <a:ext uri="{FF2B5EF4-FFF2-40B4-BE49-F238E27FC236}">
                          <a16:creationId xmlns:a16="http://schemas.microsoft.com/office/drawing/2014/main" id="{62F87714-3CC0-75DA-3CD1-7FCFB59A8260}"/>
                        </a:ext>
                      </a:extLst>
                    </p:cNvPr>
                    <p:cNvSpPr/>
                    <p:nvPr/>
                  </p:nvSpPr>
                  <p:spPr>
                    <a:xfrm rot="8100000">
                      <a:off x="644162" y="1166281"/>
                      <a:ext cx="235335" cy="41707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0" name="円/楕円 27">
                      <a:extLst>
                        <a:ext uri="{FF2B5EF4-FFF2-40B4-BE49-F238E27FC236}">
                          <a16:creationId xmlns:a16="http://schemas.microsoft.com/office/drawing/2014/main" id="{D2E050EE-D900-F4C3-F01F-0AFCC3585289}"/>
                        </a:ext>
                      </a:extLst>
                    </p:cNvPr>
                    <p:cNvSpPr/>
                    <p:nvPr/>
                  </p:nvSpPr>
                  <p:spPr>
                    <a:xfrm rot="13500000" flipH="1">
                      <a:off x="1001349" y="1166282"/>
                      <a:ext cx="235335" cy="41707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01" name="グループ化 100">
                      <a:extLst>
                        <a:ext uri="{FF2B5EF4-FFF2-40B4-BE49-F238E27FC236}">
                          <a16:creationId xmlns:a16="http://schemas.microsoft.com/office/drawing/2014/main" id="{DAF3C339-05F5-1D52-BC90-4E829CD2F26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36857" y="993552"/>
                      <a:ext cx="198700" cy="168405"/>
                      <a:chOff x="7084627" y="3040652"/>
                      <a:chExt cx="240026" cy="203430"/>
                    </a:xfrm>
                    <a:solidFill>
                      <a:schemeClr val="accent2">
                        <a:lumMod val="60000"/>
                        <a:lumOff val="40000"/>
                      </a:schemeClr>
                    </a:solidFill>
                  </p:grpSpPr>
                  <p:sp>
                    <p:nvSpPr>
                      <p:cNvPr id="102" name="円/楕円 662">
                        <a:extLst>
                          <a:ext uri="{FF2B5EF4-FFF2-40B4-BE49-F238E27FC236}">
                            <a16:creationId xmlns:a16="http://schemas.microsoft.com/office/drawing/2014/main" id="{C0C521E3-4D44-E37E-B789-5C3687B9C85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084627" y="3102163"/>
                        <a:ext cx="240026" cy="125443"/>
                      </a:xfrm>
                      <a:custGeom>
                        <a:avLst/>
                        <a:gdLst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96853 h 160368"/>
                          <a:gd name="connsiteX1" fmla="*/ 115251 w 240026"/>
                          <a:gd name="connsiteY1" fmla="*/ 0 h 160368"/>
                          <a:gd name="connsiteX2" fmla="*/ 240026 w 240026"/>
                          <a:gd name="connsiteY2" fmla="*/ 96853 h 160368"/>
                          <a:gd name="connsiteX3" fmla="*/ 120013 w 240026"/>
                          <a:gd name="connsiteY3" fmla="*/ 160368 h 160368"/>
                          <a:gd name="connsiteX4" fmla="*/ 0 w 240026"/>
                          <a:gd name="connsiteY4" fmla="*/ 96853 h 160368"/>
                          <a:gd name="connsiteX0" fmla="*/ 0 w 240026"/>
                          <a:gd name="connsiteY0" fmla="*/ 96853 h 160368"/>
                          <a:gd name="connsiteX1" fmla="*/ 115251 w 240026"/>
                          <a:gd name="connsiteY1" fmla="*/ 0 h 160368"/>
                          <a:gd name="connsiteX2" fmla="*/ 240026 w 240026"/>
                          <a:gd name="connsiteY2" fmla="*/ 96853 h 160368"/>
                          <a:gd name="connsiteX3" fmla="*/ 120013 w 240026"/>
                          <a:gd name="connsiteY3" fmla="*/ 160368 h 160368"/>
                          <a:gd name="connsiteX4" fmla="*/ 0 w 240026"/>
                          <a:gd name="connsiteY4" fmla="*/ 96853 h 160368"/>
                          <a:gd name="connsiteX0" fmla="*/ 0 w 240026"/>
                          <a:gd name="connsiteY0" fmla="*/ 96853 h 160451"/>
                          <a:gd name="connsiteX1" fmla="*/ 115251 w 240026"/>
                          <a:gd name="connsiteY1" fmla="*/ 0 h 160451"/>
                          <a:gd name="connsiteX2" fmla="*/ 240026 w 240026"/>
                          <a:gd name="connsiteY2" fmla="*/ 96853 h 160451"/>
                          <a:gd name="connsiteX3" fmla="*/ 120013 w 240026"/>
                          <a:gd name="connsiteY3" fmla="*/ 160368 h 160451"/>
                          <a:gd name="connsiteX4" fmla="*/ 0 w 240026"/>
                          <a:gd name="connsiteY4" fmla="*/ 96853 h 1604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40026" h="160451">
                            <a:moveTo>
                              <a:pt x="0" y="96853"/>
                            </a:moveTo>
                            <a:cubicBezTo>
                              <a:pt x="0" y="37409"/>
                              <a:pt x="48970" y="0"/>
                              <a:pt x="115251" y="0"/>
                            </a:cubicBezTo>
                            <a:cubicBezTo>
                              <a:pt x="181532" y="0"/>
                              <a:pt x="240026" y="28271"/>
                              <a:pt x="240026" y="96853"/>
                            </a:cubicBezTo>
                            <a:cubicBezTo>
                              <a:pt x="240026" y="165435"/>
                              <a:pt x="186294" y="160368"/>
                              <a:pt x="120013" y="160368"/>
                            </a:cubicBezTo>
                            <a:cubicBezTo>
                              <a:pt x="53732" y="160368"/>
                              <a:pt x="0" y="156297"/>
                              <a:pt x="0" y="96853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3" name="フリーフォーム: 図形 102">
                        <a:extLst>
                          <a:ext uri="{FF2B5EF4-FFF2-40B4-BE49-F238E27FC236}">
                            <a16:creationId xmlns:a16="http://schemas.microsoft.com/office/drawing/2014/main" id="{915EEE9D-44D3-2B58-D15B-DF22B1CA9D7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137014" y="3040652"/>
                        <a:ext cx="135252" cy="203430"/>
                      </a:xfrm>
                      <a:custGeom>
                        <a:avLst/>
                        <a:gdLst>
                          <a:gd name="connsiteX0" fmla="*/ 133718 w 168590"/>
                          <a:gd name="connsiteY0" fmla="*/ 0 h 241869"/>
                          <a:gd name="connsiteX1" fmla="*/ 145091 w 168590"/>
                          <a:gd name="connsiteY1" fmla="*/ 28432 h 241869"/>
                          <a:gd name="connsiteX2" fmla="*/ 168590 w 168590"/>
                          <a:gd name="connsiteY2" fmla="*/ 156595 h 241869"/>
                          <a:gd name="connsiteX3" fmla="*/ 84295 w 168590"/>
                          <a:gd name="connsiteY3" fmla="*/ 241869 h 241869"/>
                          <a:gd name="connsiteX4" fmla="*/ 0 w 168590"/>
                          <a:gd name="connsiteY4" fmla="*/ 156595 h 241869"/>
                          <a:gd name="connsiteX5" fmla="*/ 25880 w 168590"/>
                          <a:gd name="connsiteY5" fmla="*/ 28432 h 241869"/>
                          <a:gd name="connsiteX6" fmla="*/ 37274 w 168590"/>
                          <a:gd name="connsiteY6" fmla="*/ 1638 h 241869"/>
                          <a:gd name="connsiteX7" fmla="*/ 51484 w 168590"/>
                          <a:gd name="connsiteY7" fmla="*/ 11330 h 241869"/>
                          <a:gd name="connsiteX8" fmla="*/ 84295 w 168590"/>
                          <a:gd name="connsiteY8" fmla="*/ 18031 h 241869"/>
                          <a:gd name="connsiteX9" fmla="*/ 117107 w 168590"/>
                          <a:gd name="connsiteY9" fmla="*/ 11330 h 241869"/>
                          <a:gd name="connsiteX0" fmla="*/ 84295 w 175735"/>
                          <a:gd name="connsiteY0" fmla="*/ 18031 h 241869"/>
                          <a:gd name="connsiteX1" fmla="*/ 117107 w 175735"/>
                          <a:gd name="connsiteY1" fmla="*/ 11330 h 241869"/>
                          <a:gd name="connsiteX2" fmla="*/ 133718 w 175735"/>
                          <a:gd name="connsiteY2" fmla="*/ 0 h 241869"/>
                          <a:gd name="connsiteX3" fmla="*/ 145091 w 175735"/>
                          <a:gd name="connsiteY3" fmla="*/ 28432 h 241869"/>
                          <a:gd name="connsiteX4" fmla="*/ 168590 w 175735"/>
                          <a:gd name="connsiteY4" fmla="*/ 156595 h 241869"/>
                          <a:gd name="connsiteX5" fmla="*/ 84295 w 175735"/>
                          <a:gd name="connsiteY5" fmla="*/ 241869 h 241869"/>
                          <a:gd name="connsiteX6" fmla="*/ 0 w 175735"/>
                          <a:gd name="connsiteY6" fmla="*/ 156595 h 241869"/>
                          <a:gd name="connsiteX7" fmla="*/ 25880 w 175735"/>
                          <a:gd name="connsiteY7" fmla="*/ 28432 h 241869"/>
                          <a:gd name="connsiteX8" fmla="*/ 37274 w 175735"/>
                          <a:gd name="connsiteY8" fmla="*/ 1638 h 241869"/>
                          <a:gd name="connsiteX9" fmla="*/ 51484 w 175735"/>
                          <a:gd name="connsiteY9" fmla="*/ 11330 h 241869"/>
                          <a:gd name="connsiteX10" fmla="*/ 175735 w 175735"/>
                          <a:gd name="connsiteY10" fmla="*/ 109471 h 241869"/>
                          <a:gd name="connsiteX0" fmla="*/ 84295 w 168590"/>
                          <a:gd name="connsiteY0" fmla="*/ 18031 h 241869"/>
                          <a:gd name="connsiteX1" fmla="*/ 117107 w 168590"/>
                          <a:gd name="connsiteY1" fmla="*/ 11330 h 241869"/>
                          <a:gd name="connsiteX2" fmla="*/ 133718 w 168590"/>
                          <a:gd name="connsiteY2" fmla="*/ 0 h 241869"/>
                          <a:gd name="connsiteX3" fmla="*/ 145091 w 168590"/>
                          <a:gd name="connsiteY3" fmla="*/ 28432 h 241869"/>
                          <a:gd name="connsiteX4" fmla="*/ 168590 w 168590"/>
                          <a:gd name="connsiteY4" fmla="*/ 156595 h 241869"/>
                          <a:gd name="connsiteX5" fmla="*/ 84295 w 168590"/>
                          <a:gd name="connsiteY5" fmla="*/ 241869 h 241869"/>
                          <a:gd name="connsiteX6" fmla="*/ 0 w 168590"/>
                          <a:gd name="connsiteY6" fmla="*/ 156595 h 241869"/>
                          <a:gd name="connsiteX7" fmla="*/ 25880 w 168590"/>
                          <a:gd name="connsiteY7" fmla="*/ 28432 h 241869"/>
                          <a:gd name="connsiteX8" fmla="*/ 37274 w 168590"/>
                          <a:gd name="connsiteY8" fmla="*/ 1638 h 241869"/>
                          <a:gd name="connsiteX9" fmla="*/ 51484 w 168590"/>
                          <a:gd name="connsiteY9" fmla="*/ 11330 h 241869"/>
                          <a:gd name="connsiteX0" fmla="*/ 117107 w 168590"/>
                          <a:gd name="connsiteY0" fmla="*/ 11330 h 241869"/>
                          <a:gd name="connsiteX1" fmla="*/ 133718 w 168590"/>
                          <a:gd name="connsiteY1" fmla="*/ 0 h 241869"/>
                          <a:gd name="connsiteX2" fmla="*/ 145091 w 168590"/>
                          <a:gd name="connsiteY2" fmla="*/ 28432 h 241869"/>
                          <a:gd name="connsiteX3" fmla="*/ 168590 w 168590"/>
                          <a:gd name="connsiteY3" fmla="*/ 156595 h 241869"/>
                          <a:gd name="connsiteX4" fmla="*/ 84295 w 168590"/>
                          <a:gd name="connsiteY4" fmla="*/ 241869 h 241869"/>
                          <a:gd name="connsiteX5" fmla="*/ 0 w 168590"/>
                          <a:gd name="connsiteY5" fmla="*/ 156595 h 241869"/>
                          <a:gd name="connsiteX6" fmla="*/ 25880 w 168590"/>
                          <a:gd name="connsiteY6" fmla="*/ 28432 h 241869"/>
                          <a:gd name="connsiteX7" fmla="*/ 37274 w 168590"/>
                          <a:gd name="connsiteY7" fmla="*/ 1638 h 241869"/>
                          <a:gd name="connsiteX8" fmla="*/ 51484 w 168590"/>
                          <a:gd name="connsiteY8" fmla="*/ 11330 h 241869"/>
                          <a:gd name="connsiteX0" fmla="*/ 117107 w 168590"/>
                          <a:gd name="connsiteY0" fmla="*/ 11330 h 241869"/>
                          <a:gd name="connsiteX1" fmla="*/ 133718 w 168590"/>
                          <a:gd name="connsiteY1" fmla="*/ 0 h 241869"/>
                          <a:gd name="connsiteX2" fmla="*/ 145091 w 168590"/>
                          <a:gd name="connsiteY2" fmla="*/ 28432 h 241869"/>
                          <a:gd name="connsiteX3" fmla="*/ 168590 w 168590"/>
                          <a:gd name="connsiteY3" fmla="*/ 156595 h 241869"/>
                          <a:gd name="connsiteX4" fmla="*/ 84295 w 168590"/>
                          <a:gd name="connsiteY4" fmla="*/ 241869 h 241869"/>
                          <a:gd name="connsiteX5" fmla="*/ 0 w 168590"/>
                          <a:gd name="connsiteY5" fmla="*/ 156595 h 241869"/>
                          <a:gd name="connsiteX6" fmla="*/ 25880 w 168590"/>
                          <a:gd name="connsiteY6" fmla="*/ 28432 h 241869"/>
                          <a:gd name="connsiteX7" fmla="*/ 37274 w 168590"/>
                          <a:gd name="connsiteY7" fmla="*/ 1638 h 241869"/>
                          <a:gd name="connsiteX0" fmla="*/ 133718 w 168590"/>
                          <a:gd name="connsiteY0" fmla="*/ 0 h 241869"/>
                          <a:gd name="connsiteX1" fmla="*/ 145091 w 168590"/>
                          <a:gd name="connsiteY1" fmla="*/ 28432 h 241869"/>
                          <a:gd name="connsiteX2" fmla="*/ 168590 w 168590"/>
                          <a:gd name="connsiteY2" fmla="*/ 156595 h 241869"/>
                          <a:gd name="connsiteX3" fmla="*/ 84295 w 168590"/>
                          <a:gd name="connsiteY3" fmla="*/ 241869 h 241869"/>
                          <a:gd name="connsiteX4" fmla="*/ 0 w 168590"/>
                          <a:gd name="connsiteY4" fmla="*/ 156595 h 241869"/>
                          <a:gd name="connsiteX5" fmla="*/ 25880 w 168590"/>
                          <a:gd name="connsiteY5" fmla="*/ 28432 h 241869"/>
                          <a:gd name="connsiteX6" fmla="*/ 37274 w 168590"/>
                          <a:gd name="connsiteY6" fmla="*/ 1638 h 2418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68590" h="241869">
                            <a:moveTo>
                              <a:pt x="133718" y="0"/>
                            </a:moveTo>
                            <a:lnTo>
                              <a:pt x="145091" y="28432"/>
                            </a:lnTo>
                            <a:cubicBezTo>
                              <a:pt x="159751" y="77796"/>
                              <a:pt x="168590" y="133047"/>
                              <a:pt x="168590" y="156595"/>
                            </a:cubicBezTo>
                            <a:cubicBezTo>
                              <a:pt x="168590" y="203691"/>
                              <a:pt x="130850" y="241869"/>
                              <a:pt x="84295" y="241869"/>
                            </a:cubicBezTo>
                            <a:cubicBezTo>
                              <a:pt x="37740" y="241869"/>
                              <a:pt x="0" y="203691"/>
                              <a:pt x="0" y="156595"/>
                            </a:cubicBezTo>
                            <a:cubicBezTo>
                              <a:pt x="0" y="133047"/>
                              <a:pt x="10031" y="77796"/>
                              <a:pt x="25880" y="28432"/>
                            </a:cubicBezTo>
                            <a:lnTo>
                              <a:pt x="37274" y="1638"/>
                            </a:lnTo>
                          </a:path>
                        </a:pathLst>
                      </a:cu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82" name="グループ化 81">
                  <a:extLst>
                    <a:ext uri="{FF2B5EF4-FFF2-40B4-BE49-F238E27FC236}">
                      <a16:creationId xmlns:a16="http://schemas.microsoft.com/office/drawing/2014/main" id="{C7A052BC-D325-44EA-AA3A-170441FD4074}"/>
                    </a:ext>
                  </a:extLst>
                </p:cNvPr>
                <p:cNvGrpSpPr/>
                <p:nvPr/>
              </p:nvGrpSpPr>
              <p:grpSpPr>
                <a:xfrm>
                  <a:off x="1706999" y="1597546"/>
                  <a:ext cx="565939" cy="45719"/>
                  <a:chOff x="5774311" y="1553852"/>
                  <a:chExt cx="915358" cy="45719"/>
                </a:xfrm>
              </p:grpSpPr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A175EDDE-D0E9-0A55-F814-46367AA7299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869658" y="1458505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855EF55C-17B0-F4D8-8662-AD4EDA3C97D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6548603" y="1458505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00" name="グループ化 299">
                <a:extLst>
                  <a:ext uri="{FF2B5EF4-FFF2-40B4-BE49-F238E27FC236}">
                    <a16:creationId xmlns:a16="http://schemas.microsoft.com/office/drawing/2014/main" id="{ACEF0B91-DCBA-2A42-EFA1-5AD02E32098C}"/>
                  </a:ext>
                </a:extLst>
              </p:cNvPr>
              <p:cNvGrpSpPr/>
              <p:nvPr/>
            </p:nvGrpSpPr>
            <p:grpSpPr>
              <a:xfrm>
                <a:off x="656432" y="2416651"/>
                <a:ext cx="2705100" cy="1132471"/>
                <a:chOff x="654050" y="5237163"/>
                <a:chExt cx="2705100" cy="1209784"/>
              </a:xfrm>
            </p:grpSpPr>
            <p:grpSp>
              <p:nvGrpSpPr>
                <p:cNvPr id="301" name="グループ化 300">
                  <a:extLst>
                    <a:ext uri="{FF2B5EF4-FFF2-40B4-BE49-F238E27FC236}">
                      <a16:creationId xmlns:a16="http://schemas.microsoft.com/office/drawing/2014/main" id="{F4254572-A31A-4A04-3552-BC01A7C7A41E}"/>
                    </a:ext>
                  </a:extLst>
                </p:cNvPr>
                <p:cNvGrpSpPr/>
                <p:nvPr/>
              </p:nvGrpSpPr>
              <p:grpSpPr>
                <a:xfrm>
                  <a:off x="6540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03" name="フリーフォーム: 図形 302">
                    <a:extLst>
                      <a:ext uri="{FF2B5EF4-FFF2-40B4-BE49-F238E27FC236}">
                        <a16:creationId xmlns:a16="http://schemas.microsoft.com/office/drawing/2014/main" id="{36D66D57-0B21-B1F2-A4B9-E185BAA61EF0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4" name="四角形: 上の 2 つの角を丸める 181">
                    <a:extLst>
                      <a:ext uri="{FF2B5EF4-FFF2-40B4-BE49-F238E27FC236}">
                        <a16:creationId xmlns:a16="http://schemas.microsoft.com/office/drawing/2014/main" id="{4DACED28-DA8B-6548-3664-A503EEAE24BD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5" name="四角形: 上の 2 つの角を丸める 181">
                    <a:extLst>
                      <a:ext uri="{FF2B5EF4-FFF2-40B4-BE49-F238E27FC236}">
                        <a16:creationId xmlns:a16="http://schemas.microsoft.com/office/drawing/2014/main" id="{7B34C205-1D9F-B414-3AA8-670F2DDA539F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hingle">
                    <a:fgClr>
                      <a:schemeClr val="accent5">
                        <a:lumMod val="60000"/>
                        <a:lumOff val="40000"/>
                      </a:schemeClr>
                    </a:fgClr>
                    <a:bgClr>
                      <a:srgbClr val="0070C0"/>
                    </a:bgClr>
                  </a:patt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02" name="四角形: 上の 2 つの角を丸める 181">
                  <a:extLst>
                    <a:ext uri="{FF2B5EF4-FFF2-40B4-BE49-F238E27FC236}">
                      <a16:creationId xmlns:a16="http://schemas.microsoft.com/office/drawing/2014/main" id="{5AF47662-7D8A-2571-7E7A-654CFAAC4A57}"/>
                    </a:ext>
                  </a:extLst>
                </p:cNvPr>
                <p:cNvSpPr/>
                <p:nvPr/>
              </p:nvSpPr>
              <p:spPr>
                <a:xfrm>
                  <a:off x="654050" y="5237272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942F8E01-F163-5382-AC66-9F7A37D12ABB}"/>
                </a:ext>
              </a:extLst>
            </p:cNvPr>
            <p:cNvGrpSpPr/>
            <p:nvPr/>
          </p:nvGrpSpPr>
          <p:grpSpPr>
            <a:xfrm>
              <a:off x="1339838" y="2324101"/>
              <a:ext cx="256824" cy="235494"/>
              <a:chOff x="1314450" y="2280493"/>
              <a:chExt cx="212372" cy="182066"/>
            </a:xfrm>
          </p:grpSpPr>
          <p:sp>
            <p:nvSpPr>
              <p:cNvPr id="34" name="四角形: 上の 2 つの角を丸める 33">
                <a:extLst>
                  <a:ext uri="{FF2B5EF4-FFF2-40B4-BE49-F238E27FC236}">
                    <a16:creationId xmlns:a16="http://schemas.microsoft.com/office/drawing/2014/main" id="{88617F1A-2614-5C70-24CC-D0088683CC41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" name="四角形: 上の 2 つの角を丸める 34">
                <a:extLst>
                  <a:ext uri="{FF2B5EF4-FFF2-40B4-BE49-F238E27FC236}">
                    <a16:creationId xmlns:a16="http://schemas.microsoft.com/office/drawing/2014/main" id="{832AD055-7CE3-C97A-4E90-9376DD1B65E9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" name="四角形: 上の 2 つの角を丸める 35">
                <a:extLst>
                  <a:ext uri="{FF2B5EF4-FFF2-40B4-BE49-F238E27FC236}">
                    <a16:creationId xmlns:a16="http://schemas.microsoft.com/office/drawing/2014/main" id="{BD1A46AB-B4A1-0D4A-5B18-FFFEA449F251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" name="四角形: 上の 2 つの角を丸める 36">
                <a:extLst>
                  <a:ext uri="{FF2B5EF4-FFF2-40B4-BE49-F238E27FC236}">
                    <a16:creationId xmlns:a16="http://schemas.microsoft.com/office/drawing/2014/main" id="{199F2CB0-F32E-1B7B-F280-BDE74509961A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C98BC285-5F51-3578-5C9C-242C0FF1588F}"/>
                </a:ext>
              </a:extLst>
            </p:cNvPr>
            <p:cNvGrpSpPr/>
            <p:nvPr/>
          </p:nvGrpSpPr>
          <p:grpSpPr>
            <a:xfrm flipH="1">
              <a:off x="2432402" y="2324101"/>
              <a:ext cx="256822" cy="235494"/>
              <a:chOff x="1314450" y="2280493"/>
              <a:chExt cx="212372" cy="182066"/>
            </a:xfrm>
          </p:grpSpPr>
          <p:sp>
            <p:nvSpPr>
              <p:cNvPr id="39" name="四角形: 上の 2 つの角を丸める 38">
                <a:extLst>
                  <a:ext uri="{FF2B5EF4-FFF2-40B4-BE49-F238E27FC236}">
                    <a16:creationId xmlns:a16="http://schemas.microsoft.com/office/drawing/2014/main" id="{6CD67DAF-4C88-AD65-36DC-DF4677297C5D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四角形: 上の 2 つの角を丸める 39">
                <a:extLst>
                  <a:ext uri="{FF2B5EF4-FFF2-40B4-BE49-F238E27FC236}">
                    <a16:creationId xmlns:a16="http://schemas.microsoft.com/office/drawing/2014/main" id="{76DD1192-7503-9E43-5427-B6D7FFD77FB0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" name="四角形: 上の 2 つの角を丸める 40">
                <a:extLst>
                  <a:ext uri="{FF2B5EF4-FFF2-40B4-BE49-F238E27FC236}">
                    <a16:creationId xmlns:a16="http://schemas.microsoft.com/office/drawing/2014/main" id="{66CB3FC7-C73E-3D99-1C8C-CFEC3A0A1102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" name="四角形: 上の 2 つの角を丸める 41">
                <a:extLst>
                  <a:ext uri="{FF2B5EF4-FFF2-40B4-BE49-F238E27FC236}">
                    <a16:creationId xmlns:a16="http://schemas.microsoft.com/office/drawing/2014/main" id="{B91EBF3B-D3FC-8849-263C-F4E37BB65728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17" name="フリーフォーム: 図形 316">
              <a:extLst>
                <a:ext uri="{FF2B5EF4-FFF2-40B4-BE49-F238E27FC236}">
                  <a16:creationId xmlns:a16="http://schemas.microsoft.com/office/drawing/2014/main" id="{B83F8FC3-2F9D-55C5-7C43-9FFE51EB62C8}"/>
                </a:ext>
              </a:extLst>
            </p:cNvPr>
            <p:cNvSpPr/>
            <p:nvPr/>
          </p:nvSpPr>
          <p:spPr>
            <a:xfrm rot="16200000">
              <a:off x="1956496" y="1921068"/>
              <a:ext cx="45720" cy="194194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18" name="グループ化 317">
              <a:extLst>
                <a:ext uri="{FF2B5EF4-FFF2-40B4-BE49-F238E27FC236}">
                  <a16:creationId xmlns:a16="http://schemas.microsoft.com/office/drawing/2014/main" id="{D2BD49AD-B9BB-E65C-DD3C-5F05CF6D0861}"/>
                </a:ext>
              </a:extLst>
            </p:cNvPr>
            <p:cNvGrpSpPr/>
            <p:nvPr/>
          </p:nvGrpSpPr>
          <p:grpSpPr>
            <a:xfrm>
              <a:off x="2429706" y="1659732"/>
              <a:ext cx="209174" cy="164373"/>
              <a:chOff x="2418911" y="4598195"/>
              <a:chExt cx="209174" cy="164373"/>
            </a:xfrm>
          </p:grpSpPr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C1234602-8DED-6B89-0828-9E330DD0F96B}"/>
                  </a:ext>
                </a:extLst>
              </p:cNvPr>
              <p:cNvSpPr/>
              <p:nvPr/>
            </p:nvSpPr>
            <p:spPr>
              <a:xfrm rot="16200000">
                <a:off x="2429610" y="4587497"/>
                <a:ext cx="164372" cy="185770"/>
              </a:xfrm>
              <a:custGeom>
                <a:avLst/>
                <a:gdLst>
                  <a:gd name="connsiteX0" fmla="*/ 164372 w 164372"/>
                  <a:gd name="connsiteY0" fmla="*/ 185770 h 185770"/>
                  <a:gd name="connsiteX1" fmla="*/ 0 w 164372"/>
                  <a:gd name="connsiteY1" fmla="*/ 185770 h 185770"/>
                  <a:gd name="connsiteX2" fmla="*/ 38624 w 164372"/>
                  <a:gd name="connsiteY2" fmla="*/ 0 h 185770"/>
                  <a:gd name="connsiteX3" fmla="*/ 47692 w 164372"/>
                  <a:gd name="connsiteY3" fmla="*/ 2478 h 185770"/>
                  <a:gd name="connsiteX4" fmla="*/ 127741 w 164372"/>
                  <a:gd name="connsiteY4" fmla="*/ 9581 h 185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72" h="185770">
                    <a:moveTo>
                      <a:pt x="164372" y="185770"/>
                    </a:moveTo>
                    <a:lnTo>
                      <a:pt x="0" y="185770"/>
                    </a:lnTo>
                    <a:lnTo>
                      <a:pt x="38624" y="0"/>
                    </a:lnTo>
                    <a:lnTo>
                      <a:pt x="47692" y="2478"/>
                    </a:lnTo>
                    <a:lnTo>
                      <a:pt x="127741" y="9581"/>
                    </a:lnTo>
                    <a:close/>
                  </a:path>
                </a:pathLst>
              </a:cu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DFED0505-C432-8B6A-1CBF-CBCF23BE5831}"/>
                  </a:ext>
                </a:extLst>
              </p:cNvPr>
              <p:cNvSpPr/>
              <p:nvPr/>
            </p:nvSpPr>
            <p:spPr>
              <a:xfrm>
                <a:off x="2581277" y="4598195"/>
                <a:ext cx="46808" cy="164371"/>
              </a:xfrm>
              <a:prstGeom prst="ellipse">
                <a:avLst/>
              </a:pr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F093E129-F57B-BEB8-AE7E-2153A122AF39}"/>
                </a:ext>
              </a:extLst>
            </p:cNvPr>
            <p:cNvGrpSpPr/>
            <p:nvPr/>
          </p:nvGrpSpPr>
          <p:grpSpPr>
            <a:xfrm flipH="1">
              <a:off x="1343856" y="1659732"/>
              <a:ext cx="209174" cy="164373"/>
              <a:chOff x="2418911" y="4598195"/>
              <a:chExt cx="209174" cy="164373"/>
            </a:xfrm>
          </p:grpSpPr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1DF4CC7B-D900-3F91-9ED3-3869E5FB180D}"/>
                  </a:ext>
                </a:extLst>
              </p:cNvPr>
              <p:cNvSpPr/>
              <p:nvPr/>
            </p:nvSpPr>
            <p:spPr>
              <a:xfrm rot="16200000">
                <a:off x="2429610" y="4587497"/>
                <a:ext cx="164372" cy="185770"/>
              </a:xfrm>
              <a:custGeom>
                <a:avLst/>
                <a:gdLst>
                  <a:gd name="connsiteX0" fmla="*/ 164372 w 164372"/>
                  <a:gd name="connsiteY0" fmla="*/ 185770 h 185770"/>
                  <a:gd name="connsiteX1" fmla="*/ 0 w 164372"/>
                  <a:gd name="connsiteY1" fmla="*/ 185770 h 185770"/>
                  <a:gd name="connsiteX2" fmla="*/ 38624 w 164372"/>
                  <a:gd name="connsiteY2" fmla="*/ 0 h 185770"/>
                  <a:gd name="connsiteX3" fmla="*/ 47692 w 164372"/>
                  <a:gd name="connsiteY3" fmla="*/ 2478 h 185770"/>
                  <a:gd name="connsiteX4" fmla="*/ 127741 w 164372"/>
                  <a:gd name="connsiteY4" fmla="*/ 9581 h 185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72" h="185770">
                    <a:moveTo>
                      <a:pt x="164372" y="185770"/>
                    </a:moveTo>
                    <a:lnTo>
                      <a:pt x="0" y="185770"/>
                    </a:lnTo>
                    <a:lnTo>
                      <a:pt x="38624" y="0"/>
                    </a:lnTo>
                    <a:lnTo>
                      <a:pt x="47692" y="2478"/>
                    </a:lnTo>
                    <a:lnTo>
                      <a:pt x="127741" y="9581"/>
                    </a:lnTo>
                    <a:close/>
                  </a:path>
                </a:pathLst>
              </a:cu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F85E69AF-C4AD-5596-5ABE-529A13BEBD3B}"/>
                  </a:ext>
                </a:extLst>
              </p:cNvPr>
              <p:cNvSpPr/>
              <p:nvPr/>
            </p:nvSpPr>
            <p:spPr>
              <a:xfrm>
                <a:off x="2581277" y="4598195"/>
                <a:ext cx="46808" cy="164371"/>
              </a:xfrm>
              <a:prstGeom prst="ellipse">
                <a:avLst/>
              </a:pr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8" name="グループ化 417">
              <a:extLst>
                <a:ext uri="{FF2B5EF4-FFF2-40B4-BE49-F238E27FC236}">
                  <a16:creationId xmlns:a16="http://schemas.microsoft.com/office/drawing/2014/main" id="{E39F902E-6209-BD4A-B1FF-3240EC908907}"/>
                </a:ext>
              </a:extLst>
            </p:cNvPr>
            <p:cNvGrpSpPr/>
            <p:nvPr/>
          </p:nvGrpSpPr>
          <p:grpSpPr>
            <a:xfrm rot="21063213">
              <a:off x="2500894" y="1042685"/>
              <a:ext cx="778065" cy="278068"/>
              <a:chOff x="1827172" y="4505865"/>
              <a:chExt cx="711475" cy="181648"/>
            </a:xfrm>
          </p:grpSpPr>
          <p:sp>
            <p:nvSpPr>
              <p:cNvPr id="419" name="テキスト ボックス 418">
                <a:extLst>
                  <a:ext uri="{FF2B5EF4-FFF2-40B4-BE49-F238E27FC236}">
                    <a16:creationId xmlns:a16="http://schemas.microsoft.com/office/drawing/2014/main" id="{C556C29B-4788-4192-81F2-943E86A07399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  <p:sp>
            <p:nvSpPr>
              <p:cNvPr id="420" name="テキスト ボックス 419">
                <a:extLst>
                  <a:ext uri="{FF2B5EF4-FFF2-40B4-BE49-F238E27FC236}">
                    <a16:creationId xmlns:a16="http://schemas.microsoft.com/office/drawing/2014/main" id="{5FA8BD1E-A905-6C54-6B06-931BF1F73375}"/>
                  </a:ext>
                </a:extLst>
              </p:cNvPr>
              <p:cNvSpPr txBox="1"/>
              <p:nvPr/>
            </p:nvSpPr>
            <p:spPr>
              <a:xfrm rot="20382159">
                <a:off x="1827172" y="450586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00B0F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</p:grpSp>
      </p:grpSp>
      <p:grpSp>
        <p:nvGrpSpPr>
          <p:cNvPr id="437" name="グループ化 436">
            <a:extLst>
              <a:ext uri="{FF2B5EF4-FFF2-40B4-BE49-F238E27FC236}">
                <a16:creationId xmlns:a16="http://schemas.microsoft.com/office/drawing/2014/main" id="{6BFCDDA2-4D61-2F01-54C6-625D37BFD896}"/>
              </a:ext>
            </a:extLst>
          </p:cNvPr>
          <p:cNvGrpSpPr/>
          <p:nvPr/>
        </p:nvGrpSpPr>
        <p:grpSpPr>
          <a:xfrm>
            <a:off x="3613150" y="3890395"/>
            <a:ext cx="2705100" cy="2556442"/>
            <a:chOff x="3613150" y="3890395"/>
            <a:chExt cx="2705100" cy="2556442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B922752C-E6AC-B91A-2839-162D12A2DDAE}"/>
                </a:ext>
              </a:extLst>
            </p:cNvPr>
            <p:cNvGrpSpPr/>
            <p:nvPr/>
          </p:nvGrpSpPr>
          <p:grpSpPr>
            <a:xfrm>
              <a:off x="3613150" y="3890395"/>
              <a:ext cx="2705100" cy="2556442"/>
              <a:chOff x="3613150" y="3890395"/>
              <a:chExt cx="2705100" cy="2556442"/>
            </a:xfrm>
          </p:grpSpPr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ED3EBDE2-94FA-DFEC-F71A-387842053A87}"/>
                  </a:ext>
                </a:extLst>
              </p:cNvPr>
              <p:cNvGrpSpPr/>
              <p:nvPr/>
            </p:nvGrpSpPr>
            <p:grpSpPr>
              <a:xfrm>
                <a:off x="3665537" y="39703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637E988D-9836-242A-1A91-060F1FAA297E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62" name="四角形: 上の 2 つの角を丸める 61">
                    <a:extLst>
                      <a:ext uri="{FF2B5EF4-FFF2-40B4-BE49-F238E27FC236}">
                        <a16:creationId xmlns:a16="http://schemas.microsoft.com/office/drawing/2014/main" id="{32A9BBF2-F08F-8DDC-2E51-5B25FC25213B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四角形: 上の 2 つの角を丸める 62">
                    <a:extLst>
                      <a:ext uri="{FF2B5EF4-FFF2-40B4-BE49-F238E27FC236}">
                        <a16:creationId xmlns:a16="http://schemas.microsoft.com/office/drawing/2014/main" id="{449AF1B0-6FE9-D163-AEB6-6E2DA6E7FF04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9" name="四角形: 角を丸くする 58">
                  <a:extLst>
                    <a:ext uri="{FF2B5EF4-FFF2-40B4-BE49-F238E27FC236}">
                      <a16:creationId xmlns:a16="http://schemas.microsoft.com/office/drawing/2014/main" id="{1AB7BB5F-41AB-30FE-8AA9-573A87F55728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四角形: 角を丸くする 59">
                  <a:extLst>
                    <a:ext uri="{FF2B5EF4-FFF2-40B4-BE49-F238E27FC236}">
                      <a16:creationId xmlns:a16="http://schemas.microsoft.com/office/drawing/2014/main" id="{769BA9CE-DE70-8AD9-A5BB-C3A88A4D7564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chemeClr val="accent6">
                    <a:lumMod val="50000"/>
                  </a:schemeClr>
                </a:solidFill>
                <a:ln w="19050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四角形: 角を丸くする 60">
                  <a:extLst>
                    <a:ext uri="{FF2B5EF4-FFF2-40B4-BE49-F238E27FC236}">
                      <a16:creationId xmlns:a16="http://schemas.microsoft.com/office/drawing/2014/main" id="{32B66F97-B5A6-E2E5-F2C0-0A21D706B691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62B6954E-E063-DB90-A4C6-7383263C697C}"/>
                  </a:ext>
                </a:extLst>
              </p:cNvPr>
              <p:cNvGrpSpPr/>
              <p:nvPr/>
            </p:nvGrpSpPr>
            <p:grpSpPr>
              <a:xfrm>
                <a:off x="4358225" y="3890395"/>
                <a:ext cx="1253056" cy="2377858"/>
                <a:chOff x="4323376" y="3659640"/>
                <a:chExt cx="1473053" cy="2795337"/>
              </a:xfrm>
            </p:grpSpPr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24615E2E-F207-BCA1-F4FE-A1ACB6A04C35}"/>
                    </a:ext>
                  </a:extLst>
                </p:cNvPr>
                <p:cNvSpPr/>
                <p:nvPr/>
              </p:nvSpPr>
              <p:spPr>
                <a:xfrm flipH="1">
                  <a:off x="5439855" y="5153025"/>
                  <a:ext cx="356574" cy="1298049"/>
                </a:xfrm>
                <a:custGeom>
                  <a:avLst/>
                  <a:gdLst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161955 w 323722"/>
                    <a:gd name="connsiteY13" fmla="*/ 132249 h 1284462"/>
                    <a:gd name="connsiteX14" fmla="*/ 164079 w 323722"/>
                    <a:gd name="connsiteY14" fmla="*/ 126852 h 1284462"/>
                    <a:gd name="connsiteX15" fmla="*/ 261649 w 323722"/>
                    <a:gd name="connsiteY15" fmla="*/ 1942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161955 w 323722"/>
                    <a:gd name="connsiteY13" fmla="*/ 132249 h 1284462"/>
                    <a:gd name="connsiteX14" fmla="*/ 261649 w 323722"/>
                    <a:gd name="connsiteY14" fmla="*/ 19420 h 1284462"/>
                    <a:gd name="connsiteX15" fmla="*/ 297427 w 323722"/>
                    <a:gd name="connsiteY15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61649 w 323722"/>
                    <a:gd name="connsiteY13" fmla="*/ 19420 h 1284462"/>
                    <a:gd name="connsiteX14" fmla="*/ 297427 w 323722"/>
                    <a:gd name="connsiteY14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61649 w 323722"/>
                    <a:gd name="connsiteY13" fmla="*/ 19420 h 1284462"/>
                    <a:gd name="connsiteX14" fmla="*/ 297427 w 323722"/>
                    <a:gd name="connsiteY14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105473 w 323722"/>
                    <a:gd name="connsiteY12" fmla="*/ 1481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105473 w 323722"/>
                    <a:gd name="connsiteY12" fmla="*/ 1481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2773 w 323722"/>
                    <a:gd name="connsiteY12" fmla="*/ 1354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483048 h 1284462"/>
                    <a:gd name="connsiteX11" fmla="*/ 92773 w 323722"/>
                    <a:gd name="connsiteY11" fmla="*/ 135425 h 1284462"/>
                    <a:gd name="connsiteX12" fmla="*/ 297427 w 323722"/>
                    <a:gd name="connsiteY12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0 w 323722"/>
                    <a:gd name="connsiteY9" fmla="*/ 483048 h 1284462"/>
                    <a:gd name="connsiteX10" fmla="*/ 92773 w 323722"/>
                    <a:gd name="connsiteY10" fmla="*/ 135425 h 1284462"/>
                    <a:gd name="connsiteX11" fmla="*/ 297427 w 323722"/>
                    <a:gd name="connsiteY11" fmla="*/ 0 h 12844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23722" h="1284462">
                      <a:moveTo>
                        <a:pt x="297427" y="0"/>
                      </a:moveTo>
                      <a:lnTo>
                        <a:pt x="301946" y="10373"/>
                      </a:lnTo>
                      <a:cubicBezTo>
                        <a:pt x="334434" y="112640"/>
                        <a:pt x="331560" y="270312"/>
                        <a:pt x="286633" y="437982"/>
                      </a:cubicBezTo>
                      <a:cubicBezTo>
                        <a:pt x="268663" y="505050"/>
                        <a:pt x="245665" y="567369"/>
                        <a:pt x="219463" y="622635"/>
                      </a:cubicBezTo>
                      <a:lnTo>
                        <a:pt x="205505" y="645633"/>
                      </a:lnTo>
                      <a:lnTo>
                        <a:pt x="205505" y="766733"/>
                      </a:lnTo>
                      <a:lnTo>
                        <a:pt x="207055" y="766733"/>
                      </a:lnTo>
                      <a:lnTo>
                        <a:pt x="207055" y="1284462"/>
                      </a:lnTo>
                      <a:lnTo>
                        <a:pt x="1550" y="1284462"/>
                      </a:lnTo>
                      <a:cubicBezTo>
                        <a:pt x="1033" y="1017324"/>
                        <a:pt x="517" y="750186"/>
                        <a:pt x="0" y="483048"/>
                      </a:cubicBezTo>
                      <a:cubicBezTo>
                        <a:pt x="0" y="377803"/>
                        <a:pt x="5102" y="244508"/>
                        <a:pt x="92773" y="135425"/>
                      </a:cubicBezTo>
                      <a:cubicBezTo>
                        <a:pt x="180444" y="26342"/>
                        <a:pt x="263623" y="31425"/>
                        <a:pt x="297427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B3411A64-F670-4702-5C58-74E551D619F0}"/>
                    </a:ext>
                  </a:extLst>
                </p:cNvPr>
                <p:cNvSpPr/>
                <p:nvPr/>
              </p:nvSpPr>
              <p:spPr>
                <a:xfrm>
                  <a:off x="4323376" y="5153025"/>
                  <a:ext cx="356574" cy="1298049"/>
                </a:xfrm>
                <a:custGeom>
                  <a:avLst/>
                  <a:gdLst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161955 w 323722"/>
                    <a:gd name="connsiteY13" fmla="*/ 132249 h 1284462"/>
                    <a:gd name="connsiteX14" fmla="*/ 164079 w 323722"/>
                    <a:gd name="connsiteY14" fmla="*/ 126852 h 1284462"/>
                    <a:gd name="connsiteX15" fmla="*/ 261649 w 323722"/>
                    <a:gd name="connsiteY15" fmla="*/ 1942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161955 w 323722"/>
                    <a:gd name="connsiteY13" fmla="*/ 132249 h 1284462"/>
                    <a:gd name="connsiteX14" fmla="*/ 261649 w 323722"/>
                    <a:gd name="connsiteY14" fmla="*/ 19420 h 1284462"/>
                    <a:gd name="connsiteX15" fmla="*/ 297427 w 323722"/>
                    <a:gd name="connsiteY15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61649 w 323722"/>
                    <a:gd name="connsiteY13" fmla="*/ 19420 h 1284462"/>
                    <a:gd name="connsiteX14" fmla="*/ 297427 w 323722"/>
                    <a:gd name="connsiteY14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61649 w 323722"/>
                    <a:gd name="connsiteY13" fmla="*/ 19420 h 1284462"/>
                    <a:gd name="connsiteX14" fmla="*/ 297427 w 323722"/>
                    <a:gd name="connsiteY14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105473 w 323722"/>
                    <a:gd name="connsiteY12" fmla="*/ 1481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105473 w 323722"/>
                    <a:gd name="connsiteY12" fmla="*/ 1481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2773 w 323722"/>
                    <a:gd name="connsiteY12" fmla="*/ 1354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483048 h 1284462"/>
                    <a:gd name="connsiteX11" fmla="*/ 92773 w 323722"/>
                    <a:gd name="connsiteY11" fmla="*/ 135425 h 1284462"/>
                    <a:gd name="connsiteX12" fmla="*/ 297427 w 323722"/>
                    <a:gd name="connsiteY12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0 w 323722"/>
                    <a:gd name="connsiteY9" fmla="*/ 483048 h 1284462"/>
                    <a:gd name="connsiteX10" fmla="*/ 92773 w 323722"/>
                    <a:gd name="connsiteY10" fmla="*/ 135425 h 1284462"/>
                    <a:gd name="connsiteX11" fmla="*/ 297427 w 323722"/>
                    <a:gd name="connsiteY11" fmla="*/ 0 h 12844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23722" h="1284462">
                      <a:moveTo>
                        <a:pt x="297427" y="0"/>
                      </a:moveTo>
                      <a:lnTo>
                        <a:pt x="301946" y="10373"/>
                      </a:lnTo>
                      <a:cubicBezTo>
                        <a:pt x="334434" y="112640"/>
                        <a:pt x="331560" y="270312"/>
                        <a:pt x="286633" y="437982"/>
                      </a:cubicBezTo>
                      <a:cubicBezTo>
                        <a:pt x="268663" y="505050"/>
                        <a:pt x="245665" y="567369"/>
                        <a:pt x="219463" y="622635"/>
                      </a:cubicBezTo>
                      <a:lnTo>
                        <a:pt x="205505" y="645633"/>
                      </a:lnTo>
                      <a:lnTo>
                        <a:pt x="205505" y="766733"/>
                      </a:lnTo>
                      <a:lnTo>
                        <a:pt x="207055" y="766733"/>
                      </a:lnTo>
                      <a:lnTo>
                        <a:pt x="207055" y="1284462"/>
                      </a:lnTo>
                      <a:lnTo>
                        <a:pt x="1550" y="1284462"/>
                      </a:lnTo>
                      <a:cubicBezTo>
                        <a:pt x="1033" y="1017324"/>
                        <a:pt x="517" y="750186"/>
                        <a:pt x="0" y="483048"/>
                      </a:cubicBezTo>
                      <a:cubicBezTo>
                        <a:pt x="0" y="377803"/>
                        <a:pt x="5102" y="244508"/>
                        <a:pt x="92773" y="135425"/>
                      </a:cubicBezTo>
                      <a:cubicBezTo>
                        <a:pt x="180444" y="26342"/>
                        <a:pt x="263623" y="31425"/>
                        <a:pt x="297427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7908DA89-43B5-9071-DD44-6E47B9151AD9}"/>
                    </a:ext>
                  </a:extLst>
                </p:cNvPr>
                <p:cNvSpPr/>
                <p:nvPr/>
              </p:nvSpPr>
              <p:spPr>
                <a:xfrm>
                  <a:off x="4450677" y="5133990"/>
                  <a:ext cx="1218451" cy="1320987"/>
                </a:xfrm>
                <a:custGeom>
                  <a:avLst/>
                  <a:gdLst>
                    <a:gd name="connsiteX0" fmla="*/ 304722 w 1218451"/>
                    <a:gd name="connsiteY0" fmla="*/ 0 h 1320987"/>
                    <a:gd name="connsiteX1" fmla="*/ 913729 w 1218451"/>
                    <a:gd name="connsiteY1" fmla="*/ 0 h 1320987"/>
                    <a:gd name="connsiteX2" fmla="*/ 1032339 w 1218451"/>
                    <a:gd name="connsiteY2" fmla="*/ 23947 h 1320987"/>
                    <a:gd name="connsiteX3" fmla="*/ 1048327 w 1218451"/>
                    <a:gd name="connsiteY3" fmla="*/ 32625 h 1320987"/>
                    <a:gd name="connsiteX4" fmla="*/ 1043806 w 1218451"/>
                    <a:gd name="connsiteY4" fmla="*/ 42998 h 1320987"/>
                    <a:gd name="connsiteX5" fmla="*/ 1059120 w 1218451"/>
                    <a:gd name="connsiteY5" fmla="*/ 470606 h 1320987"/>
                    <a:gd name="connsiteX6" fmla="*/ 1212681 w 1218451"/>
                    <a:gd name="connsiteY6" fmla="*/ 797599 h 1320987"/>
                    <a:gd name="connsiteX7" fmla="*/ 1218451 w 1218451"/>
                    <a:gd name="connsiteY7" fmla="*/ 803861 h 1320987"/>
                    <a:gd name="connsiteX8" fmla="*/ 1218450 w 1218451"/>
                    <a:gd name="connsiteY8" fmla="*/ 1320987 h 1320987"/>
                    <a:gd name="connsiteX9" fmla="*/ 0 w 1218451"/>
                    <a:gd name="connsiteY9" fmla="*/ 1320987 h 1320987"/>
                    <a:gd name="connsiteX10" fmla="*/ 0 w 1218451"/>
                    <a:gd name="connsiteY10" fmla="*/ 803861 h 1320987"/>
                    <a:gd name="connsiteX11" fmla="*/ 5773 w 1218451"/>
                    <a:gd name="connsiteY11" fmla="*/ 797596 h 1320987"/>
                    <a:gd name="connsiteX12" fmla="*/ 159333 w 1218451"/>
                    <a:gd name="connsiteY12" fmla="*/ 470604 h 1320987"/>
                    <a:gd name="connsiteX13" fmla="*/ 174645 w 1218451"/>
                    <a:gd name="connsiteY13" fmla="*/ 42996 h 1320987"/>
                    <a:gd name="connsiteX14" fmla="*/ 170126 w 1218451"/>
                    <a:gd name="connsiteY14" fmla="*/ 32623 h 1320987"/>
                    <a:gd name="connsiteX15" fmla="*/ 186111 w 1218451"/>
                    <a:gd name="connsiteY15" fmla="*/ 23947 h 1320987"/>
                    <a:gd name="connsiteX16" fmla="*/ 304722 w 1218451"/>
                    <a:gd name="connsiteY16" fmla="*/ 0 h 1320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218451" h="1320987">
                      <a:moveTo>
                        <a:pt x="304722" y="0"/>
                      </a:moveTo>
                      <a:lnTo>
                        <a:pt x="913729" y="0"/>
                      </a:lnTo>
                      <a:cubicBezTo>
                        <a:pt x="955801" y="0"/>
                        <a:pt x="995883" y="8527"/>
                        <a:pt x="1032339" y="23947"/>
                      </a:cubicBezTo>
                      <a:lnTo>
                        <a:pt x="1048327" y="32625"/>
                      </a:lnTo>
                      <a:lnTo>
                        <a:pt x="1043806" y="42998"/>
                      </a:lnTo>
                      <a:cubicBezTo>
                        <a:pt x="1011320" y="145264"/>
                        <a:pt x="1014193" y="302936"/>
                        <a:pt x="1059120" y="470606"/>
                      </a:cubicBezTo>
                      <a:cubicBezTo>
                        <a:pt x="1095062" y="604744"/>
                        <a:pt x="1151114" y="719881"/>
                        <a:pt x="1212681" y="797599"/>
                      </a:cubicBezTo>
                      <a:lnTo>
                        <a:pt x="1218451" y="803861"/>
                      </a:lnTo>
                      <a:lnTo>
                        <a:pt x="1218450" y="1320987"/>
                      </a:lnTo>
                      <a:lnTo>
                        <a:pt x="0" y="1320987"/>
                      </a:lnTo>
                      <a:lnTo>
                        <a:pt x="0" y="803861"/>
                      </a:lnTo>
                      <a:lnTo>
                        <a:pt x="5773" y="797596"/>
                      </a:lnTo>
                      <a:cubicBezTo>
                        <a:pt x="67340" y="719879"/>
                        <a:pt x="123392" y="604741"/>
                        <a:pt x="159333" y="470604"/>
                      </a:cubicBezTo>
                      <a:cubicBezTo>
                        <a:pt x="204260" y="302934"/>
                        <a:pt x="207133" y="145262"/>
                        <a:pt x="174645" y="42996"/>
                      </a:cubicBezTo>
                      <a:lnTo>
                        <a:pt x="170126" y="32623"/>
                      </a:lnTo>
                      <a:lnTo>
                        <a:pt x="186111" y="23947"/>
                      </a:lnTo>
                      <a:cubicBezTo>
                        <a:pt x="222566" y="8527"/>
                        <a:pt x="262649" y="0"/>
                        <a:pt x="304722" y="0"/>
                      </a:cubicBezTo>
                      <a:close/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2B956FB2-60B6-CC6D-A6AD-755297C75500}"/>
                    </a:ext>
                  </a:extLst>
                </p:cNvPr>
                <p:cNvSpPr/>
                <p:nvPr/>
              </p:nvSpPr>
              <p:spPr>
                <a:xfrm>
                  <a:off x="4753561" y="4833217"/>
                  <a:ext cx="605343" cy="660327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591799"/>
                    <a:gd name="connsiteX1" fmla="*/ 362085 w 525992"/>
                    <a:gd name="connsiteY1" fmla="*/ 0 h 591799"/>
                    <a:gd name="connsiteX2" fmla="*/ 386315 w 525992"/>
                    <a:gd name="connsiteY2" fmla="*/ 240006 h 591799"/>
                    <a:gd name="connsiteX3" fmla="*/ 519778 w 525992"/>
                    <a:gd name="connsiteY3" fmla="*/ 240006 h 591799"/>
                    <a:gd name="connsiteX4" fmla="*/ 525992 w 525992"/>
                    <a:gd name="connsiteY4" fmla="*/ 254756 h 591799"/>
                    <a:gd name="connsiteX5" fmla="*/ 268514 w 525992"/>
                    <a:gd name="connsiteY5" fmla="*/ 591799 h 591799"/>
                    <a:gd name="connsiteX6" fmla="*/ 0 w 525992"/>
                    <a:gd name="connsiteY6" fmla="*/ 254756 h 591799"/>
                    <a:gd name="connsiteX7" fmla="*/ 6215 w 525992"/>
                    <a:gd name="connsiteY7" fmla="*/ 240006 h 591799"/>
                    <a:gd name="connsiteX8" fmla="*/ 136411 w 525992"/>
                    <a:gd name="connsiteY8" fmla="*/ 240006 h 591799"/>
                    <a:gd name="connsiteX9" fmla="*/ 160641 w 525992"/>
                    <a:gd name="connsiteY9" fmla="*/ 0 h 591799"/>
                    <a:gd name="connsiteX0" fmla="*/ 160641 w 525992"/>
                    <a:gd name="connsiteY0" fmla="*/ 0 h 527387"/>
                    <a:gd name="connsiteX1" fmla="*/ 362085 w 525992"/>
                    <a:gd name="connsiteY1" fmla="*/ 0 h 527387"/>
                    <a:gd name="connsiteX2" fmla="*/ 386315 w 525992"/>
                    <a:gd name="connsiteY2" fmla="*/ 240006 h 527387"/>
                    <a:gd name="connsiteX3" fmla="*/ 519778 w 525992"/>
                    <a:gd name="connsiteY3" fmla="*/ 240006 h 527387"/>
                    <a:gd name="connsiteX4" fmla="*/ 525992 w 525992"/>
                    <a:gd name="connsiteY4" fmla="*/ 254756 h 527387"/>
                    <a:gd name="connsiteX5" fmla="*/ 268514 w 525992"/>
                    <a:gd name="connsiteY5" fmla="*/ 527387 h 527387"/>
                    <a:gd name="connsiteX6" fmla="*/ 0 w 525992"/>
                    <a:gd name="connsiteY6" fmla="*/ 254756 h 527387"/>
                    <a:gd name="connsiteX7" fmla="*/ 6215 w 525992"/>
                    <a:gd name="connsiteY7" fmla="*/ 240006 h 527387"/>
                    <a:gd name="connsiteX8" fmla="*/ 136411 w 525992"/>
                    <a:gd name="connsiteY8" fmla="*/ 240006 h 527387"/>
                    <a:gd name="connsiteX9" fmla="*/ 160641 w 525992"/>
                    <a:gd name="connsiteY9" fmla="*/ 0 h 527387"/>
                    <a:gd name="connsiteX0" fmla="*/ 160641 w 525992"/>
                    <a:gd name="connsiteY0" fmla="*/ 0 h 527435"/>
                    <a:gd name="connsiteX1" fmla="*/ 362085 w 525992"/>
                    <a:gd name="connsiteY1" fmla="*/ 0 h 527435"/>
                    <a:gd name="connsiteX2" fmla="*/ 386315 w 525992"/>
                    <a:gd name="connsiteY2" fmla="*/ 240006 h 527435"/>
                    <a:gd name="connsiteX3" fmla="*/ 519778 w 525992"/>
                    <a:gd name="connsiteY3" fmla="*/ 240006 h 527435"/>
                    <a:gd name="connsiteX4" fmla="*/ 525992 w 525992"/>
                    <a:gd name="connsiteY4" fmla="*/ 254756 h 527435"/>
                    <a:gd name="connsiteX5" fmla="*/ 268514 w 525992"/>
                    <a:gd name="connsiteY5" fmla="*/ 527387 h 527435"/>
                    <a:gd name="connsiteX6" fmla="*/ 0 w 525992"/>
                    <a:gd name="connsiteY6" fmla="*/ 254756 h 527435"/>
                    <a:gd name="connsiteX7" fmla="*/ 6215 w 525992"/>
                    <a:gd name="connsiteY7" fmla="*/ 240006 h 527435"/>
                    <a:gd name="connsiteX8" fmla="*/ 136411 w 525992"/>
                    <a:gd name="connsiteY8" fmla="*/ 240006 h 527435"/>
                    <a:gd name="connsiteX9" fmla="*/ 160641 w 525992"/>
                    <a:gd name="connsiteY9" fmla="*/ 0 h 527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5992" h="527435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506872" y="531067"/>
                        <a:pt x="268514" y="527387"/>
                      </a:cubicBezTo>
                      <a:cubicBezTo>
                        <a:pt x="30156" y="523707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lnTo>
                        <a:pt x="160641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5" name="グループ化 184">
                  <a:extLst>
                    <a:ext uri="{FF2B5EF4-FFF2-40B4-BE49-F238E27FC236}">
                      <a16:creationId xmlns:a16="http://schemas.microsoft.com/office/drawing/2014/main" id="{26F5EB21-45B8-435F-F529-5A208C63C67A}"/>
                    </a:ext>
                  </a:extLst>
                </p:cNvPr>
                <p:cNvGrpSpPr/>
                <p:nvPr/>
              </p:nvGrpSpPr>
              <p:grpSpPr>
                <a:xfrm>
                  <a:off x="4346178" y="3659640"/>
                  <a:ext cx="1397778" cy="1418097"/>
                  <a:chOff x="1231122" y="2121256"/>
                  <a:chExt cx="1397778" cy="1418097"/>
                </a:xfrm>
              </p:grpSpPr>
              <p:sp>
                <p:nvSpPr>
                  <p:cNvPr id="189" name="フリーフォーム: 図形 188">
                    <a:extLst>
                      <a:ext uri="{FF2B5EF4-FFF2-40B4-BE49-F238E27FC236}">
                        <a16:creationId xmlns:a16="http://schemas.microsoft.com/office/drawing/2014/main" id="{0993EA6C-5EC1-6E13-2E7A-C82F58462A65}"/>
                      </a:ext>
                    </a:extLst>
                  </p:cNvPr>
                  <p:cNvSpPr/>
                  <p:nvPr/>
                </p:nvSpPr>
                <p:spPr>
                  <a:xfrm>
                    <a:off x="1231122" y="2121256"/>
                    <a:ext cx="1397778" cy="848304"/>
                  </a:xfrm>
                  <a:custGeom>
                    <a:avLst/>
                    <a:gdLst>
                      <a:gd name="connsiteX0" fmla="*/ 698889 w 1397778"/>
                      <a:gd name="connsiteY0" fmla="*/ 0 h 895789"/>
                      <a:gd name="connsiteX1" fmla="*/ 776922 w 1397778"/>
                      <a:gd name="connsiteY1" fmla="*/ 97106 h 895789"/>
                      <a:gd name="connsiteX2" fmla="*/ 879775 w 1397778"/>
                      <a:gd name="connsiteY2" fmla="*/ 21777 h 895789"/>
                      <a:gd name="connsiteX3" fmla="*/ 927661 w 1397778"/>
                      <a:gd name="connsiteY3" fmla="*/ 134040 h 895789"/>
                      <a:gd name="connsiteX4" fmla="*/ 1048334 w 1397778"/>
                      <a:gd name="connsiteY4" fmla="*/ 85623 h 895789"/>
                      <a:gd name="connsiteX5" fmla="*/ 1062815 w 1397778"/>
                      <a:gd name="connsiteY5" fmla="*/ 205397 h 895789"/>
                      <a:gd name="connsiteX6" fmla="*/ 1193078 w 1397778"/>
                      <a:gd name="connsiteY6" fmla="*/ 187189 h 895789"/>
                      <a:gd name="connsiteX7" fmla="*/ 1173166 w 1397778"/>
                      <a:gd name="connsiteY7" fmla="*/ 306308 h 895789"/>
                      <a:gd name="connsiteX8" fmla="*/ 1304145 w 1397778"/>
                      <a:gd name="connsiteY8" fmla="*/ 319551 h 895789"/>
                      <a:gd name="connsiteX9" fmla="*/ 1251199 w 1397778"/>
                      <a:gd name="connsiteY9" fmla="*/ 429900 h 895789"/>
                      <a:gd name="connsiteX10" fmla="*/ 1373964 w 1397778"/>
                      <a:gd name="connsiteY10" fmla="*/ 473690 h 895789"/>
                      <a:gd name="connsiteX11" fmla="*/ 1291587 w 1397778"/>
                      <a:gd name="connsiteY11" fmla="*/ 567745 h 895789"/>
                      <a:gd name="connsiteX12" fmla="*/ 1397778 w 1397778"/>
                      <a:gd name="connsiteY12" fmla="*/ 639102 h 895789"/>
                      <a:gd name="connsiteX13" fmla="*/ 1291587 w 1397778"/>
                      <a:gd name="connsiteY13" fmla="*/ 710459 h 895789"/>
                      <a:gd name="connsiteX14" fmla="*/ 1373964 w 1397778"/>
                      <a:gd name="connsiteY14" fmla="*/ 804514 h 895789"/>
                      <a:gd name="connsiteX15" fmla="*/ 1251199 w 1397778"/>
                      <a:gd name="connsiteY15" fmla="*/ 848304 h 895789"/>
                      <a:gd name="connsiteX16" fmla="*/ 1273983 w 1397778"/>
                      <a:gd name="connsiteY16" fmla="*/ 895789 h 895789"/>
                      <a:gd name="connsiteX17" fmla="*/ 123796 w 1397778"/>
                      <a:gd name="connsiteY17" fmla="*/ 895789 h 895789"/>
                      <a:gd name="connsiteX18" fmla="*/ 146579 w 1397778"/>
                      <a:gd name="connsiteY18" fmla="*/ 848304 h 895789"/>
                      <a:gd name="connsiteX19" fmla="*/ 23814 w 1397778"/>
                      <a:gd name="connsiteY19" fmla="*/ 804514 h 895789"/>
                      <a:gd name="connsiteX20" fmla="*/ 106191 w 1397778"/>
                      <a:gd name="connsiteY20" fmla="*/ 710459 h 895789"/>
                      <a:gd name="connsiteX21" fmla="*/ 0 w 1397778"/>
                      <a:gd name="connsiteY21" fmla="*/ 639102 h 895789"/>
                      <a:gd name="connsiteX22" fmla="*/ 106191 w 1397778"/>
                      <a:gd name="connsiteY22" fmla="*/ 567745 h 895789"/>
                      <a:gd name="connsiteX23" fmla="*/ 23814 w 1397778"/>
                      <a:gd name="connsiteY23" fmla="*/ 473690 h 895789"/>
                      <a:gd name="connsiteX24" fmla="*/ 146579 w 1397778"/>
                      <a:gd name="connsiteY24" fmla="*/ 429900 h 895789"/>
                      <a:gd name="connsiteX25" fmla="*/ 93633 w 1397778"/>
                      <a:gd name="connsiteY25" fmla="*/ 319551 h 895789"/>
                      <a:gd name="connsiteX26" fmla="*/ 224612 w 1397778"/>
                      <a:gd name="connsiteY26" fmla="*/ 306308 h 895789"/>
                      <a:gd name="connsiteX27" fmla="*/ 204700 w 1397778"/>
                      <a:gd name="connsiteY27" fmla="*/ 187189 h 895789"/>
                      <a:gd name="connsiteX28" fmla="*/ 334963 w 1397778"/>
                      <a:gd name="connsiteY28" fmla="*/ 205397 h 895789"/>
                      <a:gd name="connsiteX29" fmla="*/ 349445 w 1397778"/>
                      <a:gd name="connsiteY29" fmla="*/ 85623 h 895789"/>
                      <a:gd name="connsiteX30" fmla="*/ 470117 w 1397778"/>
                      <a:gd name="connsiteY30" fmla="*/ 134040 h 895789"/>
                      <a:gd name="connsiteX31" fmla="*/ 518003 w 1397778"/>
                      <a:gd name="connsiteY31" fmla="*/ 21777 h 895789"/>
                      <a:gd name="connsiteX32" fmla="*/ 620856 w 1397778"/>
                      <a:gd name="connsiteY32" fmla="*/ 97106 h 895789"/>
                      <a:gd name="connsiteX0" fmla="*/ 698889 w 1397778"/>
                      <a:gd name="connsiteY0" fmla="*/ 0 h 895789"/>
                      <a:gd name="connsiteX1" fmla="*/ 776922 w 1397778"/>
                      <a:gd name="connsiteY1" fmla="*/ 97106 h 895789"/>
                      <a:gd name="connsiteX2" fmla="*/ 879775 w 1397778"/>
                      <a:gd name="connsiteY2" fmla="*/ 21777 h 895789"/>
                      <a:gd name="connsiteX3" fmla="*/ 927661 w 1397778"/>
                      <a:gd name="connsiteY3" fmla="*/ 134040 h 895789"/>
                      <a:gd name="connsiteX4" fmla="*/ 1048334 w 1397778"/>
                      <a:gd name="connsiteY4" fmla="*/ 85623 h 895789"/>
                      <a:gd name="connsiteX5" fmla="*/ 1062815 w 1397778"/>
                      <a:gd name="connsiteY5" fmla="*/ 205397 h 895789"/>
                      <a:gd name="connsiteX6" fmla="*/ 1193078 w 1397778"/>
                      <a:gd name="connsiteY6" fmla="*/ 187189 h 895789"/>
                      <a:gd name="connsiteX7" fmla="*/ 1173166 w 1397778"/>
                      <a:gd name="connsiteY7" fmla="*/ 306308 h 895789"/>
                      <a:gd name="connsiteX8" fmla="*/ 1304145 w 1397778"/>
                      <a:gd name="connsiteY8" fmla="*/ 319551 h 895789"/>
                      <a:gd name="connsiteX9" fmla="*/ 1251199 w 1397778"/>
                      <a:gd name="connsiteY9" fmla="*/ 429900 h 895789"/>
                      <a:gd name="connsiteX10" fmla="*/ 1373964 w 1397778"/>
                      <a:gd name="connsiteY10" fmla="*/ 473690 h 895789"/>
                      <a:gd name="connsiteX11" fmla="*/ 1291587 w 1397778"/>
                      <a:gd name="connsiteY11" fmla="*/ 567745 h 895789"/>
                      <a:gd name="connsiteX12" fmla="*/ 1397778 w 1397778"/>
                      <a:gd name="connsiteY12" fmla="*/ 639102 h 895789"/>
                      <a:gd name="connsiteX13" fmla="*/ 1291587 w 1397778"/>
                      <a:gd name="connsiteY13" fmla="*/ 710459 h 895789"/>
                      <a:gd name="connsiteX14" fmla="*/ 1373964 w 1397778"/>
                      <a:gd name="connsiteY14" fmla="*/ 804514 h 895789"/>
                      <a:gd name="connsiteX15" fmla="*/ 1251199 w 1397778"/>
                      <a:gd name="connsiteY15" fmla="*/ 848304 h 895789"/>
                      <a:gd name="connsiteX16" fmla="*/ 1273983 w 1397778"/>
                      <a:gd name="connsiteY16" fmla="*/ 895789 h 895789"/>
                      <a:gd name="connsiteX17" fmla="*/ 146579 w 1397778"/>
                      <a:gd name="connsiteY17" fmla="*/ 848304 h 895789"/>
                      <a:gd name="connsiteX18" fmla="*/ 23814 w 1397778"/>
                      <a:gd name="connsiteY18" fmla="*/ 804514 h 895789"/>
                      <a:gd name="connsiteX19" fmla="*/ 106191 w 1397778"/>
                      <a:gd name="connsiteY19" fmla="*/ 710459 h 895789"/>
                      <a:gd name="connsiteX20" fmla="*/ 0 w 1397778"/>
                      <a:gd name="connsiteY20" fmla="*/ 639102 h 895789"/>
                      <a:gd name="connsiteX21" fmla="*/ 106191 w 1397778"/>
                      <a:gd name="connsiteY21" fmla="*/ 567745 h 895789"/>
                      <a:gd name="connsiteX22" fmla="*/ 23814 w 1397778"/>
                      <a:gd name="connsiteY22" fmla="*/ 473690 h 895789"/>
                      <a:gd name="connsiteX23" fmla="*/ 146579 w 1397778"/>
                      <a:gd name="connsiteY23" fmla="*/ 429900 h 895789"/>
                      <a:gd name="connsiteX24" fmla="*/ 93633 w 1397778"/>
                      <a:gd name="connsiteY24" fmla="*/ 319551 h 895789"/>
                      <a:gd name="connsiteX25" fmla="*/ 224612 w 1397778"/>
                      <a:gd name="connsiteY25" fmla="*/ 306308 h 895789"/>
                      <a:gd name="connsiteX26" fmla="*/ 204700 w 1397778"/>
                      <a:gd name="connsiteY26" fmla="*/ 187189 h 895789"/>
                      <a:gd name="connsiteX27" fmla="*/ 334963 w 1397778"/>
                      <a:gd name="connsiteY27" fmla="*/ 205397 h 895789"/>
                      <a:gd name="connsiteX28" fmla="*/ 349445 w 1397778"/>
                      <a:gd name="connsiteY28" fmla="*/ 85623 h 895789"/>
                      <a:gd name="connsiteX29" fmla="*/ 470117 w 1397778"/>
                      <a:gd name="connsiteY29" fmla="*/ 134040 h 895789"/>
                      <a:gd name="connsiteX30" fmla="*/ 518003 w 1397778"/>
                      <a:gd name="connsiteY30" fmla="*/ 21777 h 895789"/>
                      <a:gd name="connsiteX31" fmla="*/ 620856 w 1397778"/>
                      <a:gd name="connsiteY31" fmla="*/ 97106 h 895789"/>
                      <a:gd name="connsiteX32" fmla="*/ 698889 w 1397778"/>
                      <a:gd name="connsiteY32" fmla="*/ 0 h 895789"/>
                      <a:gd name="connsiteX0" fmla="*/ 698889 w 1397778"/>
                      <a:gd name="connsiteY0" fmla="*/ 0 h 848304"/>
                      <a:gd name="connsiteX1" fmla="*/ 776922 w 1397778"/>
                      <a:gd name="connsiteY1" fmla="*/ 97106 h 848304"/>
                      <a:gd name="connsiteX2" fmla="*/ 879775 w 1397778"/>
                      <a:gd name="connsiteY2" fmla="*/ 21777 h 848304"/>
                      <a:gd name="connsiteX3" fmla="*/ 927661 w 1397778"/>
                      <a:gd name="connsiteY3" fmla="*/ 134040 h 848304"/>
                      <a:gd name="connsiteX4" fmla="*/ 1048334 w 1397778"/>
                      <a:gd name="connsiteY4" fmla="*/ 85623 h 848304"/>
                      <a:gd name="connsiteX5" fmla="*/ 1062815 w 1397778"/>
                      <a:gd name="connsiteY5" fmla="*/ 205397 h 848304"/>
                      <a:gd name="connsiteX6" fmla="*/ 1193078 w 1397778"/>
                      <a:gd name="connsiteY6" fmla="*/ 187189 h 848304"/>
                      <a:gd name="connsiteX7" fmla="*/ 1173166 w 1397778"/>
                      <a:gd name="connsiteY7" fmla="*/ 306308 h 848304"/>
                      <a:gd name="connsiteX8" fmla="*/ 1304145 w 1397778"/>
                      <a:gd name="connsiteY8" fmla="*/ 319551 h 848304"/>
                      <a:gd name="connsiteX9" fmla="*/ 1251199 w 1397778"/>
                      <a:gd name="connsiteY9" fmla="*/ 429900 h 848304"/>
                      <a:gd name="connsiteX10" fmla="*/ 1373964 w 1397778"/>
                      <a:gd name="connsiteY10" fmla="*/ 473690 h 848304"/>
                      <a:gd name="connsiteX11" fmla="*/ 1291587 w 1397778"/>
                      <a:gd name="connsiteY11" fmla="*/ 567745 h 848304"/>
                      <a:gd name="connsiteX12" fmla="*/ 1397778 w 1397778"/>
                      <a:gd name="connsiteY12" fmla="*/ 639102 h 848304"/>
                      <a:gd name="connsiteX13" fmla="*/ 1291587 w 1397778"/>
                      <a:gd name="connsiteY13" fmla="*/ 710459 h 848304"/>
                      <a:gd name="connsiteX14" fmla="*/ 1373964 w 1397778"/>
                      <a:gd name="connsiteY14" fmla="*/ 804514 h 848304"/>
                      <a:gd name="connsiteX15" fmla="*/ 1251199 w 1397778"/>
                      <a:gd name="connsiteY15" fmla="*/ 848304 h 848304"/>
                      <a:gd name="connsiteX16" fmla="*/ 146579 w 1397778"/>
                      <a:gd name="connsiteY16" fmla="*/ 848304 h 848304"/>
                      <a:gd name="connsiteX17" fmla="*/ 23814 w 1397778"/>
                      <a:gd name="connsiteY17" fmla="*/ 804514 h 848304"/>
                      <a:gd name="connsiteX18" fmla="*/ 106191 w 1397778"/>
                      <a:gd name="connsiteY18" fmla="*/ 710459 h 848304"/>
                      <a:gd name="connsiteX19" fmla="*/ 0 w 1397778"/>
                      <a:gd name="connsiteY19" fmla="*/ 639102 h 848304"/>
                      <a:gd name="connsiteX20" fmla="*/ 106191 w 1397778"/>
                      <a:gd name="connsiteY20" fmla="*/ 567745 h 848304"/>
                      <a:gd name="connsiteX21" fmla="*/ 23814 w 1397778"/>
                      <a:gd name="connsiteY21" fmla="*/ 473690 h 848304"/>
                      <a:gd name="connsiteX22" fmla="*/ 146579 w 1397778"/>
                      <a:gd name="connsiteY22" fmla="*/ 429900 h 848304"/>
                      <a:gd name="connsiteX23" fmla="*/ 93633 w 1397778"/>
                      <a:gd name="connsiteY23" fmla="*/ 319551 h 848304"/>
                      <a:gd name="connsiteX24" fmla="*/ 224612 w 1397778"/>
                      <a:gd name="connsiteY24" fmla="*/ 306308 h 848304"/>
                      <a:gd name="connsiteX25" fmla="*/ 204700 w 1397778"/>
                      <a:gd name="connsiteY25" fmla="*/ 187189 h 848304"/>
                      <a:gd name="connsiteX26" fmla="*/ 334963 w 1397778"/>
                      <a:gd name="connsiteY26" fmla="*/ 205397 h 848304"/>
                      <a:gd name="connsiteX27" fmla="*/ 349445 w 1397778"/>
                      <a:gd name="connsiteY27" fmla="*/ 85623 h 848304"/>
                      <a:gd name="connsiteX28" fmla="*/ 470117 w 1397778"/>
                      <a:gd name="connsiteY28" fmla="*/ 134040 h 848304"/>
                      <a:gd name="connsiteX29" fmla="*/ 518003 w 1397778"/>
                      <a:gd name="connsiteY29" fmla="*/ 21777 h 848304"/>
                      <a:gd name="connsiteX30" fmla="*/ 620856 w 1397778"/>
                      <a:gd name="connsiteY30" fmla="*/ 97106 h 848304"/>
                      <a:gd name="connsiteX31" fmla="*/ 698889 w 1397778"/>
                      <a:gd name="connsiteY31" fmla="*/ 0 h 84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1397778" h="848304">
                        <a:moveTo>
                          <a:pt x="698889" y="0"/>
                        </a:moveTo>
                        <a:lnTo>
                          <a:pt x="776922" y="97106"/>
                        </a:lnTo>
                        <a:lnTo>
                          <a:pt x="879775" y="21777"/>
                        </a:lnTo>
                        <a:lnTo>
                          <a:pt x="927661" y="134040"/>
                        </a:lnTo>
                        <a:lnTo>
                          <a:pt x="1048334" y="85623"/>
                        </a:lnTo>
                        <a:lnTo>
                          <a:pt x="1062815" y="205397"/>
                        </a:lnTo>
                        <a:lnTo>
                          <a:pt x="1193078" y="187189"/>
                        </a:lnTo>
                        <a:lnTo>
                          <a:pt x="1173166" y="306308"/>
                        </a:lnTo>
                        <a:lnTo>
                          <a:pt x="1304145" y="319551"/>
                        </a:lnTo>
                        <a:lnTo>
                          <a:pt x="1251199" y="429900"/>
                        </a:lnTo>
                        <a:lnTo>
                          <a:pt x="1373964" y="473690"/>
                        </a:lnTo>
                        <a:lnTo>
                          <a:pt x="1291587" y="567745"/>
                        </a:lnTo>
                        <a:lnTo>
                          <a:pt x="1397778" y="639102"/>
                        </a:lnTo>
                        <a:lnTo>
                          <a:pt x="1291587" y="710459"/>
                        </a:lnTo>
                        <a:lnTo>
                          <a:pt x="1373964" y="804514"/>
                        </a:lnTo>
                        <a:lnTo>
                          <a:pt x="1251199" y="848304"/>
                        </a:lnTo>
                        <a:lnTo>
                          <a:pt x="146579" y="848304"/>
                        </a:lnTo>
                        <a:lnTo>
                          <a:pt x="23814" y="804514"/>
                        </a:lnTo>
                        <a:lnTo>
                          <a:pt x="106191" y="710459"/>
                        </a:lnTo>
                        <a:lnTo>
                          <a:pt x="0" y="639102"/>
                        </a:lnTo>
                        <a:lnTo>
                          <a:pt x="106191" y="567745"/>
                        </a:lnTo>
                        <a:lnTo>
                          <a:pt x="23814" y="473690"/>
                        </a:lnTo>
                        <a:lnTo>
                          <a:pt x="146579" y="429900"/>
                        </a:lnTo>
                        <a:lnTo>
                          <a:pt x="93633" y="319551"/>
                        </a:lnTo>
                        <a:lnTo>
                          <a:pt x="224612" y="306308"/>
                        </a:lnTo>
                        <a:lnTo>
                          <a:pt x="204700" y="187189"/>
                        </a:lnTo>
                        <a:lnTo>
                          <a:pt x="334963" y="205397"/>
                        </a:lnTo>
                        <a:lnTo>
                          <a:pt x="349445" y="85623"/>
                        </a:lnTo>
                        <a:lnTo>
                          <a:pt x="470117" y="134040"/>
                        </a:lnTo>
                        <a:lnTo>
                          <a:pt x="518003" y="21777"/>
                        </a:lnTo>
                        <a:lnTo>
                          <a:pt x="620856" y="97106"/>
                        </a:lnTo>
                        <a:lnTo>
                          <a:pt x="698889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90" name="グループ化 189">
                    <a:extLst>
                      <a:ext uri="{FF2B5EF4-FFF2-40B4-BE49-F238E27FC236}">
                        <a16:creationId xmlns:a16="http://schemas.microsoft.com/office/drawing/2014/main" id="{FA0FAFB4-5889-F421-5EBE-8E3BB769D3F4}"/>
                      </a:ext>
                    </a:extLst>
                  </p:cNvPr>
                  <p:cNvGrpSpPr/>
                  <p:nvPr/>
                </p:nvGrpSpPr>
                <p:grpSpPr>
                  <a:xfrm>
                    <a:off x="1297904" y="2379247"/>
                    <a:ext cx="1277659" cy="1160106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97" name="グループ化 196">
                      <a:extLst>
                        <a:ext uri="{FF2B5EF4-FFF2-40B4-BE49-F238E27FC236}">
                          <a16:creationId xmlns:a16="http://schemas.microsoft.com/office/drawing/2014/main" id="{AAD799F8-2F6B-2F98-F72C-06F09BDD4757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02" name="円/楕円 489">
                        <a:extLst>
                          <a:ext uri="{FF2B5EF4-FFF2-40B4-BE49-F238E27FC236}">
                            <a16:creationId xmlns:a16="http://schemas.microsoft.com/office/drawing/2014/main" id="{C7E714BD-0B59-C60D-F381-C0C11CA36BB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03" name="円/楕円 490">
                        <a:extLst>
                          <a:ext uri="{FF2B5EF4-FFF2-40B4-BE49-F238E27FC236}">
                            <a16:creationId xmlns:a16="http://schemas.microsoft.com/office/drawing/2014/main" id="{5E4B7AA5-C2EE-9D91-EABC-0FC090EB499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98" name="グループ化 197">
                      <a:extLst>
                        <a:ext uri="{FF2B5EF4-FFF2-40B4-BE49-F238E27FC236}">
                          <a16:creationId xmlns:a16="http://schemas.microsoft.com/office/drawing/2014/main" id="{01D951A3-0D61-AE8F-7B2F-647874661920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00" name="円/楕円 487">
                        <a:extLst>
                          <a:ext uri="{FF2B5EF4-FFF2-40B4-BE49-F238E27FC236}">
                            <a16:creationId xmlns:a16="http://schemas.microsoft.com/office/drawing/2014/main" id="{1E618ED8-5F3B-BC91-2524-AC5F2015E79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01" name="円/楕円 488">
                        <a:extLst>
                          <a:ext uri="{FF2B5EF4-FFF2-40B4-BE49-F238E27FC236}">
                            <a16:creationId xmlns:a16="http://schemas.microsoft.com/office/drawing/2014/main" id="{5BF7CBCB-C2C6-06B4-62D1-D766C60281C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99" name="円/楕円 486">
                      <a:extLst>
                        <a:ext uri="{FF2B5EF4-FFF2-40B4-BE49-F238E27FC236}">
                          <a16:creationId xmlns:a16="http://schemas.microsoft.com/office/drawing/2014/main" id="{D57B7144-AE45-705A-B90E-BCF97EE139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1" name="円/楕円 472">
                    <a:extLst>
                      <a:ext uri="{FF2B5EF4-FFF2-40B4-BE49-F238E27FC236}">
                        <a16:creationId xmlns:a16="http://schemas.microsoft.com/office/drawing/2014/main" id="{824A0A6E-6E6F-CE33-AB67-2C3A8DF54259}"/>
                      </a:ext>
                    </a:extLst>
                  </p:cNvPr>
                  <p:cNvSpPr/>
                  <p:nvPr/>
                </p:nvSpPr>
                <p:spPr>
                  <a:xfrm>
                    <a:off x="1499857" y="2704001"/>
                    <a:ext cx="296131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2" name="円/楕円 473">
                    <a:extLst>
                      <a:ext uri="{FF2B5EF4-FFF2-40B4-BE49-F238E27FC236}">
                        <a16:creationId xmlns:a16="http://schemas.microsoft.com/office/drawing/2014/main" id="{77031025-B885-3FE1-A3B0-C677C9F1FC85}"/>
                      </a:ext>
                    </a:extLst>
                  </p:cNvPr>
                  <p:cNvSpPr/>
                  <p:nvPr/>
                </p:nvSpPr>
                <p:spPr>
                  <a:xfrm>
                    <a:off x="2063644" y="2704001"/>
                    <a:ext cx="296131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93" name="グループ化 192">
                    <a:extLst>
                      <a:ext uri="{FF2B5EF4-FFF2-40B4-BE49-F238E27FC236}">
                        <a16:creationId xmlns:a16="http://schemas.microsoft.com/office/drawing/2014/main" id="{35FBD311-E0C0-89D4-21F6-3A30A56CB2C5}"/>
                      </a:ext>
                    </a:extLst>
                  </p:cNvPr>
                  <p:cNvGrpSpPr/>
                  <p:nvPr/>
                </p:nvGrpSpPr>
                <p:grpSpPr>
                  <a:xfrm>
                    <a:off x="1819207" y="3040652"/>
                    <a:ext cx="240026" cy="203430"/>
                    <a:chOff x="7084627" y="3040652"/>
                    <a:chExt cx="240026" cy="203430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194" name="円/楕円 662">
                      <a:extLst>
                        <a:ext uri="{FF2B5EF4-FFF2-40B4-BE49-F238E27FC236}">
                          <a16:creationId xmlns:a16="http://schemas.microsoft.com/office/drawing/2014/main" id="{4497F057-A111-BA56-658C-7CA846F7BFC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02163"/>
                      <a:ext cx="240026" cy="125443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5" name="フリーフォーム: 図形 194">
                      <a:extLst>
                        <a:ext uri="{FF2B5EF4-FFF2-40B4-BE49-F238E27FC236}">
                          <a16:creationId xmlns:a16="http://schemas.microsoft.com/office/drawing/2014/main" id="{AE1BAC43-9D31-CEF5-7E56-53769199CE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B2EC7348-54F0-CE7F-4CFA-73E92937FAB6}"/>
                    </a:ext>
                  </a:extLst>
                </p:cNvPr>
                <p:cNvSpPr/>
                <p:nvPr/>
              </p:nvSpPr>
              <p:spPr>
                <a:xfrm rot="16200000">
                  <a:off x="4743186" y="4383219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0E798926-1FC4-A179-FBFE-03F0D9C4A33F}"/>
                    </a:ext>
                  </a:extLst>
                </p:cNvPr>
                <p:cNvSpPr/>
                <p:nvPr/>
              </p:nvSpPr>
              <p:spPr>
                <a:xfrm rot="16200000">
                  <a:off x="5331354" y="4383219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8138D2D2-5CD6-DD12-3FAB-AD1884D15DD4}"/>
                    </a:ext>
                  </a:extLst>
                </p:cNvPr>
                <p:cNvSpPr/>
                <p:nvPr/>
              </p:nvSpPr>
              <p:spPr>
                <a:xfrm rot="16200000">
                  <a:off x="5018194" y="4764870"/>
                  <a:ext cx="53747" cy="25734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85" name="グループ化 284">
                <a:extLst>
                  <a:ext uri="{FF2B5EF4-FFF2-40B4-BE49-F238E27FC236}">
                    <a16:creationId xmlns:a16="http://schemas.microsoft.com/office/drawing/2014/main" id="{893F536B-E936-853C-02B3-36F5B5922E61}"/>
                  </a:ext>
                </a:extLst>
              </p:cNvPr>
              <p:cNvGrpSpPr/>
              <p:nvPr/>
            </p:nvGrpSpPr>
            <p:grpSpPr>
              <a:xfrm>
                <a:off x="3613150" y="5246278"/>
                <a:ext cx="2705100" cy="1200559"/>
                <a:chOff x="3613150" y="5235084"/>
                <a:chExt cx="2705100" cy="1211754"/>
              </a:xfrm>
            </p:grpSpPr>
            <p:grpSp>
              <p:nvGrpSpPr>
                <p:cNvPr id="286" name="グループ化 285">
                  <a:extLst>
                    <a:ext uri="{FF2B5EF4-FFF2-40B4-BE49-F238E27FC236}">
                      <a16:creationId xmlns:a16="http://schemas.microsoft.com/office/drawing/2014/main" id="{98D6B774-48F8-3D7C-182F-7F47A3D1BF6D}"/>
                    </a:ext>
                  </a:extLst>
                </p:cNvPr>
                <p:cNvGrpSpPr/>
                <p:nvPr/>
              </p:nvGrpSpPr>
              <p:grpSpPr>
                <a:xfrm>
                  <a:off x="36131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288" name="フリーフォーム: 図形 287">
                    <a:extLst>
                      <a:ext uri="{FF2B5EF4-FFF2-40B4-BE49-F238E27FC236}">
                        <a16:creationId xmlns:a16="http://schemas.microsoft.com/office/drawing/2014/main" id="{F7238E77-E7FC-FD2B-6E7A-11ABDCE038F1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9" name="四角形: 上の 2 つの角を丸める 181">
                    <a:extLst>
                      <a:ext uri="{FF2B5EF4-FFF2-40B4-BE49-F238E27FC236}">
                        <a16:creationId xmlns:a16="http://schemas.microsoft.com/office/drawing/2014/main" id="{CBED9E91-C29D-E686-AC70-B4F60930C481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0" name="四角形: 上の 2 つの角を丸める 181">
                    <a:extLst>
                      <a:ext uri="{FF2B5EF4-FFF2-40B4-BE49-F238E27FC236}">
                        <a16:creationId xmlns:a16="http://schemas.microsoft.com/office/drawing/2014/main" id="{725E73B1-2593-668C-2DA4-525DCEFDDB5E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lgGrid">
                    <a:fgClr>
                      <a:schemeClr val="accent6">
                        <a:lumMod val="60000"/>
                        <a:lumOff val="40000"/>
                      </a:schemeClr>
                    </a:fgClr>
                    <a:bgClr>
                      <a:srgbClr val="006600"/>
                    </a:bgClr>
                  </a:pattFill>
                  <a:ln w="1905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7" name="四角形: 上の 2 つの角を丸める 181">
                  <a:extLst>
                    <a:ext uri="{FF2B5EF4-FFF2-40B4-BE49-F238E27FC236}">
                      <a16:creationId xmlns:a16="http://schemas.microsoft.com/office/drawing/2014/main" id="{C0034039-E5EE-9460-ED91-D1DF39DE9C33}"/>
                    </a:ext>
                  </a:extLst>
                </p:cNvPr>
                <p:cNvSpPr/>
                <p:nvPr/>
              </p:nvSpPr>
              <p:spPr>
                <a:xfrm>
                  <a:off x="3613150" y="5235084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3ED6669A-F7AE-2C19-303F-F8A2C3A6FF9C}"/>
                </a:ext>
              </a:extLst>
            </p:cNvPr>
            <p:cNvGrpSpPr/>
            <p:nvPr/>
          </p:nvGrpSpPr>
          <p:grpSpPr>
            <a:xfrm>
              <a:off x="4264013" y="5168901"/>
              <a:ext cx="256824" cy="235494"/>
              <a:chOff x="1314450" y="2280493"/>
              <a:chExt cx="212372" cy="182066"/>
            </a:xfrm>
          </p:grpSpPr>
          <p:sp>
            <p:nvSpPr>
              <p:cNvPr id="20" name="四角形: 上の 2 つの角を丸める 19">
                <a:extLst>
                  <a:ext uri="{FF2B5EF4-FFF2-40B4-BE49-F238E27FC236}">
                    <a16:creationId xmlns:a16="http://schemas.microsoft.com/office/drawing/2014/main" id="{92E77DC8-2C29-54A2-DC6F-5C5706E6F097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" name="四角形: 上の 2 つの角を丸める 20">
                <a:extLst>
                  <a:ext uri="{FF2B5EF4-FFF2-40B4-BE49-F238E27FC236}">
                    <a16:creationId xmlns:a16="http://schemas.microsoft.com/office/drawing/2014/main" id="{C0F7249C-63D5-2990-B246-A64B79EE182B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四角形: 上の 2 つの角を丸める 25">
                <a:extLst>
                  <a:ext uri="{FF2B5EF4-FFF2-40B4-BE49-F238E27FC236}">
                    <a16:creationId xmlns:a16="http://schemas.microsoft.com/office/drawing/2014/main" id="{2CB62EE3-3F5E-B754-D02A-2785D66FBB63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" name="四角形: 上の 2 つの角を丸める 28">
                <a:extLst>
                  <a:ext uri="{FF2B5EF4-FFF2-40B4-BE49-F238E27FC236}">
                    <a16:creationId xmlns:a16="http://schemas.microsoft.com/office/drawing/2014/main" id="{712B3B1A-9F78-3519-3A92-4E17B543C33E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BE2A90BE-9856-988F-115E-B418DAE16A73}"/>
                </a:ext>
              </a:extLst>
            </p:cNvPr>
            <p:cNvGrpSpPr/>
            <p:nvPr/>
          </p:nvGrpSpPr>
          <p:grpSpPr>
            <a:xfrm flipH="1">
              <a:off x="5356577" y="5168901"/>
              <a:ext cx="256822" cy="235494"/>
              <a:chOff x="1314450" y="2280493"/>
              <a:chExt cx="212372" cy="182066"/>
            </a:xfrm>
          </p:grpSpPr>
          <p:sp>
            <p:nvSpPr>
              <p:cNvPr id="31" name="四角形: 上の 2 つの角を丸める 30">
                <a:extLst>
                  <a:ext uri="{FF2B5EF4-FFF2-40B4-BE49-F238E27FC236}">
                    <a16:creationId xmlns:a16="http://schemas.microsoft.com/office/drawing/2014/main" id="{263771DD-2C61-2F5F-5ECC-09C57D0364B2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5" name="四角形: 上の 2 つの角を丸める 224">
                <a:extLst>
                  <a:ext uri="{FF2B5EF4-FFF2-40B4-BE49-F238E27FC236}">
                    <a16:creationId xmlns:a16="http://schemas.microsoft.com/office/drawing/2014/main" id="{7CA2534F-19FE-25AB-F95F-0A0CF4C931F7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7" name="四角形: 上の 2 つの角を丸める 226">
                <a:extLst>
                  <a:ext uri="{FF2B5EF4-FFF2-40B4-BE49-F238E27FC236}">
                    <a16:creationId xmlns:a16="http://schemas.microsoft.com/office/drawing/2014/main" id="{E301B3D9-4BC5-F26B-F527-BA8063DBC826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4" name="四角形: 上の 2 つの角を丸める 263">
                <a:extLst>
                  <a:ext uri="{FF2B5EF4-FFF2-40B4-BE49-F238E27FC236}">
                    <a16:creationId xmlns:a16="http://schemas.microsoft.com/office/drawing/2014/main" id="{63D06B6E-357C-FCCC-7566-7BB9AD691E2F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96" name="グループ化 395">
              <a:extLst>
                <a:ext uri="{FF2B5EF4-FFF2-40B4-BE49-F238E27FC236}">
                  <a16:creationId xmlns:a16="http://schemas.microsoft.com/office/drawing/2014/main" id="{6E49C3C5-8CA0-978B-B7E1-CC25C5381DFF}"/>
                </a:ext>
              </a:extLst>
            </p:cNvPr>
            <p:cNvGrpSpPr/>
            <p:nvPr/>
          </p:nvGrpSpPr>
          <p:grpSpPr>
            <a:xfrm>
              <a:off x="5427700" y="4582320"/>
              <a:ext cx="209174" cy="164373"/>
              <a:chOff x="2418911" y="4598195"/>
              <a:chExt cx="209174" cy="164373"/>
            </a:xfrm>
          </p:grpSpPr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118443FF-8A50-6720-D58D-ED05C35A29F3}"/>
                  </a:ext>
                </a:extLst>
              </p:cNvPr>
              <p:cNvSpPr/>
              <p:nvPr/>
            </p:nvSpPr>
            <p:spPr>
              <a:xfrm rot="16200000">
                <a:off x="2429610" y="4587497"/>
                <a:ext cx="164372" cy="185770"/>
              </a:xfrm>
              <a:custGeom>
                <a:avLst/>
                <a:gdLst>
                  <a:gd name="connsiteX0" fmla="*/ 164372 w 164372"/>
                  <a:gd name="connsiteY0" fmla="*/ 185770 h 185770"/>
                  <a:gd name="connsiteX1" fmla="*/ 0 w 164372"/>
                  <a:gd name="connsiteY1" fmla="*/ 185770 h 185770"/>
                  <a:gd name="connsiteX2" fmla="*/ 38624 w 164372"/>
                  <a:gd name="connsiteY2" fmla="*/ 0 h 185770"/>
                  <a:gd name="connsiteX3" fmla="*/ 47692 w 164372"/>
                  <a:gd name="connsiteY3" fmla="*/ 2478 h 185770"/>
                  <a:gd name="connsiteX4" fmla="*/ 127741 w 164372"/>
                  <a:gd name="connsiteY4" fmla="*/ 9581 h 185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72" h="185770">
                    <a:moveTo>
                      <a:pt x="164372" y="185770"/>
                    </a:moveTo>
                    <a:lnTo>
                      <a:pt x="0" y="185770"/>
                    </a:lnTo>
                    <a:lnTo>
                      <a:pt x="38624" y="0"/>
                    </a:lnTo>
                    <a:lnTo>
                      <a:pt x="47692" y="2478"/>
                    </a:lnTo>
                    <a:lnTo>
                      <a:pt x="127741" y="9581"/>
                    </a:lnTo>
                    <a:close/>
                  </a:path>
                </a:pathLst>
              </a:cu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楕円 397">
                <a:extLst>
                  <a:ext uri="{FF2B5EF4-FFF2-40B4-BE49-F238E27FC236}">
                    <a16:creationId xmlns:a16="http://schemas.microsoft.com/office/drawing/2014/main" id="{FF39A7A4-A271-45C4-2B24-A09484CE719A}"/>
                  </a:ext>
                </a:extLst>
              </p:cNvPr>
              <p:cNvSpPr/>
              <p:nvPr/>
            </p:nvSpPr>
            <p:spPr>
              <a:xfrm>
                <a:off x="2581277" y="4598195"/>
                <a:ext cx="46808" cy="164371"/>
              </a:xfrm>
              <a:prstGeom prst="ellipse">
                <a:avLst/>
              </a:pr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9" name="グループ化 398">
              <a:extLst>
                <a:ext uri="{FF2B5EF4-FFF2-40B4-BE49-F238E27FC236}">
                  <a16:creationId xmlns:a16="http://schemas.microsoft.com/office/drawing/2014/main" id="{225BC69A-0D9E-B8F8-E9DE-B5C4F926B4C4}"/>
                </a:ext>
              </a:extLst>
            </p:cNvPr>
            <p:cNvGrpSpPr/>
            <p:nvPr/>
          </p:nvGrpSpPr>
          <p:grpSpPr>
            <a:xfrm flipH="1">
              <a:off x="4341850" y="4582320"/>
              <a:ext cx="209174" cy="164373"/>
              <a:chOff x="2418911" y="4598195"/>
              <a:chExt cx="209174" cy="164373"/>
            </a:xfrm>
          </p:grpSpPr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403AE27D-2326-FE82-E167-A6C0CFD36799}"/>
                  </a:ext>
                </a:extLst>
              </p:cNvPr>
              <p:cNvSpPr/>
              <p:nvPr/>
            </p:nvSpPr>
            <p:spPr>
              <a:xfrm rot="16200000">
                <a:off x="2429610" y="4587497"/>
                <a:ext cx="164372" cy="185770"/>
              </a:xfrm>
              <a:custGeom>
                <a:avLst/>
                <a:gdLst>
                  <a:gd name="connsiteX0" fmla="*/ 164372 w 164372"/>
                  <a:gd name="connsiteY0" fmla="*/ 185770 h 185770"/>
                  <a:gd name="connsiteX1" fmla="*/ 0 w 164372"/>
                  <a:gd name="connsiteY1" fmla="*/ 185770 h 185770"/>
                  <a:gd name="connsiteX2" fmla="*/ 38624 w 164372"/>
                  <a:gd name="connsiteY2" fmla="*/ 0 h 185770"/>
                  <a:gd name="connsiteX3" fmla="*/ 47692 w 164372"/>
                  <a:gd name="connsiteY3" fmla="*/ 2478 h 185770"/>
                  <a:gd name="connsiteX4" fmla="*/ 127741 w 164372"/>
                  <a:gd name="connsiteY4" fmla="*/ 9581 h 185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72" h="185770">
                    <a:moveTo>
                      <a:pt x="164372" y="185770"/>
                    </a:moveTo>
                    <a:lnTo>
                      <a:pt x="0" y="185770"/>
                    </a:lnTo>
                    <a:lnTo>
                      <a:pt x="38624" y="0"/>
                    </a:lnTo>
                    <a:lnTo>
                      <a:pt x="47692" y="2478"/>
                    </a:lnTo>
                    <a:lnTo>
                      <a:pt x="127741" y="9581"/>
                    </a:lnTo>
                    <a:close/>
                  </a:path>
                </a:pathLst>
              </a:cu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楕円 400">
                <a:extLst>
                  <a:ext uri="{FF2B5EF4-FFF2-40B4-BE49-F238E27FC236}">
                    <a16:creationId xmlns:a16="http://schemas.microsoft.com/office/drawing/2014/main" id="{C6C98129-DB75-E572-782C-026C6E175C14}"/>
                  </a:ext>
                </a:extLst>
              </p:cNvPr>
              <p:cNvSpPr/>
              <p:nvPr/>
            </p:nvSpPr>
            <p:spPr>
              <a:xfrm>
                <a:off x="2581277" y="4598195"/>
                <a:ext cx="46808" cy="164371"/>
              </a:xfrm>
              <a:prstGeom prst="ellipse">
                <a:avLst/>
              </a:pr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1" name="グループ化 420">
              <a:extLst>
                <a:ext uri="{FF2B5EF4-FFF2-40B4-BE49-F238E27FC236}">
                  <a16:creationId xmlns:a16="http://schemas.microsoft.com/office/drawing/2014/main" id="{EF8ED863-FC51-ED5C-D433-B404FC0F973F}"/>
                </a:ext>
              </a:extLst>
            </p:cNvPr>
            <p:cNvGrpSpPr/>
            <p:nvPr/>
          </p:nvGrpSpPr>
          <p:grpSpPr>
            <a:xfrm rot="21063213">
              <a:off x="5434593" y="3900184"/>
              <a:ext cx="778065" cy="278068"/>
              <a:chOff x="1827172" y="4505865"/>
              <a:chExt cx="711475" cy="181648"/>
            </a:xfrm>
          </p:grpSpPr>
          <p:sp>
            <p:nvSpPr>
              <p:cNvPr id="422" name="テキスト ボックス 421">
                <a:extLst>
                  <a:ext uri="{FF2B5EF4-FFF2-40B4-BE49-F238E27FC236}">
                    <a16:creationId xmlns:a16="http://schemas.microsoft.com/office/drawing/2014/main" id="{170AAE7A-A8B2-AAEB-68E6-9B86B2D99F02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  <p:sp>
            <p:nvSpPr>
              <p:cNvPr id="423" name="テキスト ボックス 422">
                <a:extLst>
                  <a:ext uri="{FF2B5EF4-FFF2-40B4-BE49-F238E27FC236}">
                    <a16:creationId xmlns:a16="http://schemas.microsoft.com/office/drawing/2014/main" id="{823D0746-DBDE-93CD-15D6-69BBAABF80B1}"/>
                  </a:ext>
                </a:extLst>
              </p:cNvPr>
              <p:cNvSpPr txBox="1"/>
              <p:nvPr/>
            </p:nvSpPr>
            <p:spPr>
              <a:xfrm rot="20382159">
                <a:off x="1827172" y="450586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00B0F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</p:grpSp>
      </p:grpSp>
      <p:grpSp>
        <p:nvGrpSpPr>
          <p:cNvPr id="434" name="グループ化 433">
            <a:extLst>
              <a:ext uri="{FF2B5EF4-FFF2-40B4-BE49-F238E27FC236}">
                <a16:creationId xmlns:a16="http://schemas.microsoft.com/office/drawing/2014/main" id="{EDB2382D-FCC6-0CF4-490D-65A6F123D8DB}"/>
              </a:ext>
            </a:extLst>
          </p:cNvPr>
          <p:cNvGrpSpPr/>
          <p:nvPr/>
        </p:nvGrpSpPr>
        <p:grpSpPr>
          <a:xfrm>
            <a:off x="3613150" y="1042685"/>
            <a:ext cx="2705100" cy="2499835"/>
            <a:chOff x="3613150" y="1042685"/>
            <a:chExt cx="2705100" cy="2499835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D7B922E9-9129-C5FD-C5E5-7C6B8F106C41}"/>
                </a:ext>
              </a:extLst>
            </p:cNvPr>
            <p:cNvGrpSpPr/>
            <p:nvPr/>
          </p:nvGrpSpPr>
          <p:grpSpPr>
            <a:xfrm>
              <a:off x="3613150" y="1062038"/>
              <a:ext cx="2705100" cy="2480482"/>
              <a:chOff x="3613150" y="1062038"/>
              <a:chExt cx="2705100" cy="2480482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324E5DA8-3777-FBD4-A589-3B5CC4C30B23}"/>
                  </a:ext>
                </a:extLst>
              </p:cNvPr>
              <p:cNvGrpSpPr/>
              <p:nvPr/>
            </p:nvGrpSpPr>
            <p:grpSpPr>
              <a:xfrm>
                <a:off x="3665537" y="10620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A7F0BEF1-EF03-D0E4-93E4-423475A8674B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27" name="四角形: 上の 2 つの角を丸める 26">
                    <a:extLst>
                      <a:ext uri="{FF2B5EF4-FFF2-40B4-BE49-F238E27FC236}">
                        <a16:creationId xmlns:a16="http://schemas.microsoft.com/office/drawing/2014/main" id="{FC7E0280-1AA9-75AA-1DD9-B3C6E50E57E4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 w="19050">
                    <a:solidFill>
                      <a:schemeClr val="accent1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四角形: 上の 2 つの角を丸める 27">
                    <a:extLst>
                      <a:ext uri="{FF2B5EF4-FFF2-40B4-BE49-F238E27FC236}">
                        <a16:creationId xmlns:a16="http://schemas.microsoft.com/office/drawing/2014/main" id="{BD20FB9E-30C9-0AD5-3700-C28EEA6DCCEB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1D7252F1-0CF2-2933-CC5E-D15FFABEFE41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3FD6D148-EAD9-67DB-C280-83469A1E5895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5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B9379E60-54E5-37FB-AD02-C99343B18485}"/>
                  </a:ext>
                </a:extLst>
              </p:cNvPr>
              <p:cNvGrpSpPr/>
              <p:nvPr/>
            </p:nvGrpSpPr>
            <p:grpSpPr>
              <a:xfrm>
                <a:off x="4291418" y="1091862"/>
                <a:ext cx="1368684" cy="2201680"/>
                <a:chOff x="4210095" y="950745"/>
                <a:chExt cx="1608981" cy="2588227"/>
              </a:xfrm>
            </p:grpSpPr>
            <p:grpSp>
              <p:nvGrpSpPr>
                <p:cNvPr id="124" name="グループ化 123">
                  <a:extLst>
                    <a:ext uri="{FF2B5EF4-FFF2-40B4-BE49-F238E27FC236}">
                      <a16:creationId xmlns:a16="http://schemas.microsoft.com/office/drawing/2014/main" id="{22827D4A-C9D1-3A98-0FE9-6EA8CEBF3E97}"/>
                    </a:ext>
                  </a:extLst>
                </p:cNvPr>
                <p:cNvGrpSpPr/>
                <p:nvPr/>
              </p:nvGrpSpPr>
              <p:grpSpPr>
                <a:xfrm>
                  <a:off x="4210095" y="1962849"/>
                  <a:ext cx="1608981" cy="1576123"/>
                  <a:chOff x="1190640" y="2028261"/>
                  <a:chExt cx="1608981" cy="1511693"/>
                </a:xfrm>
              </p:grpSpPr>
              <p:sp>
                <p:nvSpPr>
                  <p:cNvPr id="142" name="フリーフォーム: 図形 141">
                    <a:extLst>
                      <a:ext uri="{FF2B5EF4-FFF2-40B4-BE49-F238E27FC236}">
                        <a16:creationId xmlns:a16="http://schemas.microsoft.com/office/drawing/2014/main" id="{3E641D6A-0024-53A2-9A55-74807386C5F3}"/>
                      </a:ext>
                    </a:extLst>
                  </p:cNvPr>
                  <p:cNvSpPr/>
                  <p:nvPr/>
                </p:nvSpPr>
                <p:spPr>
                  <a:xfrm flipH="1">
                    <a:off x="2485456" y="2382553"/>
                    <a:ext cx="314165" cy="1157401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4002" h="920697">
                        <a:moveTo>
                          <a:pt x="204002" y="0"/>
                        </a:moveTo>
                        <a:lnTo>
                          <a:pt x="204002" y="916908"/>
                        </a:lnTo>
                        <a:lnTo>
                          <a:pt x="0" y="920697"/>
                        </a:lnTo>
                        <a:cubicBezTo>
                          <a:pt x="0" y="714239"/>
                          <a:pt x="34017" y="511570"/>
                          <a:pt x="64942" y="297535"/>
                        </a:cubicBezTo>
                        <a:cubicBezTo>
                          <a:pt x="64942" y="189083"/>
                          <a:pt x="108901" y="90898"/>
                          <a:pt x="179973" y="19826"/>
                        </a:cubicBezTo>
                        <a:lnTo>
                          <a:pt x="204002" y="0"/>
                        </a:lnTo>
                        <a:close/>
                      </a:path>
                    </a:pathLst>
                  </a:custGeom>
                  <a:pattFill prst="dkVert">
                    <a:fgClr>
                      <a:srgbClr val="00B0F0"/>
                    </a:fgClr>
                    <a:bgClr>
                      <a:schemeClr val="accent1">
                        <a:lumMod val="20000"/>
                        <a:lumOff val="8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3" name="フリーフォーム: 図形 142">
                    <a:extLst>
                      <a:ext uri="{FF2B5EF4-FFF2-40B4-BE49-F238E27FC236}">
                        <a16:creationId xmlns:a16="http://schemas.microsoft.com/office/drawing/2014/main" id="{CB3043AF-EF5D-24EC-6293-BEE9A4F6AAB4}"/>
                      </a:ext>
                    </a:extLst>
                  </p:cNvPr>
                  <p:cNvSpPr/>
                  <p:nvPr/>
                </p:nvSpPr>
                <p:spPr>
                  <a:xfrm>
                    <a:off x="1190640" y="2382553"/>
                    <a:ext cx="314165" cy="1157401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4002" h="920697">
                        <a:moveTo>
                          <a:pt x="204002" y="0"/>
                        </a:moveTo>
                        <a:lnTo>
                          <a:pt x="204002" y="916908"/>
                        </a:lnTo>
                        <a:lnTo>
                          <a:pt x="0" y="920697"/>
                        </a:lnTo>
                        <a:cubicBezTo>
                          <a:pt x="0" y="714239"/>
                          <a:pt x="34017" y="511570"/>
                          <a:pt x="64942" y="297535"/>
                        </a:cubicBezTo>
                        <a:cubicBezTo>
                          <a:pt x="64942" y="189083"/>
                          <a:pt x="108901" y="90898"/>
                          <a:pt x="179973" y="19826"/>
                        </a:cubicBezTo>
                        <a:lnTo>
                          <a:pt x="204002" y="0"/>
                        </a:lnTo>
                        <a:close/>
                      </a:path>
                    </a:pathLst>
                  </a:custGeom>
                  <a:pattFill prst="dkVert">
                    <a:fgClr>
                      <a:srgbClr val="00B0F0"/>
                    </a:fgClr>
                    <a:bgClr>
                      <a:schemeClr val="accent1">
                        <a:lumMod val="20000"/>
                        <a:lumOff val="8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44" name="グループ化 143">
                    <a:extLst>
                      <a:ext uri="{FF2B5EF4-FFF2-40B4-BE49-F238E27FC236}">
                        <a16:creationId xmlns:a16="http://schemas.microsoft.com/office/drawing/2014/main" id="{83F9D6F6-40A6-0EC3-CF49-E14F30234A1D}"/>
                      </a:ext>
                    </a:extLst>
                  </p:cNvPr>
                  <p:cNvGrpSpPr/>
                  <p:nvPr/>
                </p:nvGrpSpPr>
                <p:grpSpPr>
                  <a:xfrm>
                    <a:off x="1387814" y="2028261"/>
                    <a:ext cx="1215686" cy="1506931"/>
                    <a:chOff x="1387814" y="4943989"/>
                    <a:chExt cx="1215686" cy="1506931"/>
                  </a:xfrm>
                </p:grpSpPr>
                <p:sp>
                  <p:nvSpPr>
                    <p:cNvPr id="145" name="片側の 2 つの角を丸めた四角形 144">
                      <a:extLst>
                        <a:ext uri="{FF2B5EF4-FFF2-40B4-BE49-F238E27FC236}">
                          <a16:creationId xmlns:a16="http://schemas.microsoft.com/office/drawing/2014/main" id="{CAADABC1-0423-C2F3-539D-AB2C532D0F5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87814" y="5223466"/>
                      <a:ext cx="1215686" cy="1227454"/>
                    </a:xfrm>
                    <a:prstGeom prst="round2SameRect">
                      <a:avLst>
                        <a:gd name="adj1" fmla="val 22029"/>
                        <a:gd name="adj2" fmla="val 0"/>
                      </a:avLst>
                    </a:prstGeom>
                    <a:pattFill prst="dkVert">
                      <a:fgClr>
                        <a:srgbClr val="00B0F0"/>
                      </a:fgClr>
                      <a:bgClr>
                        <a:schemeClr val="accent1">
                          <a:lumMod val="20000"/>
                          <a:lumOff val="8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6" name="フリーフォーム: 図形 145">
                      <a:extLst>
                        <a:ext uri="{FF2B5EF4-FFF2-40B4-BE49-F238E27FC236}">
                          <a16:creationId xmlns:a16="http://schemas.microsoft.com/office/drawing/2014/main" id="{6FBCAA05-E6F7-01EB-DB86-143EDE1565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11170" y="4943989"/>
                      <a:ext cx="562482" cy="457800"/>
                    </a:xfrm>
                    <a:custGeom>
                      <a:avLst/>
                      <a:gdLst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40006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36411 w 525992"/>
                        <a:gd name="connsiteY8" fmla="*/ 240006 h 3807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25992" h="380772">
                          <a:moveTo>
                            <a:pt x="160641" y="0"/>
                          </a:moveTo>
                          <a:lnTo>
                            <a:pt x="362085" y="0"/>
                          </a:lnTo>
                          <a:lnTo>
                            <a:pt x="386315" y="240006"/>
                          </a:lnTo>
                          <a:lnTo>
                            <a:pt x="519778" y="240006"/>
                          </a:lnTo>
                          <a:lnTo>
                            <a:pt x="525992" y="254756"/>
                          </a:lnTo>
                          <a:cubicBezTo>
                            <a:pt x="525992" y="324353"/>
                            <a:pt x="408245" y="380772"/>
                            <a:pt x="262996" y="380772"/>
                          </a:cubicBezTo>
                          <a:cubicBezTo>
                            <a:pt x="117747" y="380772"/>
                            <a:pt x="0" y="324353"/>
                            <a:pt x="0" y="254756"/>
                          </a:cubicBezTo>
                          <a:lnTo>
                            <a:pt x="6215" y="240006"/>
                          </a:lnTo>
                          <a:lnTo>
                            <a:pt x="136411" y="240006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7" name="二等辺三角形 146">
                      <a:extLst>
                        <a:ext uri="{FF2B5EF4-FFF2-40B4-BE49-F238E27FC236}">
                          <a16:creationId xmlns:a16="http://schemas.microsoft.com/office/drawing/2014/main" id="{1446D1D0-1528-E2AA-7CB2-B511BD40FF4F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811989" y="5326157"/>
                      <a:ext cx="343041" cy="453136"/>
                    </a:xfrm>
                    <a:prstGeom prst="triangle">
                      <a:avLst/>
                    </a:prstGeom>
                    <a:solidFill>
                      <a:schemeClr val="accent1">
                        <a:lumMod val="50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8" name="平行四辺形 833">
                      <a:extLst>
                        <a:ext uri="{FF2B5EF4-FFF2-40B4-BE49-F238E27FC236}">
                          <a16:creationId xmlns:a16="http://schemas.microsoft.com/office/drawing/2014/main" id="{85598778-47A2-2834-4901-C9BBD9D1E585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628775" y="5223466"/>
                      <a:ext cx="385762" cy="862937"/>
                    </a:xfrm>
                    <a:custGeom>
                      <a:avLst/>
                      <a:gdLst>
                        <a:gd name="connsiteX0" fmla="*/ 0 w 411689"/>
                        <a:gd name="connsiteY0" fmla="*/ 708228 h 708228"/>
                        <a:gd name="connsiteX1" fmla="*/ 216474 w 411689"/>
                        <a:gd name="connsiteY1" fmla="*/ 0 h 708228"/>
                        <a:gd name="connsiteX2" fmla="*/ 411689 w 411689"/>
                        <a:gd name="connsiteY2" fmla="*/ 0 h 708228"/>
                        <a:gd name="connsiteX3" fmla="*/ 195215 w 411689"/>
                        <a:gd name="connsiteY3" fmla="*/ 708228 h 708228"/>
                        <a:gd name="connsiteX4" fmla="*/ 0 w 411689"/>
                        <a:gd name="connsiteY4" fmla="*/ 708228 h 708228"/>
                        <a:gd name="connsiteX0" fmla="*/ 0 w 411689"/>
                        <a:gd name="connsiteY0" fmla="*/ 708228 h 708228"/>
                        <a:gd name="connsiteX1" fmla="*/ 216474 w 411689"/>
                        <a:gd name="connsiteY1" fmla="*/ 0 h 708228"/>
                        <a:gd name="connsiteX2" fmla="*/ 411689 w 411689"/>
                        <a:gd name="connsiteY2" fmla="*/ 0 h 708228"/>
                        <a:gd name="connsiteX3" fmla="*/ 195215 w 411689"/>
                        <a:gd name="connsiteY3" fmla="*/ 708228 h 708228"/>
                        <a:gd name="connsiteX4" fmla="*/ 0 w 411689"/>
                        <a:gd name="connsiteY4" fmla="*/ 708228 h 708228"/>
                        <a:gd name="connsiteX0" fmla="*/ 0 w 366446"/>
                        <a:gd name="connsiteY0" fmla="*/ 539160 h 708228"/>
                        <a:gd name="connsiteX1" fmla="*/ 171231 w 366446"/>
                        <a:gd name="connsiteY1" fmla="*/ 0 h 708228"/>
                        <a:gd name="connsiteX2" fmla="*/ 366446 w 366446"/>
                        <a:gd name="connsiteY2" fmla="*/ 0 h 708228"/>
                        <a:gd name="connsiteX3" fmla="*/ 149972 w 366446"/>
                        <a:gd name="connsiteY3" fmla="*/ 708228 h 708228"/>
                        <a:gd name="connsiteX4" fmla="*/ 0 w 366446"/>
                        <a:gd name="connsiteY4" fmla="*/ 539160 h 708228"/>
                        <a:gd name="connsiteX0" fmla="*/ 0 w 366446"/>
                        <a:gd name="connsiteY0" fmla="*/ 539160 h 786809"/>
                        <a:gd name="connsiteX1" fmla="*/ 171231 w 366446"/>
                        <a:gd name="connsiteY1" fmla="*/ 0 h 786809"/>
                        <a:gd name="connsiteX2" fmla="*/ 366446 w 366446"/>
                        <a:gd name="connsiteY2" fmla="*/ 0 h 786809"/>
                        <a:gd name="connsiteX3" fmla="*/ 130922 w 366446"/>
                        <a:gd name="connsiteY3" fmla="*/ 786809 h 786809"/>
                        <a:gd name="connsiteX4" fmla="*/ 0 w 366446"/>
                        <a:gd name="connsiteY4" fmla="*/ 539160 h 7868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66446" h="786809">
                          <a:moveTo>
                            <a:pt x="0" y="539160"/>
                          </a:moveTo>
                          <a:lnTo>
                            <a:pt x="171231" y="0"/>
                          </a:lnTo>
                          <a:lnTo>
                            <a:pt x="366446" y="0"/>
                          </a:lnTo>
                          <a:lnTo>
                            <a:pt x="130922" y="786809"/>
                          </a:lnTo>
                          <a:lnTo>
                            <a:pt x="0" y="539160"/>
                          </a:lnTo>
                          <a:close/>
                        </a:path>
                      </a:pathLst>
                    </a:custGeom>
                    <a:solidFill>
                      <a:schemeClr val="accent5">
                        <a:lumMod val="75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9" name="平行四辺形 148">
                      <a:extLst>
                        <a:ext uri="{FF2B5EF4-FFF2-40B4-BE49-F238E27FC236}">
                          <a16:creationId xmlns:a16="http://schemas.microsoft.com/office/drawing/2014/main" id="{4C7B11E0-210B-054D-3E01-CA720E024C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24010" y="5223466"/>
                      <a:ext cx="646343" cy="1224286"/>
                    </a:xfrm>
                    <a:prstGeom prst="parallelogram">
                      <a:avLst>
                        <a:gd name="adj" fmla="val 67526"/>
                      </a:avLst>
                    </a:prstGeom>
                    <a:solidFill>
                      <a:schemeClr val="accent5">
                        <a:lumMod val="75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125" name="グループ化 124">
                  <a:extLst>
                    <a:ext uri="{FF2B5EF4-FFF2-40B4-BE49-F238E27FC236}">
                      <a16:creationId xmlns:a16="http://schemas.microsoft.com/office/drawing/2014/main" id="{9F9F7620-74ED-E37C-2C9A-6EF3B357E167}"/>
                    </a:ext>
                  </a:extLst>
                </p:cNvPr>
                <p:cNvGrpSpPr/>
                <p:nvPr/>
              </p:nvGrpSpPr>
              <p:grpSpPr>
                <a:xfrm>
                  <a:off x="4352111" y="950745"/>
                  <a:ext cx="1347650" cy="1223656"/>
                  <a:chOff x="1887071" y="220150"/>
                  <a:chExt cx="1277659" cy="1160106"/>
                </a:xfrm>
              </p:grpSpPr>
              <p:sp>
                <p:nvSpPr>
                  <p:cNvPr id="129" name="円/楕円 568">
                    <a:extLst>
                      <a:ext uri="{FF2B5EF4-FFF2-40B4-BE49-F238E27FC236}">
                        <a16:creationId xmlns:a16="http://schemas.microsoft.com/office/drawing/2014/main" id="{C01D5ECF-5130-31EA-13C2-E79A82258874}"/>
                      </a:ext>
                    </a:extLst>
                  </p:cNvPr>
                  <p:cNvSpPr/>
                  <p:nvPr/>
                </p:nvSpPr>
                <p:spPr>
                  <a:xfrm>
                    <a:off x="1926431" y="235745"/>
                    <a:ext cx="1183483" cy="1006038"/>
                  </a:xfrm>
                  <a:prstGeom prst="ellipse">
                    <a:avLst/>
                  </a:prstGeom>
                  <a:pattFill prst="dkHorz">
                    <a:fgClr>
                      <a:sysClr val="window" lastClr="FFFFFF">
                        <a:lumMod val="65000"/>
                      </a:sys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30" name="グループ化 129">
                    <a:extLst>
                      <a:ext uri="{FF2B5EF4-FFF2-40B4-BE49-F238E27FC236}">
                        <a16:creationId xmlns:a16="http://schemas.microsoft.com/office/drawing/2014/main" id="{20AD58AC-0883-F5D2-2548-7F3E93963FE9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1887071" y="710618"/>
                    <a:ext cx="246453" cy="369679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140" name="円/楕円 591">
                      <a:extLst>
                        <a:ext uri="{FF2B5EF4-FFF2-40B4-BE49-F238E27FC236}">
                          <a16:creationId xmlns:a16="http://schemas.microsoft.com/office/drawing/2014/main" id="{811E25A1-90A9-FD80-9D29-9D7A487472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1" name="円/楕円 592">
                      <a:extLst>
                        <a:ext uri="{FF2B5EF4-FFF2-40B4-BE49-F238E27FC236}">
                          <a16:creationId xmlns:a16="http://schemas.microsoft.com/office/drawing/2014/main" id="{5C6F5629-9BB6-C3BA-579D-730C571A26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31" name="グループ化 130">
                    <a:extLst>
                      <a:ext uri="{FF2B5EF4-FFF2-40B4-BE49-F238E27FC236}">
                        <a16:creationId xmlns:a16="http://schemas.microsoft.com/office/drawing/2014/main" id="{C115FEBD-6365-C459-B3F4-2C8265F2632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2918277" y="710618"/>
                    <a:ext cx="246453" cy="369679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138" name="円/楕円 589">
                      <a:extLst>
                        <a:ext uri="{FF2B5EF4-FFF2-40B4-BE49-F238E27FC236}">
                          <a16:creationId xmlns:a16="http://schemas.microsoft.com/office/drawing/2014/main" id="{A1AF660A-BCAC-B3A6-5901-193F4F6818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9" name="円/楕円 590">
                      <a:extLst>
                        <a:ext uri="{FF2B5EF4-FFF2-40B4-BE49-F238E27FC236}">
                          <a16:creationId xmlns:a16="http://schemas.microsoft.com/office/drawing/2014/main" id="{BB8BE7DB-B2DF-8B71-9377-29FEA41E9A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32" name="円/楕円 588">
                    <a:extLst>
                      <a:ext uri="{FF2B5EF4-FFF2-40B4-BE49-F238E27FC236}">
                        <a16:creationId xmlns:a16="http://schemas.microsoft.com/office/drawing/2014/main" id="{51FE3A7D-18BB-AD0B-CBAC-AC4D504A165D}"/>
                      </a:ext>
                    </a:extLst>
                  </p:cNvPr>
                  <p:cNvSpPr/>
                  <p:nvPr/>
                </p:nvSpPr>
                <p:spPr>
                  <a:xfrm>
                    <a:off x="2010296" y="220150"/>
                    <a:ext cx="1031206" cy="1160106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3" name="月 132">
                    <a:extLst>
                      <a:ext uri="{FF2B5EF4-FFF2-40B4-BE49-F238E27FC236}">
                        <a16:creationId xmlns:a16="http://schemas.microsoft.com/office/drawing/2014/main" id="{9BB121A5-721E-1C41-EEAC-202DF3B7241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212054" y="456126"/>
                    <a:ext cx="50070" cy="266530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4" name="月 133">
                    <a:extLst>
                      <a:ext uri="{FF2B5EF4-FFF2-40B4-BE49-F238E27FC236}">
                        <a16:creationId xmlns:a16="http://schemas.microsoft.com/office/drawing/2014/main" id="{68455370-48C3-C116-7326-AE6ED183B4E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803974" y="456127"/>
                    <a:ext cx="50072" cy="266530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5" name="フリーフォーム: 図形 134">
                    <a:extLst>
                      <a:ext uri="{FF2B5EF4-FFF2-40B4-BE49-F238E27FC236}">
                        <a16:creationId xmlns:a16="http://schemas.microsoft.com/office/drawing/2014/main" id="{B661A69F-BE9E-9743-6C52-CEEBB3AF7112}"/>
                      </a:ext>
                    </a:extLst>
                  </p:cNvPr>
                  <p:cNvSpPr/>
                  <p:nvPr/>
                </p:nvSpPr>
                <p:spPr>
                  <a:xfrm>
                    <a:off x="2444294" y="903184"/>
                    <a:ext cx="149146" cy="17032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6" name="円/楕円 27">
                    <a:extLst>
                      <a:ext uri="{FF2B5EF4-FFF2-40B4-BE49-F238E27FC236}">
                        <a16:creationId xmlns:a16="http://schemas.microsoft.com/office/drawing/2014/main" id="{5D550F3E-1B2B-1B27-0D01-9445A9E47490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2226448" y="1111710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7" name="円/楕円 27">
                    <a:extLst>
                      <a:ext uri="{FF2B5EF4-FFF2-40B4-BE49-F238E27FC236}">
                        <a16:creationId xmlns:a16="http://schemas.microsoft.com/office/drawing/2014/main" id="{920D53EF-AE07-5E6E-471C-BA6B38E32D1C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2583635" y="1111711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10F0BF72-133B-C012-BEE2-5C9D56476785}"/>
                    </a:ext>
                  </a:extLst>
                </p:cNvPr>
                <p:cNvSpPr/>
                <p:nvPr/>
              </p:nvSpPr>
              <p:spPr>
                <a:xfrm rot="16200000">
                  <a:off x="4716324" y="1471121"/>
                  <a:ext cx="45719" cy="196970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A01614ED-3E13-1ECB-E8A8-9AF547A2169D}"/>
                    </a:ext>
                  </a:extLst>
                </p:cNvPr>
                <p:cNvSpPr/>
                <p:nvPr/>
              </p:nvSpPr>
              <p:spPr>
                <a:xfrm rot="16200000">
                  <a:off x="5281995" y="1471121"/>
                  <a:ext cx="45719" cy="196970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563B4273-6956-764F-CD00-80A44CAF7692}"/>
                    </a:ext>
                  </a:extLst>
                </p:cNvPr>
                <p:cNvSpPr/>
                <p:nvPr/>
              </p:nvSpPr>
              <p:spPr>
                <a:xfrm rot="16200000">
                  <a:off x="4987714" y="1864882"/>
                  <a:ext cx="53747" cy="22082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2359892A-EB85-F4F8-C996-81B24918A79E}"/>
                  </a:ext>
                </a:extLst>
              </p:cNvPr>
              <p:cNvGrpSpPr/>
              <p:nvPr/>
            </p:nvGrpSpPr>
            <p:grpSpPr>
              <a:xfrm>
                <a:off x="3613150" y="2340076"/>
                <a:ext cx="2705100" cy="1202444"/>
                <a:chOff x="3613150" y="2328863"/>
                <a:chExt cx="2705100" cy="1213657"/>
              </a:xfrm>
            </p:grpSpPr>
            <p:grpSp>
              <p:nvGrpSpPr>
                <p:cNvPr id="270" name="グループ化 269">
                  <a:extLst>
                    <a:ext uri="{FF2B5EF4-FFF2-40B4-BE49-F238E27FC236}">
                      <a16:creationId xmlns:a16="http://schemas.microsoft.com/office/drawing/2014/main" id="{13A87BEA-E5D7-7F7F-55A8-B30651D5122A}"/>
                    </a:ext>
                  </a:extLst>
                </p:cNvPr>
                <p:cNvGrpSpPr/>
                <p:nvPr/>
              </p:nvGrpSpPr>
              <p:grpSpPr>
                <a:xfrm>
                  <a:off x="36131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272" name="フリーフォーム: 図形 271">
                    <a:extLst>
                      <a:ext uri="{FF2B5EF4-FFF2-40B4-BE49-F238E27FC236}">
                        <a16:creationId xmlns:a16="http://schemas.microsoft.com/office/drawing/2014/main" id="{970A9D10-8C7E-C6CD-BE96-890623FD0B61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3" name="四角形: 上の 2 つの角を丸める 181">
                    <a:extLst>
                      <a:ext uri="{FF2B5EF4-FFF2-40B4-BE49-F238E27FC236}">
                        <a16:creationId xmlns:a16="http://schemas.microsoft.com/office/drawing/2014/main" id="{20BC6233-B0D1-6DA1-D7F2-D111BD2348EC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lgConfetti">
                    <a:fgClr>
                      <a:schemeClr val="accent1">
                        <a:lumMod val="40000"/>
                        <a:lumOff val="60000"/>
                      </a:schemeClr>
                    </a:fgClr>
                    <a:bgClr>
                      <a:schemeClr val="accent5">
                        <a:lumMod val="20000"/>
                        <a:lumOff val="80000"/>
                      </a:schemeClr>
                    </a:bgClr>
                  </a:pattFill>
                  <a:ln w="19050">
                    <a:solidFill>
                      <a:schemeClr val="accent1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71" name="四角形: 上の 2 つの角を丸める 181">
                  <a:extLst>
                    <a:ext uri="{FF2B5EF4-FFF2-40B4-BE49-F238E27FC236}">
                      <a16:creationId xmlns:a16="http://schemas.microsoft.com/office/drawing/2014/main" id="{082DDD78-BCB5-F3E0-C844-776F7D161DB6}"/>
                    </a:ext>
                  </a:extLst>
                </p:cNvPr>
                <p:cNvSpPr/>
                <p:nvPr/>
              </p:nvSpPr>
              <p:spPr>
                <a:xfrm>
                  <a:off x="3613150" y="233284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7453F268-B9DE-719F-E3EF-6A780920C2FC}"/>
                </a:ext>
              </a:extLst>
            </p:cNvPr>
            <p:cNvGrpSpPr/>
            <p:nvPr/>
          </p:nvGrpSpPr>
          <p:grpSpPr>
            <a:xfrm>
              <a:off x="4283063" y="2266951"/>
              <a:ext cx="256824" cy="235494"/>
              <a:chOff x="1314450" y="2280493"/>
              <a:chExt cx="212372" cy="182066"/>
            </a:xfrm>
          </p:grpSpPr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B61AEF44-AE45-102D-E8B9-6D39C717C912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D619412A-3459-D6F2-ED42-C64596F2F507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" name="四角形: 上の 2 つの角を丸める 52">
                <a:extLst>
                  <a:ext uri="{FF2B5EF4-FFF2-40B4-BE49-F238E27FC236}">
                    <a16:creationId xmlns:a16="http://schemas.microsoft.com/office/drawing/2014/main" id="{9514E6DC-BE13-FE32-0A45-AED9719875FF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" name="四角形: 上の 2 つの角を丸める 53">
                <a:extLst>
                  <a:ext uri="{FF2B5EF4-FFF2-40B4-BE49-F238E27FC236}">
                    <a16:creationId xmlns:a16="http://schemas.microsoft.com/office/drawing/2014/main" id="{8A467DFD-6E55-9272-E1A0-C0F14D88E5E7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36CAFEDD-EE2E-85DC-811F-1FE7C4FD065A}"/>
                </a:ext>
              </a:extLst>
            </p:cNvPr>
            <p:cNvGrpSpPr/>
            <p:nvPr/>
          </p:nvGrpSpPr>
          <p:grpSpPr>
            <a:xfrm flipH="1">
              <a:off x="5375627" y="2266951"/>
              <a:ext cx="256822" cy="235494"/>
              <a:chOff x="1314450" y="2280493"/>
              <a:chExt cx="212372" cy="182066"/>
            </a:xfrm>
          </p:grpSpPr>
          <p:sp>
            <p:nvSpPr>
              <p:cNvPr id="56" name="四角形: 上の 2 つの角を丸める 55">
                <a:extLst>
                  <a:ext uri="{FF2B5EF4-FFF2-40B4-BE49-F238E27FC236}">
                    <a16:creationId xmlns:a16="http://schemas.microsoft.com/office/drawing/2014/main" id="{25E1AD38-768B-6F94-93BF-6E37A762E345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7" name="四角形: 上の 2 つの角を丸める 296">
                <a:extLst>
                  <a:ext uri="{FF2B5EF4-FFF2-40B4-BE49-F238E27FC236}">
                    <a16:creationId xmlns:a16="http://schemas.microsoft.com/office/drawing/2014/main" id="{D5EBEADE-218A-F6F8-A85C-2F3F8D5CA26F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9" name="四角形: 上の 2 つの角を丸める 298">
                <a:extLst>
                  <a:ext uri="{FF2B5EF4-FFF2-40B4-BE49-F238E27FC236}">
                    <a16:creationId xmlns:a16="http://schemas.microsoft.com/office/drawing/2014/main" id="{27053E61-DD04-BD8E-A49D-35F62ECA9EEF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6" name="四角形: 上の 2 つの角を丸める 305">
                <a:extLst>
                  <a:ext uri="{FF2B5EF4-FFF2-40B4-BE49-F238E27FC236}">
                    <a16:creationId xmlns:a16="http://schemas.microsoft.com/office/drawing/2014/main" id="{474B2F8D-E5DA-4665-E39F-FE2A1DE14C7F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36ED2BEB-6AE8-1841-ACA0-C793FB1C9368}"/>
                </a:ext>
              </a:extLst>
            </p:cNvPr>
            <p:cNvGrpSpPr/>
            <p:nvPr/>
          </p:nvGrpSpPr>
          <p:grpSpPr>
            <a:xfrm>
              <a:off x="5444368" y="1597820"/>
              <a:ext cx="209174" cy="164373"/>
              <a:chOff x="2418911" y="4598195"/>
              <a:chExt cx="209174" cy="164373"/>
            </a:xfrm>
          </p:grpSpPr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0B9AD612-72A8-D418-64E2-D70482754A0F}"/>
                  </a:ext>
                </a:extLst>
              </p:cNvPr>
              <p:cNvSpPr/>
              <p:nvPr/>
            </p:nvSpPr>
            <p:spPr>
              <a:xfrm rot="16200000">
                <a:off x="2429610" y="4587497"/>
                <a:ext cx="164372" cy="185770"/>
              </a:xfrm>
              <a:custGeom>
                <a:avLst/>
                <a:gdLst>
                  <a:gd name="connsiteX0" fmla="*/ 164372 w 164372"/>
                  <a:gd name="connsiteY0" fmla="*/ 185770 h 185770"/>
                  <a:gd name="connsiteX1" fmla="*/ 0 w 164372"/>
                  <a:gd name="connsiteY1" fmla="*/ 185770 h 185770"/>
                  <a:gd name="connsiteX2" fmla="*/ 38624 w 164372"/>
                  <a:gd name="connsiteY2" fmla="*/ 0 h 185770"/>
                  <a:gd name="connsiteX3" fmla="*/ 47692 w 164372"/>
                  <a:gd name="connsiteY3" fmla="*/ 2478 h 185770"/>
                  <a:gd name="connsiteX4" fmla="*/ 127741 w 164372"/>
                  <a:gd name="connsiteY4" fmla="*/ 9581 h 185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72" h="185770">
                    <a:moveTo>
                      <a:pt x="164372" y="185770"/>
                    </a:moveTo>
                    <a:lnTo>
                      <a:pt x="0" y="185770"/>
                    </a:lnTo>
                    <a:lnTo>
                      <a:pt x="38624" y="0"/>
                    </a:lnTo>
                    <a:lnTo>
                      <a:pt x="47692" y="2478"/>
                    </a:lnTo>
                    <a:lnTo>
                      <a:pt x="127741" y="9581"/>
                    </a:lnTo>
                    <a:close/>
                  </a:path>
                </a:pathLst>
              </a:cu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CE0B9129-E078-2597-204D-FB8EC4DBDD9C}"/>
                  </a:ext>
                </a:extLst>
              </p:cNvPr>
              <p:cNvSpPr/>
              <p:nvPr/>
            </p:nvSpPr>
            <p:spPr>
              <a:xfrm>
                <a:off x="2581277" y="4598195"/>
                <a:ext cx="46808" cy="164371"/>
              </a:xfrm>
              <a:prstGeom prst="ellipse">
                <a:avLst/>
              </a:pr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EFFC2ACD-F6CA-4B7B-4E77-5F8AA035FC87}"/>
                </a:ext>
              </a:extLst>
            </p:cNvPr>
            <p:cNvGrpSpPr/>
            <p:nvPr/>
          </p:nvGrpSpPr>
          <p:grpSpPr>
            <a:xfrm flipH="1">
              <a:off x="4310893" y="1597820"/>
              <a:ext cx="209174" cy="164373"/>
              <a:chOff x="2418911" y="4598195"/>
              <a:chExt cx="209174" cy="164373"/>
            </a:xfrm>
          </p:grpSpPr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BF1FEEF9-5206-5050-2711-B00C7D81E409}"/>
                  </a:ext>
                </a:extLst>
              </p:cNvPr>
              <p:cNvSpPr/>
              <p:nvPr/>
            </p:nvSpPr>
            <p:spPr>
              <a:xfrm rot="16200000">
                <a:off x="2429610" y="4587497"/>
                <a:ext cx="164372" cy="185770"/>
              </a:xfrm>
              <a:custGeom>
                <a:avLst/>
                <a:gdLst>
                  <a:gd name="connsiteX0" fmla="*/ 164372 w 164372"/>
                  <a:gd name="connsiteY0" fmla="*/ 185770 h 185770"/>
                  <a:gd name="connsiteX1" fmla="*/ 0 w 164372"/>
                  <a:gd name="connsiteY1" fmla="*/ 185770 h 185770"/>
                  <a:gd name="connsiteX2" fmla="*/ 38624 w 164372"/>
                  <a:gd name="connsiteY2" fmla="*/ 0 h 185770"/>
                  <a:gd name="connsiteX3" fmla="*/ 47692 w 164372"/>
                  <a:gd name="connsiteY3" fmla="*/ 2478 h 185770"/>
                  <a:gd name="connsiteX4" fmla="*/ 127741 w 164372"/>
                  <a:gd name="connsiteY4" fmla="*/ 9581 h 185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72" h="185770">
                    <a:moveTo>
                      <a:pt x="164372" y="185770"/>
                    </a:moveTo>
                    <a:lnTo>
                      <a:pt x="0" y="185770"/>
                    </a:lnTo>
                    <a:lnTo>
                      <a:pt x="38624" y="0"/>
                    </a:lnTo>
                    <a:lnTo>
                      <a:pt x="47692" y="2478"/>
                    </a:lnTo>
                    <a:lnTo>
                      <a:pt x="127741" y="9581"/>
                    </a:lnTo>
                    <a:close/>
                  </a:path>
                </a:pathLst>
              </a:cu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楕円 89">
                <a:extLst>
                  <a:ext uri="{FF2B5EF4-FFF2-40B4-BE49-F238E27FC236}">
                    <a16:creationId xmlns:a16="http://schemas.microsoft.com/office/drawing/2014/main" id="{952876EA-16D8-ED15-9CF5-D440694FE710}"/>
                  </a:ext>
                </a:extLst>
              </p:cNvPr>
              <p:cNvSpPr/>
              <p:nvPr/>
            </p:nvSpPr>
            <p:spPr>
              <a:xfrm>
                <a:off x="2581277" y="4598195"/>
                <a:ext cx="46808" cy="164371"/>
              </a:xfrm>
              <a:prstGeom prst="ellipse">
                <a:avLst/>
              </a:pr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4" name="グループ化 423">
              <a:extLst>
                <a:ext uri="{FF2B5EF4-FFF2-40B4-BE49-F238E27FC236}">
                  <a16:creationId xmlns:a16="http://schemas.microsoft.com/office/drawing/2014/main" id="{D919C41E-2752-9B39-DB5F-99A3A2BD60DD}"/>
                </a:ext>
              </a:extLst>
            </p:cNvPr>
            <p:cNvGrpSpPr/>
            <p:nvPr/>
          </p:nvGrpSpPr>
          <p:grpSpPr>
            <a:xfrm rot="21063213">
              <a:off x="5434594" y="1042685"/>
              <a:ext cx="778065" cy="278068"/>
              <a:chOff x="1827172" y="4505865"/>
              <a:chExt cx="711475" cy="181648"/>
            </a:xfrm>
          </p:grpSpPr>
          <p:sp>
            <p:nvSpPr>
              <p:cNvPr id="425" name="テキスト ボックス 424">
                <a:extLst>
                  <a:ext uri="{FF2B5EF4-FFF2-40B4-BE49-F238E27FC236}">
                    <a16:creationId xmlns:a16="http://schemas.microsoft.com/office/drawing/2014/main" id="{550D7A20-ED71-F20E-FDF4-CFA50685EF55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  <p:sp>
            <p:nvSpPr>
              <p:cNvPr id="426" name="テキスト ボックス 425">
                <a:extLst>
                  <a:ext uri="{FF2B5EF4-FFF2-40B4-BE49-F238E27FC236}">
                    <a16:creationId xmlns:a16="http://schemas.microsoft.com/office/drawing/2014/main" id="{4839B6DA-7C5E-2B8D-E0BC-B2F25FBD154C}"/>
                  </a:ext>
                </a:extLst>
              </p:cNvPr>
              <p:cNvSpPr txBox="1"/>
              <p:nvPr/>
            </p:nvSpPr>
            <p:spPr>
              <a:xfrm rot="20382159">
                <a:off x="1827172" y="450586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00B0F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</p:grpSp>
      </p:grpSp>
      <p:grpSp>
        <p:nvGrpSpPr>
          <p:cNvPr id="436" name="グループ化 435">
            <a:extLst>
              <a:ext uri="{FF2B5EF4-FFF2-40B4-BE49-F238E27FC236}">
                <a16:creationId xmlns:a16="http://schemas.microsoft.com/office/drawing/2014/main" id="{64A8D746-D0DD-8C8F-76CE-01DFED249D1A}"/>
              </a:ext>
            </a:extLst>
          </p:cNvPr>
          <p:cNvGrpSpPr/>
          <p:nvPr/>
        </p:nvGrpSpPr>
        <p:grpSpPr>
          <a:xfrm>
            <a:off x="6559550" y="3900182"/>
            <a:ext cx="2716348" cy="2546655"/>
            <a:chOff x="6559550" y="3900182"/>
            <a:chExt cx="2716348" cy="2546655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844AEF72-63B8-1B49-3E40-61003E452EE1}"/>
                </a:ext>
              </a:extLst>
            </p:cNvPr>
            <p:cNvGrpSpPr/>
            <p:nvPr/>
          </p:nvGrpSpPr>
          <p:grpSpPr>
            <a:xfrm>
              <a:off x="6559550" y="3905791"/>
              <a:ext cx="2705100" cy="2541046"/>
              <a:chOff x="6559550" y="3905791"/>
              <a:chExt cx="2705100" cy="2541046"/>
            </a:xfrm>
          </p:grpSpPr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6167DEFF-FB20-9A1E-6018-4E9C0DC4B672}"/>
                  </a:ext>
                </a:extLst>
              </p:cNvPr>
              <p:cNvGrpSpPr/>
              <p:nvPr/>
            </p:nvGrpSpPr>
            <p:grpSpPr>
              <a:xfrm>
                <a:off x="6611937" y="39703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69" name="グループ化 68">
                  <a:extLst>
                    <a:ext uri="{FF2B5EF4-FFF2-40B4-BE49-F238E27FC236}">
                      <a16:creationId xmlns:a16="http://schemas.microsoft.com/office/drawing/2014/main" id="{6212D8E2-DC18-B503-2299-9511D8DA64CE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73" name="四角形: 上の 2 つの角を丸める 72">
                    <a:extLst>
                      <a:ext uri="{FF2B5EF4-FFF2-40B4-BE49-F238E27FC236}">
                        <a16:creationId xmlns:a16="http://schemas.microsoft.com/office/drawing/2014/main" id="{FB55A7D7-A5BD-31A9-D1B9-7582BBB9C7AA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四角形: 上の 2 つの角を丸める 73">
                    <a:extLst>
                      <a:ext uri="{FF2B5EF4-FFF2-40B4-BE49-F238E27FC236}">
                        <a16:creationId xmlns:a16="http://schemas.microsoft.com/office/drawing/2014/main" id="{9981DA26-2490-C1EB-CF46-AB50E7FF9F86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0" name="四角形: 角を丸くする 69">
                  <a:extLst>
                    <a:ext uri="{FF2B5EF4-FFF2-40B4-BE49-F238E27FC236}">
                      <a16:creationId xmlns:a16="http://schemas.microsoft.com/office/drawing/2014/main" id="{64493278-942C-CEA9-6C3A-2D3B6CC11024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076F1C82-A7E5-3C5C-DDEF-2DB07B507E0F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四角形: 角を丸くする 71">
                  <a:extLst>
                    <a:ext uri="{FF2B5EF4-FFF2-40B4-BE49-F238E27FC236}">
                      <a16:creationId xmlns:a16="http://schemas.microsoft.com/office/drawing/2014/main" id="{98FD7F3A-0073-8CC9-794F-340EBC5D40C7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08BCCF23-91EB-04FC-F4AA-27CD3CB9D319}"/>
                  </a:ext>
                </a:extLst>
              </p:cNvPr>
              <p:cNvGrpSpPr/>
              <p:nvPr/>
            </p:nvGrpSpPr>
            <p:grpSpPr>
              <a:xfrm>
                <a:off x="7285630" y="3905791"/>
                <a:ext cx="1229720" cy="2360118"/>
                <a:chOff x="7177680" y="3676594"/>
                <a:chExt cx="1445620" cy="2774481"/>
              </a:xfrm>
            </p:grpSpPr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0731C08D-E11B-95DB-FFBC-2EF3B4D233C6}"/>
                    </a:ext>
                  </a:extLst>
                </p:cNvPr>
                <p:cNvSpPr/>
                <p:nvPr/>
              </p:nvSpPr>
              <p:spPr>
                <a:xfrm>
                  <a:off x="7768323" y="4829313"/>
                  <a:ext cx="287605" cy="342701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54426 w 519777"/>
                    <a:gd name="connsiteY0" fmla="*/ 0 h 380846"/>
                    <a:gd name="connsiteX1" fmla="*/ 355870 w 519777"/>
                    <a:gd name="connsiteY1" fmla="*/ 0 h 380846"/>
                    <a:gd name="connsiteX2" fmla="*/ 380100 w 519777"/>
                    <a:gd name="connsiteY2" fmla="*/ 240006 h 380846"/>
                    <a:gd name="connsiteX3" fmla="*/ 513563 w 519777"/>
                    <a:gd name="connsiteY3" fmla="*/ 240006 h 380846"/>
                    <a:gd name="connsiteX4" fmla="*/ 519777 w 519777"/>
                    <a:gd name="connsiteY4" fmla="*/ 254756 h 380846"/>
                    <a:gd name="connsiteX5" fmla="*/ 256781 w 519777"/>
                    <a:gd name="connsiteY5" fmla="*/ 380772 h 380846"/>
                    <a:gd name="connsiteX6" fmla="*/ 0 w 519777"/>
                    <a:gd name="connsiteY6" fmla="*/ 240006 h 380846"/>
                    <a:gd name="connsiteX7" fmla="*/ 130196 w 519777"/>
                    <a:gd name="connsiteY7" fmla="*/ 240006 h 380846"/>
                    <a:gd name="connsiteX8" fmla="*/ 154426 w 519777"/>
                    <a:gd name="connsiteY8" fmla="*/ 0 h 380846"/>
                    <a:gd name="connsiteX0" fmla="*/ 24230 w 389581"/>
                    <a:gd name="connsiteY0" fmla="*/ 0 h 380846"/>
                    <a:gd name="connsiteX1" fmla="*/ 225674 w 389581"/>
                    <a:gd name="connsiteY1" fmla="*/ 0 h 380846"/>
                    <a:gd name="connsiteX2" fmla="*/ 249904 w 389581"/>
                    <a:gd name="connsiteY2" fmla="*/ 240006 h 380846"/>
                    <a:gd name="connsiteX3" fmla="*/ 383367 w 389581"/>
                    <a:gd name="connsiteY3" fmla="*/ 240006 h 380846"/>
                    <a:gd name="connsiteX4" fmla="*/ 389581 w 389581"/>
                    <a:gd name="connsiteY4" fmla="*/ 254756 h 380846"/>
                    <a:gd name="connsiteX5" fmla="*/ 126585 w 389581"/>
                    <a:gd name="connsiteY5" fmla="*/ 380772 h 380846"/>
                    <a:gd name="connsiteX6" fmla="*/ 0 w 389581"/>
                    <a:gd name="connsiteY6" fmla="*/ 240006 h 380846"/>
                    <a:gd name="connsiteX7" fmla="*/ 24230 w 389581"/>
                    <a:gd name="connsiteY7" fmla="*/ 0 h 380846"/>
                    <a:gd name="connsiteX0" fmla="*/ 24230 w 383367"/>
                    <a:gd name="connsiteY0" fmla="*/ 0 h 380772"/>
                    <a:gd name="connsiteX1" fmla="*/ 225674 w 383367"/>
                    <a:gd name="connsiteY1" fmla="*/ 0 h 380772"/>
                    <a:gd name="connsiteX2" fmla="*/ 249904 w 383367"/>
                    <a:gd name="connsiteY2" fmla="*/ 240006 h 380772"/>
                    <a:gd name="connsiteX3" fmla="*/ 383367 w 383367"/>
                    <a:gd name="connsiteY3" fmla="*/ 240006 h 380772"/>
                    <a:gd name="connsiteX4" fmla="*/ 126585 w 383367"/>
                    <a:gd name="connsiteY4" fmla="*/ 380772 h 380772"/>
                    <a:gd name="connsiteX5" fmla="*/ 0 w 383367"/>
                    <a:gd name="connsiteY5" fmla="*/ 240006 h 380772"/>
                    <a:gd name="connsiteX6" fmla="*/ 24230 w 383367"/>
                    <a:gd name="connsiteY6" fmla="*/ 0 h 380772"/>
                    <a:gd name="connsiteX0" fmla="*/ 24230 w 249904"/>
                    <a:gd name="connsiteY0" fmla="*/ 0 h 380772"/>
                    <a:gd name="connsiteX1" fmla="*/ 225674 w 249904"/>
                    <a:gd name="connsiteY1" fmla="*/ 0 h 380772"/>
                    <a:gd name="connsiteX2" fmla="*/ 249904 w 249904"/>
                    <a:gd name="connsiteY2" fmla="*/ 240006 h 380772"/>
                    <a:gd name="connsiteX3" fmla="*/ 126585 w 249904"/>
                    <a:gd name="connsiteY3" fmla="*/ 380772 h 380772"/>
                    <a:gd name="connsiteX4" fmla="*/ 0 w 249904"/>
                    <a:gd name="connsiteY4" fmla="*/ 240006 h 380772"/>
                    <a:gd name="connsiteX5" fmla="*/ 24230 w 249904"/>
                    <a:gd name="connsiteY5" fmla="*/ 0 h 380772"/>
                    <a:gd name="connsiteX0" fmla="*/ 24230 w 249904"/>
                    <a:gd name="connsiteY0" fmla="*/ 0 h 240006"/>
                    <a:gd name="connsiteX1" fmla="*/ 225674 w 249904"/>
                    <a:gd name="connsiteY1" fmla="*/ 0 h 240006"/>
                    <a:gd name="connsiteX2" fmla="*/ 249904 w 249904"/>
                    <a:gd name="connsiteY2" fmla="*/ 240006 h 240006"/>
                    <a:gd name="connsiteX3" fmla="*/ 0 w 249904"/>
                    <a:gd name="connsiteY3" fmla="*/ 240006 h 240006"/>
                    <a:gd name="connsiteX4" fmla="*/ 24230 w 249904"/>
                    <a:gd name="connsiteY4" fmla="*/ 0 h 240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9904" h="240006">
                      <a:moveTo>
                        <a:pt x="24230" y="0"/>
                      </a:moveTo>
                      <a:lnTo>
                        <a:pt x="225674" y="0"/>
                      </a:lnTo>
                      <a:lnTo>
                        <a:pt x="249904" y="240006"/>
                      </a:lnTo>
                      <a:lnTo>
                        <a:pt x="0" y="240006"/>
                      </a:lnTo>
                      <a:lnTo>
                        <a:pt x="24230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" name="片側の 2 つの角を丸めた四角形 144">
                  <a:extLst>
                    <a:ext uri="{FF2B5EF4-FFF2-40B4-BE49-F238E27FC236}">
                      <a16:creationId xmlns:a16="http://schemas.microsoft.com/office/drawing/2014/main" id="{141884D9-BB75-23B5-8063-6E113170CC7F}"/>
                    </a:ext>
                  </a:extLst>
                </p:cNvPr>
                <p:cNvSpPr/>
                <p:nvPr/>
              </p:nvSpPr>
              <p:spPr>
                <a:xfrm>
                  <a:off x="7177680" y="5152643"/>
                  <a:ext cx="1445620" cy="1298432"/>
                </a:xfrm>
                <a:prstGeom prst="round2SameRect">
                  <a:avLst>
                    <a:gd name="adj1" fmla="val 34484"/>
                    <a:gd name="adj2" fmla="val 0"/>
                  </a:avLst>
                </a:prstGeom>
                <a:pattFill prst="dkVert">
                  <a:fgClr>
                    <a:schemeClr val="accent1">
                      <a:lumMod val="20000"/>
                      <a:lumOff val="80000"/>
                    </a:schemeClr>
                  </a:fgClr>
                  <a:bgClr>
                    <a:srgbClr val="00B0F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" name="片側の 2 つの角を丸めた四角形 144">
                  <a:extLst>
                    <a:ext uri="{FF2B5EF4-FFF2-40B4-BE49-F238E27FC236}">
                      <a16:creationId xmlns:a16="http://schemas.microsoft.com/office/drawing/2014/main" id="{ADACF1B9-2DFD-C68C-6E50-A93D2F7BCF6A}"/>
                    </a:ext>
                  </a:extLst>
                </p:cNvPr>
                <p:cNvSpPr/>
                <p:nvPr/>
              </p:nvSpPr>
              <p:spPr>
                <a:xfrm>
                  <a:off x="7293707" y="5130087"/>
                  <a:ext cx="1218450" cy="1320987"/>
                </a:xfrm>
                <a:prstGeom prst="round2SameRect">
                  <a:avLst>
                    <a:gd name="adj1" fmla="val 25009"/>
                    <a:gd name="adj2" fmla="val 0"/>
                  </a:avLst>
                </a:prstGeom>
                <a:pattFill prst="dkVert">
                  <a:fgClr>
                    <a:schemeClr val="accent1">
                      <a:lumMod val="20000"/>
                      <a:lumOff val="80000"/>
                    </a:schemeClr>
                  </a:fgClr>
                  <a:bgClr>
                    <a:srgbClr val="00B0F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" name="正方形/長方形 153">
                  <a:extLst>
                    <a:ext uri="{FF2B5EF4-FFF2-40B4-BE49-F238E27FC236}">
                      <a16:creationId xmlns:a16="http://schemas.microsoft.com/office/drawing/2014/main" id="{849CD88A-87BA-FF8F-BF44-3AC0FDB1E799}"/>
                    </a:ext>
                  </a:extLst>
                </p:cNvPr>
                <p:cNvSpPr/>
                <p:nvPr/>
              </p:nvSpPr>
              <p:spPr>
                <a:xfrm>
                  <a:off x="7855664" y="5135171"/>
                  <a:ext cx="94536" cy="1313309"/>
                </a:xfrm>
                <a:prstGeom prst="rect">
                  <a:avLst/>
                </a:prstGeom>
                <a:solidFill>
                  <a:schemeClr val="accent5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55" name="グループ化 154">
                  <a:extLst>
                    <a:ext uri="{FF2B5EF4-FFF2-40B4-BE49-F238E27FC236}">
                      <a16:creationId xmlns:a16="http://schemas.microsoft.com/office/drawing/2014/main" id="{09EC6F45-6B38-F887-7E50-3A3B5A5EC41B}"/>
                    </a:ext>
                  </a:extLst>
                </p:cNvPr>
                <p:cNvGrpSpPr/>
                <p:nvPr/>
              </p:nvGrpSpPr>
              <p:grpSpPr>
                <a:xfrm>
                  <a:off x="7506166" y="5116067"/>
                  <a:ext cx="793533" cy="191636"/>
                  <a:chOff x="7504242" y="2198290"/>
                  <a:chExt cx="793533" cy="191636"/>
                </a:xfrm>
                <a:solidFill>
                  <a:schemeClr val="accent5">
                    <a:lumMod val="75000"/>
                  </a:schemeClr>
                </a:solidFill>
              </p:grpSpPr>
              <p:sp>
                <p:nvSpPr>
                  <p:cNvPr id="178" name="平行四辺形 177">
                    <a:extLst>
                      <a:ext uri="{FF2B5EF4-FFF2-40B4-BE49-F238E27FC236}">
                        <a16:creationId xmlns:a16="http://schemas.microsoft.com/office/drawing/2014/main" id="{0E392A1D-072B-FC6A-16FD-CB541B272BD4}"/>
                      </a:ext>
                    </a:extLst>
                  </p:cNvPr>
                  <p:cNvSpPr/>
                  <p:nvPr/>
                </p:nvSpPr>
                <p:spPr>
                  <a:xfrm>
                    <a:off x="7504242" y="2198290"/>
                    <a:ext cx="399209" cy="191636"/>
                  </a:xfrm>
                  <a:prstGeom prst="parallelogram">
                    <a:avLst>
                      <a:gd name="adj" fmla="val 56367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9" name="平行四辺形 178">
                    <a:extLst>
                      <a:ext uri="{FF2B5EF4-FFF2-40B4-BE49-F238E27FC236}">
                        <a16:creationId xmlns:a16="http://schemas.microsoft.com/office/drawing/2014/main" id="{51BCF9F6-19DC-8172-0F02-146611AC313B}"/>
                      </a:ext>
                    </a:extLst>
                  </p:cNvPr>
                  <p:cNvSpPr/>
                  <p:nvPr/>
                </p:nvSpPr>
                <p:spPr>
                  <a:xfrm flipH="1">
                    <a:off x="7898566" y="2198290"/>
                    <a:ext cx="399209" cy="191636"/>
                  </a:xfrm>
                  <a:prstGeom prst="parallelogram">
                    <a:avLst>
                      <a:gd name="adj" fmla="val 56367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56" name="楕円 155">
                  <a:extLst>
                    <a:ext uri="{FF2B5EF4-FFF2-40B4-BE49-F238E27FC236}">
                      <a16:creationId xmlns:a16="http://schemas.microsoft.com/office/drawing/2014/main" id="{A1B2DEDC-40C0-D58D-35D8-01239D2E472B}"/>
                    </a:ext>
                  </a:extLst>
                </p:cNvPr>
                <p:cNvSpPr/>
                <p:nvPr/>
              </p:nvSpPr>
              <p:spPr>
                <a:xfrm>
                  <a:off x="7869267" y="5411266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7" name="楕円 156">
                  <a:extLst>
                    <a:ext uri="{FF2B5EF4-FFF2-40B4-BE49-F238E27FC236}">
                      <a16:creationId xmlns:a16="http://schemas.microsoft.com/office/drawing/2014/main" id="{7705A43E-E2C8-8438-3110-F42D7ABDEDFA}"/>
                    </a:ext>
                  </a:extLst>
                </p:cNvPr>
                <p:cNvSpPr/>
                <p:nvPr/>
              </p:nvSpPr>
              <p:spPr>
                <a:xfrm>
                  <a:off x="7869267" y="5636889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8" name="楕円 157">
                  <a:extLst>
                    <a:ext uri="{FF2B5EF4-FFF2-40B4-BE49-F238E27FC236}">
                      <a16:creationId xmlns:a16="http://schemas.microsoft.com/office/drawing/2014/main" id="{A36F40B3-49ED-F721-E423-3BB60D562590}"/>
                    </a:ext>
                  </a:extLst>
                </p:cNvPr>
                <p:cNvSpPr/>
                <p:nvPr/>
              </p:nvSpPr>
              <p:spPr>
                <a:xfrm>
                  <a:off x="7869267" y="5862512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9" name="楕円 158">
                  <a:extLst>
                    <a:ext uri="{FF2B5EF4-FFF2-40B4-BE49-F238E27FC236}">
                      <a16:creationId xmlns:a16="http://schemas.microsoft.com/office/drawing/2014/main" id="{10DD53F0-8863-6074-9124-5895A0536FC9}"/>
                    </a:ext>
                  </a:extLst>
                </p:cNvPr>
                <p:cNvSpPr/>
                <p:nvPr/>
              </p:nvSpPr>
              <p:spPr>
                <a:xfrm>
                  <a:off x="7869267" y="6088135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0" name="楕円 159">
                  <a:extLst>
                    <a:ext uri="{FF2B5EF4-FFF2-40B4-BE49-F238E27FC236}">
                      <a16:creationId xmlns:a16="http://schemas.microsoft.com/office/drawing/2014/main" id="{E6A86DE3-78E1-CF63-311F-A28EBA174658}"/>
                    </a:ext>
                  </a:extLst>
                </p:cNvPr>
                <p:cNvSpPr/>
                <p:nvPr/>
              </p:nvSpPr>
              <p:spPr>
                <a:xfrm>
                  <a:off x="7869267" y="6313759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1" name="楕円 160">
                  <a:extLst>
                    <a:ext uri="{FF2B5EF4-FFF2-40B4-BE49-F238E27FC236}">
                      <a16:creationId xmlns:a16="http://schemas.microsoft.com/office/drawing/2014/main" id="{E5BC5C36-7D97-B251-1571-F9EBD136B88F}"/>
                    </a:ext>
                  </a:extLst>
                </p:cNvPr>
                <p:cNvSpPr/>
                <p:nvPr/>
              </p:nvSpPr>
              <p:spPr>
                <a:xfrm>
                  <a:off x="7869267" y="5192191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62" name="グループ化 161">
                  <a:extLst>
                    <a:ext uri="{FF2B5EF4-FFF2-40B4-BE49-F238E27FC236}">
                      <a16:creationId xmlns:a16="http://schemas.microsoft.com/office/drawing/2014/main" id="{7EE62E9B-89D3-485A-8321-FDCDF3AA1901}"/>
                    </a:ext>
                  </a:extLst>
                </p:cNvPr>
                <p:cNvGrpSpPr/>
                <p:nvPr/>
              </p:nvGrpSpPr>
              <p:grpSpPr>
                <a:xfrm>
                  <a:off x="7248013" y="3676594"/>
                  <a:ext cx="1306338" cy="1403518"/>
                  <a:chOff x="3059564" y="2343184"/>
                  <a:chExt cx="1306338" cy="1403518"/>
                </a:xfrm>
              </p:grpSpPr>
              <p:sp>
                <p:nvSpPr>
                  <p:cNvPr id="166" name="フリーフォーム: 図形 165">
                    <a:extLst>
                      <a:ext uri="{FF2B5EF4-FFF2-40B4-BE49-F238E27FC236}">
                        <a16:creationId xmlns:a16="http://schemas.microsoft.com/office/drawing/2014/main" id="{68489058-90FE-F7A5-7580-4F72425784E3}"/>
                      </a:ext>
                    </a:extLst>
                  </p:cNvPr>
                  <p:cNvSpPr/>
                  <p:nvPr/>
                </p:nvSpPr>
                <p:spPr>
                  <a:xfrm>
                    <a:off x="3098183" y="2343184"/>
                    <a:ext cx="1240267" cy="1121822"/>
                  </a:xfrm>
                  <a:custGeom>
                    <a:avLst/>
                    <a:gdLst>
                      <a:gd name="connsiteX0" fmla="*/ 568386 w 1240267"/>
                      <a:gd name="connsiteY0" fmla="*/ 0 h 1121822"/>
                      <a:gd name="connsiteX1" fmla="*/ 789628 w 1240267"/>
                      <a:gd name="connsiteY1" fmla="*/ 44079 h 1121822"/>
                      <a:gd name="connsiteX2" fmla="*/ 861135 w 1240267"/>
                      <a:gd name="connsiteY2" fmla="*/ 82382 h 1121822"/>
                      <a:gd name="connsiteX3" fmla="*/ 882379 w 1240267"/>
                      <a:gd name="connsiteY3" fmla="*/ 79341 h 1121822"/>
                      <a:gd name="connsiteX4" fmla="*/ 1240267 w 1240267"/>
                      <a:gd name="connsiteY4" fmla="*/ 587512 h 1121822"/>
                      <a:gd name="connsiteX5" fmla="*/ 882379 w 1240267"/>
                      <a:gd name="connsiteY5" fmla="*/ 1095683 h 1121822"/>
                      <a:gd name="connsiteX6" fmla="*/ 810252 w 1240267"/>
                      <a:gd name="connsiteY6" fmla="*/ 1085359 h 1121822"/>
                      <a:gd name="connsiteX7" fmla="*/ 791138 w 1240267"/>
                      <a:gd name="connsiteY7" fmla="*/ 1076934 h 1121822"/>
                      <a:gd name="connsiteX8" fmla="*/ 789628 w 1240267"/>
                      <a:gd name="connsiteY8" fmla="*/ 1077743 h 1121822"/>
                      <a:gd name="connsiteX9" fmla="*/ 568386 w 1240267"/>
                      <a:gd name="connsiteY9" fmla="*/ 1121822 h 1121822"/>
                      <a:gd name="connsiteX10" fmla="*/ 0 w 1240267"/>
                      <a:gd name="connsiteY10" fmla="*/ 560911 h 1121822"/>
                      <a:gd name="connsiteX11" fmla="*/ 568386 w 1240267"/>
                      <a:gd name="connsiteY11" fmla="*/ 0 h 1121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240267" h="1121822">
                        <a:moveTo>
                          <a:pt x="568386" y="0"/>
                        </a:moveTo>
                        <a:cubicBezTo>
                          <a:pt x="646864" y="0"/>
                          <a:pt x="721627" y="15695"/>
                          <a:pt x="789628" y="44079"/>
                        </a:cubicBezTo>
                        <a:lnTo>
                          <a:pt x="861135" y="82382"/>
                        </a:lnTo>
                        <a:lnTo>
                          <a:pt x="882379" y="79341"/>
                        </a:lnTo>
                        <a:cubicBezTo>
                          <a:pt x="1080035" y="79341"/>
                          <a:pt x="1240267" y="306857"/>
                          <a:pt x="1240267" y="587512"/>
                        </a:cubicBezTo>
                        <a:cubicBezTo>
                          <a:pt x="1240267" y="868167"/>
                          <a:pt x="1080035" y="1095683"/>
                          <a:pt x="882379" y="1095683"/>
                        </a:cubicBezTo>
                        <a:cubicBezTo>
                          <a:pt x="857672" y="1095683"/>
                          <a:pt x="833550" y="1092128"/>
                          <a:pt x="810252" y="1085359"/>
                        </a:cubicBezTo>
                        <a:lnTo>
                          <a:pt x="791138" y="1076934"/>
                        </a:lnTo>
                        <a:lnTo>
                          <a:pt x="789628" y="1077743"/>
                        </a:lnTo>
                        <a:cubicBezTo>
                          <a:pt x="721627" y="1106127"/>
                          <a:pt x="646864" y="1121822"/>
                          <a:pt x="568386" y="1121822"/>
                        </a:cubicBezTo>
                        <a:cubicBezTo>
                          <a:pt x="254475" y="1121822"/>
                          <a:pt x="0" y="870694"/>
                          <a:pt x="0" y="560911"/>
                        </a:cubicBezTo>
                        <a:cubicBezTo>
                          <a:pt x="0" y="251128"/>
                          <a:pt x="254475" y="0"/>
                          <a:pt x="568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67" name="グループ化 166">
                    <a:extLst>
                      <a:ext uri="{FF2B5EF4-FFF2-40B4-BE49-F238E27FC236}">
                        <a16:creationId xmlns:a16="http://schemas.microsoft.com/office/drawing/2014/main" id="{CBEE36BB-C66B-6C53-9291-75A6EC9E8ADB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3059564" y="2962148"/>
                    <a:ext cx="275134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176" name="円/楕円 620">
                      <a:extLst>
                        <a:ext uri="{FF2B5EF4-FFF2-40B4-BE49-F238E27FC236}">
                          <a16:creationId xmlns:a16="http://schemas.microsoft.com/office/drawing/2014/main" id="{0B95B549-5EA8-5AFF-3080-30F381474B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7" name="円/楕円 621">
                      <a:extLst>
                        <a:ext uri="{FF2B5EF4-FFF2-40B4-BE49-F238E27FC236}">
                          <a16:creationId xmlns:a16="http://schemas.microsoft.com/office/drawing/2014/main" id="{99BB387C-062B-B09E-D8C0-8DB8DF5BA7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8" name="グループ化 167">
                    <a:extLst>
                      <a:ext uri="{FF2B5EF4-FFF2-40B4-BE49-F238E27FC236}">
                        <a16:creationId xmlns:a16="http://schemas.microsoft.com/office/drawing/2014/main" id="{F6E19A5A-8DD6-E529-4B4C-16376EE7947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4090770" y="2962148"/>
                    <a:ext cx="275132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174" name="円/楕円 618">
                      <a:extLst>
                        <a:ext uri="{FF2B5EF4-FFF2-40B4-BE49-F238E27FC236}">
                          <a16:creationId xmlns:a16="http://schemas.microsoft.com/office/drawing/2014/main" id="{C91DC483-5173-779D-16EE-873D24AB8FD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5" name="円/楕円 619">
                      <a:extLst>
                        <a:ext uri="{FF2B5EF4-FFF2-40B4-BE49-F238E27FC236}">
                          <a16:creationId xmlns:a16="http://schemas.microsoft.com/office/drawing/2014/main" id="{2AB2E42B-2871-8A76-32B4-DB4CBEE000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9" name="フリーフォーム: 図形 168">
                    <a:extLst>
                      <a:ext uri="{FF2B5EF4-FFF2-40B4-BE49-F238E27FC236}">
                        <a16:creationId xmlns:a16="http://schemas.microsoft.com/office/drawing/2014/main" id="{A1945222-6369-A195-0D5B-CE7A349FA3A7}"/>
                      </a:ext>
                    </a:extLst>
                  </p:cNvPr>
                  <p:cNvSpPr/>
                  <p:nvPr/>
                </p:nvSpPr>
                <p:spPr>
                  <a:xfrm>
                    <a:off x="3183666" y="2451100"/>
                    <a:ext cx="1058134" cy="1295602"/>
                  </a:xfrm>
                  <a:custGeom>
                    <a:avLst/>
                    <a:gdLst>
                      <a:gd name="connsiteX0" fmla="*/ 515603 w 1031206"/>
                      <a:gd name="connsiteY0" fmla="*/ 0 h 1285260"/>
                      <a:gd name="connsiteX1" fmla="*/ 1031206 w 1031206"/>
                      <a:gd name="connsiteY1" fmla="*/ 619148 h 1285260"/>
                      <a:gd name="connsiteX2" fmla="*/ 803882 w 1031206"/>
                      <a:gd name="connsiteY2" fmla="*/ 1132555 h 1285260"/>
                      <a:gd name="connsiteX3" fmla="*/ 764133 w 1031206"/>
                      <a:gd name="connsiteY3" fmla="*/ 1158463 h 1285260"/>
                      <a:gd name="connsiteX4" fmla="*/ 750039 w 1031206"/>
                      <a:gd name="connsiteY4" fmla="*/ 1187134 h 1285260"/>
                      <a:gd name="connsiteX5" fmla="*/ 515603 w 1031206"/>
                      <a:gd name="connsiteY5" fmla="*/ 1285260 h 1285260"/>
                      <a:gd name="connsiteX6" fmla="*/ 281167 w 1031206"/>
                      <a:gd name="connsiteY6" fmla="*/ 1187134 h 1285260"/>
                      <a:gd name="connsiteX7" fmla="*/ 267074 w 1031206"/>
                      <a:gd name="connsiteY7" fmla="*/ 1158463 h 1285260"/>
                      <a:gd name="connsiteX8" fmla="*/ 227324 w 1031206"/>
                      <a:gd name="connsiteY8" fmla="*/ 1132555 h 1285260"/>
                      <a:gd name="connsiteX9" fmla="*/ 0 w 1031206"/>
                      <a:gd name="connsiteY9" fmla="*/ 619148 h 1285260"/>
                      <a:gd name="connsiteX10" fmla="*/ 515603 w 1031206"/>
                      <a:gd name="connsiteY10" fmla="*/ 0 h 1285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1206" h="1285260">
                        <a:moveTo>
                          <a:pt x="515603" y="0"/>
                        </a:moveTo>
                        <a:cubicBezTo>
                          <a:pt x="800363" y="0"/>
                          <a:pt x="1031206" y="277202"/>
                          <a:pt x="1031206" y="619148"/>
                        </a:cubicBezTo>
                        <a:cubicBezTo>
                          <a:pt x="1031206" y="832864"/>
                          <a:pt x="941033" y="1021290"/>
                          <a:pt x="803882" y="1132555"/>
                        </a:cubicBezTo>
                        <a:lnTo>
                          <a:pt x="764133" y="1158463"/>
                        </a:lnTo>
                        <a:lnTo>
                          <a:pt x="750039" y="1187134"/>
                        </a:lnTo>
                        <a:cubicBezTo>
                          <a:pt x="711414" y="1244798"/>
                          <a:pt x="620992" y="1285260"/>
                          <a:pt x="515603" y="1285260"/>
                        </a:cubicBezTo>
                        <a:cubicBezTo>
                          <a:pt x="410215" y="1285260"/>
                          <a:pt x="319792" y="1244798"/>
                          <a:pt x="281167" y="1187134"/>
                        </a:cubicBezTo>
                        <a:lnTo>
                          <a:pt x="267074" y="1158463"/>
                        </a:lnTo>
                        <a:lnTo>
                          <a:pt x="227324" y="1132555"/>
                        </a:lnTo>
                        <a:cubicBezTo>
                          <a:pt x="90173" y="1021290"/>
                          <a:pt x="0" y="832864"/>
                          <a:pt x="0" y="619148"/>
                        </a:cubicBezTo>
                        <a:cubicBezTo>
                          <a:pt x="0" y="277202"/>
                          <a:pt x="230843" y="0"/>
                          <a:pt x="515603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0" name="月 169">
                    <a:extLst>
                      <a:ext uri="{FF2B5EF4-FFF2-40B4-BE49-F238E27FC236}">
                        <a16:creationId xmlns:a16="http://schemas.microsoft.com/office/drawing/2014/main" id="{A028F96A-089A-A26F-4F62-482BFE0C2A2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375107" y="2724815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1" name="月 170">
                    <a:extLst>
                      <a:ext uri="{FF2B5EF4-FFF2-40B4-BE49-F238E27FC236}">
                        <a16:creationId xmlns:a16="http://schemas.microsoft.com/office/drawing/2014/main" id="{081E1D7E-C552-CA3A-E6AB-01EEE71338C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933493" y="2724816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2" name="フリーフォーム: 図形 171">
                    <a:extLst>
                      <a:ext uri="{FF2B5EF4-FFF2-40B4-BE49-F238E27FC236}">
                        <a16:creationId xmlns:a16="http://schemas.microsoft.com/office/drawing/2014/main" id="{2A9FCB0A-99A9-747A-7C92-469F7490611B}"/>
                      </a:ext>
                    </a:extLst>
                  </p:cNvPr>
                  <p:cNvSpPr/>
                  <p:nvPr/>
                </p:nvSpPr>
                <p:spPr>
                  <a:xfrm>
                    <a:off x="3625596" y="3190875"/>
                    <a:ext cx="159004" cy="245546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3" name="月 172">
                    <a:extLst>
                      <a:ext uri="{FF2B5EF4-FFF2-40B4-BE49-F238E27FC236}">
                        <a16:creationId xmlns:a16="http://schemas.microsoft.com/office/drawing/2014/main" id="{DE84409B-A7F4-AEB4-ED42-E20EBD8BCB57}"/>
                      </a:ext>
                    </a:extLst>
                  </p:cNvPr>
                  <p:cNvSpPr/>
                  <p:nvPr/>
                </p:nvSpPr>
                <p:spPr>
                  <a:xfrm rot="4115980">
                    <a:off x="3397880" y="2142742"/>
                    <a:ext cx="298702" cy="872145"/>
                  </a:xfrm>
                  <a:prstGeom prst="moon">
                    <a:avLst>
                      <a:gd name="adj" fmla="val 62816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94F45AD4-CB3F-AF5F-9421-767EFE6CF1D5}"/>
                    </a:ext>
                  </a:extLst>
                </p:cNvPr>
                <p:cNvSpPr/>
                <p:nvPr/>
              </p:nvSpPr>
              <p:spPr>
                <a:xfrm rot="16200000">
                  <a:off x="7578264" y="4306402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D77E1D7A-9CB7-808C-4225-A2BE164CCA25}"/>
                    </a:ext>
                  </a:extLst>
                </p:cNvPr>
                <p:cNvSpPr/>
                <p:nvPr/>
              </p:nvSpPr>
              <p:spPr>
                <a:xfrm rot="16200000">
                  <a:off x="8166432" y="4306402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52AE833A-5B01-429E-7747-47247A8E4A31}"/>
                    </a:ext>
                  </a:extLst>
                </p:cNvPr>
                <p:cNvSpPr/>
                <p:nvPr/>
              </p:nvSpPr>
              <p:spPr>
                <a:xfrm rot="16200000">
                  <a:off x="7869473" y="4753387"/>
                  <a:ext cx="53747" cy="24460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91" name="グループ化 290">
                <a:extLst>
                  <a:ext uri="{FF2B5EF4-FFF2-40B4-BE49-F238E27FC236}">
                    <a16:creationId xmlns:a16="http://schemas.microsoft.com/office/drawing/2014/main" id="{C2B18158-5C54-B5B9-304F-A7EECDAE029E}"/>
                  </a:ext>
                </a:extLst>
              </p:cNvPr>
              <p:cNvGrpSpPr/>
              <p:nvPr/>
            </p:nvGrpSpPr>
            <p:grpSpPr>
              <a:xfrm>
                <a:off x="6559550" y="5246278"/>
                <a:ext cx="2705100" cy="1200559"/>
                <a:chOff x="6559550" y="5235084"/>
                <a:chExt cx="2705100" cy="1211754"/>
              </a:xfrm>
            </p:grpSpPr>
            <p:grpSp>
              <p:nvGrpSpPr>
                <p:cNvPr id="292" name="グループ化 291">
                  <a:extLst>
                    <a:ext uri="{FF2B5EF4-FFF2-40B4-BE49-F238E27FC236}">
                      <a16:creationId xmlns:a16="http://schemas.microsoft.com/office/drawing/2014/main" id="{30F279BE-048B-B5DE-59AE-E39004EAF1C9}"/>
                    </a:ext>
                  </a:extLst>
                </p:cNvPr>
                <p:cNvGrpSpPr/>
                <p:nvPr/>
              </p:nvGrpSpPr>
              <p:grpSpPr>
                <a:xfrm>
                  <a:off x="65595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294" name="フリーフォーム: 図形 293">
                    <a:extLst>
                      <a:ext uri="{FF2B5EF4-FFF2-40B4-BE49-F238E27FC236}">
                        <a16:creationId xmlns:a16="http://schemas.microsoft.com/office/drawing/2014/main" id="{5C5733E1-68E7-2CA0-17B2-B4686F0BE45B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5" name="四角形: 上の 2 つの角を丸める 181">
                    <a:extLst>
                      <a:ext uri="{FF2B5EF4-FFF2-40B4-BE49-F238E27FC236}">
                        <a16:creationId xmlns:a16="http://schemas.microsoft.com/office/drawing/2014/main" id="{DDD299C2-7B97-8EBC-2A2F-7C43D3901001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6" name="四角形: 上の 2 つの角を丸める 181">
                    <a:extLst>
                      <a:ext uri="{FF2B5EF4-FFF2-40B4-BE49-F238E27FC236}">
                        <a16:creationId xmlns:a16="http://schemas.microsoft.com/office/drawing/2014/main" id="{2AF59D34-6311-2701-3678-6D10FCF6319B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phere">
                    <a:fgClr>
                      <a:schemeClr val="tx2">
                        <a:lumMod val="20000"/>
                        <a:lumOff val="80000"/>
                      </a:schemeClr>
                    </a:fgClr>
                    <a:bgClr>
                      <a:schemeClr val="accent1">
                        <a:lumMod val="60000"/>
                        <a:lumOff val="40000"/>
                      </a:schemeClr>
                    </a:bgClr>
                  </a:pattFill>
                  <a:ln w="19050">
                    <a:solidFill>
                      <a:schemeClr val="accent1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93" name="四角形: 上の 2 つの角を丸める 181">
                  <a:extLst>
                    <a:ext uri="{FF2B5EF4-FFF2-40B4-BE49-F238E27FC236}">
                      <a16:creationId xmlns:a16="http://schemas.microsoft.com/office/drawing/2014/main" id="{275550AC-1976-01E4-92D9-1DF831E73FFE}"/>
                    </a:ext>
                  </a:extLst>
                </p:cNvPr>
                <p:cNvSpPr/>
                <p:nvPr/>
              </p:nvSpPr>
              <p:spPr>
                <a:xfrm>
                  <a:off x="6559550" y="5235084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45F5F11C-4D3F-A50D-C506-13AE82EC4808}"/>
                </a:ext>
              </a:extLst>
            </p:cNvPr>
            <p:cNvGrpSpPr/>
            <p:nvPr/>
          </p:nvGrpSpPr>
          <p:grpSpPr>
            <a:xfrm>
              <a:off x="7231051" y="5168901"/>
              <a:ext cx="256824" cy="235494"/>
              <a:chOff x="1314450" y="2280493"/>
              <a:chExt cx="212372" cy="182066"/>
            </a:xfrm>
          </p:grpSpPr>
          <p:sp>
            <p:nvSpPr>
              <p:cNvPr id="266" name="四角形: 上の 2 つの角を丸める 265">
                <a:extLst>
                  <a:ext uri="{FF2B5EF4-FFF2-40B4-BE49-F238E27FC236}">
                    <a16:creationId xmlns:a16="http://schemas.microsoft.com/office/drawing/2014/main" id="{F627D259-86DA-BD70-AC44-3F6EAD9642C8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7" name="四角形: 上の 2 つの角を丸める 266">
                <a:extLst>
                  <a:ext uri="{FF2B5EF4-FFF2-40B4-BE49-F238E27FC236}">
                    <a16:creationId xmlns:a16="http://schemas.microsoft.com/office/drawing/2014/main" id="{D7BE5E6E-F45C-CC27-0B3F-F63D07F928AB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8" name="四角形: 上の 2 つの角を丸める 267">
                <a:extLst>
                  <a:ext uri="{FF2B5EF4-FFF2-40B4-BE49-F238E27FC236}">
                    <a16:creationId xmlns:a16="http://schemas.microsoft.com/office/drawing/2014/main" id="{EFBF88FA-ABF0-0D35-9C68-04B67C9F0DBF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4" name="四角形: 上の 2 つの角を丸める 273">
                <a:extLst>
                  <a:ext uri="{FF2B5EF4-FFF2-40B4-BE49-F238E27FC236}">
                    <a16:creationId xmlns:a16="http://schemas.microsoft.com/office/drawing/2014/main" id="{663D7766-C834-C29A-DECA-FE4DAC3707DD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75" name="グループ化 274">
              <a:extLst>
                <a:ext uri="{FF2B5EF4-FFF2-40B4-BE49-F238E27FC236}">
                  <a16:creationId xmlns:a16="http://schemas.microsoft.com/office/drawing/2014/main" id="{2D188D12-5A1B-8907-62E5-2639E3BCEB4D}"/>
                </a:ext>
              </a:extLst>
            </p:cNvPr>
            <p:cNvGrpSpPr/>
            <p:nvPr/>
          </p:nvGrpSpPr>
          <p:grpSpPr>
            <a:xfrm flipH="1">
              <a:off x="8323615" y="5168901"/>
              <a:ext cx="256822" cy="235494"/>
              <a:chOff x="1314450" y="2280493"/>
              <a:chExt cx="212372" cy="182066"/>
            </a:xfrm>
          </p:grpSpPr>
          <p:sp>
            <p:nvSpPr>
              <p:cNvPr id="276" name="四角形: 上の 2 つの角を丸める 275">
                <a:extLst>
                  <a:ext uri="{FF2B5EF4-FFF2-40B4-BE49-F238E27FC236}">
                    <a16:creationId xmlns:a16="http://schemas.microsoft.com/office/drawing/2014/main" id="{B1E63A0F-DFFA-D576-4780-CE050DB07CDB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7" name="四角形: 上の 2 つの角を丸める 276">
                <a:extLst>
                  <a:ext uri="{FF2B5EF4-FFF2-40B4-BE49-F238E27FC236}">
                    <a16:creationId xmlns:a16="http://schemas.microsoft.com/office/drawing/2014/main" id="{F04356B1-CC4E-B9A9-52B9-FDAC4219DD8B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8" name="四角形: 上の 2 つの角を丸める 277">
                <a:extLst>
                  <a:ext uri="{FF2B5EF4-FFF2-40B4-BE49-F238E27FC236}">
                    <a16:creationId xmlns:a16="http://schemas.microsoft.com/office/drawing/2014/main" id="{AB9BD502-A159-9049-4B0C-A6B1FB2E241D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" name="四角形: 上の 2 つの角を丸める 31">
                <a:extLst>
                  <a:ext uri="{FF2B5EF4-FFF2-40B4-BE49-F238E27FC236}">
                    <a16:creationId xmlns:a16="http://schemas.microsoft.com/office/drawing/2014/main" id="{6E404E62-2A17-5E0C-061D-E6D267E321A4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07" name="グループ化 406">
              <a:extLst>
                <a:ext uri="{FF2B5EF4-FFF2-40B4-BE49-F238E27FC236}">
                  <a16:creationId xmlns:a16="http://schemas.microsoft.com/office/drawing/2014/main" id="{98B63594-501C-E997-5738-E1C268DAB8D4}"/>
                </a:ext>
              </a:extLst>
            </p:cNvPr>
            <p:cNvGrpSpPr/>
            <p:nvPr/>
          </p:nvGrpSpPr>
          <p:grpSpPr>
            <a:xfrm>
              <a:off x="8336000" y="4531520"/>
              <a:ext cx="209174" cy="164373"/>
              <a:chOff x="2418911" y="4598195"/>
              <a:chExt cx="209174" cy="164373"/>
            </a:xfrm>
          </p:grpSpPr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C59746AF-404B-E913-09A3-9E1BBD7192A8}"/>
                  </a:ext>
                </a:extLst>
              </p:cNvPr>
              <p:cNvSpPr/>
              <p:nvPr/>
            </p:nvSpPr>
            <p:spPr>
              <a:xfrm rot="16200000">
                <a:off x="2429610" y="4587497"/>
                <a:ext cx="164372" cy="185770"/>
              </a:xfrm>
              <a:custGeom>
                <a:avLst/>
                <a:gdLst>
                  <a:gd name="connsiteX0" fmla="*/ 164372 w 164372"/>
                  <a:gd name="connsiteY0" fmla="*/ 185770 h 185770"/>
                  <a:gd name="connsiteX1" fmla="*/ 0 w 164372"/>
                  <a:gd name="connsiteY1" fmla="*/ 185770 h 185770"/>
                  <a:gd name="connsiteX2" fmla="*/ 38624 w 164372"/>
                  <a:gd name="connsiteY2" fmla="*/ 0 h 185770"/>
                  <a:gd name="connsiteX3" fmla="*/ 47692 w 164372"/>
                  <a:gd name="connsiteY3" fmla="*/ 2478 h 185770"/>
                  <a:gd name="connsiteX4" fmla="*/ 127741 w 164372"/>
                  <a:gd name="connsiteY4" fmla="*/ 9581 h 185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72" h="185770">
                    <a:moveTo>
                      <a:pt x="164372" y="185770"/>
                    </a:moveTo>
                    <a:lnTo>
                      <a:pt x="0" y="185770"/>
                    </a:lnTo>
                    <a:lnTo>
                      <a:pt x="38624" y="0"/>
                    </a:lnTo>
                    <a:lnTo>
                      <a:pt x="47692" y="2478"/>
                    </a:lnTo>
                    <a:lnTo>
                      <a:pt x="127741" y="9581"/>
                    </a:lnTo>
                    <a:close/>
                  </a:path>
                </a:pathLst>
              </a:cu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楕円 408">
                <a:extLst>
                  <a:ext uri="{FF2B5EF4-FFF2-40B4-BE49-F238E27FC236}">
                    <a16:creationId xmlns:a16="http://schemas.microsoft.com/office/drawing/2014/main" id="{4DA2C9F9-A1F7-4FE3-197E-BE5708627268}"/>
                  </a:ext>
                </a:extLst>
              </p:cNvPr>
              <p:cNvSpPr/>
              <p:nvPr/>
            </p:nvSpPr>
            <p:spPr>
              <a:xfrm>
                <a:off x="2581277" y="4598195"/>
                <a:ext cx="46808" cy="164371"/>
              </a:xfrm>
              <a:prstGeom prst="ellipse">
                <a:avLst/>
              </a:pr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0" name="グループ化 409">
              <a:extLst>
                <a:ext uri="{FF2B5EF4-FFF2-40B4-BE49-F238E27FC236}">
                  <a16:creationId xmlns:a16="http://schemas.microsoft.com/office/drawing/2014/main" id="{D1971E48-0DB1-1279-A88C-12043AEB87BA}"/>
                </a:ext>
              </a:extLst>
            </p:cNvPr>
            <p:cNvGrpSpPr/>
            <p:nvPr/>
          </p:nvGrpSpPr>
          <p:grpSpPr>
            <a:xfrm flipH="1">
              <a:off x="7250150" y="4531520"/>
              <a:ext cx="209174" cy="164373"/>
              <a:chOff x="2418911" y="4598195"/>
              <a:chExt cx="209174" cy="164373"/>
            </a:xfrm>
          </p:grpSpPr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A10E6EA5-5201-67EC-884C-584CA9C85667}"/>
                  </a:ext>
                </a:extLst>
              </p:cNvPr>
              <p:cNvSpPr/>
              <p:nvPr/>
            </p:nvSpPr>
            <p:spPr>
              <a:xfrm rot="16200000">
                <a:off x="2429610" y="4587497"/>
                <a:ext cx="164372" cy="185770"/>
              </a:xfrm>
              <a:custGeom>
                <a:avLst/>
                <a:gdLst>
                  <a:gd name="connsiteX0" fmla="*/ 164372 w 164372"/>
                  <a:gd name="connsiteY0" fmla="*/ 185770 h 185770"/>
                  <a:gd name="connsiteX1" fmla="*/ 0 w 164372"/>
                  <a:gd name="connsiteY1" fmla="*/ 185770 h 185770"/>
                  <a:gd name="connsiteX2" fmla="*/ 38624 w 164372"/>
                  <a:gd name="connsiteY2" fmla="*/ 0 h 185770"/>
                  <a:gd name="connsiteX3" fmla="*/ 47692 w 164372"/>
                  <a:gd name="connsiteY3" fmla="*/ 2478 h 185770"/>
                  <a:gd name="connsiteX4" fmla="*/ 127741 w 164372"/>
                  <a:gd name="connsiteY4" fmla="*/ 9581 h 185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72" h="185770">
                    <a:moveTo>
                      <a:pt x="164372" y="185770"/>
                    </a:moveTo>
                    <a:lnTo>
                      <a:pt x="0" y="185770"/>
                    </a:lnTo>
                    <a:lnTo>
                      <a:pt x="38624" y="0"/>
                    </a:lnTo>
                    <a:lnTo>
                      <a:pt x="47692" y="2478"/>
                    </a:lnTo>
                    <a:lnTo>
                      <a:pt x="127741" y="9581"/>
                    </a:lnTo>
                    <a:close/>
                  </a:path>
                </a:pathLst>
              </a:cu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楕円 411">
                <a:extLst>
                  <a:ext uri="{FF2B5EF4-FFF2-40B4-BE49-F238E27FC236}">
                    <a16:creationId xmlns:a16="http://schemas.microsoft.com/office/drawing/2014/main" id="{10E92AF7-8018-99C5-C2CF-291143BB864A}"/>
                  </a:ext>
                </a:extLst>
              </p:cNvPr>
              <p:cNvSpPr/>
              <p:nvPr/>
            </p:nvSpPr>
            <p:spPr>
              <a:xfrm>
                <a:off x="2581277" y="4598195"/>
                <a:ext cx="46808" cy="164371"/>
              </a:xfrm>
              <a:prstGeom prst="ellipse">
                <a:avLst/>
              </a:pr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0FC72F69-623C-46F3-764B-8AC3543BADBF}"/>
                </a:ext>
              </a:extLst>
            </p:cNvPr>
            <p:cNvGrpSpPr/>
            <p:nvPr/>
          </p:nvGrpSpPr>
          <p:grpSpPr>
            <a:xfrm rot="21063213">
              <a:off x="8497833" y="3900182"/>
              <a:ext cx="778065" cy="278068"/>
              <a:chOff x="1827172" y="4505865"/>
              <a:chExt cx="711475" cy="181648"/>
            </a:xfrm>
          </p:grpSpPr>
          <p:sp>
            <p:nvSpPr>
              <p:cNvPr id="428" name="テキスト ボックス 427">
                <a:extLst>
                  <a:ext uri="{FF2B5EF4-FFF2-40B4-BE49-F238E27FC236}">
                    <a16:creationId xmlns:a16="http://schemas.microsoft.com/office/drawing/2014/main" id="{0CDCA460-1E19-BA4E-58E0-8F8F5BFF59DF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  <p:sp>
            <p:nvSpPr>
              <p:cNvPr id="429" name="テキスト ボックス 428">
                <a:extLst>
                  <a:ext uri="{FF2B5EF4-FFF2-40B4-BE49-F238E27FC236}">
                    <a16:creationId xmlns:a16="http://schemas.microsoft.com/office/drawing/2014/main" id="{27AE812D-0BF0-1AC9-E352-974F5C1FBE26}"/>
                  </a:ext>
                </a:extLst>
              </p:cNvPr>
              <p:cNvSpPr txBox="1"/>
              <p:nvPr/>
            </p:nvSpPr>
            <p:spPr>
              <a:xfrm rot="20382159">
                <a:off x="1827172" y="450586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00B0F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</p:grpSp>
      </p:grpSp>
      <p:grpSp>
        <p:nvGrpSpPr>
          <p:cNvPr id="435" name="グループ化 434">
            <a:extLst>
              <a:ext uri="{FF2B5EF4-FFF2-40B4-BE49-F238E27FC236}">
                <a16:creationId xmlns:a16="http://schemas.microsoft.com/office/drawing/2014/main" id="{37A41B3F-41FA-11D0-A6C2-95E448A62AE4}"/>
              </a:ext>
            </a:extLst>
          </p:cNvPr>
          <p:cNvGrpSpPr/>
          <p:nvPr/>
        </p:nvGrpSpPr>
        <p:grpSpPr>
          <a:xfrm>
            <a:off x="6559550" y="987291"/>
            <a:ext cx="2705100" cy="2551247"/>
            <a:chOff x="6559550" y="987291"/>
            <a:chExt cx="2705100" cy="2551247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D47958E6-336B-7F31-04DE-30A36DB70B4A}"/>
                </a:ext>
              </a:extLst>
            </p:cNvPr>
            <p:cNvGrpSpPr/>
            <p:nvPr/>
          </p:nvGrpSpPr>
          <p:grpSpPr>
            <a:xfrm>
              <a:off x="6559550" y="987291"/>
              <a:ext cx="2705100" cy="2551247"/>
              <a:chOff x="6559550" y="987291"/>
              <a:chExt cx="2705100" cy="2551247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45493FDF-B093-3965-538D-9F229207051A}"/>
                  </a:ext>
                </a:extLst>
              </p:cNvPr>
              <p:cNvGrpSpPr/>
              <p:nvPr/>
            </p:nvGrpSpPr>
            <p:grpSpPr>
              <a:xfrm>
                <a:off x="6611937" y="1031163"/>
                <a:ext cx="2600326" cy="2105025"/>
                <a:chOff x="6611937" y="1031163"/>
                <a:chExt cx="2600326" cy="2105025"/>
              </a:xfrm>
            </p:grpSpPr>
            <p:grpSp>
              <p:nvGrpSpPr>
                <p:cNvPr id="344" name="グループ化 343">
                  <a:extLst>
                    <a:ext uri="{FF2B5EF4-FFF2-40B4-BE49-F238E27FC236}">
                      <a16:creationId xmlns:a16="http://schemas.microsoft.com/office/drawing/2014/main" id="{A1436B77-5048-DC49-BD57-BA3F756D15AD}"/>
                    </a:ext>
                  </a:extLst>
                </p:cNvPr>
                <p:cNvGrpSpPr/>
                <p:nvPr/>
              </p:nvGrpSpPr>
              <p:grpSpPr>
                <a:xfrm>
                  <a:off x="6611937" y="1031163"/>
                  <a:ext cx="2600326" cy="2105025"/>
                  <a:chOff x="706437" y="1243013"/>
                  <a:chExt cx="2600326" cy="2105025"/>
                </a:xfrm>
              </p:grpSpPr>
              <p:grpSp>
                <p:nvGrpSpPr>
                  <p:cNvPr id="386" name="グループ化 385">
                    <a:extLst>
                      <a:ext uri="{FF2B5EF4-FFF2-40B4-BE49-F238E27FC236}">
                        <a16:creationId xmlns:a16="http://schemas.microsoft.com/office/drawing/2014/main" id="{0DA2E562-7E54-D374-79A7-D854CEA2DAAE}"/>
                      </a:ext>
                    </a:extLst>
                  </p:cNvPr>
                  <p:cNvGrpSpPr/>
                  <p:nvPr/>
                </p:nvGrpSpPr>
                <p:grpSpPr>
                  <a:xfrm>
                    <a:off x="706437" y="1243013"/>
                    <a:ext cx="2600326" cy="2105025"/>
                    <a:chOff x="706437" y="1243013"/>
                    <a:chExt cx="2600326" cy="2105025"/>
                  </a:xfrm>
                </p:grpSpPr>
                <p:sp>
                  <p:nvSpPr>
                    <p:cNvPr id="388" name="四角形: 上の 2 つの角を丸める 387">
                      <a:extLst>
                        <a:ext uri="{FF2B5EF4-FFF2-40B4-BE49-F238E27FC236}">
                          <a16:creationId xmlns:a16="http://schemas.microsoft.com/office/drawing/2014/main" id="{268C5157-6BA7-D66C-0DB5-DA44B686D4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6437" y="1243013"/>
                      <a:ext cx="2600326" cy="2105025"/>
                    </a:xfrm>
                    <a:prstGeom prst="round2SameRect">
                      <a:avLst>
                        <a:gd name="adj1" fmla="val 5227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bg1">
                          <a:lumMod val="8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389" name="四角形: 上の 2 つの角を丸める 388">
                      <a:extLst>
                        <a:ext uri="{FF2B5EF4-FFF2-40B4-BE49-F238E27FC236}">
                          <a16:creationId xmlns:a16="http://schemas.microsoft.com/office/drawing/2014/main" id="{ACA108F9-6047-6B04-3A62-090E1AE7BB0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9937" y="1285875"/>
                      <a:ext cx="2473326" cy="2032604"/>
                    </a:xfrm>
                    <a:prstGeom prst="round2SameRect">
                      <a:avLst>
                        <a:gd name="adj1" fmla="val 3986"/>
                        <a:gd name="adj2" fmla="val 0"/>
                      </a:avLst>
                    </a:prstGeom>
                    <a:solidFill>
                      <a:schemeClr val="bg1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87" name="四角形: 角を丸くする 386">
                    <a:extLst>
                      <a:ext uri="{FF2B5EF4-FFF2-40B4-BE49-F238E27FC236}">
                        <a16:creationId xmlns:a16="http://schemas.microsoft.com/office/drawing/2014/main" id="{AA49C5A6-FF67-187F-B436-179293FE6907}"/>
                      </a:ext>
                    </a:extLst>
                  </p:cNvPr>
                  <p:cNvSpPr/>
                  <p:nvPr/>
                </p:nvSpPr>
                <p:spPr>
                  <a:xfrm>
                    <a:off x="1296987" y="1549497"/>
                    <a:ext cx="1400176" cy="666750"/>
                  </a:xfrm>
                  <a:prstGeom prst="roundRect">
                    <a:avLst/>
                  </a:prstGeom>
                  <a:solidFill>
                    <a:schemeClr val="tx1">
                      <a:alpha val="3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5" name="四角形: 角を丸くする 344">
                  <a:extLst>
                    <a:ext uri="{FF2B5EF4-FFF2-40B4-BE49-F238E27FC236}">
                      <a16:creationId xmlns:a16="http://schemas.microsoft.com/office/drawing/2014/main" id="{4220BD1E-33D4-D24C-4D0A-853DA2402C72}"/>
                    </a:ext>
                  </a:extLst>
                </p:cNvPr>
                <p:cNvSpPr/>
                <p:nvPr/>
              </p:nvSpPr>
              <p:spPr>
                <a:xfrm>
                  <a:off x="7202487" y="1306610"/>
                  <a:ext cx="1400176" cy="666750"/>
                </a:xfrm>
                <a:prstGeom prst="roundRect">
                  <a:avLst/>
                </a:prstGeom>
                <a:gradFill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chemeClr val="accent1">
                        <a:lumMod val="60000"/>
                        <a:lumOff val="40000"/>
                      </a:schemeClr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path path="circle">
                    <a:fillToRect l="50000" t="-80000" r="50000" b="180000"/>
                  </a:path>
                </a:gradFill>
                <a:ln w="1905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528F648F-E3C4-BA12-0005-579F42056A9E}"/>
                  </a:ext>
                </a:extLst>
              </p:cNvPr>
              <p:cNvGrpSpPr/>
              <p:nvPr/>
            </p:nvGrpSpPr>
            <p:grpSpPr>
              <a:xfrm>
                <a:off x="7285630" y="987291"/>
                <a:ext cx="1229720" cy="2292592"/>
                <a:chOff x="7177680" y="838200"/>
                <a:chExt cx="1445620" cy="2695098"/>
              </a:xfrm>
            </p:grpSpPr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99F738B3-B70A-DC53-62FD-BC5607CA7BF0}"/>
                    </a:ext>
                  </a:extLst>
                </p:cNvPr>
                <p:cNvSpPr/>
                <p:nvPr/>
              </p:nvSpPr>
              <p:spPr>
                <a:xfrm>
                  <a:off x="7768323" y="1911536"/>
                  <a:ext cx="287605" cy="342701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54426 w 519777"/>
                    <a:gd name="connsiteY0" fmla="*/ 0 h 380846"/>
                    <a:gd name="connsiteX1" fmla="*/ 355870 w 519777"/>
                    <a:gd name="connsiteY1" fmla="*/ 0 h 380846"/>
                    <a:gd name="connsiteX2" fmla="*/ 380100 w 519777"/>
                    <a:gd name="connsiteY2" fmla="*/ 240006 h 380846"/>
                    <a:gd name="connsiteX3" fmla="*/ 513563 w 519777"/>
                    <a:gd name="connsiteY3" fmla="*/ 240006 h 380846"/>
                    <a:gd name="connsiteX4" fmla="*/ 519777 w 519777"/>
                    <a:gd name="connsiteY4" fmla="*/ 254756 h 380846"/>
                    <a:gd name="connsiteX5" fmla="*/ 256781 w 519777"/>
                    <a:gd name="connsiteY5" fmla="*/ 380772 h 380846"/>
                    <a:gd name="connsiteX6" fmla="*/ 0 w 519777"/>
                    <a:gd name="connsiteY6" fmla="*/ 240006 h 380846"/>
                    <a:gd name="connsiteX7" fmla="*/ 130196 w 519777"/>
                    <a:gd name="connsiteY7" fmla="*/ 240006 h 380846"/>
                    <a:gd name="connsiteX8" fmla="*/ 154426 w 519777"/>
                    <a:gd name="connsiteY8" fmla="*/ 0 h 380846"/>
                    <a:gd name="connsiteX0" fmla="*/ 24230 w 389581"/>
                    <a:gd name="connsiteY0" fmla="*/ 0 h 380846"/>
                    <a:gd name="connsiteX1" fmla="*/ 225674 w 389581"/>
                    <a:gd name="connsiteY1" fmla="*/ 0 h 380846"/>
                    <a:gd name="connsiteX2" fmla="*/ 249904 w 389581"/>
                    <a:gd name="connsiteY2" fmla="*/ 240006 h 380846"/>
                    <a:gd name="connsiteX3" fmla="*/ 383367 w 389581"/>
                    <a:gd name="connsiteY3" fmla="*/ 240006 h 380846"/>
                    <a:gd name="connsiteX4" fmla="*/ 389581 w 389581"/>
                    <a:gd name="connsiteY4" fmla="*/ 254756 h 380846"/>
                    <a:gd name="connsiteX5" fmla="*/ 126585 w 389581"/>
                    <a:gd name="connsiteY5" fmla="*/ 380772 h 380846"/>
                    <a:gd name="connsiteX6" fmla="*/ 0 w 389581"/>
                    <a:gd name="connsiteY6" fmla="*/ 240006 h 380846"/>
                    <a:gd name="connsiteX7" fmla="*/ 24230 w 389581"/>
                    <a:gd name="connsiteY7" fmla="*/ 0 h 380846"/>
                    <a:gd name="connsiteX0" fmla="*/ 24230 w 383367"/>
                    <a:gd name="connsiteY0" fmla="*/ 0 h 380772"/>
                    <a:gd name="connsiteX1" fmla="*/ 225674 w 383367"/>
                    <a:gd name="connsiteY1" fmla="*/ 0 h 380772"/>
                    <a:gd name="connsiteX2" fmla="*/ 249904 w 383367"/>
                    <a:gd name="connsiteY2" fmla="*/ 240006 h 380772"/>
                    <a:gd name="connsiteX3" fmla="*/ 383367 w 383367"/>
                    <a:gd name="connsiteY3" fmla="*/ 240006 h 380772"/>
                    <a:gd name="connsiteX4" fmla="*/ 126585 w 383367"/>
                    <a:gd name="connsiteY4" fmla="*/ 380772 h 380772"/>
                    <a:gd name="connsiteX5" fmla="*/ 0 w 383367"/>
                    <a:gd name="connsiteY5" fmla="*/ 240006 h 380772"/>
                    <a:gd name="connsiteX6" fmla="*/ 24230 w 383367"/>
                    <a:gd name="connsiteY6" fmla="*/ 0 h 380772"/>
                    <a:gd name="connsiteX0" fmla="*/ 24230 w 249904"/>
                    <a:gd name="connsiteY0" fmla="*/ 0 h 380772"/>
                    <a:gd name="connsiteX1" fmla="*/ 225674 w 249904"/>
                    <a:gd name="connsiteY1" fmla="*/ 0 h 380772"/>
                    <a:gd name="connsiteX2" fmla="*/ 249904 w 249904"/>
                    <a:gd name="connsiteY2" fmla="*/ 240006 h 380772"/>
                    <a:gd name="connsiteX3" fmla="*/ 126585 w 249904"/>
                    <a:gd name="connsiteY3" fmla="*/ 380772 h 380772"/>
                    <a:gd name="connsiteX4" fmla="*/ 0 w 249904"/>
                    <a:gd name="connsiteY4" fmla="*/ 240006 h 380772"/>
                    <a:gd name="connsiteX5" fmla="*/ 24230 w 249904"/>
                    <a:gd name="connsiteY5" fmla="*/ 0 h 380772"/>
                    <a:gd name="connsiteX0" fmla="*/ 24230 w 249904"/>
                    <a:gd name="connsiteY0" fmla="*/ 0 h 240006"/>
                    <a:gd name="connsiteX1" fmla="*/ 225674 w 249904"/>
                    <a:gd name="connsiteY1" fmla="*/ 0 h 240006"/>
                    <a:gd name="connsiteX2" fmla="*/ 249904 w 249904"/>
                    <a:gd name="connsiteY2" fmla="*/ 240006 h 240006"/>
                    <a:gd name="connsiteX3" fmla="*/ 0 w 249904"/>
                    <a:gd name="connsiteY3" fmla="*/ 240006 h 240006"/>
                    <a:gd name="connsiteX4" fmla="*/ 24230 w 249904"/>
                    <a:gd name="connsiteY4" fmla="*/ 0 h 240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9904" h="240006">
                      <a:moveTo>
                        <a:pt x="24230" y="0"/>
                      </a:moveTo>
                      <a:lnTo>
                        <a:pt x="225674" y="0"/>
                      </a:lnTo>
                      <a:lnTo>
                        <a:pt x="249904" y="240006"/>
                      </a:lnTo>
                      <a:lnTo>
                        <a:pt x="0" y="240006"/>
                      </a:lnTo>
                      <a:lnTo>
                        <a:pt x="24230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5" name="片側の 2 つの角を丸めた四角形 144">
                  <a:extLst>
                    <a:ext uri="{FF2B5EF4-FFF2-40B4-BE49-F238E27FC236}">
                      <a16:creationId xmlns:a16="http://schemas.microsoft.com/office/drawing/2014/main" id="{DA7210C0-E9FE-3681-B148-F32964196B8D}"/>
                    </a:ext>
                  </a:extLst>
                </p:cNvPr>
                <p:cNvSpPr/>
                <p:nvPr/>
              </p:nvSpPr>
              <p:spPr>
                <a:xfrm>
                  <a:off x="7177680" y="2234866"/>
                  <a:ext cx="1445620" cy="1298432"/>
                </a:xfrm>
                <a:prstGeom prst="round2SameRect">
                  <a:avLst>
                    <a:gd name="adj1" fmla="val 34484"/>
                    <a:gd name="adj2" fmla="val 0"/>
                  </a:avLst>
                </a:prstGeom>
                <a:pattFill prst="lgCheck">
                  <a:fgClr>
                    <a:schemeClr val="accent4">
                      <a:lumMod val="5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36" name="グループ化 235">
                  <a:extLst>
                    <a:ext uri="{FF2B5EF4-FFF2-40B4-BE49-F238E27FC236}">
                      <a16:creationId xmlns:a16="http://schemas.microsoft.com/office/drawing/2014/main" id="{F2DFE20A-2F4A-7ADA-E0E7-521A4CB0910C}"/>
                    </a:ext>
                  </a:extLst>
                </p:cNvPr>
                <p:cNvGrpSpPr/>
                <p:nvPr/>
              </p:nvGrpSpPr>
              <p:grpSpPr>
                <a:xfrm>
                  <a:off x="7238074" y="838200"/>
                  <a:ext cx="1329717" cy="1288749"/>
                  <a:chOff x="7238074" y="838200"/>
                  <a:chExt cx="1329717" cy="1288749"/>
                </a:xfrm>
              </p:grpSpPr>
              <p:sp>
                <p:nvSpPr>
                  <p:cNvPr id="248" name="フリーフォーム 540">
                    <a:extLst>
                      <a:ext uri="{FF2B5EF4-FFF2-40B4-BE49-F238E27FC236}">
                        <a16:creationId xmlns:a16="http://schemas.microsoft.com/office/drawing/2014/main" id="{D7BB783C-FF7A-3555-F10B-1125937D4444}"/>
                      </a:ext>
                    </a:extLst>
                  </p:cNvPr>
                  <p:cNvSpPr/>
                  <p:nvPr/>
                </p:nvSpPr>
                <p:spPr>
                  <a:xfrm>
                    <a:off x="7290497" y="838200"/>
                    <a:ext cx="1217551" cy="978545"/>
                  </a:xfrm>
                  <a:custGeom>
                    <a:avLst/>
                    <a:gdLst>
                      <a:gd name="connsiteX0" fmla="*/ 328111 w 816502"/>
                      <a:gd name="connsiteY0" fmla="*/ 0 h 656222"/>
                      <a:gd name="connsiteX1" fmla="*/ 455827 w 816502"/>
                      <a:gd name="connsiteY1" fmla="*/ 25785 h 656222"/>
                      <a:gd name="connsiteX2" fmla="*/ 492925 w 816502"/>
                      <a:gd name="connsiteY2" fmla="*/ 45920 h 656222"/>
                      <a:gd name="connsiteX3" fmla="*/ 510467 w 816502"/>
                      <a:gd name="connsiteY3" fmla="*/ 44152 h 656222"/>
                      <a:gd name="connsiteX4" fmla="*/ 816502 w 816502"/>
                      <a:gd name="connsiteY4" fmla="*/ 350187 h 656222"/>
                      <a:gd name="connsiteX5" fmla="*/ 510467 w 816502"/>
                      <a:gd name="connsiteY5" fmla="*/ 656222 h 656222"/>
                      <a:gd name="connsiteX6" fmla="*/ 448791 w 816502"/>
                      <a:gd name="connsiteY6" fmla="*/ 650005 h 656222"/>
                      <a:gd name="connsiteX7" fmla="*/ 420791 w 816502"/>
                      <a:gd name="connsiteY7" fmla="*/ 641313 h 656222"/>
                      <a:gd name="connsiteX8" fmla="*/ 394237 w 816502"/>
                      <a:gd name="connsiteY8" fmla="*/ 649556 h 656222"/>
                      <a:gd name="connsiteX9" fmla="*/ 328111 w 816502"/>
                      <a:gd name="connsiteY9" fmla="*/ 656222 h 656222"/>
                      <a:gd name="connsiteX10" fmla="*/ 0 w 816502"/>
                      <a:gd name="connsiteY10" fmla="*/ 328111 h 656222"/>
                      <a:gd name="connsiteX11" fmla="*/ 328111 w 816502"/>
                      <a:gd name="connsiteY11" fmla="*/ 0 h 656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16502" h="656222">
                        <a:moveTo>
                          <a:pt x="328111" y="0"/>
                        </a:moveTo>
                        <a:cubicBezTo>
                          <a:pt x="373414" y="0"/>
                          <a:pt x="416572" y="9181"/>
                          <a:pt x="455827" y="25785"/>
                        </a:cubicBezTo>
                        <a:lnTo>
                          <a:pt x="492925" y="45920"/>
                        </a:lnTo>
                        <a:lnTo>
                          <a:pt x="510467" y="44152"/>
                        </a:lnTo>
                        <a:cubicBezTo>
                          <a:pt x="679485" y="44152"/>
                          <a:pt x="816502" y="181169"/>
                          <a:pt x="816502" y="350187"/>
                        </a:cubicBezTo>
                        <a:cubicBezTo>
                          <a:pt x="816502" y="519205"/>
                          <a:pt x="679485" y="656222"/>
                          <a:pt x="510467" y="656222"/>
                        </a:cubicBezTo>
                        <a:cubicBezTo>
                          <a:pt x="489340" y="656222"/>
                          <a:pt x="468713" y="654081"/>
                          <a:pt x="448791" y="650005"/>
                        </a:cubicBezTo>
                        <a:lnTo>
                          <a:pt x="420791" y="641313"/>
                        </a:lnTo>
                        <a:lnTo>
                          <a:pt x="394237" y="649556"/>
                        </a:lnTo>
                        <a:cubicBezTo>
                          <a:pt x="372878" y="653927"/>
                          <a:pt x="350763" y="656222"/>
                          <a:pt x="328111" y="656222"/>
                        </a:cubicBezTo>
                        <a:cubicBezTo>
                          <a:pt x="146900" y="656222"/>
                          <a:pt x="0" y="509322"/>
                          <a:pt x="0" y="328111"/>
                        </a:cubicBezTo>
                        <a:cubicBezTo>
                          <a:pt x="0" y="146900"/>
                          <a:pt x="146900" y="0"/>
                          <a:pt x="328111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49" name="グループ化 248">
                    <a:extLst>
                      <a:ext uri="{FF2B5EF4-FFF2-40B4-BE49-F238E27FC236}">
                        <a16:creationId xmlns:a16="http://schemas.microsoft.com/office/drawing/2014/main" id="{315B5FD8-45A1-F334-B9A6-B261532753B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7238074" y="1430027"/>
                    <a:ext cx="256495" cy="384741"/>
                    <a:chOff x="2680607" y="2825750"/>
                    <a:chExt cx="157843" cy="236764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262" name="円/楕円 564">
                      <a:extLst>
                        <a:ext uri="{FF2B5EF4-FFF2-40B4-BE49-F238E27FC236}">
                          <a16:creationId xmlns:a16="http://schemas.microsoft.com/office/drawing/2014/main" id="{723EBBB8-8456-5F0A-1206-40C9F739D8D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3" name="円/楕円 565">
                      <a:extLst>
                        <a:ext uri="{FF2B5EF4-FFF2-40B4-BE49-F238E27FC236}">
                          <a16:creationId xmlns:a16="http://schemas.microsoft.com/office/drawing/2014/main" id="{E38DE20F-8AF3-2D04-1938-C7883EDD18C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50" name="グループ化 249">
                    <a:extLst>
                      <a:ext uri="{FF2B5EF4-FFF2-40B4-BE49-F238E27FC236}">
                        <a16:creationId xmlns:a16="http://schemas.microsoft.com/office/drawing/2014/main" id="{55CA6A30-F553-8794-008A-A8099D3D09CA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8311296" y="1430027"/>
                    <a:ext cx="256495" cy="384741"/>
                    <a:chOff x="2680607" y="2825750"/>
                    <a:chExt cx="157843" cy="236764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260" name="円/楕円 562">
                      <a:extLst>
                        <a:ext uri="{FF2B5EF4-FFF2-40B4-BE49-F238E27FC236}">
                          <a16:creationId xmlns:a16="http://schemas.microsoft.com/office/drawing/2014/main" id="{130D038D-085C-8A79-E9B1-F10B71C4BE2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1" name="円/楕円 563">
                      <a:extLst>
                        <a:ext uri="{FF2B5EF4-FFF2-40B4-BE49-F238E27FC236}">
                          <a16:creationId xmlns:a16="http://schemas.microsoft.com/office/drawing/2014/main" id="{3955BE85-0ECF-A779-4E75-D7E02B05AEF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51" name="円/楕円 561">
                    <a:extLst>
                      <a:ext uri="{FF2B5EF4-FFF2-40B4-BE49-F238E27FC236}">
                        <a16:creationId xmlns:a16="http://schemas.microsoft.com/office/drawing/2014/main" id="{1C571C46-1A93-1488-81E1-08507DA3E7E2}"/>
                      </a:ext>
                    </a:extLst>
                  </p:cNvPr>
                  <p:cNvSpPr/>
                  <p:nvPr/>
                </p:nvSpPr>
                <p:spPr>
                  <a:xfrm>
                    <a:off x="7366320" y="919575"/>
                    <a:ext cx="1073222" cy="120737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2" name="月 251">
                    <a:extLst>
                      <a:ext uri="{FF2B5EF4-FFF2-40B4-BE49-F238E27FC236}">
                        <a16:creationId xmlns:a16="http://schemas.microsoft.com/office/drawing/2014/main" id="{D1F3BD43-1B1F-E431-3971-77A528E5D9F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594424" y="1116446"/>
                    <a:ext cx="56815" cy="354057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53" name="グループ化 252">
                    <a:extLst>
                      <a:ext uri="{FF2B5EF4-FFF2-40B4-BE49-F238E27FC236}">
                        <a16:creationId xmlns:a16="http://schemas.microsoft.com/office/drawing/2014/main" id="{0538AB08-81D0-F66D-B65B-5489D26C3E3A}"/>
                      </a:ext>
                    </a:extLst>
                  </p:cNvPr>
                  <p:cNvGrpSpPr/>
                  <p:nvPr/>
                </p:nvGrpSpPr>
                <p:grpSpPr>
                  <a:xfrm>
                    <a:off x="7799861" y="1603884"/>
                    <a:ext cx="203618" cy="216409"/>
                    <a:chOff x="7084627" y="3040652"/>
                    <a:chExt cx="240026" cy="203430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258" name="円/楕円 662">
                      <a:extLst>
                        <a:ext uri="{FF2B5EF4-FFF2-40B4-BE49-F238E27FC236}">
                          <a16:creationId xmlns:a16="http://schemas.microsoft.com/office/drawing/2014/main" id="{A4F28D75-C0C5-0E1B-B1E5-3550E3A68A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25508"/>
                      <a:ext cx="240026" cy="102097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9" name="フリーフォーム: 図形 258">
                      <a:extLst>
                        <a:ext uri="{FF2B5EF4-FFF2-40B4-BE49-F238E27FC236}">
                          <a16:creationId xmlns:a16="http://schemas.microsoft.com/office/drawing/2014/main" id="{A2C37495-1C6C-33CC-83DC-6BBDBBDB2B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54" name="月 253">
                    <a:extLst>
                      <a:ext uri="{FF2B5EF4-FFF2-40B4-BE49-F238E27FC236}">
                        <a16:creationId xmlns:a16="http://schemas.microsoft.com/office/drawing/2014/main" id="{A0257613-D3A8-9862-A93E-759082A72F5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139646" y="1116447"/>
                    <a:ext cx="56815" cy="354057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5" name="フリーフォーム: 図形 254">
                    <a:extLst>
                      <a:ext uri="{FF2B5EF4-FFF2-40B4-BE49-F238E27FC236}">
                        <a16:creationId xmlns:a16="http://schemas.microsoft.com/office/drawing/2014/main" id="{E8B51C9B-56B3-E119-6C0F-5EE7D42B1B1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584158" y="1458505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6" name="フリーフォーム: 図形 255">
                    <a:extLst>
                      <a:ext uri="{FF2B5EF4-FFF2-40B4-BE49-F238E27FC236}">
                        <a16:creationId xmlns:a16="http://schemas.microsoft.com/office/drawing/2014/main" id="{69F59CFB-37A0-7E30-4884-F233692FB74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172326" y="1458505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7" name="フリーフォーム: 図形 256">
                    <a:extLst>
                      <a:ext uri="{FF2B5EF4-FFF2-40B4-BE49-F238E27FC236}">
                        <a16:creationId xmlns:a16="http://schemas.microsoft.com/office/drawing/2014/main" id="{9C29132E-6973-0097-0977-7BC48553D95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872804" y="1813556"/>
                    <a:ext cx="53746" cy="271534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37" name="片側の 2 つの角を丸めた四角形 144">
                  <a:extLst>
                    <a:ext uri="{FF2B5EF4-FFF2-40B4-BE49-F238E27FC236}">
                      <a16:creationId xmlns:a16="http://schemas.microsoft.com/office/drawing/2014/main" id="{9A2115B8-195F-2AA9-FF46-2C6FE3AB6983}"/>
                    </a:ext>
                  </a:extLst>
                </p:cNvPr>
                <p:cNvSpPr/>
                <p:nvPr/>
              </p:nvSpPr>
              <p:spPr>
                <a:xfrm>
                  <a:off x="7293707" y="2212310"/>
                  <a:ext cx="1218450" cy="1320987"/>
                </a:xfrm>
                <a:prstGeom prst="round2SameRect">
                  <a:avLst>
                    <a:gd name="adj1" fmla="val 25009"/>
                    <a:gd name="adj2" fmla="val 0"/>
                  </a:avLst>
                </a:prstGeom>
                <a:pattFill prst="lgCheck">
                  <a:fgClr>
                    <a:schemeClr val="accent4">
                      <a:lumMod val="5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8" name="正方形/長方形 237">
                  <a:extLst>
                    <a:ext uri="{FF2B5EF4-FFF2-40B4-BE49-F238E27FC236}">
                      <a16:creationId xmlns:a16="http://schemas.microsoft.com/office/drawing/2014/main" id="{4CB52647-2977-1144-C5A4-0353EB6AED92}"/>
                    </a:ext>
                  </a:extLst>
                </p:cNvPr>
                <p:cNvSpPr/>
                <p:nvPr/>
              </p:nvSpPr>
              <p:spPr>
                <a:xfrm>
                  <a:off x="7855664" y="2217394"/>
                  <a:ext cx="94536" cy="1313309"/>
                </a:xfrm>
                <a:prstGeom prst="rect">
                  <a:avLst/>
                </a:prstGeom>
                <a:solidFill>
                  <a:schemeClr val="accent4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39" name="グループ化 238">
                  <a:extLst>
                    <a:ext uri="{FF2B5EF4-FFF2-40B4-BE49-F238E27FC236}">
                      <a16:creationId xmlns:a16="http://schemas.microsoft.com/office/drawing/2014/main" id="{C5C1BB23-EA9E-1ECD-38D4-3E2E780866AF}"/>
                    </a:ext>
                  </a:extLst>
                </p:cNvPr>
                <p:cNvGrpSpPr/>
                <p:nvPr/>
              </p:nvGrpSpPr>
              <p:grpSpPr>
                <a:xfrm>
                  <a:off x="7506166" y="2198290"/>
                  <a:ext cx="793533" cy="191636"/>
                  <a:chOff x="7504242" y="2198290"/>
                  <a:chExt cx="793533" cy="191636"/>
                </a:xfrm>
              </p:grpSpPr>
              <p:sp>
                <p:nvSpPr>
                  <p:cNvPr id="246" name="平行四辺形 245">
                    <a:extLst>
                      <a:ext uri="{FF2B5EF4-FFF2-40B4-BE49-F238E27FC236}">
                        <a16:creationId xmlns:a16="http://schemas.microsoft.com/office/drawing/2014/main" id="{1C945694-9E7A-C0DF-226B-32AB16B440B6}"/>
                      </a:ext>
                    </a:extLst>
                  </p:cNvPr>
                  <p:cNvSpPr/>
                  <p:nvPr/>
                </p:nvSpPr>
                <p:spPr>
                  <a:xfrm>
                    <a:off x="7504242" y="2198290"/>
                    <a:ext cx="399209" cy="191636"/>
                  </a:xfrm>
                  <a:prstGeom prst="parallelogram">
                    <a:avLst>
                      <a:gd name="adj" fmla="val 56367"/>
                    </a:avLst>
                  </a:prstGeom>
                  <a:solidFill>
                    <a:schemeClr val="accent4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7" name="平行四辺形 246">
                    <a:extLst>
                      <a:ext uri="{FF2B5EF4-FFF2-40B4-BE49-F238E27FC236}">
                        <a16:creationId xmlns:a16="http://schemas.microsoft.com/office/drawing/2014/main" id="{599CBA9B-7E4B-B187-9D5E-465E6681030F}"/>
                      </a:ext>
                    </a:extLst>
                  </p:cNvPr>
                  <p:cNvSpPr/>
                  <p:nvPr/>
                </p:nvSpPr>
                <p:spPr>
                  <a:xfrm flipH="1">
                    <a:off x="7898566" y="2198290"/>
                    <a:ext cx="399209" cy="191636"/>
                  </a:xfrm>
                  <a:prstGeom prst="parallelogram">
                    <a:avLst>
                      <a:gd name="adj" fmla="val 56367"/>
                    </a:avLst>
                  </a:prstGeom>
                  <a:solidFill>
                    <a:schemeClr val="accent4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40" name="楕円 239">
                  <a:extLst>
                    <a:ext uri="{FF2B5EF4-FFF2-40B4-BE49-F238E27FC236}">
                      <a16:creationId xmlns:a16="http://schemas.microsoft.com/office/drawing/2014/main" id="{377C3313-D39C-F1EE-A916-790C671E68BC}"/>
                    </a:ext>
                  </a:extLst>
                </p:cNvPr>
                <p:cNvSpPr/>
                <p:nvPr/>
              </p:nvSpPr>
              <p:spPr>
                <a:xfrm>
                  <a:off x="7869267" y="2493489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1" name="楕円 240">
                  <a:extLst>
                    <a:ext uri="{FF2B5EF4-FFF2-40B4-BE49-F238E27FC236}">
                      <a16:creationId xmlns:a16="http://schemas.microsoft.com/office/drawing/2014/main" id="{0E5339BC-31C1-1E3D-E769-B8558172CE2B}"/>
                    </a:ext>
                  </a:extLst>
                </p:cNvPr>
                <p:cNvSpPr/>
                <p:nvPr/>
              </p:nvSpPr>
              <p:spPr>
                <a:xfrm>
                  <a:off x="7869267" y="2719112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2" name="楕円 241">
                  <a:extLst>
                    <a:ext uri="{FF2B5EF4-FFF2-40B4-BE49-F238E27FC236}">
                      <a16:creationId xmlns:a16="http://schemas.microsoft.com/office/drawing/2014/main" id="{83F78A86-E11E-8D25-4634-6C6798A15083}"/>
                    </a:ext>
                  </a:extLst>
                </p:cNvPr>
                <p:cNvSpPr/>
                <p:nvPr/>
              </p:nvSpPr>
              <p:spPr>
                <a:xfrm>
                  <a:off x="7869267" y="2944735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3" name="楕円 242">
                  <a:extLst>
                    <a:ext uri="{FF2B5EF4-FFF2-40B4-BE49-F238E27FC236}">
                      <a16:creationId xmlns:a16="http://schemas.microsoft.com/office/drawing/2014/main" id="{186E4E8A-DB40-8C7B-2D32-D833473B1217}"/>
                    </a:ext>
                  </a:extLst>
                </p:cNvPr>
                <p:cNvSpPr/>
                <p:nvPr/>
              </p:nvSpPr>
              <p:spPr>
                <a:xfrm>
                  <a:off x="7869267" y="3170358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4" name="楕円 243">
                  <a:extLst>
                    <a:ext uri="{FF2B5EF4-FFF2-40B4-BE49-F238E27FC236}">
                      <a16:creationId xmlns:a16="http://schemas.microsoft.com/office/drawing/2014/main" id="{2824C94A-5076-1E54-3E5A-95D2DC716B92}"/>
                    </a:ext>
                  </a:extLst>
                </p:cNvPr>
                <p:cNvSpPr/>
                <p:nvPr/>
              </p:nvSpPr>
              <p:spPr>
                <a:xfrm>
                  <a:off x="7869267" y="3395982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5" name="楕円 244">
                  <a:extLst>
                    <a:ext uri="{FF2B5EF4-FFF2-40B4-BE49-F238E27FC236}">
                      <a16:creationId xmlns:a16="http://schemas.microsoft.com/office/drawing/2014/main" id="{67FFBD9B-7E38-AD81-B40B-515832234E50}"/>
                    </a:ext>
                  </a:extLst>
                </p:cNvPr>
                <p:cNvSpPr/>
                <p:nvPr/>
              </p:nvSpPr>
              <p:spPr>
                <a:xfrm>
                  <a:off x="7869267" y="2274414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47" name="グループ化 346">
                <a:extLst>
                  <a:ext uri="{FF2B5EF4-FFF2-40B4-BE49-F238E27FC236}">
                    <a16:creationId xmlns:a16="http://schemas.microsoft.com/office/drawing/2014/main" id="{F4B6FB65-4883-1B27-9547-472DE653E95E}"/>
                  </a:ext>
                </a:extLst>
              </p:cNvPr>
              <p:cNvGrpSpPr/>
              <p:nvPr/>
            </p:nvGrpSpPr>
            <p:grpSpPr>
              <a:xfrm>
                <a:off x="6559550" y="2406168"/>
                <a:ext cx="2705100" cy="1132370"/>
                <a:chOff x="6559550" y="2328862"/>
                <a:chExt cx="2705100" cy="1209676"/>
              </a:xfrm>
            </p:grpSpPr>
            <p:grpSp>
              <p:nvGrpSpPr>
                <p:cNvPr id="348" name="グループ化 347">
                  <a:extLst>
                    <a:ext uri="{FF2B5EF4-FFF2-40B4-BE49-F238E27FC236}">
                      <a16:creationId xmlns:a16="http://schemas.microsoft.com/office/drawing/2014/main" id="{161C42DB-10AE-DAEB-418C-3B7C9425ABFE}"/>
                    </a:ext>
                  </a:extLst>
                </p:cNvPr>
                <p:cNvGrpSpPr/>
                <p:nvPr/>
              </p:nvGrpSpPr>
              <p:grpSpPr>
                <a:xfrm>
                  <a:off x="65595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50" name="フリーフォーム: 図形 349">
                    <a:extLst>
                      <a:ext uri="{FF2B5EF4-FFF2-40B4-BE49-F238E27FC236}">
                        <a16:creationId xmlns:a16="http://schemas.microsoft.com/office/drawing/2014/main" id="{4737E260-5EF4-F15E-5681-7308725AC8C6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1" name="四角形: 上の 2 つの角を丸める 181">
                    <a:extLst>
                      <a:ext uri="{FF2B5EF4-FFF2-40B4-BE49-F238E27FC236}">
                        <a16:creationId xmlns:a16="http://schemas.microsoft.com/office/drawing/2014/main" id="{B8BC57A8-8A2E-DB5F-2AD8-07135A13A8D5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gradFill>
                    <a:gsLst>
                      <a:gs pos="0">
                        <a:schemeClr val="accent2">
                          <a:lumMod val="0"/>
                          <a:lumOff val="100000"/>
                        </a:schemeClr>
                      </a:gs>
                      <a:gs pos="35000">
                        <a:schemeClr val="accent1">
                          <a:lumMod val="60000"/>
                          <a:lumOff val="40000"/>
                        </a:schemeClr>
                      </a:gs>
                      <a:gs pos="100000">
                        <a:schemeClr val="accent1">
                          <a:lumMod val="75000"/>
                        </a:schemeClr>
                      </a:gs>
                    </a:gsLst>
                    <a:path path="circle">
                      <a:fillToRect l="50000" t="-80000" r="50000" b="180000"/>
                    </a:path>
                  </a:gradFill>
                  <a:ln w="19050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9" name="四角形: 上の 2 つの角を丸める 181">
                  <a:extLst>
                    <a:ext uri="{FF2B5EF4-FFF2-40B4-BE49-F238E27FC236}">
                      <a16:creationId xmlns:a16="http://schemas.microsoft.com/office/drawing/2014/main" id="{B3FE8F11-4B01-824E-BD7E-F5098A4E5A78}"/>
                    </a:ext>
                  </a:extLst>
                </p:cNvPr>
                <p:cNvSpPr/>
                <p:nvPr/>
              </p:nvSpPr>
              <p:spPr>
                <a:xfrm>
                  <a:off x="6559550" y="2328862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07" name="グループ化 306">
              <a:extLst>
                <a:ext uri="{FF2B5EF4-FFF2-40B4-BE49-F238E27FC236}">
                  <a16:creationId xmlns:a16="http://schemas.microsoft.com/office/drawing/2014/main" id="{3FB70F73-85CA-6C03-9CDF-8F2544A99036}"/>
                </a:ext>
              </a:extLst>
            </p:cNvPr>
            <p:cNvGrpSpPr/>
            <p:nvPr/>
          </p:nvGrpSpPr>
          <p:grpSpPr>
            <a:xfrm>
              <a:off x="7231051" y="2324101"/>
              <a:ext cx="256824" cy="235494"/>
              <a:chOff x="1314450" y="2280493"/>
              <a:chExt cx="212372" cy="182066"/>
            </a:xfrm>
          </p:grpSpPr>
          <p:sp>
            <p:nvSpPr>
              <p:cNvPr id="308" name="四角形: 上の 2 つの角を丸める 307">
                <a:extLst>
                  <a:ext uri="{FF2B5EF4-FFF2-40B4-BE49-F238E27FC236}">
                    <a16:creationId xmlns:a16="http://schemas.microsoft.com/office/drawing/2014/main" id="{E854862E-1151-A4AD-8C92-4D0976C5816C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9" name="四角形: 上の 2 つの角を丸める 308">
                <a:extLst>
                  <a:ext uri="{FF2B5EF4-FFF2-40B4-BE49-F238E27FC236}">
                    <a16:creationId xmlns:a16="http://schemas.microsoft.com/office/drawing/2014/main" id="{88A9167F-F119-B93D-1365-2B8E257B9DAB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0" name="四角形: 上の 2 つの角を丸める 309">
                <a:extLst>
                  <a:ext uri="{FF2B5EF4-FFF2-40B4-BE49-F238E27FC236}">
                    <a16:creationId xmlns:a16="http://schemas.microsoft.com/office/drawing/2014/main" id="{0F03F8B0-95A9-7537-78F2-0A82599B44F3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1" name="四角形: 上の 2 つの角を丸める 310">
                <a:extLst>
                  <a:ext uri="{FF2B5EF4-FFF2-40B4-BE49-F238E27FC236}">
                    <a16:creationId xmlns:a16="http://schemas.microsoft.com/office/drawing/2014/main" id="{C1A2CE8B-89A5-4508-C411-7AECD348338B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12" name="グループ化 311">
              <a:extLst>
                <a:ext uri="{FF2B5EF4-FFF2-40B4-BE49-F238E27FC236}">
                  <a16:creationId xmlns:a16="http://schemas.microsoft.com/office/drawing/2014/main" id="{186DE88D-9787-001D-B96A-1850CAA84DB3}"/>
                </a:ext>
              </a:extLst>
            </p:cNvPr>
            <p:cNvGrpSpPr/>
            <p:nvPr/>
          </p:nvGrpSpPr>
          <p:grpSpPr>
            <a:xfrm flipH="1">
              <a:off x="8323615" y="2324101"/>
              <a:ext cx="256822" cy="235494"/>
              <a:chOff x="1314450" y="2280493"/>
              <a:chExt cx="212372" cy="182066"/>
            </a:xfrm>
          </p:grpSpPr>
          <p:sp>
            <p:nvSpPr>
              <p:cNvPr id="313" name="四角形: 上の 2 つの角を丸める 312">
                <a:extLst>
                  <a:ext uri="{FF2B5EF4-FFF2-40B4-BE49-F238E27FC236}">
                    <a16:creationId xmlns:a16="http://schemas.microsoft.com/office/drawing/2014/main" id="{E197AA80-8EDD-41D2-7450-CC1DED20EA2B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4" name="四角形: 上の 2 つの角を丸める 313">
                <a:extLst>
                  <a:ext uri="{FF2B5EF4-FFF2-40B4-BE49-F238E27FC236}">
                    <a16:creationId xmlns:a16="http://schemas.microsoft.com/office/drawing/2014/main" id="{CD051433-A2B0-DE69-DA2C-1EAD2A78640E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5" name="四角形: 上の 2 つの角を丸める 314">
                <a:extLst>
                  <a:ext uri="{FF2B5EF4-FFF2-40B4-BE49-F238E27FC236}">
                    <a16:creationId xmlns:a16="http://schemas.microsoft.com/office/drawing/2014/main" id="{B3064C4F-D094-F330-B568-B0CE0DDBF3A7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6" name="四角形: 上の 2 つの角を丸める 315">
                <a:extLst>
                  <a:ext uri="{FF2B5EF4-FFF2-40B4-BE49-F238E27FC236}">
                    <a16:creationId xmlns:a16="http://schemas.microsoft.com/office/drawing/2014/main" id="{E4043DAC-020C-9F82-65F1-D89DD3C0D7B2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25" name="グループ化 324">
              <a:extLst>
                <a:ext uri="{FF2B5EF4-FFF2-40B4-BE49-F238E27FC236}">
                  <a16:creationId xmlns:a16="http://schemas.microsoft.com/office/drawing/2014/main" id="{3C5186D8-41BC-5D23-4D1A-3F957DFB9511}"/>
                </a:ext>
              </a:extLst>
            </p:cNvPr>
            <p:cNvGrpSpPr/>
            <p:nvPr/>
          </p:nvGrpSpPr>
          <p:grpSpPr>
            <a:xfrm>
              <a:off x="8368542" y="1569245"/>
              <a:ext cx="209174" cy="164373"/>
              <a:chOff x="2418911" y="4598195"/>
              <a:chExt cx="209174" cy="164373"/>
            </a:xfrm>
          </p:grpSpPr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47147E91-CCD5-5DDD-081E-D4EE1895C5CE}"/>
                  </a:ext>
                </a:extLst>
              </p:cNvPr>
              <p:cNvSpPr/>
              <p:nvPr/>
            </p:nvSpPr>
            <p:spPr>
              <a:xfrm rot="16200000">
                <a:off x="2429610" y="4587497"/>
                <a:ext cx="164372" cy="185770"/>
              </a:xfrm>
              <a:custGeom>
                <a:avLst/>
                <a:gdLst>
                  <a:gd name="connsiteX0" fmla="*/ 164372 w 164372"/>
                  <a:gd name="connsiteY0" fmla="*/ 185770 h 185770"/>
                  <a:gd name="connsiteX1" fmla="*/ 0 w 164372"/>
                  <a:gd name="connsiteY1" fmla="*/ 185770 h 185770"/>
                  <a:gd name="connsiteX2" fmla="*/ 38624 w 164372"/>
                  <a:gd name="connsiteY2" fmla="*/ 0 h 185770"/>
                  <a:gd name="connsiteX3" fmla="*/ 47692 w 164372"/>
                  <a:gd name="connsiteY3" fmla="*/ 2478 h 185770"/>
                  <a:gd name="connsiteX4" fmla="*/ 127741 w 164372"/>
                  <a:gd name="connsiteY4" fmla="*/ 9581 h 185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72" h="185770">
                    <a:moveTo>
                      <a:pt x="164372" y="185770"/>
                    </a:moveTo>
                    <a:lnTo>
                      <a:pt x="0" y="185770"/>
                    </a:lnTo>
                    <a:lnTo>
                      <a:pt x="38624" y="0"/>
                    </a:lnTo>
                    <a:lnTo>
                      <a:pt x="47692" y="2478"/>
                    </a:lnTo>
                    <a:lnTo>
                      <a:pt x="127741" y="9581"/>
                    </a:lnTo>
                    <a:close/>
                  </a:path>
                </a:pathLst>
              </a:cu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楕円 326">
                <a:extLst>
                  <a:ext uri="{FF2B5EF4-FFF2-40B4-BE49-F238E27FC236}">
                    <a16:creationId xmlns:a16="http://schemas.microsoft.com/office/drawing/2014/main" id="{C7799884-C3C4-CD67-50F5-FFEE6106FB60}"/>
                  </a:ext>
                </a:extLst>
              </p:cNvPr>
              <p:cNvSpPr/>
              <p:nvPr/>
            </p:nvSpPr>
            <p:spPr>
              <a:xfrm>
                <a:off x="2581277" y="4598195"/>
                <a:ext cx="46808" cy="164371"/>
              </a:xfrm>
              <a:prstGeom prst="ellipse">
                <a:avLst/>
              </a:pr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8" name="グループ化 327">
              <a:extLst>
                <a:ext uri="{FF2B5EF4-FFF2-40B4-BE49-F238E27FC236}">
                  <a16:creationId xmlns:a16="http://schemas.microsoft.com/office/drawing/2014/main" id="{584B8EFD-C5AB-4E55-5C35-9B2CAB258B4A}"/>
                </a:ext>
              </a:extLst>
            </p:cNvPr>
            <p:cNvGrpSpPr/>
            <p:nvPr/>
          </p:nvGrpSpPr>
          <p:grpSpPr>
            <a:xfrm flipH="1">
              <a:off x="7235067" y="1569245"/>
              <a:ext cx="209174" cy="164373"/>
              <a:chOff x="2418911" y="4598195"/>
              <a:chExt cx="209174" cy="164373"/>
            </a:xfrm>
          </p:grpSpPr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612AFB99-14B1-7D53-8393-691E81E4F6C0}"/>
                  </a:ext>
                </a:extLst>
              </p:cNvPr>
              <p:cNvSpPr/>
              <p:nvPr/>
            </p:nvSpPr>
            <p:spPr>
              <a:xfrm rot="16200000">
                <a:off x="2429610" y="4587497"/>
                <a:ext cx="164372" cy="185770"/>
              </a:xfrm>
              <a:custGeom>
                <a:avLst/>
                <a:gdLst>
                  <a:gd name="connsiteX0" fmla="*/ 164372 w 164372"/>
                  <a:gd name="connsiteY0" fmla="*/ 185770 h 185770"/>
                  <a:gd name="connsiteX1" fmla="*/ 0 w 164372"/>
                  <a:gd name="connsiteY1" fmla="*/ 185770 h 185770"/>
                  <a:gd name="connsiteX2" fmla="*/ 38624 w 164372"/>
                  <a:gd name="connsiteY2" fmla="*/ 0 h 185770"/>
                  <a:gd name="connsiteX3" fmla="*/ 47692 w 164372"/>
                  <a:gd name="connsiteY3" fmla="*/ 2478 h 185770"/>
                  <a:gd name="connsiteX4" fmla="*/ 127741 w 164372"/>
                  <a:gd name="connsiteY4" fmla="*/ 9581 h 185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372" h="185770">
                    <a:moveTo>
                      <a:pt x="164372" y="185770"/>
                    </a:moveTo>
                    <a:lnTo>
                      <a:pt x="0" y="185770"/>
                    </a:lnTo>
                    <a:lnTo>
                      <a:pt x="38624" y="0"/>
                    </a:lnTo>
                    <a:lnTo>
                      <a:pt x="47692" y="2478"/>
                    </a:lnTo>
                    <a:lnTo>
                      <a:pt x="127741" y="9581"/>
                    </a:lnTo>
                    <a:close/>
                  </a:path>
                </a:pathLst>
              </a:cu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楕円 329">
                <a:extLst>
                  <a:ext uri="{FF2B5EF4-FFF2-40B4-BE49-F238E27FC236}">
                    <a16:creationId xmlns:a16="http://schemas.microsoft.com/office/drawing/2014/main" id="{EC6296E1-ECA6-931C-D2B6-D8A1EAC80738}"/>
                  </a:ext>
                </a:extLst>
              </p:cNvPr>
              <p:cNvSpPr/>
              <p:nvPr/>
            </p:nvSpPr>
            <p:spPr>
              <a:xfrm>
                <a:off x="2581277" y="4598195"/>
                <a:ext cx="46808" cy="164371"/>
              </a:xfrm>
              <a:prstGeom prst="ellipse">
                <a:avLst/>
              </a:prstGeom>
              <a:solidFill>
                <a:srgbClr val="00B0F0"/>
              </a:solidFill>
              <a:ln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0" name="グループ化 429">
              <a:extLst>
                <a:ext uri="{FF2B5EF4-FFF2-40B4-BE49-F238E27FC236}">
                  <a16:creationId xmlns:a16="http://schemas.microsoft.com/office/drawing/2014/main" id="{BE754B83-60C8-6240-0A4C-A44C7F598FEE}"/>
                </a:ext>
              </a:extLst>
            </p:cNvPr>
            <p:cNvGrpSpPr/>
            <p:nvPr/>
          </p:nvGrpSpPr>
          <p:grpSpPr>
            <a:xfrm rot="21063213">
              <a:off x="8459736" y="1004593"/>
              <a:ext cx="778065" cy="278070"/>
              <a:chOff x="1827172" y="4505864"/>
              <a:chExt cx="711475" cy="181649"/>
            </a:xfrm>
          </p:grpSpPr>
          <p:sp>
            <p:nvSpPr>
              <p:cNvPr id="431" name="テキスト ボックス 430">
                <a:extLst>
                  <a:ext uri="{FF2B5EF4-FFF2-40B4-BE49-F238E27FC236}">
                    <a16:creationId xmlns:a16="http://schemas.microsoft.com/office/drawing/2014/main" id="{62F4FBAC-6FA0-6F71-4413-C90857E95736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  <p:sp>
            <p:nvSpPr>
              <p:cNvPr id="432" name="テキスト ボックス 431">
                <a:extLst>
                  <a:ext uri="{FF2B5EF4-FFF2-40B4-BE49-F238E27FC236}">
                    <a16:creationId xmlns:a16="http://schemas.microsoft.com/office/drawing/2014/main" id="{6A3F6C66-EB78-FB4B-43C5-F4B4FF150E4E}"/>
                  </a:ext>
                </a:extLst>
              </p:cNvPr>
              <p:cNvSpPr txBox="1"/>
              <p:nvPr/>
            </p:nvSpPr>
            <p:spPr>
              <a:xfrm rot="20382159">
                <a:off x="1827172" y="4505864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00B0F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</p:grp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40B2FC27-096B-6CB4-0F51-4CD4CF5B63EC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耳栓で寝る男性のイラスト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12819341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1391</TotalTime>
  <Words>38</Words>
  <Application>Microsoft Office PowerPoint</Application>
  <PresentationFormat>A4 210 x 297 mm</PresentationFormat>
  <Paragraphs>26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pptx285_耳栓で寝る人物のイラスト</dc:title>
  <dc:subject>pptx285_耳栓で寝る人物のイラスト</dc:subject>
  <dc:creator>でじけろお</dc:creator>
  <cp:revision>1</cp:revision>
  <dcterms:created xsi:type="dcterms:W3CDTF">2018-05-20T00:31:01Z</dcterms:created>
  <dcterms:modified xsi:type="dcterms:W3CDTF">2025-03-24T13:50:11Z</dcterms:modified>
  <cp:version>1</cp:version>
</cp:coreProperties>
</file>