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97" r:id="rId2"/>
    <p:sldId id="49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683A8-506C-223D-9AEC-1702A5210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5A8C0B91-98E7-34F8-08FC-BDE2E1F3ACBC}"/>
              </a:ext>
            </a:extLst>
          </p:cNvPr>
          <p:cNvGrpSpPr/>
          <p:nvPr/>
        </p:nvGrpSpPr>
        <p:grpSpPr>
          <a:xfrm>
            <a:off x="654050" y="3900184"/>
            <a:ext cx="2705100" cy="2546654"/>
            <a:chOff x="654050" y="3900184"/>
            <a:chExt cx="2705100" cy="2546654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36B7CEF8-8592-CA5E-D068-C2E4B5354B2B}"/>
                </a:ext>
              </a:extLst>
            </p:cNvPr>
            <p:cNvGrpSpPr/>
            <p:nvPr/>
          </p:nvGrpSpPr>
          <p:grpSpPr>
            <a:xfrm>
              <a:off x="654050" y="3932238"/>
              <a:ext cx="2705100" cy="2514600"/>
              <a:chOff x="654050" y="3932238"/>
              <a:chExt cx="2705100" cy="2514600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E0B78F03-CD58-BD7D-4D9D-ED0FB5A53D0C}"/>
                  </a:ext>
                </a:extLst>
              </p:cNvPr>
              <p:cNvGrpSpPr/>
              <p:nvPr/>
            </p:nvGrpSpPr>
            <p:grpSpPr>
              <a:xfrm>
                <a:off x="7064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50968046-D4EA-1E71-AB7F-30689B20ABCB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934926AB-7D95-E60C-F84C-63F3B95C058D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A2FF7723-4626-9970-9145-05EE1D28D615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1FAF6EFE-A667-41E6-25E7-BA705F31EF46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1C2FB9D2-91D0-6428-A691-FA478F3895D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5DF2A4A7-4304-F917-3C58-0C87AD129E9B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7C22C20A-1868-201E-E879-4B45D7F4647D}"/>
                  </a:ext>
                </a:extLst>
              </p:cNvPr>
              <p:cNvGrpSpPr/>
              <p:nvPr/>
            </p:nvGrpSpPr>
            <p:grpSpPr>
              <a:xfrm>
                <a:off x="1495432" y="4015678"/>
                <a:ext cx="1048326" cy="1973294"/>
                <a:chOff x="1395413" y="4057653"/>
                <a:chExt cx="1267032" cy="2384973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CDE7AA55-F761-04E9-2993-03BD6F8C40AB}"/>
                    </a:ext>
                  </a:extLst>
                </p:cNvPr>
                <p:cNvGrpSpPr/>
                <p:nvPr/>
              </p:nvGrpSpPr>
              <p:grpSpPr>
                <a:xfrm>
                  <a:off x="1469864" y="5146048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E6F4B38F-FD85-E107-0AC8-127D6663CF08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DFCFBEE3-B82D-BB50-C6B0-192D909B6F80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FB43062F-7CAE-D812-DC8A-F0D6993230AF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149E6138-89F2-66E7-F2C0-38EB99791B60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AE7D1370-65F0-A0D6-2F0B-3059572A3BB3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平行四辺形 929">
                    <a:extLst>
                      <a:ext uri="{FF2B5EF4-FFF2-40B4-BE49-F238E27FC236}">
                        <a16:creationId xmlns:a16="http://schemas.microsoft.com/office/drawing/2014/main" id="{9FABCD05-9133-B5E3-FF13-B18FE1A0240F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0EB2FAE0-75D9-A26C-7DCB-AD8984E67589}"/>
                    </a:ext>
                  </a:extLst>
                </p:cNvPr>
                <p:cNvGrpSpPr/>
                <p:nvPr/>
              </p:nvGrpSpPr>
              <p:grpSpPr>
                <a:xfrm>
                  <a:off x="1395413" y="4057653"/>
                  <a:ext cx="1267032" cy="1253615"/>
                  <a:chOff x="1389378" y="4046434"/>
                  <a:chExt cx="1267032" cy="1253615"/>
                </a:xfrm>
              </p:grpSpPr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A8C773CC-D3C3-4AEA-EA20-035FC93CD85A}"/>
                      </a:ext>
                    </a:extLst>
                  </p:cNvPr>
                  <p:cNvGrpSpPr/>
                  <p:nvPr/>
                </p:nvGrpSpPr>
                <p:grpSpPr>
                  <a:xfrm>
                    <a:off x="1389378" y="4046434"/>
                    <a:ext cx="1267032" cy="1253615"/>
                    <a:chOff x="685503" y="3787953"/>
                    <a:chExt cx="1267032" cy="1253615"/>
                  </a:xfrm>
                </p:grpSpPr>
                <p:grpSp>
                  <p:nvGrpSpPr>
                    <p:cNvPr id="294" name="グループ化 293">
                      <a:extLst>
                        <a:ext uri="{FF2B5EF4-FFF2-40B4-BE49-F238E27FC236}">
                          <a16:creationId xmlns:a16="http://schemas.microsoft.com/office/drawing/2014/main" id="{46A71401-BA9E-5AFB-0311-AC1E0CD320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5503" y="3787953"/>
                      <a:ext cx="1267032" cy="1253615"/>
                      <a:chOff x="878044" y="3822771"/>
                      <a:chExt cx="917606" cy="907889"/>
                    </a:xfrm>
                  </p:grpSpPr>
                  <p:sp>
                    <p:nvSpPr>
                      <p:cNvPr id="296" name="円/楕円 473">
                        <a:extLst>
                          <a:ext uri="{FF2B5EF4-FFF2-40B4-BE49-F238E27FC236}">
                            <a16:creationId xmlns:a16="http://schemas.microsoft.com/office/drawing/2014/main" id="{EA503669-A955-428D-8106-E1F48018A4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8044" y="3822771"/>
                        <a:ext cx="917606" cy="61190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17606" h="560788">
                            <a:moveTo>
                              <a:pt x="350513" y="0"/>
                            </a:moveTo>
                            <a:cubicBezTo>
                              <a:pt x="389679" y="0"/>
                              <a:pt x="425328" y="15059"/>
                              <a:pt x="451289" y="40456"/>
                            </a:cubicBezTo>
                            <a:cubicBezTo>
                              <a:pt x="477250" y="15059"/>
                              <a:pt x="512899" y="0"/>
                              <a:pt x="552065" y="0"/>
                            </a:cubicBezTo>
                            <a:cubicBezTo>
                              <a:pt x="616429" y="0"/>
                              <a:pt x="671294" y="40669"/>
                              <a:pt x="691209" y="98139"/>
                            </a:cubicBezTo>
                            <a:cubicBezTo>
                              <a:pt x="692807" y="97182"/>
                              <a:pt x="694441" y="97155"/>
                              <a:pt x="696081" y="97155"/>
                            </a:cubicBezTo>
                            <a:cubicBezTo>
                              <a:pt x="778657" y="97155"/>
                              <a:pt x="845598" y="164096"/>
                              <a:pt x="845598" y="246672"/>
                            </a:cubicBezTo>
                            <a:lnTo>
                              <a:pt x="838516" y="281749"/>
                            </a:lnTo>
                            <a:cubicBezTo>
                              <a:pt x="886043" y="305239"/>
                              <a:pt x="917606" y="354569"/>
                              <a:pt x="917606" y="411271"/>
                            </a:cubicBezTo>
                            <a:cubicBezTo>
                              <a:pt x="917606" y="493847"/>
                              <a:pt x="850665" y="560788"/>
                              <a:pt x="768089" y="560788"/>
                            </a:cubicBezTo>
                            <a:cubicBezTo>
                              <a:pt x="685513" y="560788"/>
                              <a:pt x="618572" y="493847"/>
                              <a:pt x="618572" y="411271"/>
                            </a:cubicBezTo>
                            <a:lnTo>
                              <a:pt x="625570" y="376611"/>
                            </a:lnTo>
                            <a:cubicBezTo>
                              <a:pt x="593286" y="360813"/>
                              <a:pt x="568854" y="332439"/>
                              <a:pt x="556937" y="298051"/>
                            </a:cubicBezTo>
                            <a:cubicBezTo>
                              <a:pt x="555339" y="299008"/>
                              <a:pt x="553705" y="299034"/>
                              <a:pt x="552065" y="299034"/>
                            </a:cubicBezTo>
                            <a:cubicBezTo>
                              <a:pt x="512899" y="299034"/>
                              <a:pt x="477250" y="283975"/>
                              <a:pt x="451289" y="258578"/>
                            </a:cubicBezTo>
                            <a:cubicBezTo>
                              <a:pt x="429142" y="280244"/>
                              <a:pt x="399945" y="294386"/>
                              <a:pt x="367269" y="295793"/>
                            </a:cubicBezTo>
                            <a:cubicBezTo>
                              <a:pt x="355155" y="333233"/>
                              <a:pt x="328213" y="363759"/>
                              <a:pt x="292595" y="379380"/>
                            </a:cubicBezTo>
                            <a:cubicBezTo>
                              <a:pt x="297808" y="389212"/>
                              <a:pt x="299034" y="400099"/>
                              <a:pt x="299034" y="411271"/>
                            </a:cubicBezTo>
                            <a:cubicBezTo>
                              <a:pt x="299034" y="493847"/>
                              <a:pt x="232093" y="560788"/>
                              <a:pt x="149517" y="560788"/>
                            </a:cubicBezTo>
                            <a:cubicBezTo>
                              <a:pt x="66941" y="560788"/>
                              <a:pt x="0" y="493847"/>
                              <a:pt x="0" y="411271"/>
                            </a:cubicBezTo>
                            <a:cubicBezTo>
                              <a:pt x="0" y="352234"/>
                              <a:pt x="34217" y="301188"/>
                              <a:pt x="84497" y="278103"/>
                            </a:cubicBezTo>
                            <a:cubicBezTo>
                              <a:pt x="79341" y="268407"/>
                              <a:pt x="78152" y="257678"/>
                              <a:pt x="78152" y="246672"/>
                            </a:cubicBezTo>
                            <a:cubicBezTo>
                              <a:pt x="78152" y="169865"/>
                              <a:pt x="136066" y="106585"/>
                              <a:pt x="210883" y="100544"/>
                            </a:cubicBezTo>
                            <a:cubicBezTo>
                              <a:pt x="229813" y="41769"/>
                              <a:pt x="285285" y="0"/>
                              <a:pt x="350513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97" name="グループ化 296">
                        <a:extLst>
                          <a:ext uri="{FF2B5EF4-FFF2-40B4-BE49-F238E27FC236}">
                            <a16:creationId xmlns:a16="http://schemas.microsoft.com/office/drawing/2014/main" id="{FDA11745-9239-3294-AD66-AD4E297A4CD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6524" y="3943261"/>
                        <a:ext cx="834570" cy="787399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309" name="グループ化 308">
                          <a:extLst>
                            <a:ext uri="{FF2B5EF4-FFF2-40B4-BE49-F238E27FC236}">
                              <a16:creationId xmlns:a16="http://schemas.microsoft.com/office/drawing/2014/main" id="{47F227CA-0CDF-5144-29C3-7E69AEB1184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4" name="円/楕円 125">
                            <a:extLst>
                              <a:ext uri="{FF2B5EF4-FFF2-40B4-BE49-F238E27FC236}">
                                <a16:creationId xmlns:a16="http://schemas.microsoft.com/office/drawing/2014/main" id="{6F882353-F97D-747F-F235-3F64E8B7C9D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5" name="円/楕円 126">
                            <a:extLst>
                              <a:ext uri="{FF2B5EF4-FFF2-40B4-BE49-F238E27FC236}">
                                <a16:creationId xmlns:a16="http://schemas.microsoft.com/office/drawing/2014/main" id="{CB168EB8-5FB2-A9CA-84B1-D75421D7343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10" name="グループ化 309">
                          <a:extLst>
                            <a:ext uri="{FF2B5EF4-FFF2-40B4-BE49-F238E27FC236}">
                              <a16:creationId xmlns:a16="http://schemas.microsoft.com/office/drawing/2014/main" id="{45D12F91-D862-DBD0-DFC2-A2449493F3A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2" name="円/楕円 123">
                            <a:extLst>
                              <a:ext uri="{FF2B5EF4-FFF2-40B4-BE49-F238E27FC236}">
                                <a16:creationId xmlns:a16="http://schemas.microsoft.com/office/drawing/2014/main" id="{6E386557-48D0-F4C0-4BA1-EC641E24647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3" name="円/楕円 124">
                            <a:extLst>
                              <a:ext uri="{FF2B5EF4-FFF2-40B4-BE49-F238E27FC236}">
                                <a16:creationId xmlns:a16="http://schemas.microsoft.com/office/drawing/2014/main" id="{ED03CB3D-5009-48D1-9EA8-25760B6B93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311" name="円/楕円 122">
                          <a:extLst>
                            <a:ext uri="{FF2B5EF4-FFF2-40B4-BE49-F238E27FC236}">
                              <a16:creationId xmlns:a16="http://schemas.microsoft.com/office/drawing/2014/main" id="{AC58021A-FDBF-2E83-5294-5271DA37202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98" name="円/楕円 27">
                        <a:extLst>
                          <a:ext uri="{FF2B5EF4-FFF2-40B4-BE49-F238E27FC236}">
                            <a16:creationId xmlns:a16="http://schemas.microsoft.com/office/drawing/2014/main" id="{C368DF89-7161-89E3-AD10-5BF7D1AE323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0601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9" name="円/楕円 27">
                        <a:extLst>
                          <a:ext uri="{FF2B5EF4-FFF2-40B4-BE49-F238E27FC236}">
                            <a16:creationId xmlns:a16="http://schemas.microsoft.com/office/drawing/2014/main" id="{21294574-1930-DFD1-E1DD-17B76C3A40B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4665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27">
                        <a:extLst>
                          <a:ext uri="{FF2B5EF4-FFF2-40B4-BE49-F238E27FC236}">
                            <a16:creationId xmlns:a16="http://schemas.microsoft.com/office/drawing/2014/main" id="{0A7AAD2C-9098-3507-1A75-3E7A7B1E1310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1138253" y="4540799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1" name="円/楕円 27">
                        <a:extLst>
                          <a:ext uri="{FF2B5EF4-FFF2-40B4-BE49-F238E27FC236}">
                            <a16:creationId xmlns:a16="http://schemas.microsoft.com/office/drawing/2014/main" id="{EC66261E-63FA-AF91-EBB3-0370BFA1334E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1410675" y="4540800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E0E067D9-18CE-7EAE-A525-5E9AEEE82BA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41473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7" name="円/楕円 27">
                          <a:extLst>
                            <a:ext uri="{FF2B5EF4-FFF2-40B4-BE49-F238E27FC236}">
                              <a16:creationId xmlns:a16="http://schemas.microsoft.com/office/drawing/2014/main" id="{B8390558-4AA4-8FF7-08B1-E0700436445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8" name="円/楕円 27">
                          <a:extLst>
                            <a:ext uri="{FF2B5EF4-FFF2-40B4-BE49-F238E27FC236}">
                              <a16:creationId xmlns:a16="http://schemas.microsoft.com/office/drawing/2014/main" id="{BA338233-03CC-70F0-1EF4-4F97F6202E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03" name="グループ化 302">
                        <a:extLst>
                          <a:ext uri="{FF2B5EF4-FFF2-40B4-BE49-F238E27FC236}">
                            <a16:creationId xmlns:a16="http://schemas.microsoft.com/office/drawing/2014/main" id="{79829A79-6102-95B7-6163-CCECC3FDBC40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59492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5" name="円/楕円 27">
                          <a:extLst>
                            <a:ext uri="{FF2B5EF4-FFF2-40B4-BE49-F238E27FC236}">
                              <a16:creationId xmlns:a16="http://schemas.microsoft.com/office/drawing/2014/main" id="{8799CA7E-C0AD-AA2F-03FD-1B139206CA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6" name="円/楕円 27">
                          <a:extLst>
                            <a:ext uri="{FF2B5EF4-FFF2-40B4-BE49-F238E27FC236}">
                              <a16:creationId xmlns:a16="http://schemas.microsoft.com/office/drawing/2014/main" id="{E7645827-17CC-AFC0-6270-A4338EE63C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04" name="円/楕円 64">
                        <a:extLst>
                          <a:ext uri="{FF2B5EF4-FFF2-40B4-BE49-F238E27FC236}">
                            <a16:creationId xmlns:a16="http://schemas.microsoft.com/office/drawing/2014/main" id="{5FF24E3D-E98B-AAF5-3C89-6EEF3364FC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96842" y="4454106"/>
                        <a:ext cx="80010" cy="79457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8926D8A0-10BF-9A5A-1C75-EB75449EC5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212" y="3917913"/>
                      <a:ext cx="805200" cy="231722"/>
                    </a:xfrm>
                    <a:custGeom>
                      <a:avLst/>
                      <a:gdLst>
                        <a:gd name="connsiteX0" fmla="*/ 397220 w 936481"/>
                        <a:gd name="connsiteY0" fmla="*/ 0 h 353810"/>
                        <a:gd name="connsiteX1" fmla="*/ 468241 w 936481"/>
                        <a:gd name="connsiteY1" fmla="*/ 1108 h 353810"/>
                        <a:gd name="connsiteX2" fmla="*/ 539261 w 936481"/>
                        <a:gd name="connsiteY2" fmla="*/ 0 h 353810"/>
                        <a:gd name="connsiteX3" fmla="*/ 735498 w 936481"/>
                        <a:gd name="connsiteY3" fmla="*/ 73423 h 353810"/>
                        <a:gd name="connsiteX4" fmla="*/ 929649 w 936481"/>
                        <a:gd name="connsiteY4" fmla="*/ 321656 h 353810"/>
                        <a:gd name="connsiteX5" fmla="*/ 617597 w 936481"/>
                        <a:gd name="connsiteY5" fmla="*/ 277633 h 353810"/>
                        <a:gd name="connsiteX6" fmla="*/ 523711 w 936481"/>
                        <a:gd name="connsiteY6" fmla="*/ 212729 h 353810"/>
                        <a:gd name="connsiteX7" fmla="*/ 468241 w 936481"/>
                        <a:gd name="connsiteY7" fmla="*/ 156840 h 353810"/>
                        <a:gd name="connsiteX8" fmla="*/ 412771 w 936481"/>
                        <a:gd name="connsiteY8" fmla="*/ 212729 h 353810"/>
                        <a:gd name="connsiteX9" fmla="*/ 318884 w 936481"/>
                        <a:gd name="connsiteY9" fmla="*/ 277633 h 353810"/>
                        <a:gd name="connsiteX10" fmla="*/ 6832 w 936481"/>
                        <a:gd name="connsiteY10" fmla="*/ 321656 h 353810"/>
                        <a:gd name="connsiteX11" fmla="*/ 200983 w 936481"/>
                        <a:gd name="connsiteY11" fmla="*/ 73423 h 353810"/>
                        <a:gd name="connsiteX12" fmla="*/ 397220 w 936481"/>
                        <a:gd name="connsiteY12" fmla="*/ 0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12" fmla="*/ 559681 w 936481"/>
                        <a:gd name="connsiteY12" fmla="*/ 92548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10" fmla="*/ 397220 w 936481"/>
                        <a:gd name="connsiteY10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0" fmla="*/ 735498 w 936481"/>
                        <a:gd name="connsiteY0" fmla="*/ 0 h 280387"/>
                        <a:gd name="connsiteX1" fmla="*/ 929649 w 936481"/>
                        <a:gd name="connsiteY1" fmla="*/ 248233 h 280387"/>
                        <a:gd name="connsiteX2" fmla="*/ 617597 w 936481"/>
                        <a:gd name="connsiteY2" fmla="*/ 204210 h 280387"/>
                        <a:gd name="connsiteX3" fmla="*/ 523711 w 936481"/>
                        <a:gd name="connsiteY3" fmla="*/ 139306 h 280387"/>
                        <a:gd name="connsiteX4" fmla="*/ 468241 w 936481"/>
                        <a:gd name="connsiteY4" fmla="*/ 83417 h 280387"/>
                        <a:gd name="connsiteX5" fmla="*/ 412771 w 936481"/>
                        <a:gd name="connsiteY5" fmla="*/ 139306 h 280387"/>
                        <a:gd name="connsiteX6" fmla="*/ 318884 w 936481"/>
                        <a:gd name="connsiteY6" fmla="*/ 204210 h 280387"/>
                        <a:gd name="connsiteX7" fmla="*/ 6832 w 936481"/>
                        <a:gd name="connsiteY7" fmla="*/ 248233 h 280387"/>
                        <a:gd name="connsiteX8" fmla="*/ 200983 w 936481"/>
                        <a:gd name="connsiteY8" fmla="*/ 0 h 280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6481" h="280387">
                          <a:moveTo>
                            <a:pt x="735498" y="0"/>
                          </a:moveTo>
                          <a:cubicBezTo>
                            <a:pt x="875282" y="80704"/>
                            <a:pt x="962207" y="191842"/>
                            <a:pt x="929649" y="248233"/>
                          </a:cubicBezTo>
                          <a:cubicBezTo>
                            <a:pt x="897092" y="304625"/>
                            <a:pt x="757381" y="284915"/>
                            <a:pt x="617597" y="204210"/>
                          </a:cubicBezTo>
                          <a:cubicBezTo>
                            <a:pt x="582651" y="184034"/>
                            <a:pt x="551008" y="161956"/>
                            <a:pt x="523711" y="139306"/>
                          </a:cubicBezTo>
                          <a:lnTo>
                            <a:pt x="468241" y="83417"/>
                          </a:lnTo>
                          <a:lnTo>
                            <a:pt x="412771" y="139306"/>
                          </a:lnTo>
                          <a:cubicBezTo>
                            <a:pt x="385473" y="161956"/>
                            <a:pt x="353830" y="184034"/>
                            <a:pt x="318884" y="204210"/>
                          </a:cubicBezTo>
                          <a:cubicBezTo>
                            <a:pt x="179100" y="284915"/>
                            <a:pt x="39389" y="304625"/>
                            <a:pt x="6832" y="248233"/>
                          </a:cubicBezTo>
                          <a:cubicBezTo>
                            <a:pt x="-25726" y="191842"/>
                            <a:pt x="61199" y="80704"/>
                            <a:pt x="200983" y="0"/>
                          </a:cubicBezTo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円/楕円 27">
                    <a:extLst>
                      <a:ext uri="{FF2B5EF4-FFF2-40B4-BE49-F238E27FC236}">
                        <a16:creationId xmlns:a16="http://schemas.microsoft.com/office/drawing/2014/main" id="{EB183636-D760-F432-DF5A-1C1F4E670F15}"/>
                      </a:ext>
                    </a:extLst>
                  </p:cNvPr>
                  <p:cNvSpPr/>
                  <p:nvPr/>
                </p:nvSpPr>
                <p:spPr>
                  <a:xfrm>
                    <a:off x="17557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円/楕円 27">
                    <a:extLst>
                      <a:ext uri="{FF2B5EF4-FFF2-40B4-BE49-F238E27FC236}">
                        <a16:creationId xmlns:a16="http://schemas.microsoft.com/office/drawing/2014/main" id="{3D2E31DD-A8AE-8603-3B15-9324DDD0EC06}"/>
                      </a:ext>
                    </a:extLst>
                  </p:cNvPr>
                  <p:cNvSpPr/>
                  <p:nvPr/>
                </p:nvSpPr>
                <p:spPr>
                  <a:xfrm>
                    <a:off x="21748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FDB6171A-7F76-0C70-5650-9F97DF7C4B9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002763" y="5027005"/>
                    <a:ext cx="55258" cy="220296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2E5EC973-6293-060A-61E3-FCA0847B56A2}"/>
                    </a:ext>
                  </a:extLst>
                </p:cNvPr>
                <p:cNvSpPr/>
                <p:nvPr/>
              </p:nvSpPr>
              <p:spPr>
                <a:xfrm>
                  <a:off x="2280462" y="554533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0AE6C372-2E0B-1571-55B1-F01039019AB4}"/>
                    </a:ext>
                  </a:extLst>
                </p:cNvPr>
                <p:cNvSpPr/>
                <p:nvPr/>
              </p:nvSpPr>
              <p:spPr>
                <a:xfrm>
                  <a:off x="2152125" y="5794855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0386788A-B43F-648F-5C73-59F90E193962}"/>
                    </a:ext>
                  </a:extLst>
                </p:cNvPr>
                <p:cNvSpPr/>
                <p:nvPr/>
              </p:nvSpPr>
              <p:spPr>
                <a:xfrm>
                  <a:off x="2289710" y="605191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0ACEF6D8-A585-7267-CE2B-A469C1E51991}"/>
                    </a:ext>
                  </a:extLst>
                </p:cNvPr>
                <p:cNvSpPr/>
                <p:nvPr/>
              </p:nvSpPr>
              <p:spPr>
                <a:xfrm>
                  <a:off x="1710962" y="577013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9059356B-C6D6-746D-88C5-1E533E1A9593}"/>
                    </a:ext>
                  </a:extLst>
                </p:cNvPr>
                <p:cNvSpPr/>
                <p:nvPr/>
              </p:nvSpPr>
              <p:spPr>
                <a:xfrm>
                  <a:off x="1618752" y="5526994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8C0307EB-5E6C-B887-21D4-C49C052D657F}"/>
                    </a:ext>
                  </a:extLst>
                </p:cNvPr>
                <p:cNvSpPr/>
                <p:nvPr/>
              </p:nvSpPr>
              <p:spPr>
                <a:xfrm>
                  <a:off x="1596662" y="605588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C462CCF1-B9F3-5566-64A6-B227CF0F052F}"/>
                    </a:ext>
                  </a:extLst>
                </p:cNvPr>
                <p:cNvSpPr/>
                <p:nvPr/>
              </p:nvSpPr>
              <p:spPr>
                <a:xfrm>
                  <a:off x="2034916" y="6178122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1CD84AF3-905F-D91B-7DDE-13E07B8292E1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5237163"/>
                <a:chExt cx="2705100" cy="1209675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566ADEFD-40B2-20F4-5A7D-8C327960E949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CA21E474-85B5-8DF9-D7E3-CEC71F02672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0279D094-5BC4-BB96-0266-CF673F293820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四角形: 上の 2 つの角を丸める 181">
                    <a:extLst>
                      <a:ext uri="{FF2B5EF4-FFF2-40B4-BE49-F238E27FC236}">
                        <a16:creationId xmlns:a16="http://schemas.microsoft.com/office/drawing/2014/main" id="{40D30FDE-0449-B29F-AE80-93D4E906F2F4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8A615856-CF23-973D-31A9-18D9491273F4}"/>
                    </a:ext>
                  </a:extLst>
                </p:cNvPr>
                <p:cNvSpPr/>
                <p:nvPr/>
              </p:nvSpPr>
              <p:spPr>
                <a:xfrm>
                  <a:off x="6540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862DC592-3EA3-1C45-FA0E-8EE92C7251FC}"/>
                </a:ext>
              </a:extLst>
            </p:cNvPr>
            <p:cNvGrpSpPr/>
            <p:nvPr/>
          </p:nvGrpSpPr>
          <p:grpSpPr>
            <a:xfrm>
              <a:off x="1357522" y="5174174"/>
              <a:ext cx="221455" cy="172195"/>
              <a:chOff x="1314450" y="2280493"/>
              <a:chExt cx="212372" cy="182066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A3B03F2C-B4EC-AAB6-35B4-428E13EF4C3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568A6D65-C021-B161-A1D7-6A4399D71DF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E7BAA706-E3D7-C528-A6F9-B1B75B0DFEA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A6882E29-5776-36EE-6DEA-6AF09B38909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809CC062-2FD9-E549-191B-40790CB281EA}"/>
                </a:ext>
              </a:extLst>
            </p:cNvPr>
            <p:cNvGrpSpPr/>
            <p:nvPr/>
          </p:nvGrpSpPr>
          <p:grpSpPr>
            <a:xfrm flipH="1">
              <a:off x="2450086" y="5174174"/>
              <a:ext cx="221455" cy="172195"/>
              <a:chOff x="1314450" y="2280493"/>
              <a:chExt cx="212372" cy="182066"/>
            </a:xfrm>
          </p:grpSpPr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088350FC-29D5-172D-CD89-841D55059CA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788BA5AA-7E9A-9F24-9DBA-46D5BCDDB45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08327401-AD80-3DE7-F373-6DCCFC80F4F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55A08C4E-2A46-26BB-A397-48764C214CA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DCF76707-AE0F-62A6-2CCE-4F4B06A31ED1}"/>
                </a:ext>
              </a:extLst>
            </p:cNvPr>
            <p:cNvGrpSpPr/>
            <p:nvPr/>
          </p:nvGrpSpPr>
          <p:grpSpPr>
            <a:xfrm>
              <a:off x="1615669" y="4387978"/>
              <a:ext cx="830670" cy="385508"/>
              <a:chOff x="4256772" y="4606920"/>
              <a:chExt cx="2470977" cy="1146767"/>
            </a:xfrm>
          </p:grpSpPr>
          <p:sp>
            <p:nvSpPr>
              <p:cNvPr id="377" name="四角形: 上の 2 つの角を丸める 376">
                <a:extLst>
                  <a:ext uri="{FF2B5EF4-FFF2-40B4-BE49-F238E27FC236}">
                    <a16:creationId xmlns:a16="http://schemas.microsoft.com/office/drawing/2014/main" id="{3082D2B5-F58A-535B-9FCE-52E54564644B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四角形: 上の 2 つの角を丸める 377">
                <a:extLst>
                  <a:ext uri="{FF2B5EF4-FFF2-40B4-BE49-F238E27FC236}">
                    <a16:creationId xmlns:a16="http://schemas.microsoft.com/office/drawing/2014/main" id="{E06EAD0A-A4C2-5B62-E232-0F599F751151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D29A29B2-E9DF-7E11-35F9-2898C06D916D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131EC2DD-9697-6BBC-D3F1-8BAB28E82F48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86602754-F144-8FE6-224E-A741453168A1}"/>
                </a:ext>
              </a:extLst>
            </p:cNvPr>
            <p:cNvGrpSpPr/>
            <p:nvPr/>
          </p:nvGrpSpPr>
          <p:grpSpPr>
            <a:xfrm rot="21063213">
              <a:off x="2500893" y="3900184"/>
              <a:ext cx="778065" cy="278068"/>
              <a:chOff x="1827172" y="4505865"/>
              <a:chExt cx="711475" cy="181648"/>
            </a:xfrm>
          </p:grpSpPr>
          <p:sp>
            <p:nvSpPr>
              <p:cNvPr id="418" name="テキスト ボックス 417">
                <a:extLst>
                  <a:ext uri="{FF2B5EF4-FFF2-40B4-BE49-F238E27FC236}">
                    <a16:creationId xmlns:a16="http://schemas.microsoft.com/office/drawing/2014/main" id="{4695F800-4EFA-F148-C048-D11B141FDE48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19" name="テキスト ボックス 418">
                <a:extLst>
                  <a:ext uri="{FF2B5EF4-FFF2-40B4-BE49-F238E27FC236}">
                    <a16:creationId xmlns:a16="http://schemas.microsoft.com/office/drawing/2014/main" id="{1FCCAB89-4C52-CC42-8ADB-A845F509931E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621BA32D-0CCB-3E75-CA20-9257376AE9CE}"/>
              </a:ext>
            </a:extLst>
          </p:cNvPr>
          <p:cNvGrpSpPr/>
          <p:nvPr/>
        </p:nvGrpSpPr>
        <p:grpSpPr>
          <a:xfrm>
            <a:off x="654050" y="1023938"/>
            <a:ext cx="2705100" cy="2514600"/>
            <a:chOff x="654050" y="1023938"/>
            <a:chExt cx="2705100" cy="251460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F9C6A301-35E9-E765-B364-EAE4A0B34DF8}"/>
                </a:ext>
              </a:extLst>
            </p:cNvPr>
            <p:cNvGrpSpPr/>
            <p:nvPr/>
          </p:nvGrpSpPr>
          <p:grpSpPr>
            <a:xfrm>
              <a:off x="654050" y="1023938"/>
              <a:ext cx="2705100" cy="2514600"/>
              <a:chOff x="654050" y="1023938"/>
              <a:chExt cx="2705100" cy="251460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D17A692D-5912-F65F-D62E-32BF75D384BD}"/>
                  </a:ext>
                </a:extLst>
              </p:cNvPr>
              <p:cNvGrpSpPr/>
              <p:nvPr/>
            </p:nvGrpSpPr>
            <p:grpSpPr>
              <a:xfrm>
                <a:off x="7064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781D3012-486B-AC37-71F1-79CCEDE2B79A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A13EE82D-05F0-C604-9D2B-341D2794872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8BBC352A-0769-45E8-9F2B-10B87F952348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4D459825-D830-0EAB-7F60-1A2CA0B76A2A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DD7B962C-8DCD-13A3-3DFF-D59E76D081FC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C2B6BE0E-B827-AEEC-6475-5A816F7E1D3F}"/>
                  </a:ext>
                </a:extLst>
              </p:cNvPr>
              <p:cNvGrpSpPr/>
              <p:nvPr/>
            </p:nvGrpSpPr>
            <p:grpSpPr>
              <a:xfrm>
                <a:off x="1540621" y="1059485"/>
                <a:ext cx="952298" cy="2027362"/>
                <a:chOff x="1441287" y="1094138"/>
                <a:chExt cx="1150965" cy="2450310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A9A2F9DC-93F3-F143-9B80-3C2DAD877B8E}"/>
                    </a:ext>
                  </a:extLst>
                </p:cNvPr>
                <p:cNvGrpSpPr/>
                <p:nvPr/>
              </p:nvGrpSpPr>
              <p:grpSpPr>
                <a:xfrm>
                  <a:off x="1447746" y="1152475"/>
                  <a:ext cx="1144506" cy="2391973"/>
                  <a:chOff x="1447746" y="1152475"/>
                  <a:chExt cx="1144506" cy="2391973"/>
                </a:xfrm>
              </p:grpSpPr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F8F10227-2882-0BAD-EBB2-75CB7CD35885}"/>
                      </a:ext>
                    </a:extLst>
                  </p:cNvPr>
                  <p:cNvGrpSpPr/>
                  <p:nvPr/>
                </p:nvGrpSpPr>
                <p:grpSpPr>
                  <a:xfrm>
                    <a:off x="1447746" y="2236364"/>
                    <a:ext cx="1139046" cy="1308084"/>
                    <a:chOff x="123860" y="2236364"/>
                    <a:chExt cx="1139046" cy="1308084"/>
                  </a:xfrm>
                </p:grpSpPr>
                <p:sp>
                  <p:nvSpPr>
                    <p:cNvPr id="169" name="フリーフォーム: 図形 168">
                      <a:extLst>
                        <a:ext uri="{FF2B5EF4-FFF2-40B4-BE49-F238E27FC236}">
                          <a16:creationId xmlns:a16="http://schemas.microsoft.com/office/drawing/2014/main" id="{E5177885-8468-184F-3F30-6A6CD45B9D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637" y="2236364"/>
                      <a:ext cx="529322" cy="64028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11209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6215 w 525992"/>
                        <a:gd name="connsiteY7" fmla="*/ 240006 h 522674"/>
                        <a:gd name="connsiteX8" fmla="*/ 143510 w 525992"/>
                        <a:gd name="connsiteY8" fmla="*/ 215324 h 522674"/>
                        <a:gd name="connsiteX9" fmla="*/ 160641 w 525992"/>
                        <a:gd name="connsiteY9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143510 w 525992"/>
                        <a:gd name="connsiteY7" fmla="*/ 215324 h 522674"/>
                        <a:gd name="connsiteX8" fmla="*/ 160641 w 525992"/>
                        <a:gd name="connsiteY8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25992 w 525992"/>
                        <a:gd name="connsiteY3" fmla="*/ 254756 h 522674"/>
                        <a:gd name="connsiteX4" fmla="*/ 270095 w 525992"/>
                        <a:gd name="connsiteY4" fmla="*/ 522674 h 522674"/>
                        <a:gd name="connsiteX5" fmla="*/ 0 w 525992"/>
                        <a:gd name="connsiteY5" fmla="*/ 254756 h 522674"/>
                        <a:gd name="connsiteX6" fmla="*/ 143510 w 525992"/>
                        <a:gd name="connsiteY6" fmla="*/ 215324 h 522674"/>
                        <a:gd name="connsiteX7" fmla="*/ 160641 w 525992"/>
                        <a:gd name="connsiteY7" fmla="*/ 0 h 522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25992" h="522674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11209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15344" y="522674"/>
                            <a:pt x="270095" y="522674"/>
                          </a:cubicBezTo>
                          <a:cubicBezTo>
                            <a:pt x="124846" y="522674"/>
                            <a:pt x="0" y="324353"/>
                            <a:pt x="0" y="254756"/>
                          </a:cubicBezTo>
                          <a:lnTo>
                            <a:pt x="143510" y="215324"/>
                          </a:lnTo>
                          <a:cubicBezTo>
                            <a:pt x="151587" y="135322"/>
                            <a:pt x="152564" y="80002"/>
                            <a:pt x="16064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0" name="フリーフォーム: 図形 169">
                      <a:extLst>
                        <a:ext uri="{FF2B5EF4-FFF2-40B4-BE49-F238E27FC236}">
                          <a16:creationId xmlns:a16="http://schemas.microsoft.com/office/drawing/2014/main" id="{F88E09BE-361D-9079-77F6-823AFBCE92A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14425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77EBB797-73ED-D19E-0F42-E88A9FFB73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860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3A041806-F93D-265D-D2E9-279CE4DEC8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804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88890 w 974009"/>
                        <a:gd name="connsiteY2" fmla="*/ 341486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91271 w 974009"/>
                        <a:gd name="connsiteY2" fmla="*/ 248617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345788" y="0"/>
                          </a:lnTo>
                          <a:lnTo>
                            <a:pt x="491271" y="248617"/>
                          </a:lnTo>
                          <a:lnTo>
                            <a:pt x="631992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3" name="正方形/長方形 172">
                      <a:extLst>
                        <a:ext uri="{FF2B5EF4-FFF2-40B4-BE49-F238E27FC236}">
                          <a16:creationId xmlns:a16="http://schemas.microsoft.com/office/drawing/2014/main" id="{0B764ABB-B97F-DC33-DA31-EF876F65A0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444" y="2772001"/>
                      <a:ext cx="45719" cy="772447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C1E70B9A-88A4-4C74-70A3-C83C7FA9B3D5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377842" y="2489364"/>
                      <a:ext cx="638952" cy="303842"/>
                    </a:xfrm>
                    <a:custGeom>
                      <a:avLst/>
                      <a:gdLst>
                        <a:gd name="connsiteX0" fmla="*/ 582625 w 638952"/>
                        <a:gd name="connsiteY0" fmla="*/ 0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0 w 638952"/>
                        <a:gd name="connsiteY4" fmla="*/ 52384 h 398788"/>
                        <a:gd name="connsiteX5" fmla="*/ 98164 w 638952"/>
                        <a:gd name="connsiteY5" fmla="*/ 158822 h 398788"/>
                        <a:gd name="connsiteX6" fmla="*/ 193841 w 638952"/>
                        <a:gd name="connsiteY6" fmla="*/ 182900 h 398788"/>
                        <a:gd name="connsiteX7" fmla="*/ 176526 w 638952"/>
                        <a:gd name="connsiteY7" fmla="*/ 243789 h 398788"/>
                        <a:gd name="connsiteX8" fmla="*/ 319476 w 638952"/>
                        <a:gd name="connsiteY8" fmla="*/ 398788 h 398788"/>
                        <a:gd name="connsiteX9" fmla="*/ 459002 w 638952"/>
                        <a:gd name="connsiteY9" fmla="*/ 247502 h 398788"/>
                        <a:gd name="connsiteX10" fmla="*/ 440631 w 638952"/>
                        <a:gd name="connsiteY10" fmla="*/ 182900 h 398788"/>
                        <a:gd name="connsiteX11" fmla="*/ 542143 w 638952"/>
                        <a:gd name="connsiteY11" fmla="*/ 157353 h 398788"/>
                        <a:gd name="connsiteX12" fmla="*/ 638952 w 638952"/>
                        <a:gd name="connsiteY12" fmla="*/ 52384 h 398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38952" h="398788">
                          <a:moveTo>
                            <a:pt x="638952" y="52384"/>
                          </a:moveTo>
                          <a:lnTo>
                            <a:pt x="460772" y="0"/>
                          </a:lnTo>
                          <a:lnTo>
                            <a:pt x="320100" y="365560"/>
                          </a:lnTo>
                          <a:lnTo>
                            <a:pt x="179428" y="0"/>
                          </a:lnTo>
                          <a:lnTo>
                            <a:pt x="0" y="52384"/>
                          </a:lnTo>
                          <a:lnTo>
                            <a:pt x="98164" y="158822"/>
                          </a:lnTo>
                          <a:lnTo>
                            <a:pt x="193841" y="182900"/>
                          </a:lnTo>
                          <a:lnTo>
                            <a:pt x="176526" y="243789"/>
                          </a:lnTo>
                          <a:lnTo>
                            <a:pt x="319476" y="398788"/>
                          </a:lnTo>
                          <a:lnTo>
                            <a:pt x="459002" y="247502"/>
                          </a:lnTo>
                          <a:lnTo>
                            <a:pt x="440631" y="182900"/>
                          </a:lnTo>
                          <a:lnTo>
                            <a:pt x="542143" y="157353"/>
                          </a:lnTo>
                          <a:lnTo>
                            <a:pt x="638952" y="52384"/>
                          </a:ln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3126B831-39D1-81F0-483E-97AB5ABF9A4F}"/>
                      </a:ext>
                    </a:extLst>
                  </p:cNvPr>
                  <p:cNvGrpSpPr/>
                  <p:nvPr/>
                </p:nvGrpSpPr>
                <p:grpSpPr>
                  <a:xfrm>
                    <a:off x="1453762" y="1152475"/>
                    <a:ext cx="1138490" cy="1298916"/>
                    <a:chOff x="1461845" y="1152475"/>
                    <a:chExt cx="1138490" cy="1298916"/>
                  </a:xfrm>
                </p:grpSpPr>
                <p:sp>
                  <p:nvSpPr>
                    <p:cNvPr id="149" name="月 148">
                      <a:extLst>
                        <a:ext uri="{FF2B5EF4-FFF2-40B4-BE49-F238E27FC236}">
                          <a16:creationId xmlns:a16="http://schemas.microsoft.com/office/drawing/2014/main" id="{065173E9-FE55-2FE7-F308-EE0566F01D7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396682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月 149">
                      <a:extLst>
                        <a:ext uri="{FF2B5EF4-FFF2-40B4-BE49-F238E27FC236}">
                          <a16:creationId xmlns:a16="http://schemas.microsoft.com/office/drawing/2014/main" id="{28F572D4-6947-7516-3108-CD71221B95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2871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B9D6903F-3DD8-2A92-358F-50CD3AE476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9680" y="1152475"/>
                      <a:ext cx="1117919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52" name="グループ化 151">
                      <a:extLst>
                        <a:ext uri="{FF2B5EF4-FFF2-40B4-BE49-F238E27FC236}">
                          <a16:creationId xmlns:a16="http://schemas.microsoft.com/office/drawing/2014/main" id="{F863C2E9-1AC4-6412-BF51-FD848D298D1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1845" y="1324951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56" name="グループ化 155">
                        <a:extLst>
                          <a:ext uri="{FF2B5EF4-FFF2-40B4-BE49-F238E27FC236}">
                            <a16:creationId xmlns:a16="http://schemas.microsoft.com/office/drawing/2014/main" id="{96BE33F8-DB69-C260-39C1-133C2F10AE3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62" name="グループ化 161">
                          <a:extLst>
                            <a:ext uri="{FF2B5EF4-FFF2-40B4-BE49-F238E27FC236}">
                              <a16:creationId xmlns:a16="http://schemas.microsoft.com/office/drawing/2014/main" id="{16DC04E5-4A3C-CF06-ADCC-F967136051C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7" name="円/楕円 177">
                            <a:extLst>
                              <a:ext uri="{FF2B5EF4-FFF2-40B4-BE49-F238E27FC236}">
                                <a16:creationId xmlns:a16="http://schemas.microsoft.com/office/drawing/2014/main" id="{A8AF0FF6-4037-7F8B-324D-64EA9C9E8A0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8" name="円/楕円 178">
                            <a:extLst>
                              <a:ext uri="{FF2B5EF4-FFF2-40B4-BE49-F238E27FC236}">
                                <a16:creationId xmlns:a16="http://schemas.microsoft.com/office/drawing/2014/main" id="{BF325B84-48A8-34A8-A66D-33616C94F1F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3" name="グループ化 162">
                          <a:extLst>
                            <a:ext uri="{FF2B5EF4-FFF2-40B4-BE49-F238E27FC236}">
                              <a16:creationId xmlns:a16="http://schemas.microsoft.com/office/drawing/2014/main" id="{C500E382-1631-74C9-4BA6-63023453552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5" name="円/楕円 175">
                            <a:extLst>
                              <a:ext uri="{FF2B5EF4-FFF2-40B4-BE49-F238E27FC236}">
                                <a16:creationId xmlns:a16="http://schemas.microsoft.com/office/drawing/2014/main" id="{1DE094C5-6E30-898E-539E-39E1246F6C2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6" name="円/楕円 176">
                            <a:extLst>
                              <a:ext uri="{FF2B5EF4-FFF2-40B4-BE49-F238E27FC236}">
                                <a16:creationId xmlns:a16="http://schemas.microsoft.com/office/drawing/2014/main" id="{EE68BA1F-E86B-02D6-5888-9E0AB9CD612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64" name="円/楕円 174">
                          <a:extLst>
                            <a:ext uri="{FF2B5EF4-FFF2-40B4-BE49-F238E27FC236}">
                              <a16:creationId xmlns:a16="http://schemas.microsoft.com/office/drawing/2014/main" id="{67159CB8-CA18-7F67-D24F-E4A84EC5A76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2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57" name="円/楕円 27">
                        <a:extLst>
                          <a:ext uri="{FF2B5EF4-FFF2-40B4-BE49-F238E27FC236}">
                            <a16:creationId xmlns:a16="http://schemas.microsoft.com/office/drawing/2014/main" id="{F6ECC557-1208-4D87-0966-13A1A48681D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" name="円/楕円 27">
                        <a:extLst>
                          <a:ext uri="{FF2B5EF4-FFF2-40B4-BE49-F238E27FC236}">
                            <a16:creationId xmlns:a16="http://schemas.microsoft.com/office/drawing/2014/main" id="{5CBF7708-77E0-51C8-5D09-2D6DFB3933C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" name="正方形/長方形 67">
                        <a:extLst>
                          <a:ext uri="{FF2B5EF4-FFF2-40B4-BE49-F238E27FC236}">
                            <a16:creationId xmlns:a16="http://schemas.microsoft.com/office/drawing/2014/main" id="{C68CFA6A-AF93-86DF-79AF-566B81F99C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0" name="円/楕円 27">
                        <a:extLst>
                          <a:ext uri="{FF2B5EF4-FFF2-40B4-BE49-F238E27FC236}">
                            <a16:creationId xmlns:a16="http://schemas.microsoft.com/office/drawing/2014/main" id="{014FD030-D781-4809-75C2-7313CF858F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090" y="4312514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" name="円/楕円 27">
                        <a:extLst>
                          <a:ext uri="{FF2B5EF4-FFF2-40B4-BE49-F238E27FC236}">
                            <a16:creationId xmlns:a16="http://schemas.microsoft.com/office/drawing/2014/main" id="{E804784D-519C-AF22-05EA-E24AB5F688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9490" y="431251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451521FB-D8DB-2465-C20A-8EA2E41265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9500" y="2250544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C55DB2C2-8D90-91A8-3A04-94CEB342CA17}"/>
                    </a:ext>
                  </a:extLst>
                </p:cNvPr>
                <p:cNvGrpSpPr/>
                <p:nvPr/>
              </p:nvGrpSpPr>
              <p:grpSpPr>
                <a:xfrm>
                  <a:off x="1441287" y="1094138"/>
                  <a:ext cx="1149514" cy="678459"/>
                  <a:chOff x="1441287" y="1094138"/>
                  <a:chExt cx="1149514" cy="678459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C99DE966-EF5E-9E64-27EE-BFADA197DE98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B7C17398-7479-7889-2D86-37B86295041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E7357126-A05E-4630-7B18-C5663A66805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F7546ABE-4E3C-B418-F23F-14031AA1D036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908C096D-0597-38C5-A02E-6B80229CF752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EA9FD2CD-355E-349B-8EDE-29BDBDADD2E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四角形: 上の 2 つの角を丸める 181">
                    <a:extLst>
                      <a:ext uri="{FF2B5EF4-FFF2-40B4-BE49-F238E27FC236}">
                        <a16:creationId xmlns:a16="http://schemas.microsoft.com/office/drawing/2014/main" id="{FF520C8C-EBA3-228C-A9BB-C954A9E397F7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四角形: 上の 2 つの角を丸める 181">
                  <a:extLst>
                    <a:ext uri="{FF2B5EF4-FFF2-40B4-BE49-F238E27FC236}">
                      <a16:creationId xmlns:a16="http://schemas.microsoft.com/office/drawing/2014/main" id="{093A20A1-E595-3ACB-BE87-5217CC9245B4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AC22A0AA-14D9-50DB-B59B-71137FF811F6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2D552C15-CE5D-741E-6479-F06E9BE9F36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EE9CF9BE-2F31-EA7E-CDB3-7B90CEA24B5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AB1EB19E-C5B5-0ABC-81A2-CBB6AF38DE9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168DA008-4682-EB26-73A8-98BE8DDDDAD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4F8E8A4-8FED-4D46-96AF-768E89DE11A6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3E3CA477-DDA2-160E-F108-988193ED582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7AB4B127-A704-6B72-2179-2251FEFBC5C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2540B97C-4BA1-72A8-8B36-E678048A384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A2D7FA23-287B-3DB7-53B7-FC75C60D98D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8DFE42D0-75DD-B0B1-278A-C63625BC979C}"/>
                </a:ext>
              </a:extLst>
            </p:cNvPr>
            <p:cNvSpPr/>
            <p:nvPr/>
          </p:nvSpPr>
          <p:spPr>
            <a:xfrm rot="16200000">
              <a:off x="1998494" y="1932316"/>
              <a:ext cx="45720" cy="176870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CC401CA7-39A9-8A34-B883-E90ACDBBD59D}"/>
                </a:ext>
              </a:extLst>
            </p:cNvPr>
            <p:cNvGrpSpPr/>
            <p:nvPr/>
          </p:nvGrpSpPr>
          <p:grpSpPr>
            <a:xfrm>
              <a:off x="1610906" y="1471740"/>
              <a:ext cx="830670" cy="385508"/>
              <a:chOff x="4256772" y="4606920"/>
              <a:chExt cx="2470977" cy="1146767"/>
            </a:xfrm>
          </p:grpSpPr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594B5404-91D1-CBDC-2AA9-D698781FD370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四角形: 上の 2 つの角を丸める 386">
                <a:extLst>
                  <a:ext uri="{FF2B5EF4-FFF2-40B4-BE49-F238E27FC236}">
                    <a16:creationId xmlns:a16="http://schemas.microsoft.com/office/drawing/2014/main" id="{C906F457-5B6F-28B5-C732-E244226984DE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533573A0-41E2-4AD5-3BC2-3FB960AE8A99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23FB8EDD-55BC-9EA9-16DF-2A1FA736E554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372EFD17-21C0-A077-5A24-90D427384D25}"/>
                </a:ext>
              </a:extLst>
            </p:cNvPr>
            <p:cNvGrpSpPr/>
            <p:nvPr/>
          </p:nvGrpSpPr>
          <p:grpSpPr>
            <a:xfrm rot="21063213">
              <a:off x="2500894" y="1042685"/>
              <a:ext cx="778065" cy="278068"/>
              <a:chOff x="1827172" y="4505865"/>
              <a:chExt cx="711475" cy="181648"/>
            </a:xfrm>
          </p:grpSpPr>
          <p:sp>
            <p:nvSpPr>
              <p:cNvPr id="421" name="テキスト ボックス 420">
                <a:extLst>
                  <a:ext uri="{FF2B5EF4-FFF2-40B4-BE49-F238E27FC236}">
                    <a16:creationId xmlns:a16="http://schemas.microsoft.com/office/drawing/2014/main" id="{AB3FA686-4688-B9D0-E365-BBEBFE02D52A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2" name="テキスト ボックス 421">
                <a:extLst>
                  <a:ext uri="{FF2B5EF4-FFF2-40B4-BE49-F238E27FC236}">
                    <a16:creationId xmlns:a16="http://schemas.microsoft.com/office/drawing/2014/main" id="{78896016-B470-7D12-9EA1-4A1A39F3BC06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DFE6715E-5AEA-56AC-DD0A-EF59447126EC}"/>
              </a:ext>
            </a:extLst>
          </p:cNvPr>
          <p:cNvGrpSpPr/>
          <p:nvPr/>
        </p:nvGrpSpPr>
        <p:grpSpPr>
          <a:xfrm>
            <a:off x="3613150" y="3900184"/>
            <a:ext cx="2705100" cy="2546654"/>
            <a:chOff x="3613150" y="3900184"/>
            <a:chExt cx="2705100" cy="2546654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988A85E2-E9F5-5288-E7B5-CE198CB1DED9}"/>
                </a:ext>
              </a:extLst>
            </p:cNvPr>
            <p:cNvGrpSpPr/>
            <p:nvPr/>
          </p:nvGrpSpPr>
          <p:grpSpPr>
            <a:xfrm>
              <a:off x="3613150" y="3932238"/>
              <a:ext cx="2705100" cy="2514600"/>
              <a:chOff x="3613150" y="3932238"/>
              <a:chExt cx="2705100" cy="2514600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E8FBA905-2A86-7B9A-F818-8E274D915C18}"/>
                  </a:ext>
                </a:extLst>
              </p:cNvPr>
              <p:cNvGrpSpPr/>
              <p:nvPr/>
            </p:nvGrpSpPr>
            <p:grpSpPr>
              <a:xfrm>
                <a:off x="36655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717191C0-4E04-64C2-99E6-7BF22BD16E4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F843BD18-5DC4-21AF-50F1-AAFC5D617265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E9ECBBB7-9E7E-9F8C-AE45-360C48AF523A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45171809-F138-D426-09F6-7F43D3D2468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2A01AEB6-B7BB-C84A-F236-2C3F0C08A7C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B546CD10-AC2D-0FB0-4688-73E46807CA7C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3C242BA0-7FD3-EA90-5C4F-E63F614D2330}"/>
                  </a:ext>
                </a:extLst>
              </p:cNvPr>
              <p:cNvGrpSpPr/>
              <p:nvPr/>
            </p:nvGrpSpPr>
            <p:grpSpPr>
              <a:xfrm>
                <a:off x="4450141" y="3999470"/>
                <a:ext cx="978672" cy="1989502"/>
                <a:chOff x="4348055" y="4038069"/>
                <a:chExt cx="1182843" cy="2404557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59AD083A-1FF7-9153-3B9F-28BDAC7CC8D8}"/>
                    </a:ext>
                  </a:extLst>
                </p:cNvPr>
                <p:cNvGrpSpPr/>
                <p:nvPr/>
              </p:nvGrpSpPr>
              <p:grpSpPr>
                <a:xfrm>
                  <a:off x="4376114" y="5146048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54F8D715-B2BE-E479-7CF7-2715429A296F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C2299C0-C366-B19A-8C20-B76682B64A36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1E61E35A-C3D2-856C-7969-FBC115AE07F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9473ED59-BBD1-7490-5C67-53C4D3FCA3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7B412195-8B71-49BC-B5D5-7D247DAA8D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70659E85-7CDD-2945-FF63-EE70B28144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19BBC6B6-C8A8-4C28-3050-586DB4387712}"/>
                    </a:ext>
                  </a:extLst>
                </p:cNvPr>
                <p:cNvGrpSpPr/>
                <p:nvPr/>
              </p:nvGrpSpPr>
              <p:grpSpPr>
                <a:xfrm>
                  <a:off x="4348055" y="4038069"/>
                  <a:ext cx="1182843" cy="1342354"/>
                  <a:chOff x="4373407" y="4089966"/>
                  <a:chExt cx="1182843" cy="1342354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59670EC8-4F42-D3D8-3805-0F5364C9F22C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4393526" y="4181701"/>
                    <a:chExt cx="1152376" cy="1250619"/>
                  </a:xfrm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C13EA14B-5FAD-FCA5-7ED2-0F24C82517F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3526" y="4181701"/>
                      <a:ext cx="1152376" cy="1250619"/>
                      <a:chOff x="2319307" y="3923220"/>
                      <a:chExt cx="1152376" cy="1250619"/>
                    </a:xfrm>
                  </p:grpSpPr>
                  <p:sp>
                    <p:nvSpPr>
                      <p:cNvPr id="232" name="楕円 231">
                        <a:extLst>
                          <a:ext uri="{FF2B5EF4-FFF2-40B4-BE49-F238E27FC236}">
                            <a16:creationId xmlns:a16="http://schemas.microsoft.com/office/drawing/2014/main" id="{4355E720-7276-C05D-F02B-CB95C50C79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0758" y="3923220"/>
                        <a:ext cx="1139048" cy="949538"/>
                      </a:xfrm>
                      <a:prstGeom prst="ellipse">
                        <a:avLst/>
                      </a:prstGeom>
                      <a:pattFill prst="dkVert">
                        <a:fgClr>
                          <a:schemeClr val="bg1">
                            <a:lumMod val="7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233" name="グループ化 232">
                        <a:extLst>
                          <a:ext uri="{FF2B5EF4-FFF2-40B4-BE49-F238E27FC236}">
                            <a16:creationId xmlns:a16="http://schemas.microsoft.com/office/drawing/2014/main" id="{7C42E236-B519-52CD-C6B5-5130F18A032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319307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9" name="円/楕円 125">
                          <a:extLst>
                            <a:ext uri="{FF2B5EF4-FFF2-40B4-BE49-F238E27FC236}">
                              <a16:creationId xmlns:a16="http://schemas.microsoft.com/office/drawing/2014/main" id="{AF4AEE9F-AB6D-938C-9EBD-A0B0430F0F0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0" name="円/楕円 126">
                          <a:extLst>
                            <a:ext uri="{FF2B5EF4-FFF2-40B4-BE49-F238E27FC236}">
                              <a16:creationId xmlns:a16="http://schemas.microsoft.com/office/drawing/2014/main" id="{55E6D327-EE9E-F250-F1C9-E1C45A542EF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34" name="グループ化 233">
                        <a:extLst>
                          <a:ext uri="{FF2B5EF4-FFF2-40B4-BE49-F238E27FC236}">
                            <a16:creationId xmlns:a16="http://schemas.microsoft.com/office/drawing/2014/main" id="{294D6F21-6F95-9731-F0C4-1006DB65375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249396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7" name="円/楕円 123">
                          <a:extLst>
                            <a:ext uri="{FF2B5EF4-FFF2-40B4-BE49-F238E27FC236}">
                              <a16:creationId xmlns:a16="http://schemas.microsoft.com/office/drawing/2014/main" id="{8A70964D-B4BA-0C14-846D-24D254FC4C8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8" name="円/楕円 124">
                          <a:extLst>
                            <a:ext uri="{FF2B5EF4-FFF2-40B4-BE49-F238E27FC236}">
                              <a16:creationId xmlns:a16="http://schemas.microsoft.com/office/drawing/2014/main" id="{CE24A7BB-B4DE-0915-AC05-D9C42BC327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35" name="円/楕円 122">
                        <a:extLst>
                          <a:ext uri="{FF2B5EF4-FFF2-40B4-BE49-F238E27FC236}">
                            <a16:creationId xmlns:a16="http://schemas.microsoft.com/office/drawing/2014/main" id="{3D167FCE-E5B1-438F-AD98-8BA803A537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30450" y="4086596"/>
                        <a:ext cx="930090" cy="108724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円/楕円 27">
                        <a:extLst>
                          <a:ext uri="{FF2B5EF4-FFF2-40B4-BE49-F238E27FC236}">
                            <a16:creationId xmlns:a16="http://schemas.microsoft.com/office/drawing/2014/main" id="{7E61E386-2546-22B5-92E6-C58C7D2623A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54992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7" name="円/楕円 27">
                        <a:extLst>
                          <a:ext uri="{FF2B5EF4-FFF2-40B4-BE49-F238E27FC236}">
                            <a16:creationId xmlns:a16="http://schemas.microsoft.com/office/drawing/2014/main" id="{7E001F89-FE57-D701-3FC7-7CBF26EFC01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96569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8" name="円/楕円 27">
                        <a:extLst>
                          <a:ext uri="{FF2B5EF4-FFF2-40B4-BE49-F238E27FC236}">
                            <a16:creationId xmlns:a16="http://schemas.microsoft.com/office/drawing/2014/main" id="{328A6F12-879F-956E-07ED-10539DD9E94B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2611663" y="4911675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9" name="円/楕円 27">
                        <a:extLst>
                          <a:ext uri="{FF2B5EF4-FFF2-40B4-BE49-F238E27FC236}">
                            <a16:creationId xmlns:a16="http://schemas.microsoft.com/office/drawing/2014/main" id="{475C97E9-7D64-A073-34B7-7B1A547C7A64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2987824" y="4911676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40" name="グループ化 239">
                        <a:extLst>
                          <a:ext uri="{FF2B5EF4-FFF2-40B4-BE49-F238E27FC236}">
                            <a16:creationId xmlns:a16="http://schemas.microsoft.com/office/drawing/2014/main" id="{667D4FF3-ECC4-C3AD-7319-F9BE794B1A8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78029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5" name="円/楕円 27">
                          <a:extLst>
                            <a:ext uri="{FF2B5EF4-FFF2-40B4-BE49-F238E27FC236}">
                              <a16:creationId xmlns:a16="http://schemas.microsoft.com/office/drawing/2014/main" id="{BBC322A7-466C-308D-B240-ED7A8B7F38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6" name="円/楕円 27">
                          <a:extLst>
                            <a:ext uri="{FF2B5EF4-FFF2-40B4-BE49-F238E27FC236}">
                              <a16:creationId xmlns:a16="http://schemas.microsoft.com/office/drawing/2014/main" id="{83F5DD21-D9E2-131B-8BE1-7C586042B3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41" name="グループ化 240">
                        <a:extLst>
                          <a:ext uri="{FF2B5EF4-FFF2-40B4-BE49-F238E27FC236}">
                            <a16:creationId xmlns:a16="http://schemas.microsoft.com/office/drawing/2014/main" id="{4DE4D1C5-74FD-EFC1-AAC9-7094C6B7A694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3193311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3" name="円/楕円 27">
                          <a:extLst>
                            <a:ext uri="{FF2B5EF4-FFF2-40B4-BE49-F238E27FC236}">
                              <a16:creationId xmlns:a16="http://schemas.microsoft.com/office/drawing/2014/main" id="{C58159E2-1C8E-A321-1108-1EAB8BCF08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4" name="円/楕円 27">
                          <a:extLst>
                            <a:ext uri="{FF2B5EF4-FFF2-40B4-BE49-F238E27FC236}">
                              <a16:creationId xmlns:a16="http://schemas.microsoft.com/office/drawing/2014/main" id="{08CCA21C-E983-BBBD-0C71-278B315A8E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42" name="円/楕円 64">
                        <a:extLst>
                          <a:ext uri="{FF2B5EF4-FFF2-40B4-BE49-F238E27FC236}">
                            <a16:creationId xmlns:a16="http://schemas.microsoft.com/office/drawing/2014/main" id="{66D587B6-36B6-E8E1-EB4C-304C4CACDD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30643" y="4791969"/>
                        <a:ext cx="110478" cy="109714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7">
                      <a:extLst>
                        <a:ext uri="{FF2B5EF4-FFF2-40B4-BE49-F238E27FC236}">
                          <a16:creationId xmlns:a16="http://schemas.microsoft.com/office/drawing/2014/main" id="{D30354B8-5845-1B16-CFFC-F521DFAEEC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08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27">
                      <a:extLst>
                        <a:ext uri="{FF2B5EF4-FFF2-40B4-BE49-F238E27FC236}">
                          <a16:creationId xmlns:a16="http://schemas.microsoft.com/office/drawing/2014/main" id="{33083A87-1634-CDFB-85C7-D130E44A21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99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" name="フリーフォーム: 図形 230">
                      <a:extLst>
                        <a:ext uri="{FF2B5EF4-FFF2-40B4-BE49-F238E27FC236}">
                          <a16:creationId xmlns:a16="http://schemas.microsoft.com/office/drawing/2014/main" id="{4C5E8A88-2590-65F2-B075-6AABA0B1DAC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945413" y="5185451"/>
                      <a:ext cx="55257" cy="195956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E0666B98-B3D9-C0DD-B9FB-8DE51865AB23}"/>
                      </a:ext>
                    </a:extLst>
                  </p:cNvPr>
                  <p:cNvGrpSpPr/>
                  <p:nvPr/>
                </p:nvGrpSpPr>
                <p:grpSpPr>
                  <a:xfrm>
                    <a:off x="4373407" y="4089966"/>
                    <a:ext cx="1182843" cy="665979"/>
                    <a:chOff x="1441287" y="1094138"/>
                    <a:chExt cx="1149514" cy="678459"/>
                  </a:xfrm>
                </p:grpSpPr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AD6A48BC-A697-FC03-347A-D1734C78DF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1287" y="1094138"/>
                      <a:ext cx="1149514" cy="678459"/>
                    </a:xfrm>
                    <a:custGeom>
                      <a:avLst/>
                      <a:gdLst>
                        <a:gd name="connsiteX0" fmla="*/ 535672 w 1183263"/>
                        <a:gd name="connsiteY0" fmla="*/ 0 h 678459"/>
                        <a:gd name="connsiteX1" fmla="*/ 591632 w 1183263"/>
                        <a:gd name="connsiteY1" fmla="*/ 5318 h 678459"/>
                        <a:gd name="connsiteX2" fmla="*/ 647591 w 1183263"/>
                        <a:gd name="connsiteY2" fmla="*/ 0 h 678459"/>
                        <a:gd name="connsiteX3" fmla="*/ 1183263 w 1183263"/>
                        <a:gd name="connsiteY3" fmla="*/ 504931 h 678459"/>
                        <a:gd name="connsiteX4" fmla="*/ 1172380 w 1183263"/>
                        <a:gd name="connsiteY4" fmla="*/ 606692 h 678459"/>
                        <a:gd name="connsiteX5" fmla="*/ 1168681 w 1183263"/>
                        <a:gd name="connsiteY5" fmla="*/ 617927 h 678459"/>
                        <a:gd name="connsiteX6" fmla="*/ 1136940 w 1183263"/>
                        <a:gd name="connsiteY6" fmla="*/ 522765 h 678459"/>
                        <a:gd name="connsiteX7" fmla="*/ 605507 w 1183263"/>
                        <a:gd name="connsiteY7" fmla="*/ 194935 h 678459"/>
                        <a:gd name="connsiteX8" fmla="*/ 40468 w 1183263"/>
                        <a:gd name="connsiteY8" fmla="*/ 623521 h 678459"/>
                        <a:gd name="connsiteX9" fmla="*/ 34517 w 1183263"/>
                        <a:gd name="connsiteY9" fmla="*/ 678459 h 678459"/>
                        <a:gd name="connsiteX10" fmla="*/ 10883 w 1183263"/>
                        <a:gd name="connsiteY10" fmla="*/ 606692 h 678459"/>
                        <a:gd name="connsiteX11" fmla="*/ 0 w 1183263"/>
                        <a:gd name="connsiteY11" fmla="*/ 504931 h 678459"/>
                        <a:gd name="connsiteX12" fmla="*/ 535672 w 1183263"/>
                        <a:gd name="connsiteY12" fmla="*/ 0 h 67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83263" h="678459">
                          <a:moveTo>
                            <a:pt x="535672" y="0"/>
                          </a:moveTo>
                          <a:lnTo>
                            <a:pt x="591632" y="5318"/>
                          </a:lnTo>
                          <a:lnTo>
                            <a:pt x="647591" y="0"/>
                          </a:lnTo>
                          <a:cubicBezTo>
                            <a:pt x="943434" y="0"/>
                            <a:pt x="1183263" y="226065"/>
                            <a:pt x="1183263" y="504931"/>
                          </a:cubicBezTo>
                          <a:cubicBezTo>
                            <a:pt x="1183263" y="539789"/>
                            <a:pt x="1179516" y="573823"/>
                            <a:pt x="1172380" y="606692"/>
                          </a:cubicBezTo>
                          <a:lnTo>
                            <a:pt x="1168681" y="617927"/>
                          </a:lnTo>
                          <a:lnTo>
                            <a:pt x="1136940" y="522765"/>
                          </a:lnTo>
                          <a:cubicBezTo>
                            <a:pt x="1049383" y="330113"/>
                            <a:pt x="844408" y="194935"/>
                            <a:pt x="605507" y="194935"/>
                          </a:cubicBezTo>
                          <a:cubicBezTo>
                            <a:pt x="326790" y="194935"/>
                            <a:pt x="94248" y="378928"/>
                            <a:pt x="40468" y="623521"/>
                          </a:cubicBezTo>
                          <a:lnTo>
                            <a:pt x="34517" y="678459"/>
                          </a:lnTo>
                          <a:lnTo>
                            <a:pt x="10883" y="606692"/>
                          </a:lnTo>
                          <a:cubicBezTo>
                            <a:pt x="3747" y="573823"/>
                            <a:pt x="0" y="539789"/>
                            <a:pt x="0" y="504931"/>
                          </a:cubicBezTo>
                          <a:cubicBezTo>
                            <a:pt x="0" y="226065"/>
                            <a:pt x="239829" y="0"/>
                            <a:pt x="535672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月 218">
                      <a:extLst>
                        <a:ext uri="{FF2B5EF4-FFF2-40B4-BE49-F238E27FC236}">
                          <a16:creationId xmlns:a16="http://schemas.microsoft.com/office/drawing/2014/main" id="{A359F29A-15D1-3975-DFB2-F8F4365E7CD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926214" y="812765"/>
                      <a:ext cx="179660" cy="844712"/>
                    </a:xfrm>
                    <a:prstGeom prst="moon">
                      <a:avLst>
                        <a:gd name="adj" fmla="val 14161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月 219">
                      <a:extLst>
                        <a:ext uri="{FF2B5EF4-FFF2-40B4-BE49-F238E27FC236}">
                          <a16:creationId xmlns:a16="http://schemas.microsoft.com/office/drawing/2014/main" id="{E8B7690C-9E10-85CD-713B-6C4F20E5727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853341" y="860982"/>
                      <a:ext cx="325406" cy="1025688"/>
                    </a:xfrm>
                    <a:prstGeom prst="moon">
                      <a:avLst>
                        <a:gd name="adj" fmla="val 8102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010DC12C-1E9D-468D-AEED-F8CECD63D07C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3613150" y="5237163"/>
                <a:chExt cx="2705100" cy="1209675"/>
              </a:xfrm>
            </p:grpSpPr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243369C3-2A11-8441-D539-D5ADB0E992A7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1E487C1D-728A-9523-D9C3-6187A067C0B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四角形: 上の 2 つの角を丸める 181">
                    <a:extLst>
                      <a:ext uri="{FF2B5EF4-FFF2-40B4-BE49-F238E27FC236}">
                        <a16:creationId xmlns:a16="http://schemas.microsoft.com/office/drawing/2014/main" id="{B7FD7EDC-813A-1E20-5BE6-C190B11E57E8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上の 2 つの角を丸める 181">
                    <a:extLst>
                      <a:ext uri="{FF2B5EF4-FFF2-40B4-BE49-F238E27FC236}">
                        <a16:creationId xmlns:a16="http://schemas.microsoft.com/office/drawing/2014/main" id="{55FFADEF-C575-B051-66F7-F6CFD2C3B3DE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四角形: 上の 2 つの角を丸める 181">
                  <a:extLst>
                    <a:ext uri="{FF2B5EF4-FFF2-40B4-BE49-F238E27FC236}">
                      <a16:creationId xmlns:a16="http://schemas.microsoft.com/office/drawing/2014/main" id="{6477C2F6-DE7E-3E88-0F63-B26D0C846F15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36CE81F-8FCA-F4C8-CD0E-F521102AC1D9}"/>
                </a:ext>
              </a:extLst>
            </p:cNvPr>
            <p:cNvGrpSpPr/>
            <p:nvPr/>
          </p:nvGrpSpPr>
          <p:grpSpPr>
            <a:xfrm>
              <a:off x="4281697" y="5174174"/>
              <a:ext cx="221455" cy="172195"/>
              <a:chOff x="1314450" y="2280493"/>
              <a:chExt cx="212372" cy="182066"/>
            </a:xfrm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AD352B93-A10B-8CA0-6120-1FF524B21E4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9174011C-285E-D881-F20E-AC82D10F57D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E3EE5189-5B91-4057-3B86-8CEB28E991A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E6903A84-8FD2-4396-2F5B-912D84E4BD7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AC5E2C8C-8008-087F-A6AE-D79FBBDD7DC0}"/>
                </a:ext>
              </a:extLst>
            </p:cNvPr>
            <p:cNvGrpSpPr/>
            <p:nvPr/>
          </p:nvGrpSpPr>
          <p:grpSpPr>
            <a:xfrm flipH="1">
              <a:off x="5374261" y="5174174"/>
              <a:ext cx="221455" cy="172195"/>
              <a:chOff x="1314450" y="2280493"/>
              <a:chExt cx="212372" cy="182066"/>
            </a:xfrm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EF0A98F8-5665-BF38-08E5-3F5D42E158C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518AA6ED-145D-FB2C-2D18-9AEC00577BC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BA346230-AD03-80D3-FA57-634663FBE50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CAF8373C-C260-C92C-F63E-1F69FA86868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CE4D9D86-D650-5B40-7085-791281DA32E1}"/>
                </a:ext>
              </a:extLst>
            </p:cNvPr>
            <p:cNvGrpSpPr/>
            <p:nvPr/>
          </p:nvGrpSpPr>
          <p:grpSpPr>
            <a:xfrm>
              <a:off x="4536669" y="4432428"/>
              <a:ext cx="830670" cy="385508"/>
              <a:chOff x="4256772" y="4606920"/>
              <a:chExt cx="2470977" cy="1146767"/>
            </a:xfrm>
          </p:grpSpPr>
          <p:sp>
            <p:nvSpPr>
              <p:cNvPr id="366" name="四角形: 上の 2 つの角を丸める 365">
                <a:extLst>
                  <a:ext uri="{FF2B5EF4-FFF2-40B4-BE49-F238E27FC236}">
                    <a16:creationId xmlns:a16="http://schemas.microsoft.com/office/drawing/2014/main" id="{6161E50E-57EA-7C27-E6E0-FCEA832795CC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四角形: 上の 2 つの角を丸める 366">
                <a:extLst>
                  <a:ext uri="{FF2B5EF4-FFF2-40B4-BE49-F238E27FC236}">
                    <a16:creationId xmlns:a16="http://schemas.microsoft.com/office/drawing/2014/main" id="{A88E8637-D3A7-CF6C-EF36-0F359653E3AC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52E1A678-E572-0BF5-DD12-DA43C5B29C8F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C0C43921-D2FC-7CD6-7694-75F13824090B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581CE291-C969-3E7A-824F-1F31683F1146}"/>
                </a:ext>
              </a:extLst>
            </p:cNvPr>
            <p:cNvGrpSpPr/>
            <p:nvPr/>
          </p:nvGrpSpPr>
          <p:grpSpPr>
            <a:xfrm rot="21063213">
              <a:off x="5434593" y="3900184"/>
              <a:ext cx="778065" cy="278068"/>
              <a:chOff x="1827172" y="4505865"/>
              <a:chExt cx="711475" cy="181648"/>
            </a:xfrm>
          </p:grpSpPr>
          <p:sp>
            <p:nvSpPr>
              <p:cNvPr id="424" name="テキスト ボックス 423">
                <a:extLst>
                  <a:ext uri="{FF2B5EF4-FFF2-40B4-BE49-F238E27FC236}">
                    <a16:creationId xmlns:a16="http://schemas.microsoft.com/office/drawing/2014/main" id="{C482E8A1-4066-CAB1-945C-7D1BA7C74132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5" name="テキスト ボックス 424">
                <a:extLst>
                  <a:ext uri="{FF2B5EF4-FFF2-40B4-BE49-F238E27FC236}">
                    <a16:creationId xmlns:a16="http://schemas.microsoft.com/office/drawing/2014/main" id="{D24DC5A3-7454-864F-5DE9-17E1C8238BAD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5029BAD5-D1E7-632A-0333-E36779AECB41}"/>
              </a:ext>
            </a:extLst>
          </p:cNvPr>
          <p:cNvGrpSpPr/>
          <p:nvPr/>
        </p:nvGrpSpPr>
        <p:grpSpPr>
          <a:xfrm>
            <a:off x="3613150" y="1023938"/>
            <a:ext cx="2705100" cy="2514600"/>
            <a:chOff x="3613150" y="1023938"/>
            <a:chExt cx="2705100" cy="2514600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0E3884C2-A8CD-0AAB-6156-AE0A09966D22}"/>
                </a:ext>
              </a:extLst>
            </p:cNvPr>
            <p:cNvGrpSpPr/>
            <p:nvPr/>
          </p:nvGrpSpPr>
          <p:grpSpPr>
            <a:xfrm>
              <a:off x="3613150" y="1023938"/>
              <a:ext cx="2705100" cy="2514600"/>
              <a:chOff x="3613150" y="1023938"/>
              <a:chExt cx="2705100" cy="251460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A1D7CC83-DEE8-FD89-ABC6-B4100EB2FA51}"/>
                  </a:ext>
                </a:extLst>
              </p:cNvPr>
              <p:cNvGrpSpPr/>
              <p:nvPr/>
            </p:nvGrpSpPr>
            <p:grpSpPr>
              <a:xfrm>
                <a:off x="36655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60448260-0E71-9455-D4E1-FE6F7602D863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CFA9CB9F-173B-9246-BEA8-B846A0B2A02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B40DAF5E-2601-CA06-EFB3-6097402A8363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80533E78-55C2-8AEB-30D6-3E08336B97B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0075B6B8-4F1A-D8B3-A853-4DC526E8B14B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21E65077-A3CD-13EF-5C90-79C938A6DF7D}"/>
                  </a:ext>
                </a:extLst>
              </p:cNvPr>
              <p:cNvGrpSpPr/>
              <p:nvPr/>
            </p:nvGrpSpPr>
            <p:grpSpPr>
              <a:xfrm>
                <a:off x="4363640" y="1142604"/>
                <a:ext cx="1171962" cy="1906974"/>
                <a:chOff x="4241392" y="1239640"/>
                <a:chExt cx="1416458" cy="2304808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DDBF2C21-92D5-190C-2A9C-E1AB4DBD6CB9}"/>
                    </a:ext>
                  </a:extLst>
                </p:cNvPr>
                <p:cNvSpPr/>
                <p:nvPr/>
              </p:nvSpPr>
              <p:spPr>
                <a:xfrm>
                  <a:off x="5166070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4A239072-96A5-EFAD-F9DF-66D438698027}"/>
                    </a:ext>
                  </a:extLst>
                </p:cNvPr>
                <p:cNvSpPr/>
                <p:nvPr/>
              </p:nvSpPr>
              <p:spPr>
                <a:xfrm flipH="1">
                  <a:off x="4241392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F55C4D97-BDB9-E8F9-E6C5-B59D96D401E0}"/>
                    </a:ext>
                  </a:extLst>
                </p:cNvPr>
                <p:cNvSpPr/>
                <p:nvPr/>
              </p:nvSpPr>
              <p:spPr>
                <a:xfrm flipH="1">
                  <a:off x="4417604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71BAE6D5-2799-92AC-893D-15964C9F0CBF}"/>
                    </a:ext>
                  </a:extLst>
                </p:cNvPr>
                <p:cNvSpPr/>
                <p:nvPr/>
              </p:nvSpPr>
              <p:spPr>
                <a:xfrm>
                  <a:off x="5018432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19AAF553-C890-41DC-E157-7B3C571B96D3}"/>
                    </a:ext>
                  </a:extLst>
                </p:cNvPr>
                <p:cNvGrpSpPr/>
                <p:nvPr/>
              </p:nvGrpSpPr>
              <p:grpSpPr>
                <a:xfrm>
                  <a:off x="4376114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54A33F9A-C489-398B-81A3-E3DCFE4C371A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9754827D-A442-3551-A761-34BD805153AA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E42F5CCB-07B8-9BB1-2309-42B1FD50DAC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FA584D28-0E62-FE82-8CB5-EA9D15BDCE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D7F04EFF-CC7C-9C7C-8FD3-7144D1243F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1274D1FA-44AA-B164-A37D-C492E6B57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F70E94CA-0754-E7BA-3477-907BB05A5E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2B33C122-2EB5-932F-07E5-1DF5C4ED5C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842BF720-0A2A-3AB6-ED56-585CEB9F5A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7E103557-3F5A-FDC4-A4A8-AD718AD183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886435AB-FED6-22BE-93CC-B403C2445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14B00362-BBF7-B945-3DBF-09EBBC4F39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9F7D30DA-C73B-E366-8891-20FD87706F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FDF651B2-68A1-F098-ECCA-A52450C098F0}"/>
                    </a:ext>
                  </a:extLst>
                </p:cNvPr>
                <p:cNvGrpSpPr/>
                <p:nvPr/>
              </p:nvGrpSpPr>
              <p:grpSpPr>
                <a:xfrm>
                  <a:off x="4408557" y="1380611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9491AD43-6186-5845-0FB9-8C19CF062DE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6" name="円/楕円 159">
                      <a:extLst>
                        <a:ext uri="{FF2B5EF4-FFF2-40B4-BE49-F238E27FC236}">
                          <a16:creationId xmlns:a16="http://schemas.microsoft.com/office/drawing/2014/main" id="{42D9ACC6-5D81-1BAE-111B-0AE36BB6C9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60">
                      <a:extLst>
                        <a:ext uri="{FF2B5EF4-FFF2-40B4-BE49-F238E27FC236}">
                          <a16:creationId xmlns:a16="http://schemas.microsoft.com/office/drawing/2014/main" id="{7AE942DD-6212-BAA0-636C-3720D308FF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A9A4D82C-A9D0-A0C9-A76B-32F992DB10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4" name="円/楕円 157">
                      <a:extLst>
                        <a:ext uri="{FF2B5EF4-FFF2-40B4-BE49-F238E27FC236}">
                          <a16:creationId xmlns:a16="http://schemas.microsoft.com/office/drawing/2014/main" id="{17EF9269-C4FE-8F02-FAF1-40BF5B3D8F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58">
                      <a:extLst>
                        <a:ext uri="{FF2B5EF4-FFF2-40B4-BE49-F238E27FC236}">
                          <a16:creationId xmlns:a16="http://schemas.microsoft.com/office/drawing/2014/main" id="{A6327E6D-56A5-0851-0041-EC512B798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" name="円/楕円 156">
                    <a:extLst>
                      <a:ext uri="{FF2B5EF4-FFF2-40B4-BE49-F238E27FC236}">
                        <a16:creationId xmlns:a16="http://schemas.microsoft.com/office/drawing/2014/main" id="{9183A564-13DE-E240-2F0F-7CD431631C6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82AAB383-6C3C-6212-B27F-78391A58F159}"/>
                    </a:ext>
                  </a:extLst>
                </p:cNvPr>
                <p:cNvSpPr/>
                <p:nvPr/>
              </p:nvSpPr>
              <p:spPr>
                <a:xfrm>
                  <a:off x="4511872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16585D74-0C04-FD24-A5B6-CF3FFAC2AC63}"/>
                    </a:ext>
                  </a:extLst>
                </p:cNvPr>
                <p:cNvSpPr/>
                <p:nvPr/>
              </p:nvSpPr>
              <p:spPr>
                <a:xfrm flipH="1">
                  <a:off x="5287071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正方形/長方形 67">
                  <a:extLst>
                    <a:ext uri="{FF2B5EF4-FFF2-40B4-BE49-F238E27FC236}">
                      <a16:creationId xmlns:a16="http://schemas.microsoft.com/office/drawing/2014/main" id="{516B9855-8095-7AC6-9E0D-E185F55E68D4}"/>
                    </a:ext>
                  </a:extLst>
                </p:cNvPr>
                <p:cNvSpPr/>
                <p:nvPr/>
              </p:nvSpPr>
              <p:spPr>
                <a:xfrm>
                  <a:off x="4919652" y="2152423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CDDB76E7-132B-1B77-34B9-D890CFB27646}"/>
                    </a:ext>
                  </a:extLst>
                </p:cNvPr>
                <p:cNvSpPr/>
                <p:nvPr/>
              </p:nvSpPr>
              <p:spPr>
                <a:xfrm>
                  <a:off x="4446972" y="12396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D3F3C06D-F563-3ED5-625D-B741A1801696}"/>
                    </a:ext>
                  </a:extLst>
                </p:cNvPr>
                <p:cNvSpPr/>
                <p:nvPr/>
              </p:nvSpPr>
              <p:spPr>
                <a:xfrm rot="5400000">
                  <a:off x="4683796" y="1622957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A1334FFB-3905-F08A-18F2-355BBC4A2D15}"/>
                    </a:ext>
                  </a:extLst>
                </p:cNvPr>
                <p:cNvSpPr/>
                <p:nvPr/>
              </p:nvSpPr>
              <p:spPr>
                <a:xfrm rot="5400000">
                  <a:off x="5166549" y="16229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9A40EFDD-3886-057B-6852-89E056EF844C}"/>
                    </a:ext>
                  </a:extLst>
                </p:cNvPr>
                <p:cNvSpPr/>
                <p:nvPr/>
              </p:nvSpPr>
              <p:spPr>
                <a:xfrm>
                  <a:off x="4850805" y="2242204"/>
                  <a:ext cx="201787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ED2FC00D-655E-E932-AA4E-CE620D9722A5}"/>
                    </a:ext>
                  </a:extLst>
                </p:cNvPr>
                <p:cNvSpPr/>
                <p:nvPr/>
              </p:nvSpPr>
              <p:spPr>
                <a:xfrm rot="12052275">
                  <a:off x="4616023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7E99E472-B53F-4319-C93B-A0DC12F186BE}"/>
                    </a:ext>
                  </a:extLst>
                </p:cNvPr>
                <p:cNvSpPr/>
                <p:nvPr/>
              </p:nvSpPr>
              <p:spPr>
                <a:xfrm rot="9547725" flipH="1">
                  <a:off x="5081206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036D3101-D4B3-5917-F293-350D56E5449E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8787F6AA-A009-CE85-0F17-20032E9F0C5D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C2E4B863-1B3C-BE86-7888-C150359FFC2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上の 2 つの角を丸める 181">
                    <a:extLst>
                      <a:ext uri="{FF2B5EF4-FFF2-40B4-BE49-F238E27FC236}">
                        <a16:creationId xmlns:a16="http://schemas.microsoft.com/office/drawing/2014/main" id="{725147D1-AE3D-082C-C2E6-66AFB059436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四角形: 上の 2 つの角を丸める 181">
                  <a:extLst>
                    <a:ext uri="{FF2B5EF4-FFF2-40B4-BE49-F238E27FC236}">
                      <a16:creationId xmlns:a16="http://schemas.microsoft.com/office/drawing/2014/main" id="{E961B714-9918-FC44-9179-62487381F9A2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0D351842-7FA9-A6E6-B551-30BCFCF824CA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77473103-327B-1103-711C-D2B93FC6426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B5D27146-4E70-3FA8-E3CD-B8826483AE6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0F9F4DF1-0CDD-57DF-3C86-A6A1BEB7465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BDFB221C-4A72-DABC-48D3-25607D147E0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F3DA0680-BA4A-9CAF-8013-19120E13C019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D545AFF0-CB2B-A11D-BE70-A6E47C63FB7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48C5BEA8-040C-3163-1164-7CF2C0053E5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BE40FFB4-A51D-D9FE-08EA-B670CCF9498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6B82F95D-5FAD-74D2-7AC1-A78CD09B530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DDCB3DF5-FBDE-30FF-61F9-F00B73C3ABDA}"/>
                </a:ext>
              </a:extLst>
            </p:cNvPr>
            <p:cNvSpPr/>
            <p:nvPr/>
          </p:nvSpPr>
          <p:spPr>
            <a:xfrm rot="16200000">
              <a:off x="4925378" y="1915967"/>
              <a:ext cx="45719" cy="15716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F9F76DE7-FE52-27F9-7E72-689A4DD85924}"/>
                </a:ext>
              </a:extLst>
            </p:cNvPr>
            <p:cNvGrpSpPr/>
            <p:nvPr/>
          </p:nvGrpSpPr>
          <p:grpSpPr>
            <a:xfrm>
              <a:off x="4549369" y="1457452"/>
              <a:ext cx="830670" cy="385508"/>
              <a:chOff x="4256772" y="4606920"/>
              <a:chExt cx="2470977" cy="1146767"/>
            </a:xfrm>
          </p:grpSpPr>
          <p:sp>
            <p:nvSpPr>
              <p:cNvPr id="397" name="四角形: 上の 2 つの角を丸める 396">
                <a:extLst>
                  <a:ext uri="{FF2B5EF4-FFF2-40B4-BE49-F238E27FC236}">
                    <a16:creationId xmlns:a16="http://schemas.microsoft.com/office/drawing/2014/main" id="{C107966C-8B04-CDB6-3D8E-1FA689141EEE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156C11C4-C04C-FF7D-F1A0-7BAD8B666EEB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98943718-177E-CED6-8BD7-E19369CD5A8C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8365B905-884F-5758-7C50-A74F036CFE61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845BC65D-E862-178A-1E21-B8029A762ED6}"/>
                </a:ext>
              </a:extLst>
            </p:cNvPr>
            <p:cNvGrpSpPr/>
            <p:nvPr/>
          </p:nvGrpSpPr>
          <p:grpSpPr>
            <a:xfrm rot="21063213">
              <a:off x="5434594" y="1042685"/>
              <a:ext cx="778065" cy="278068"/>
              <a:chOff x="1827172" y="4505865"/>
              <a:chExt cx="711475" cy="181648"/>
            </a:xfrm>
          </p:grpSpPr>
          <p:sp>
            <p:nvSpPr>
              <p:cNvPr id="427" name="テキスト ボックス 426">
                <a:extLst>
                  <a:ext uri="{FF2B5EF4-FFF2-40B4-BE49-F238E27FC236}">
                    <a16:creationId xmlns:a16="http://schemas.microsoft.com/office/drawing/2014/main" id="{D140F589-492D-02EC-66F1-9867D0A2BAA0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18F82917-C312-CAE4-2FB2-E0B110F44DC3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F1AF1CEC-4961-3FC9-21D2-ACECD2AE11F5}"/>
              </a:ext>
            </a:extLst>
          </p:cNvPr>
          <p:cNvGrpSpPr/>
          <p:nvPr/>
        </p:nvGrpSpPr>
        <p:grpSpPr>
          <a:xfrm>
            <a:off x="6559550" y="3900182"/>
            <a:ext cx="2716348" cy="2546656"/>
            <a:chOff x="6559550" y="3900182"/>
            <a:chExt cx="2716348" cy="2546656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FCAA5965-E84A-ADB7-E14A-931CCBEA7E3F}"/>
                </a:ext>
              </a:extLst>
            </p:cNvPr>
            <p:cNvGrpSpPr/>
            <p:nvPr/>
          </p:nvGrpSpPr>
          <p:grpSpPr>
            <a:xfrm>
              <a:off x="6559550" y="3932238"/>
              <a:ext cx="2705100" cy="2514600"/>
              <a:chOff x="6559550" y="3932238"/>
              <a:chExt cx="2705100" cy="251460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0FBF375E-F582-0A42-CC53-0B298AE792BA}"/>
                  </a:ext>
                </a:extLst>
              </p:cNvPr>
              <p:cNvGrpSpPr/>
              <p:nvPr/>
            </p:nvGrpSpPr>
            <p:grpSpPr>
              <a:xfrm>
                <a:off x="66119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78BB28B6-AB2F-58E7-021E-3A2AFCDA921E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4A88800E-47B9-A65E-2172-1B57AC2BAA96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051F02BA-A23A-46DD-F84A-1D86398CABE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58F10539-129D-DFBD-D471-F7CD9DF0135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9ABDAE42-F30B-C5C1-C9B8-29208F996A4C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D60093"/>
                </a:solidFill>
                <a:ln w="1905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A2DACD79-C6D8-E797-8505-9118919D3952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E0E2641D-3950-AE80-4CA6-62465EA55565}"/>
                  </a:ext>
                </a:extLst>
              </p:cNvPr>
              <p:cNvGrpSpPr/>
              <p:nvPr/>
            </p:nvGrpSpPr>
            <p:grpSpPr>
              <a:xfrm>
                <a:off x="7398461" y="3985323"/>
                <a:ext cx="1026484" cy="2014718"/>
                <a:chOff x="7291387" y="4021291"/>
                <a:chExt cx="1240632" cy="2435035"/>
              </a:xfrm>
            </p:grpSpPr>
            <p:sp>
              <p:nvSpPr>
                <p:cNvPr id="258" name="楕円 7">
                  <a:extLst>
                    <a:ext uri="{FF2B5EF4-FFF2-40B4-BE49-F238E27FC236}">
                      <a16:creationId xmlns:a16="http://schemas.microsoft.com/office/drawing/2014/main" id="{DE706297-4C51-C9EF-E010-4B044E3ABE4A}"/>
                    </a:ext>
                  </a:extLst>
                </p:cNvPr>
                <p:cNvSpPr/>
                <p:nvPr/>
              </p:nvSpPr>
              <p:spPr>
                <a:xfrm>
                  <a:off x="7291387" y="4021291"/>
                  <a:ext cx="1240632" cy="1107874"/>
                </a:xfrm>
                <a:custGeom>
                  <a:avLst/>
                  <a:gdLst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1051101"/>
                    <a:gd name="connsiteX1" fmla="*/ 607021 w 1214042"/>
                    <a:gd name="connsiteY1" fmla="*/ 0 h 1051101"/>
                    <a:gd name="connsiteX2" fmla="*/ 1214042 w 1214042"/>
                    <a:gd name="connsiteY2" fmla="*/ 383866 h 1051101"/>
                    <a:gd name="connsiteX3" fmla="*/ 599877 w 1214042"/>
                    <a:gd name="connsiteY3" fmla="*/ 1051101 h 1051101"/>
                    <a:gd name="connsiteX4" fmla="*/ 0 w 1214042"/>
                    <a:gd name="connsiteY4" fmla="*/ 383866 h 1051101"/>
                    <a:gd name="connsiteX0" fmla="*/ 0 w 1214042"/>
                    <a:gd name="connsiteY0" fmla="*/ 383866 h 1051110"/>
                    <a:gd name="connsiteX1" fmla="*/ 607021 w 1214042"/>
                    <a:gd name="connsiteY1" fmla="*/ 0 h 1051110"/>
                    <a:gd name="connsiteX2" fmla="*/ 1214042 w 1214042"/>
                    <a:gd name="connsiteY2" fmla="*/ 383866 h 1051110"/>
                    <a:gd name="connsiteX3" fmla="*/ 599877 w 1214042"/>
                    <a:gd name="connsiteY3" fmla="*/ 1051101 h 1051110"/>
                    <a:gd name="connsiteX4" fmla="*/ 0 w 1214042"/>
                    <a:gd name="connsiteY4" fmla="*/ 383866 h 105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4042" h="1051110">
                      <a:moveTo>
                        <a:pt x="0" y="383866"/>
                      </a:moveTo>
                      <a:cubicBezTo>
                        <a:pt x="0" y="171863"/>
                        <a:pt x="271773" y="0"/>
                        <a:pt x="607021" y="0"/>
                      </a:cubicBezTo>
                      <a:cubicBezTo>
                        <a:pt x="942269" y="0"/>
                        <a:pt x="1214042" y="171863"/>
                        <a:pt x="1214042" y="383866"/>
                      </a:cubicBezTo>
                      <a:cubicBezTo>
                        <a:pt x="1214042" y="595869"/>
                        <a:pt x="1168487" y="1048720"/>
                        <a:pt x="599877" y="1051101"/>
                      </a:cubicBezTo>
                      <a:cubicBezTo>
                        <a:pt x="31267" y="1053482"/>
                        <a:pt x="0" y="595869"/>
                        <a:pt x="0" y="383866"/>
                      </a:cubicBezTo>
                      <a:close/>
                    </a:path>
                  </a:pathLst>
                </a:custGeom>
                <a:pattFill prst="openDmnd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26648F85-1DD4-9784-5A89-3BCF5C9A7BF2}"/>
                    </a:ext>
                  </a:extLst>
                </p:cNvPr>
                <p:cNvSpPr/>
                <p:nvPr/>
              </p:nvSpPr>
              <p:spPr>
                <a:xfrm flipH="1">
                  <a:off x="8348118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47652BC-FFA8-8B91-199B-C6EEFD61CE4D}"/>
                    </a:ext>
                  </a:extLst>
                </p:cNvPr>
                <p:cNvSpPr/>
                <p:nvPr/>
              </p:nvSpPr>
              <p:spPr>
                <a:xfrm>
                  <a:off x="7345315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144">
                  <a:extLst>
                    <a:ext uri="{FF2B5EF4-FFF2-40B4-BE49-F238E27FC236}">
                      <a16:creationId xmlns:a16="http://schemas.microsoft.com/office/drawing/2014/main" id="{9AD18879-C442-76ED-4B37-DC59F1206EF3}"/>
                    </a:ext>
                  </a:extLst>
                </p:cNvPr>
                <p:cNvSpPr/>
                <p:nvPr/>
              </p:nvSpPr>
              <p:spPr>
                <a:xfrm>
                  <a:off x="7429258" y="5435400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3E9C3A29-AF72-F821-703D-673E1B2DA923}"/>
                    </a:ext>
                  </a:extLst>
                </p:cNvPr>
                <p:cNvSpPr/>
                <p:nvPr/>
              </p:nvSpPr>
              <p:spPr>
                <a:xfrm>
                  <a:off x="7677783" y="5202947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3DBB9A16-A330-154E-C38D-CC6A20478126}"/>
                    </a:ext>
                  </a:extLst>
                </p:cNvPr>
                <p:cNvGrpSpPr/>
                <p:nvPr/>
              </p:nvGrpSpPr>
              <p:grpSpPr>
                <a:xfrm>
                  <a:off x="7332907" y="4724977"/>
                  <a:ext cx="1146415" cy="344667"/>
                  <a:chOff x="2791855" y="2459301"/>
                  <a:chExt cx="1150919" cy="333008"/>
                </a:xfrm>
                <a:solidFill>
                  <a:srgbClr val="FFCC99"/>
                </a:solidFill>
              </p:grpSpPr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49A176A2-F29D-4C5E-6C14-270E620ABE5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8" name="円/楕円 256">
                      <a:extLst>
                        <a:ext uri="{FF2B5EF4-FFF2-40B4-BE49-F238E27FC236}">
                          <a16:creationId xmlns:a16="http://schemas.microsoft.com/office/drawing/2014/main" id="{703514DE-96D2-E879-F370-20F56B6A56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円/楕円 257">
                      <a:extLst>
                        <a:ext uri="{FF2B5EF4-FFF2-40B4-BE49-F238E27FC236}">
                          <a16:creationId xmlns:a16="http://schemas.microsoft.com/office/drawing/2014/main" id="{2B320665-EF1E-53F0-CFDD-7203F1CDB6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9B09911E-9FF5-DC2D-9B06-1CB71C4775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6" name="円/楕円 254">
                      <a:extLst>
                        <a:ext uri="{FF2B5EF4-FFF2-40B4-BE49-F238E27FC236}">
                          <a16:creationId xmlns:a16="http://schemas.microsoft.com/office/drawing/2014/main" id="{D1DBC5A1-5A28-5F98-FA96-A25BDFE57C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7" name="円/楕円 255">
                      <a:extLst>
                        <a:ext uri="{FF2B5EF4-FFF2-40B4-BE49-F238E27FC236}">
                          <a16:creationId xmlns:a16="http://schemas.microsoft.com/office/drawing/2014/main" id="{BC12F4E6-6431-B2E7-B568-750A55CDDC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DFE50A89-B60C-0340-64C7-22E309224D4B}"/>
                    </a:ext>
                  </a:extLst>
                </p:cNvPr>
                <p:cNvSpPr/>
                <p:nvPr/>
              </p:nvSpPr>
              <p:spPr>
                <a:xfrm>
                  <a:off x="7443479" y="4455026"/>
                  <a:ext cx="925280" cy="894296"/>
                </a:xfrm>
                <a:custGeom>
                  <a:avLst/>
                  <a:gdLst>
                    <a:gd name="connsiteX0" fmla="*/ 462641 w 925280"/>
                    <a:gd name="connsiteY0" fmla="*/ 0 h 894296"/>
                    <a:gd name="connsiteX1" fmla="*/ 835224 w 925280"/>
                    <a:gd name="connsiteY1" fmla="*/ 92362 h 894296"/>
                    <a:gd name="connsiteX2" fmla="*/ 879046 w 925280"/>
                    <a:gd name="connsiteY2" fmla="*/ 121705 h 894296"/>
                    <a:gd name="connsiteX3" fmla="*/ 888924 w 925280"/>
                    <a:gd name="connsiteY3" fmla="*/ 142979 h 894296"/>
                    <a:gd name="connsiteX4" fmla="*/ 925280 w 925280"/>
                    <a:gd name="connsiteY4" fmla="*/ 353486 h 894296"/>
                    <a:gd name="connsiteX5" fmla="*/ 462640 w 925280"/>
                    <a:gd name="connsiteY5" fmla="*/ 894296 h 894296"/>
                    <a:gd name="connsiteX6" fmla="*/ 0 w 925280"/>
                    <a:gd name="connsiteY6" fmla="*/ 353486 h 894296"/>
                    <a:gd name="connsiteX7" fmla="*/ 36357 w 925280"/>
                    <a:gd name="connsiteY7" fmla="*/ 142979 h 894296"/>
                    <a:gd name="connsiteX8" fmla="*/ 46234 w 925280"/>
                    <a:gd name="connsiteY8" fmla="*/ 121707 h 894296"/>
                    <a:gd name="connsiteX9" fmla="*/ 90058 w 925280"/>
                    <a:gd name="connsiteY9" fmla="*/ 92362 h 894296"/>
                    <a:gd name="connsiteX10" fmla="*/ 462641 w 925280"/>
                    <a:gd name="connsiteY10" fmla="*/ 0 h 894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25280" h="894296">
                      <a:moveTo>
                        <a:pt x="462641" y="0"/>
                      </a:moveTo>
                      <a:cubicBezTo>
                        <a:pt x="600654" y="0"/>
                        <a:pt x="728868" y="34050"/>
                        <a:pt x="835224" y="92362"/>
                      </a:cubicBezTo>
                      <a:lnTo>
                        <a:pt x="879046" y="121705"/>
                      </a:lnTo>
                      <a:lnTo>
                        <a:pt x="888924" y="142979"/>
                      </a:lnTo>
                      <a:cubicBezTo>
                        <a:pt x="912335" y="207680"/>
                        <a:pt x="925280" y="278816"/>
                        <a:pt x="925280" y="353486"/>
                      </a:cubicBezTo>
                      <a:cubicBezTo>
                        <a:pt x="925280" y="652167"/>
                        <a:pt x="718149" y="894296"/>
                        <a:pt x="462640" y="894296"/>
                      </a:cubicBezTo>
                      <a:cubicBezTo>
                        <a:pt x="207131" y="894296"/>
                        <a:pt x="0" y="652167"/>
                        <a:pt x="0" y="353486"/>
                      </a:cubicBezTo>
                      <a:cubicBezTo>
                        <a:pt x="0" y="278816"/>
                        <a:pt x="12946" y="207680"/>
                        <a:pt x="36357" y="142979"/>
                      </a:cubicBezTo>
                      <a:lnTo>
                        <a:pt x="46234" y="121707"/>
                      </a:lnTo>
                      <a:lnTo>
                        <a:pt x="90058" y="92362"/>
                      </a:lnTo>
                      <a:cubicBezTo>
                        <a:pt x="196414" y="34050"/>
                        <a:pt x="324628" y="0"/>
                        <a:pt x="462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EE112EAA-D3B1-FFBF-CDC4-FDEE59346E16}"/>
                    </a:ext>
                  </a:extLst>
                </p:cNvPr>
                <p:cNvSpPr/>
                <p:nvPr/>
              </p:nvSpPr>
              <p:spPr>
                <a:xfrm rot="10800000">
                  <a:off x="7529798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7">
                  <a:extLst>
                    <a:ext uri="{FF2B5EF4-FFF2-40B4-BE49-F238E27FC236}">
                      <a16:creationId xmlns:a16="http://schemas.microsoft.com/office/drawing/2014/main" id="{ED1CFB22-49A5-61BB-125F-251EF99E6CC4}"/>
                    </a:ext>
                  </a:extLst>
                </p:cNvPr>
                <p:cNvSpPr/>
                <p:nvPr/>
              </p:nvSpPr>
              <p:spPr>
                <a:xfrm rot="10800000">
                  <a:off x="8068055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47">
                  <a:extLst>
                    <a:ext uri="{FF2B5EF4-FFF2-40B4-BE49-F238E27FC236}">
                      <a16:creationId xmlns:a16="http://schemas.microsoft.com/office/drawing/2014/main" id="{300EB7DD-8D22-368B-E1EA-AC8941D4EA34}"/>
                    </a:ext>
                  </a:extLst>
                </p:cNvPr>
                <p:cNvSpPr/>
                <p:nvPr/>
              </p:nvSpPr>
              <p:spPr>
                <a:xfrm>
                  <a:off x="7823520" y="4984116"/>
                  <a:ext cx="163286" cy="9516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9AAFD60B-7796-7A48-E81C-F2A628258942}"/>
                    </a:ext>
                  </a:extLst>
                </p:cNvPr>
                <p:cNvSpPr/>
                <p:nvPr/>
              </p:nvSpPr>
              <p:spPr>
                <a:xfrm rot="1800000">
                  <a:off x="7699840" y="5040767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43EEC812-09B4-0DF6-3E41-5A475DFF4AEE}"/>
                    </a:ext>
                  </a:extLst>
                </p:cNvPr>
                <p:cNvSpPr/>
                <p:nvPr/>
              </p:nvSpPr>
              <p:spPr>
                <a:xfrm rot="19800000" flipH="1">
                  <a:off x="8036655" y="5040767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D028D87-F436-25B3-1C9D-EB25042E58D7}"/>
                    </a:ext>
                  </a:extLst>
                </p:cNvPr>
                <p:cNvSpPr/>
                <p:nvPr/>
              </p:nvSpPr>
              <p:spPr>
                <a:xfrm>
                  <a:off x="7850972" y="4933064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AF057BE0-E44E-A409-35BD-FC6CE728DCD1}"/>
                    </a:ext>
                  </a:extLst>
                </p:cNvPr>
                <p:cNvSpPr/>
                <p:nvPr/>
              </p:nvSpPr>
              <p:spPr>
                <a:xfrm rot="16200000">
                  <a:off x="7884658" y="5084562"/>
                  <a:ext cx="55258" cy="220441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円/楕円 27">
                  <a:extLst>
                    <a:ext uri="{FF2B5EF4-FFF2-40B4-BE49-F238E27FC236}">
                      <a16:creationId xmlns:a16="http://schemas.microsoft.com/office/drawing/2014/main" id="{9D1D276A-2763-DA69-361B-FC78880D2D6A}"/>
                    </a:ext>
                  </a:extLst>
                </p:cNvPr>
                <p:cNvSpPr/>
                <p:nvPr/>
              </p:nvSpPr>
              <p:spPr>
                <a:xfrm>
                  <a:off x="7547890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27">
                  <a:extLst>
                    <a:ext uri="{FF2B5EF4-FFF2-40B4-BE49-F238E27FC236}">
                      <a16:creationId xmlns:a16="http://schemas.microsoft.com/office/drawing/2014/main" id="{EC6AEFB3-D742-4FB6-F285-5B6093F9C45B}"/>
                    </a:ext>
                  </a:extLst>
                </p:cNvPr>
                <p:cNvSpPr/>
                <p:nvPr/>
              </p:nvSpPr>
              <p:spPr>
                <a:xfrm>
                  <a:off x="8065415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3F781967-6D30-780A-73E8-0FE82C034F8C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59550" y="5237163"/>
                <a:chExt cx="2705100" cy="1209675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80AB629D-59E6-480C-101B-CFB078B80A11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19AE1017-E758-CCBE-372B-776C5E3E004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四角形: 上の 2 つの角を丸める 181">
                    <a:extLst>
                      <a:ext uri="{FF2B5EF4-FFF2-40B4-BE49-F238E27FC236}">
                        <a16:creationId xmlns:a16="http://schemas.microsoft.com/office/drawing/2014/main" id="{33FE8B80-8E43-ED06-8F3C-899B92B55874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四角形: 上の 2 つの角を丸める 181">
                    <a:extLst>
                      <a:ext uri="{FF2B5EF4-FFF2-40B4-BE49-F238E27FC236}">
                        <a16:creationId xmlns:a16="http://schemas.microsoft.com/office/drawing/2014/main" id="{DFB84313-90E0-30B8-1991-A4891DB76F5E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B698DFDC-AAF0-B491-F672-1483CAE3F48E}"/>
                    </a:ext>
                  </a:extLst>
                </p:cNvPr>
                <p:cNvSpPr/>
                <p:nvPr/>
              </p:nvSpPr>
              <p:spPr>
                <a:xfrm>
                  <a:off x="65595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13BC949B-8967-35F0-20C8-5857F5ECBED3}"/>
                </a:ext>
              </a:extLst>
            </p:cNvPr>
            <p:cNvGrpSpPr/>
            <p:nvPr/>
          </p:nvGrpSpPr>
          <p:grpSpPr>
            <a:xfrm>
              <a:off x="7248735" y="5174174"/>
              <a:ext cx="221455" cy="172195"/>
              <a:chOff x="1314450" y="2280493"/>
              <a:chExt cx="212372" cy="182066"/>
            </a:xfrm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0961D5F8-E6FE-545B-0DF6-859C4BF469D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EB9A7A25-B9BD-A4BB-5C50-9E75709FF05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CA55D74E-54B7-810C-B296-7E256CA93A0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2461A9F9-9D39-5878-CDB1-4857A5AAB4E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B7D152A7-1D75-E1A1-B84B-6190E12C0A73}"/>
                </a:ext>
              </a:extLst>
            </p:cNvPr>
            <p:cNvGrpSpPr/>
            <p:nvPr/>
          </p:nvGrpSpPr>
          <p:grpSpPr>
            <a:xfrm flipH="1">
              <a:off x="8341299" y="5174174"/>
              <a:ext cx="221455" cy="172195"/>
              <a:chOff x="1314450" y="2280493"/>
              <a:chExt cx="212372" cy="182066"/>
            </a:xfrm>
          </p:grpSpPr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F3E12EDD-E2E8-8BCA-EC8A-624F29212C6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F692D23C-ADB5-C201-955E-29A2728CF7D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5B82388E-116E-AC10-4D8F-46BFC35703C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EF9E2233-1D3F-06EF-055F-7F6066D071D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9E7D5ED-43EB-3857-477D-21BA225A8577}"/>
                </a:ext>
              </a:extLst>
            </p:cNvPr>
            <p:cNvGrpSpPr/>
            <p:nvPr/>
          </p:nvGrpSpPr>
          <p:grpSpPr>
            <a:xfrm>
              <a:off x="7503706" y="4432428"/>
              <a:ext cx="830670" cy="385508"/>
              <a:chOff x="4256772" y="4606920"/>
              <a:chExt cx="2470977" cy="1146767"/>
            </a:xfrm>
          </p:grpSpPr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1E9E98D8-F358-34C2-2364-86986C0D78AE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7F997FE0-38D2-9043-90C0-BB484E78860C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6A17606-E970-2054-474E-1D7FAC8F884E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4180BEF-877D-7332-3243-DABDD6B7C94F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6689AFEE-A194-1F0C-07A3-56685507EE13}"/>
                </a:ext>
              </a:extLst>
            </p:cNvPr>
            <p:cNvGrpSpPr/>
            <p:nvPr/>
          </p:nvGrpSpPr>
          <p:grpSpPr>
            <a:xfrm rot="21063213">
              <a:off x="8497833" y="3900182"/>
              <a:ext cx="778065" cy="278068"/>
              <a:chOff x="1827172" y="4505865"/>
              <a:chExt cx="711475" cy="181648"/>
            </a:xfrm>
          </p:grpSpPr>
          <p:sp>
            <p:nvSpPr>
              <p:cNvPr id="430" name="テキスト ボックス 429">
                <a:extLst>
                  <a:ext uri="{FF2B5EF4-FFF2-40B4-BE49-F238E27FC236}">
                    <a16:creationId xmlns:a16="http://schemas.microsoft.com/office/drawing/2014/main" id="{EC3E6393-BD43-3E4A-0395-08DBFACAEE46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FDB4DE2E-8F08-4EE7-DB91-8D1D3202DE49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09" name="グループ化 408">
            <a:extLst>
              <a:ext uri="{FF2B5EF4-FFF2-40B4-BE49-F238E27FC236}">
                <a16:creationId xmlns:a16="http://schemas.microsoft.com/office/drawing/2014/main" id="{FA51C090-79B1-743B-0733-E03308A0C30B}"/>
              </a:ext>
            </a:extLst>
          </p:cNvPr>
          <p:cNvGrpSpPr/>
          <p:nvPr/>
        </p:nvGrpSpPr>
        <p:grpSpPr>
          <a:xfrm>
            <a:off x="6559550" y="1023938"/>
            <a:ext cx="2705100" cy="2514600"/>
            <a:chOff x="6559550" y="1023938"/>
            <a:chExt cx="2705100" cy="2514600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7B712BE9-148A-1A79-C212-7A7D9BA72E09}"/>
                </a:ext>
              </a:extLst>
            </p:cNvPr>
            <p:cNvGrpSpPr/>
            <p:nvPr/>
          </p:nvGrpSpPr>
          <p:grpSpPr>
            <a:xfrm>
              <a:off x="6559550" y="1023938"/>
              <a:ext cx="2705100" cy="2514600"/>
              <a:chOff x="6559550" y="1023938"/>
              <a:chExt cx="2705100" cy="251460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BA6F7F7E-C9F7-A4C1-916C-8FE809981896}"/>
                  </a:ext>
                </a:extLst>
              </p:cNvPr>
              <p:cNvGrpSpPr/>
              <p:nvPr/>
            </p:nvGrpSpPr>
            <p:grpSpPr>
              <a:xfrm>
                <a:off x="66119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9FB816EA-CB8A-CD17-B1C2-8B364A3AB5FF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CBECCF37-6FCC-6554-2889-5703961F7D18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EA8EF457-795E-F7F8-029D-73D097F19E30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22EAC67C-84AE-8A68-0E23-D4C987A0959C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C1CB1F99-3948-FA41-0641-D93D0FFD4063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DB79EEFF-1CA6-F62B-B8CA-53B856CB3C4E}"/>
                  </a:ext>
                </a:extLst>
              </p:cNvPr>
              <p:cNvGrpSpPr/>
              <p:nvPr/>
            </p:nvGrpSpPr>
            <p:grpSpPr>
              <a:xfrm>
                <a:off x="7314440" y="1061292"/>
                <a:ext cx="1087496" cy="2008770"/>
                <a:chOff x="7219166" y="1116601"/>
                <a:chExt cx="1314371" cy="2427847"/>
              </a:xfrm>
            </p:grpSpPr>
            <p:sp>
              <p:nvSpPr>
                <p:cNvPr id="176" name="円/楕円 351">
                  <a:extLst>
                    <a:ext uri="{FF2B5EF4-FFF2-40B4-BE49-F238E27FC236}">
                      <a16:creationId xmlns:a16="http://schemas.microsoft.com/office/drawing/2014/main" id="{3DD37E3A-3DC0-7F01-B1EE-E01FA54D9342}"/>
                    </a:ext>
                  </a:extLst>
                </p:cNvPr>
                <p:cNvSpPr/>
                <p:nvPr/>
              </p:nvSpPr>
              <p:spPr>
                <a:xfrm>
                  <a:off x="7467901" y="1605836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6471DE67-D79F-7CC8-9859-1428CC55366C}"/>
                    </a:ext>
                  </a:extLst>
                </p:cNvPr>
                <p:cNvGrpSpPr/>
                <p:nvPr/>
              </p:nvGrpSpPr>
              <p:grpSpPr>
                <a:xfrm>
                  <a:off x="7358156" y="2247870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24F308F1-BE06-5803-7997-94E5C0E43C1C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374B79E1-286F-C2A5-969C-8F712B426EAA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7277BCDD-E232-A629-D688-5BDC425ADD7A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B6D02ED9-0FD1-DE2B-BFBB-244FDC0D2AB3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94425811-A31E-0BE5-37D0-FB2D636AD9F5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平行四辺形 929">
                    <a:extLst>
                      <a:ext uri="{FF2B5EF4-FFF2-40B4-BE49-F238E27FC236}">
                        <a16:creationId xmlns:a16="http://schemas.microsoft.com/office/drawing/2014/main" id="{9D96A95D-38AE-4FD6-82D7-F9271CDE3CDD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D6EB5EF-372A-E779-DBE9-46BC2C4841C0}"/>
                    </a:ext>
                  </a:extLst>
                </p:cNvPr>
                <p:cNvGrpSpPr/>
                <p:nvPr/>
              </p:nvGrpSpPr>
              <p:grpSpPr>
                <a:xfrm>
                  <a:off x="7326151" y="1116601"/>
                  <a:ext cx="1153186" cy="1280628"/>
                  <a:chOff x="7326151" y="1167401"/>
                  <a:chExt cx="1153186" cy="1280628"/>
                </a:xfrm>
              </p:grpSpPr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9ABEEB9D-B96F-7A18-33D1-1150A903B36C}"/>
                      </a:ext>
                    </a:extLst>
                  </p:cNvPr>
                  <p:cNvGrpSpPr/>
                  <p:nvPr/>
                </p:nvGrpSpPr>
                <p:grpSpPr>
                  <a:xfrm>
                    <a:off x="7326151" y="1167401"/>
                    <a:ext cx="1153186" cy="1280628"/>
                    <a:chOff x="3927963" y="3342038"/>
                    <a:chExt cx="1079768" cy="1199097"/>
                  </a:xfrm>
                </p:grpSpPr>
                <p:sp>
                  <p:nvSpPr>
                    <p:cNvPr id="189" name="円/楕円 351">
                      <a:extLst>
                        <a:ext uri="{FF2B5EF4-FFF2-40B4-BE49-F238E27FC236}">
                          <a16:creationId xmlns:a16="http://schemas.microsoft.com/office/drawing/2014/main" id="{E7A18B0B-23F4-DB3A-CB58-287CBF6A85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1723" y="3440091"/>
                      <a:ext cx="1025889" cy="108947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D0E825C1-0F16-5F34-1BFC-93264CA8DE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58047" y="3550779"/>
                      <a:ext cx="1049684" cy="990356"/>
                      <a:chOff x="1986974" y="3943263"/>
                      <a:chExt cx="834570" cy="787400"/>
                    </a:xfrm>
                  </p:grpSpPr>
                  <p:grpSp>
                    <p:nvGrpSpPr>
                      <p:cNvPr id="195" name="グループ化 194">
                        <a:extLst>
                          <a:ext uri="{FF2B5EF4-FFF2-40B4-BE49-F238E27FC236}">
                            <a16:creationId xmlns:a16="http://schemas.microsoft.com/office/drawing/2014/main" id="{24B43ACA-1EB7-7522-1603-C152B200D64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6974" y="3943263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98" name="グループ化 197">
                          <a:extLst>
                            <a:ext uri="{FF2B5EF4-FFF2-40B4-BE49-F238E27FC236}">
                              <a16:creationId xmlns:a16="http://schemas.microsoft.com/office/drawing/2014/main" id="{667DDD71-3E16-C394-BF54-4A179CA3195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3" name="円/楕円 370">
                            <a:extLst>
                              <a:ext uri="{FF2B5EF4-FFF2-40B4-BE49-F238E27FC236}">
                                <a16:creationId xmlns:a16="http://schemas.microsoft.com/office/drawing/2014/main" id="{ABF82E22-8DA8-2954-684B-517722799E1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4" name="円/楕円 371">
                            <a:extLst>
                              <a:ext uri="{FF2B5EF4-FFF2-40B4-BE49-F238E27FC236}">
                                <a16:creationId xmlns:a16="http://schemas.microsoft.com/office/drawing/2014/main" id="{7269D021-652F-7D37-669A-6BD0303FFC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9" name="グループ化 198">
                          <a:extLst>
                            <a:ext uri="{FF2B5EF4-FFF2-40B4-BE49-F238E27FC236}">
                              <a16:creationId xmlns:a16="http://schemas.microsoft.com/office/drawing/2014/main" id="{A798F6AF-291E-D5AA-4CBC-C9BD6D6F9DD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1" name="円/楕円 368">
                            <a:extLst>
                              <a:ext uri="{FF2B5EF4-FFF2-40B4-BE49-F238E27FC236}">
                                <a16:creationId xmlns:a16="http://schemas.microsoft.com/office/drawing/2014/main" id="{D0009384-BF06-7C72-FEDE-D129D14C0D3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2" name="円/楕円 369">
                            <a:extLst>
                              <a:ext uri="{FF2B5EF4-FFF2-40B4-BE49-F238E27FC236}">
                                <a16:creationId xmlns:a16="http://schemas.microsoft.com/office/drawing/2014/main" id="{95768243-A75C-A040-2B60-A5E19306F11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200" name="円/楕円 367">
                          <a:extLst>
                            <a:ext uri="{FF2B5EF4-FFF2-40B4-BE49-F238E27FC236}">
                              <a16:creationId xmlns:a16="http://schemas.microsoft.com/office/drawing/2014/main" id="{D4F51D74-7861-9870-4F5A-185BC1728F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97" name="正方形/長方形 67">
                        <a:extLst>
                          <a:ext uri="{FF2B5EF4-FFF2-40B4-BE49-F238E27FC236}">
                            <a16:creationId xmlns:a16="http://schemas.microsoft.com/office/drawing/2014/main" id="{0F184526-9B26-E80D-3B96-B868458364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79193" y="4553552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月 190">
                      <a:extLst>
                        <a:ext uri="{FF2B5EF4-FFF2-40B4-BE49-F238E27FC236}">
                          <a16:creationId xmlns:a16="http://schemas.microsoft.com/office/drawing/2014/main" id="{EE912629-863C-7297-7E64-D7B18C29BCA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20383" y="3342037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2" name="月 191">
                      <a:extLst>
                        <a:ext uri="{FF2B5EF4-FFF2-40B4-BE49-F238E27FC236}">
                          <a16:creationId xmlns:a16="http://schemas.microsoft.com/office/drawing/2014/main" id="{E0A51C76-7676-9350-6624-398E4ACA0B94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4606529" y="3342038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3" name="月 192">
                      <a:extLst>
                        <a:ext uri="{FF2B5EF4-FFF2-40B4-BE49-F238E27FC236}">
                          <a16:creationId xmlns:a16="http://schemas.microsoft.com/office/drawing/2014/main" id="{97A36BAB-E5DA-E77E-E99B-8B97A95026C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22462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月 193">
                      <a:extLst>
                        <a:ext uri="{FF2B5EF4-FFF2-40B4-BE49-F238E27FC236}">
                          <a16:creationId xmlns:a16="http://schemas.microsoft.com/office/drawing/2014/main" id="{2C83E395-4D72-21DF-0B70-86F6610C6EB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689187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CFB36302-8C35-6752-007C-A2670F5AFBB1}"/>
                      </a:ext>
                    </a:extLst>
                  </p:cNvPr>
                  <p:cNvSpPr/>
                  <p:nvPr/>
                </p:nvSpPr>
                <p:spPr>
                  <a:xfrm>
                    <a:off x="7817675" y="2319012"/>
                    <a:ext cx="201785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円/楕円 27">
                    <a:extLst>
                      <a:ext uri="{FF2B5EF4-FFF2-40B4-BE49-F238E27FC236}">
                        <a16:creationId xmlns:a16="http://schemas.microsoft.com/office/drawing/2014/main" id="{11114168-20C6-AEC1-4D5B-FCD2F345889B}"/>
                      </a:ext>
                    </a:extLst>
                  </p:cNvPr>
                  <p:cNvSpPr/>
                  <p:nvPr/>
                </p:nvSpPr>
                <p:spPr>
                  <a:xfrm>
                    <a:off x="7540658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円/楕円 27">
                    <a:extLst>
                      <a:ext uri="{FF2B5EF4-FFF2-40B4-BE49-F238E27FC236}">
                        <a16:creationId xmlns:a16="http://schemas.microsoft.com/office/drawing/2014/main" id="{716DB2AA-FD67-FD20-42C4-B815814995BE}"/>
                      </a:ext>
                    </a:extLst>
                  </p:cNvPr>
                  <p:cNvSpPr/>
                  <p:nvPr/>
                </p:nvSpPr>
                <p:spPr>
                  <a:xfrm>
                    <a:off x="8078821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8D334F5A-0B8E-E672-78C6-FDCC7BD8596B}"/>
                    </a:ext>
                  </a:extLst>
                </p:cNvPr>
                <p:cNvSpPr/>
                <p:nvPr/>
              </p:nvSpPr>
              <p:spPr>
                <a:xfrm rot="18900000">
                  <a:off x="8343560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6ADB976A-095A-1046-80B7-F5C8708F7BD7}"/>
                    </a:ext>
                  </a:extLst>
                </p:cNvPr>
                <p:cNvSpPr/>
                <p:nvPr/>
              </p:nvSpPr>
              <p:spPr>
                <a:xfrm rot="20700000">
                  <a:off x="8289283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E52A0E07-DB22-38AD-A849-B364B2EE6DB3}"/>
                    </a:ext>
                  </a:extLst>
                </p:cNvPr>
                <p:cNvSpPr/>
                <p:nvPr/>
              </p:nvSpPr>
              <p:spPr>
                <a:xfrm rot="2700000" flipH="1">
                  <a:off x="7314154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A2F101AC-B592-D535-7558-1872773822C4}"/>
                    </a:ext>
                  </a:extLst>
                </p:cNvPr>
                <p:cNvSpPr/>
                <p:nvPr/>
              </p:nvSpPr>
              <p:spPr>
                <a:xfrm rot="900000" flipH="1">
                  <a:off x="7433919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1CFA1C2E-C5BF-561A-6D17-B2A1B0CA46C5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A11689EB-108C-D74E-52FD-E5C9E93B9E1E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074E5830-3D87-F1E1-F4EB-369643E9EE2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上の 2 つの角を丸める 181">
                    <a:extLst>
                      <a:ext uri="{FF2B5EF4-FFF2-40B4-BE49-F238E27FC236}">
                        <a16:creationId xmlns:a16="http://schemas.microsoft.com/office/drawing/2014/main" id="{F6F71AEF-E0A2-5227-1458-0A65D210D0BE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21EA26B0-0A2E-C589-2123-6CD4399DC274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F25CF5F8-67E4-4E0F-1361-6603CC44A9BE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F1912FC0-A479-71CE-961A-5DB056AD415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BDCCE3DD-F745-27A9-458A-1B87475D1CB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DD5D11C2-043F-A281-578E-21E40EED6F4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3CB1FC15-EB08-2F63-384C-BCA69379567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BC65E1C2-7E16-500B-A1F2-0F7312CF8C2D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574A8F63-A061-84F2-B861-3168903728A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84F011C0-B9A4-4FD9-3D49-9D5727ABA81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75680EC9-80B7-3117-5195-B754B3DA879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938CCB76-7523-96FD-8712-01698B81C7B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7E4071AB-920A-1E06-E805-28C7DF7BAF22}"/>
                </a:ext>
              </a:extLst>
            </p:cNvPr>
            <p:cNvSpPr/>
            <p:nvPr/>
          </p:nvSpPr>
          <p:spPr>
            <a:xfrm rot="16200000">
              <a:off x="7875614" y="1931428"/>
              <a:ext cx="45719" cy="171719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10321B43-E509-7765-9825-94CB495F7297}"/>
                </a:ext>
              </a:extLst>
            </p:cNvPr>
            <p:cNvGrpSpPr/>
            <p:nvPr/>
          </p:nvGrpSpPr>
          <p:grpSpPr>
            <a:xfrm>
              <a:off x="7471956" y="1471740"/>
              <a:ext cx="830670" cy="385508"/>
              <a:chOff x="4256772" y="4606920"/>
              <a:chExt cx="2470977" cy="1146767"/>
            </a:xfrm>
          </p:grpSpPr>
          <p:sp>
            <p:nvSpPr>
              <p:cNvPr id="413" name="四角形: 上の 2 つの角を丸める 412">
                <a:extLst>
                  <a:ext uri="{FF2B5EF4-FFF2-40B4-BE49-F238E27FC236}">
                    <a16:creationId xmlns:a16="http://schemas.microsoft.com/office/drawing/2014/main" id="{085229A6-CBBB-8306-E7C0-B3DC67F55706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四角形: 上の 2 つの角を丸める 413">
                <a:extLst>
                  <a:ext uri="{FF2B5EF4-FFF2-40B4-BE49-F238E27FC236}">
                    <a16:creationId xmlns:a16="http://schemas.microsoft.com/office/drawing/2014/main" id="{56723627-40C9-6A7C-3A12-0E16F4979EF0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5D17D9BB-E39C-4255-02F5-2A3C73E184C1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880B436B-CBC6-2867-93E7-B9CE9F1A856B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6CCFC2EE-F0E5-28E0-BF69-DF49A2E09492}"/>
                </a:ext>
              </a:extLst>
            </p:cNvPr>
            <p:cNvGrpSpPr/>
            <p:nvPr/>
          </p:nvGrpSpPr>
          <p:grpSpPr>
            <a:xfrm rot="21063213">
              <a:off x="8406395" y="1088403"/>
              <a:ext cx="778065" cy="278068"/>
              <a:chOff x="1827172" y="4505865"/>
              <a:chExt cx="711475" cy="181648"/>
            </a:xfrm>
          </p:grpSpPr>
          <p:sp>
            <p:nvSpPr>
              <p:cNvPr id="433" name="テキスト ボックス 432">
                <a:extLst>
                  <a:ext uri="{FF2B5EF4-FFF2-40B4-BE49-F238E27FC236}">
                    <a16:creationId xmlns:a16="http://schemas.microsoft.com/office/drawing/2014/main" id="{A1A1295D-4C1A-F0B6-9059-5EBF02BC8572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34" name="テキスト ボックス 433">
                <a:extLst>
                  <a:ext uri="{FF2B5EF4-FFF2-40B4-BE49-F238E27FC236}">
                    <a16:creationId xmlns:a16="http://schemas.microsoft.com/office/drawing/2014/main" id="{A390D6C1-2BCF-DB77-909B-3DA4A307EAC3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B6271EE-C981-C724-FE25-7CB6D637F4E7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アイマスクで寝る女性のイラスト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790529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03CFC-3F9B-289B-6149-3A457CC77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11B6170F-7D4E-91B3-8278-A5615DCD6F47}"/>
              </a:ext>
            </a:extLst>
          </p:cNvPr>
          <p:cNvGrpSpPr/>
          <p:nvPr/>
        </p:nvGrpSpPr>
        <p:grpSpPr>
          <a:xfrm>
            <a:off x="654050" y="3900184"/>
            <a:ext cx="2705100" cy="2547654"/>
            <a:chOff x="654050" y="3900184"/>
            <a:chExt cx="2705100" cy="254765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D5C722D-4A58-984F-4BF2-8242C3A65BC8}"/>
                </a:ext>
              </a:extLst>
            </p:cNvPr>
            <p:cNvGrpSpPr/>
            <p:nvPr/>
          </p:nvGrpSpPr>
          <p:grpSpPr>
            <a:xfrm>
              <a:off x="654050" y="3909056"/>
              <a:ext cx="2705100" cy="2538782"/>
              <a:chOff x="654050" y="3909056"/>
              <a:chExt cx="2705100" cy="2538782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877A702E-F7E4-5916-0A05-26A331A7422F}"/>
                  </a:ext>
                </a:extLst>
              </p:cNvPr>
              <p:cNvGrpSpPr/>
              <p:nvPr/>
            </p:nvGrpSpPr>
            <p:grpSpPr>
              <a:xfrm>
                <a:off x="7064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1313A132-4CA6-06CE-D4E9-7B0ACCCB57C1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51743102-F92E-2152-007C-D163B25521D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E42C6B1B-6E5E-295B-1731-CC77625A49A2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0C8749FE-3C9F-BCD8-3320-01C2CA7769D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D36B6F98-CBD1-7C0C-4F15-317B8F01A2D3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030E62CF-38E2-92D6-BBC3-410F20ED1A18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B571D8FB-B5F4-4084-1136-69D86882DA18}"/>
                  </a:ext>
                </a:extLst>
              </p:cNvPr>
              <p:cNvGrpSpPr/>
              <p:nvPr/>
            </p:nvGrpSpPr>
            <p:grpSpPr>
              <a:xfrm>
                <a:off x="1357989" y="3909056"/>
                <a:ext cx="1250376" cy="2360704"/>
                <a:chOff x="1248226" y="3679809"/>
                <a:chExt cx="1469902" cy="2775168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9DC2BEEF-6D11-852A-733F-9736609ED96B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469902" cy="1621760"/>
                  <a:chOff x="1248226" y="4833217"/>
                  <a:chExt cx="1469902" cy="1621760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BB55ABD7-27AC-DEED-6A98-0D77C99EFD9C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7E964460-6D2C-7F33-5200-806D8EB6F380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70BEC9C5-19A4-A3C9-3164-8A1A2BA176E8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96D982A2-4482-8373-B8C3-A92A3270A217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" name="片側の 2 つの角を丸めた四角形 144">
                    <a:extLst>
                      <a:ext uri="{FF2B5EF4-FFF2-40B4-BE49-F238E27FC236}">
                        <a16:creationId xmlns:a16="http://schemas.microsoft.com/office/drawing/2014/main" id="{CAFB1DA8-59C3-9A74-039B-155FD45F6377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DDE0EB02-16B3-0AFA-21B1-DEA0E01EBB77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92545F09-270E-1BE2-CAD7-9AD5A6909639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13" name="雲 391">
                    <a:extLst>
                      <a:ext uri="{FF2B5EF4-FFF2-40B4-BE49-F238E27FC236}">
                        <a16:creationId xmlns:a16="http://schemas.microsoft.com/office/drawing/2014/main" id="{18BF312B-8212-7369-C4EA-3F299628EB90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8DEB9BDE-178F-47A3-B3B3-09E88708145B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A71C99FD-42A1-2D6E-5562-8438341EB9E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EB83FDFD-2D22-94E2-6382-7BD2B027E8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1BB330A7-59F8-897A-1036-C9169D0C11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B8377B50-DA40-E9D6-ED22-DB603B62505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63D68561-929B-CB90-F1BA-0499F914D3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0245683C-85C2-A2B7-ED79-608862E7CA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3758146D-5FFB-0A27-A48E-7B5252701A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円/楕円 449">
                    <a:extLst>
                      <a:ext uri="{FF2B5EF4-FFF2-40B4-BE49-F238E27FC236}">
                        <a16:creationId xmlns:a16="http://schemas.microsoft.com/office/drawing/2014/main" id="{7106FC72-A1F6-9E75-E208-92C00350639A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7C6FF30F-5704-B1A5-94E8-8F59FA082652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7" name="アーチ 206">
                  <a:extLst>
                    <a:ext uri="{FF2B5EF4-FFF2-40B4-BE49-F238E27FC236}">
                      <a16:creationId xmlns:a16="http://schemas.microsoft.com/office/drawing/2014/main" id="{1525F1C3-2794-829E-9122-86205C097DEB}"/>
                    </a:ext>
                  </a:extLst>
                </p:cNvPr>
                <p:cNvSpPr/>
                <p:nvPr/>
              </p:nvSpPr>
              <p:spPr>
                <a:xfrm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アーチ 208">
                  <a:extLst>
                    <a:ext uri="{FF2B5EF4-FFF2-40B4-BE49-F238E27FC236}">
                      <a16:creationId xmlns:a16="http://schemas.microsoft.com/office/drawing/2014/main" id="{86E7B9E9-74C1-C47A-62C9-B88C61B9E742}"/>
                    </a:ext>
                  </a:extLst>
                </p:cNvPr>
                <p:cNvSpPr/>
                <p:nvPr/>
              </p:nvSpPr>
              <p:spPr>
                <a:xfrm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EB961CF5-FD66-57EE-80ED-49DFC121AE9A}"/>
                    </a:ext>
                  </a:extLst>
                </p:cNvPr>
                <p:cNvSpPr/>
                <p:nvPr/>
              </p:nvSpPr>
              <p:spPr>
                <a:xfrm rot="16200000">
                  <a:off x="1652323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C96D6A3F-DE11-218B-5F12-FD55108A150D}"/>
                    </a:ext>
                  </a:extLst>
                </p:cNvPr>
                <p:cNvSpPr/>
                <p:nvPr/>
              </p:nvSpPr>
              <p:spPr>
                <a:xfrm rot="16200000">
                  <a:off x="2240491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3A9AA049-AE7C-6537-886F-CA30BE0E6EC2}"/>
                    </a:ext>
                  </a:extLst>
                </p:cNvPr>
                <p:cNvSpPr/>
                <p:nvPr/>
              </p:nvSpPr>
              <p:spPr>
                <a:xfrm rot="16200000">
                  <a:off x="1951810" y="4744648"/>
                  <a:ext cx="53746" cy="25194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F48DC5BC-A5D0-8429-8E2F-2B260C4E7947}"/>
                  </a:ext>
                </a:extLst>
              </p:cNvPr>
              <p:cNvGrpSpPr/>
              <p:nvPr/>
            </p:nvGrpSpPr>
            <p:grpSpPr>
              <a:xfrm>
                <a:off x="654050" y="5248348"/>
                <a:ext cx="2705100" cy="1199490"/>
                <a:chOff x="654050" y="5237163"/>
                <a:chExt cx="2705100" cy="1210675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142B860A-D6FD-B843-0F33-2E286F0F5619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1107A77B-6531-0953-B55E-21008403577C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四角形: 上の 2 つの角を丸める 181">
                    <a:extLst>
                      <a:ext uri="{FF2B5EF4-FFF2-40B4-BE49-F238E27FC236}">
                        <a16:creationId xmlns:a16="http://schemas.microsoft.com/office/drawing/2014/main" id="{5F921D67-D7D4-6D98-4244-49695FEBE486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四角形: 上の 2 つの角を丸める 181">
                    <a:extLst>
                      <a:ext uri="{FF2B5EF4-FFF2-40B4-BE49-F238E27FC236}">
                        <a16:creationId xmlns:a16="http://schemas.microsoft.com/office/drawing/2014/main" id="{E4E37850-060A-791B-0633-F0C93374CE5B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wave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rgbClr val="0070C0"/>
                    </a:bgClr>
                  </a:pattFill>
                  <a:ln w="1905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1" name="四角形: 上の 2 つの角を丸める 181">
                  <a:extLst>
                    <a:ext uri="{FF2B5EF4-FFF2-40B4-BE49-F238E27FC236}">
                      <a16:creationId xmlns:a16="http://schemas.microsoft.com/office/drawing/2014/main" id="{A9635DD3-7638-3CEE-3593-B1E691F9913B}"/>
                    </a:ext>
                  </a:extLst>
                </p:cNvPr>
                <p:cNvSpPr/>
                <p:nvPr/>
              </p:nvSpPr>
              <p:spPr>
                <a:xfrm>
                  <a:off x="654050" y="5238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08B991A5-E4F1-1823-62ED-088907792BED}"/>
                </a:ext>
              </a:extLst>
            </p:cNvPr>
            <p:cNvGrpSpPr/>
            <p:nvPr/>
          </p:nvGrpSpPr>
          <p:grpSpPr>
            <a:xfrm>
              <a:off x="1339838" y="5168901"/>
              <a:ext cx="256824" cy="235494"/>
              <a:chOff x="1314450" y="2280493"/>
              <a:chExt cx="212372" cy="182066"/>
            </a:xfrm>
          </p:grpSpPr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332FABA7-069B-86E1-F72B-BEE127A40D1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1566DEF4-29B3-16A6-A4D2-B3481A82915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EFB8B6A2-C2B6-BCA5-B005-28F04D9196A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9A6FD9BB-D97E-FF07-53E6-EDC059EEBD2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BE08157-7232-0CA0-0A91-AE22178CAE62}"/>
                </a:ext>
              </a:extLst>
            </p:cNvPr>
            <p:cNvGrpSpPr/>
            <p:nvPr/>
          </p:nvGrpSpPr>
          <p:grpSpPr>
            <a:xfrm flipH="1">
              <a:off x="2432402" y="5168901"/>
              <a:ext cx="256822" cy="235494"/>
              <a:chOff x="1314450" y="2280493"/>
              <a:chExt cx="212372" cy="182066"/>
            </a:xfrm>
          </p:grpSpPr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16F26514-41C7-8110-1E53-B384756F7C9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8FBEA517-0208-9940-7B42-95FED1DE076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4281702E-E545-5B03-F84B-C26B94BEE66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E43F620B-9CBF-D163-41A6-E75ECCBBC35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F600320E-A983-0953-166E-2C66194CFB93}"/>
                </a:ext>
              </a:extLst>
            </p:cNvPr>
            <p:cNvGrpSpPr/>
            <p:nvPr/>
          </p:nvGrpSpPr>
          <p:grpSpPr>
            <a:xfrm>
              <a:off x="1521213" y="4346993"/>
              <a:ext cx="890994" cy="413504"/>
              <a:chOff x="4256772" y="4606920"/>
              <a:chExt cx="2470977" cy="1146767"/>
            </a:xfrm>
          </p:grpSpPr>
          <p:sp>
            <p:nvSpPr>
              <p:cNvPr id="392" name="四角形: 上の 2 つの角を丸める 391">
                <a:extLst>
                  <a:ext uri="{FF2B5EF4-FFF2-40B4-BE49-F238E27FC236}">
                    <a16:creationId xmlns:a16="http://schemas.microsoft.com/office/drawing/2014/main" id="{FF7065D3-05EB-DBE6-79DE-9214939AC500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上の 2 つの角を丸める 392">
                <a:extLst>
                  <a:ext uri="{FF2B5EF4-FFF2-40B4-BE49-F238E27FC236}">
                    <a16:creationId xmlns:a16="http://schemas.microsoft.com/office/drawing/2014/main" id="{70D025F5-96D0-8768-DBBB-8C892CF6C7AD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1D6D116E-F96B-F916-061B-5AABB80F2189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CA3C3BA3-7D04-9AF2-D79F-3C4EF6D04F80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1B50FFB6-9E74-EC26-F36C-84273640DA15}"/>
                </a:ext>
              </a:extLst>
            </p:cNvPr>
            <p:cNvGrpSpPr/>
            <p:nvPr/>
          </p:nvGrpSpPr>
          <p:grpSpPr>
            <a:xfrm rot="21063213">
              <a:off x="2500893" y="3900184"/>
              <a:ext cx="778065" cy="278068"/>
              <a:chOff x="1827172" y="4505865"/>
              <a:chExt cx="711475" cy="181648"/>
            </a:xfrm>
          </p:grpSpPr>
          <p:sp>
            <p:nvSpPr>
              <p:cNvPr id="416" name="テキスト ボックス 415">
                <a:extLst>
                  <a:ext uri="{FF2B5EF4-FFF2-40B4-BE49-F238E27FC236}">
                    <a16:creationId xmlns:a16="http://schemas.microsoft.com/office/drawing/2014/main" id="{EF3C1BF7-531E-6B4D-FD1E-9A8F21F1F425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17" name="テキスト ボックス 416">
                <a:extLst>
                  <a:ext uri="{FF2B5EF4-FFF2-40B4-BE49-F238E27FC236}">
                    <a16:creationId xmlns:a16="http://schemas.microsoft.com/office/drawing/2014/main" id="{A6969400-E08E-BFF7-58FD-932D8A4F2200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DAFEA623-9ED5-420A-42B6-56A5DC188183}"/>
              </a:ext>
            </a:extLst>
          </p:cNvPr>
          <p:cNvGrpSpPr/>
          <p:nvPr/>
        </p:nvGrpSpPr>
        <p:grpSpPr>
          <a:xfrm>
            <a:off x="656432" y="1042685"/>
            <a:ext cx="2705100" cy="2506437"/>
            <a:chOff x="656432" y="1042685"/>
            <a:chExt cx="2705100" cy="250643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4B43FFE-7A62-DEB4-B7B6-0DE54D2F3740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EE6270FE-9080-FC2F-A5C2-41E7F1935A5A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D17B6BA6-C768-2877-F8F0-B78666A3FF3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41" name="四角形: 上の 2 つの角を丸める 340">
                    <a:extLst>
                      <a:ext uri="{FF2B5EF4-FFF2-40B4-BE49-F238E27FC236}">
                        <a16:creationId xmlns:a16="http://schemas.microsoft.com/office/drawing/2014/main" id="{16E1BEAE-5257-7F1B-1436-92D76BE83487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四角形: 上の 2 つの角を丸める 341">
                    <a:extLst>
                      <a:ext uri="{FF2B5EF4-FFF2-40B4-BE49-F238E27FC236}">
                        <a16:creationId xmlns:a16="http://schemas.microsoft.com/office/drawing/2014/main" id="{C9FE2911-2BBA-DE4F-1CD3-87A1BFF1BBA7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A02DAC9A-5A69-5CFC-20A6-D8FF5678305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9DD27BFF-A046-F2CF-600B-E6E53CD15396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B16116EF-447F-A5A9-0699-24E13539B78C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097832BC-A640-3534-9A9D-884BB6FCCCCF}"/>
                  </a:ext>
                </a:extLst>
              </p:cNvPr>
              <p:cNvGrpSpPr/>
              <p:nvPr/>
            </p:nvGrpSpPr>
            <p:grpSpPr>
              <a:xfrm>
                <a:off x="1310789" y="1104900"/>
                <a:ext cx="1368684" cy="2190592"/>
                <a:chOff x="1190640" y="964762"/>
                <a:chExt cx="1608981" cy="2575192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9AF81EF4-17AD-8AA5-C606-00D67AF2C346}"/>
                    </a:ext>
                  </a:extLst>
                </p:cNvPr>
                <p:cNvGrpSpPr/>
                <p:nvPr/>
              </p:nvGrpSpPr>
              <p:grpSpPr>
                <a:xfrm>
                  <a:off x="1190640" y="964762"/>
                  <a:ext cx="1608981" cy="2575192"/>
                  <a:chOff x="1190640" y="964762"/>
                  <a:chExt cx="1608981" cy="2575192"/>
                </a:xfrm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1F80A497-7F1E-AA33-4C0F-F3E61D8A1994}"/>
                      </a:ext>
                    </a:extLst>
                  </p:cNvPr>
                  <p:cNvGrpSpPr/>
                  <p:nvPr/>
                </p:nvGrpSpPr>
                <p:grpSpPr>
                  <a:xfrm>
                    <a:off x="1190640" y="2028261"/>
                    <a:ext cx="1608981" cy="1511693"/>
                    <a:chOff x="1190640" y="2028261"/>
                    <a:chExt cx="1608981" cy="1511693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ECFAB508-ED4B-6F62-3A60-ADC23BECF6E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485456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5EEC3AED-0FA3-19B8-0993-C1E49AE42F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0640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01FECCA0-E011-6D9B-0BCF-D78A7EB4728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87814" y="2028261"/>
                      <a:ext cx="1215686" cy="1506931"/>
                      <a:chOff x="1387814" y="4943989"/>
                      <a:chExt cx="1215686" cy="1506931"/>
                    </a:xfrm>
                  </p:grpSpPr>
                  <p:sp>
                    <p:nvSpPr>
                      <p:cNvPr id="118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193E835E-A17C-EF85-23B5-0FB223B11F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87814" y="5223466"/>
                        <a:ext cx="1215686" cy="1227454"/>
                      </a:xfrm>
                      <a:prstGeom prst="round2SameRect">
                        <a:avLst>
                          <a:gd name="adj1" fmla="val 22029"/>
                          <a:gd name="adj2" fmla="val 0"/>
                        </a:avLst>
                      </a:prstGeom>
                      <a:solidFill>
                        <a:schemeClr val="accent1">
                          <a:lumMod val="75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9" name="フリーフォーム: 図形 118">
                        <a:extLst>
                          <a:ext uri="{FF2B5EF4-FFF2-40B4-BE49-F238E27FC236}">
                            <a16:creationId xmlns:a16="http://schemas.microsoft.com/office/drawing/2014/main" id="{98BEB938-4CE0-90BA-8980-6C11ED2ED7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11170" y="4943989"/>
                        <a:ext cx="562482" cy="457800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0" name="二等辺三角形 119">
                        <a:extLst>
                          <a:ext uri="{FF2B5EF4-FFF2-40B4-BE49-F238E27FC236}">
                            <a16:creationId xmlns:a16="http://schemas.microsoft.com/office/drawing/2014/main" id="{31DEF7C5-3DBA-51FB-4F36-21D78438452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811989" y="5326157"/>
                        <a:ext cx="343041" cy="453136"/>
                      </a:xfrm>
                      <a:prstGeom prst="triangle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1" name="平行四辺形 833">
                        <a:extLst>
                          <a:ext uri="{FF2B5EF4-FFF2-40B4-BE49-F238E27FC236}">
                            <a16:creationId xmlns:a16="http://schemas.microsoft.com/office/drawing/2014/main" id="{352786D6-8634-4CC5-493E-F744BA361C91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628775" y="5223466"/>
                        <a:ext cx="385762" cy="862937"/>
                      </a:xfrm>
                      <a:custGeom>
                        <a:avLst/>
                        <a:gdLst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366446"/>
                          <a:gd name="connsiteY0" fmla="*/ 539160 h 708228"/>
                          <a:gd name="connsiteX1" fmla="*/ 171231 w 366446"/>
                          <a:gd name="connsiteY1" fmla="*/ 0 h 708228"/>
                          <a:gd name="connsiteX2" fmla="*/ 366446 w 366446"/>
                          <a:gd name="connsiteY2" fmla="*/ 0 h 708228"/>
                          <a:gd name="connsiteX3" fmla="*/ 149972 w 366446"/>
                          <a:gd name="connsiteY3" fmla="*/ 708228 h 708228"/>
                          <a:gd name="connsiteX4" fmla="*/ 0 w 366446"/>
                          <a:gd name="connsiteY4" fmla="*/ 539160 h 708228"/>
                          <a:gd name="connsiteX0" fmla="*/ 0 w 366446"/>
                          <a:gd name="connsiteY0" fmla="*/ 539160 h 786809"/>
                          <a:gd name="connsiteX1" fmla="*/ 171231 w 366446"/>
                          <a:gd name="connsiteY1" fmla="*/ 0 h 786809"/>
                          <a:gd name="connsiteX2" fmla="*/ 366446 w 366446"/>
                          <a:gd name="connsiteY2" fmla="*/ 0 h 786809"/>
                          <a:gd name="connsiteX3" fmla="*/ 130922 w 366446"/>
                          <a:gd name="connsiteY3" fmla="*/ 786809 h 786809"/>
                          <a:gd name="connsiteX4" fmla="*/ 0 w 366446"/>
                          <a:gd name="connsiteY4" fmla="*/ 539160 h 7868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6446" h="786809">
                            <a:moveTo>
                              <a:pt x="0" y="539160"/>
                            </a:moveTo>
                            <a:lnTo>
                              <a:pt x="171231" y="0"/>
                            </a:lnTo>
                            <a:lnTo>
                              <a:pt x="366446" y="0"/>
                            </a:lnTo>
                            <a:lnTo>
                              <a:pt x="130922" y="786809"/>
                            </a:lnTo>
                            <a:lnTo>
                              <a:pt x="0" y="53916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2" name="平行四辺形 121">
                        <a:extLst>
                          <a:ext uri="{FF2B5EF4-FFF2-40B4-BE49-F238E27FC236}">
                            <a16:creationId xmlns:a16="http://schemas.microsoft.com/office/drawing/2014/main" id="{EE1492E6-5B3B-212F-9F05-9A38A01C6B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24010" y="5223466"/>
                        <a:ext cx="646343" cy="1224286"/>
                      </a:xfrm>
                      <a:prstGeom prst="parallelogram">
                        <a:avLst>
                          <a:gd name="adj" fmla="val 67526"/>
                        </a:avLst>
                      </a:pr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66C10FE3-19C1-8F5B-6DC3-D9389BCCCD3F}"/>
                      </a:ext>
                    </a:extLst>
                  </p:cNvPr>
                  <p:cNvGrpSpPr/>
                  <p:nvPr/>
                </p:nvGrpSpPr>
                <p:grpSpPr>
                  <a:xfrm>
                    <a:off x="1348425" y="964762"/>
                    <a:ext cx="1277659" cy="1299459"/>
                    <a:chOff x="305055" y="212842"/>
                    <a:chExt cx="1277659" cy="1299459"/>
                  </a:xfrm>
                </p:grpSpPr>
                <p:sp>
                  <p:nvSpPr>
                    <p:cNvPr id="93" name="円/楕円 291">
                      <a:extLst>
                        <a:ext uri="{FF2B5EF4-FFF2-40B4-BE49-F238E27FC236}">
                          <a16:creationId xmlns:a16="http://schemas.microsoft.com/office/drawing/2014/main" id="{AFDC7906-61F6-E26E-10E5-C86FE0FB90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068" y="306375"/>
                      <a:ext cx="931632" cy="1205926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4" name="グループ化 93">
                      <a:extLst>
                        <a:ext uri="{FF2B5EF4-FFF2-40B4-BE49-F238E27FC236}">
                          <a16:creationId xmlns:a16="http://schemas.microsoft.com/office/drawing/2014/main" id="{9CBEAF18-E2B2-CE73-1703-BECB6AD62ED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5055" y="212842"/>
                      <a:ext cx="1277659" cy="1237443"/>
                      <a:chOff x="2791855" y="1947821"/>
                      <a:chExt cx="1150919" cy="111469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51BF154A-1FC8-A671-3765-5B132C02001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3" name="円/楕円 437">
                          <a:extLst>
                            <a:ext uri="{FF2B5EF4-FFF2-40B4-BE49-F238E27FC236}">
                              <a16:creationId xmlns:a16="http://schemas.microsoft.com/office/drawing/2014/main" id="{EBA1C9F2-FB54-6839-4C32-5CDBFB0A1F3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円/楕円 438">
                          <a:extLst>
                            <a:ext uri="{FF2B5EF4-FFF2-40B4-BE49-F238E27FC236}">
                              <a16:creationId xmlns:a16="http://schemas.microsoft.com/office/drawing/2014/main" id="{F17D5A8C-7F0B-3BCF-7B03-56330A65C63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9" name="グループ化 108">
                        <a:extLst>
                          <a:ext uri="{FF2B5EF4-FFF2-40B4-BE49-F238E27FC236}">
                            <a16:creationId xmlns:a16="http://schemas.microsoft.com/office/drawing/2014/main" id="{9438EB31-37D2-6576-456E-7FDD78AD4CC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1" name="円/楕円 435">
                          <a:extLst>
                            <a:ext uri="{FF2B5EF4-FFF2-40B4-BE49-F238E27FC236}">
                              <a16:creationId xmlns:a16="http://schemas.microsoft.com/office/drawing/2014/main" id="{606ADE82-F3FF-43B6-4CF1-1364DF1CE45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2" name="円/楕円 436">
                          <a:extLst>
                            <a:ext uri="{FF2B5EF4-FFF2-40B4-BE49-F238E27FC236}">
                              <a16:creationId xmlns:a16="http://schemas.microsoft.com/office/drawing/2014/main" id="{1EDAD7A1-EE6C-E1E9-BFF3-E7FBBCCF42A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0" name="円/楕円 291">
                        <a:extLst>
                          <a:ext uri="{FF2B5EF4-FFF2-40B4-BE49-F238E27FC236}">
                            <a16:creationId xmlns:a16="http://schemas.microsoft.com/office/drawing/2014/main" id="{BBF8D720-C1FA-5058-F056-E2EAFF7004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5" name="月 94">
                      <a:extLst>
                        <a:ext uri="{FF2B5EF4-FFF2-40B4-BE49-F238E27FC236}">
                          <a16:creationId xmlns:a16="http://schemas.microsoft.com/office/drawing/2014/main" id="{50510EE1-E59A-6327-5318-7BF4410E1DB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6994" y="530240"/>
                      <a:ext cx="66360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月 95">
                      <a:extLst>
                        <a:ext uri="{FF2B5EF4-FFF2-40B4-BE49-F238E27FC236}">
                          <a16:creationId xmlns:a16="http://schemas.microsoft.com/office/drawing/2014/main" id="{7ACF5E27-A1F5-3EE1-F6D2-E75ADFCBF7C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142532" y="530242"/>
                      <a:ext cx="66362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7" name="グループ化 96">
                      <a:extLst>
                        <a:ext uri="{FF2B5EF4-FFF2-40B4-BE49-F238E27FC236}">
                          <a16:creationId xmlns:a16="http://schemas.microsoft.com/office/drawing/2014/main" id="{F8840AC9-8A63-389D-8EA1-0F5F724FC82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1763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6" name="フリーフォーム: 図形 105">
                        <a:extLst>
                          <a:ext uri="{FF2B5EF4-FFF2-40B4-BE49-F238E27FC236}">
                            <a16:creationId xmlns:a16="http://schemas.microsoft.com/office/drawing/2014/main" id="{4B5D0BD0-E79E-50F4-69B5-628D4AF84DB7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7" name="フリーフォーム: 図形 106">
                        <a:extLst>
                          <a:ext uri="{FF2B5EF4-FFF2-40B4-BE49-F238E27FC236}">
                            <a16:creationId xmlns:a16="http://schemas.microsoft.com/office/drawing/2014/main" id="{D0B46762-ABEA-DB54-1372-BFEE0F771530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9ADF62A4-AA7F-E6F5-40E9-C157F89698C8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267856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4" name="フリーフォーム: 図形 103">
                        <a:extLst>
                          <a:ext uri="{FF2B5EF4-FFF2-40B4-BE49-F238E27FC236}">
                            <a16:creationId xmlns:a16="http://schemas.microsoft.com/office/drawing/2014/main" id="{C489746E-AC3C-B2CC-F457-F9AC594B7F17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" name="フリーフォーム: 図形 104">
                        <a:extLst>
                          <a:ext uri="{FF2B5EF4-FFF2-40B4-BE49-F238E27FC236}">
                            <a16:creationId xmlns:a16="http://schemas.microsoft.com/office/drawing/2014/main" id="{73FA1CF6-412B-B9B2-1FC1-15B9B6D7BC34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9" name="円/楕円 27">
                      <a:extLst>
                        <a:ext uri="{FF2B5EF4-FFF2-40B4-BE49-F238E27FC236}">
                          <a16:creationId xmlns:a16="http://schemas.microsoft.com/office/drawing/2014/main" id="{31794F31-A109-CA6A-F7C9-A2AFE1214576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44162" y="1166281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円/楕円 27">
                      <a:extLst>
                        <a:ext uri="{FF2B5EF4-FFF2-40B4-BE49-F238E27FC236}">
                          <a16:creationId xmlns:a16="http://schemas.microsoft.com/office/drawing/2014/main" id="{D4B7848A-B68C-8B44-8C2D-737EE34AAF02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001349" y="1166282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1" name="グループ化 100">
                      <a:extLst>
                        <a:ext uri="{FF2B5EF4-FFF2-40B4-BE49-F238E27FC236}">
                          <a16:creationId xmlns:a16="http://schemas.microsoft.com/office/drawing/2014/main" id="{3BB04BE3-AFE1-FB35-55EF-DFA904802C0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6857" y="993552"/>
                      <a:ext cx="198700" cy="168405"/>
                      <a:chOff x="7084627" y="3040652"/>
                      <a:chExt cx="240026" cy="203430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02" name="円/楕円 662">
                        <a:extLst>
                          <a:ext uri="{FF2B5EF4-FFF2-40B4-BE49-F238E27FC236}">
                            <a16:creationId xmlns:a16="http://schemas.microsoft.com/office/drawing/2014/main" id="{ED0892B0-B711-1CEF-1901-A7CCD14CFA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102163"/>
                        <a:ext cx="240026" cy="125443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フリーフォーム: 図形 102">
                        <a:extLst>
                          <a:ext uri="{FF2B5EF4-FFF2-40B4-BE49-F238E27FC236}">
                            <a16:creationId xmlns:a16="http://schemas.microsoft.com/office/drawing/2014/main" id="{04F800A2-0DA3-3709-CD84-4F1915FFB9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40652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8E0DA66D-A41D-C4C0-ADCF-EC085E0FF6E4}"/>
                    </a:ext>
                  </a:extLst>
                </p:cNvPr>
                <p:cNvGrpSpPr/>
                <p:nvPr/>
              </p:nvGrpSpPr>
              <p:grpSpPr>
                <a:xfrm>
                  <a:off x="1706999" y="1597546"/>
                  <a:ext cx="565939" cy="45719"/>
                  <a:chOff x="5774311" y="1553852"/>
                  <a:chExt cx="915358" cy="45719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CFCE41C-9ACE-3650-47D9-CDF618FD5BB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8696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97698BA2-3B86-A52E-8834-76F24BAAE54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548603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DBE7DD94-F456-CACC-29A4-A834E763780B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FDEB54A8-FA49-32A3-AE8E-0691543FDED5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AA8DE73F-F683-1E64-BEFF-956972AC8473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上の 2 つの角を丸める 181">
                    <a:extLst>
                      <a:ext uri="{FF2B5EF4-FFF2-40B4-BE49-F238E27FC236}">
                        <a16:creationId xmlns:a16="http://schemas.microsoft.com/office/drawing/2014/main" id="{02AFEF4F-90B2-4B05-9228-0271AC780DE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上の 2 つの角を丸める 181">
                    <a:extLst>
                      <a:ext uri="{FF2B5EF4-FFF2-40B4-BE49-F238E27FC236}">
                        <a16:creationId xmlns:a16="http://schemas.microsoft.com/office/drawing/2014/main" id="{94AAC8CE-0021-4017-26FA-BAE714E70782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四角形: 上の 2 つの角を丸める 181">
                  <a:extLst>
                    <a:ext uri="{FF2B5EF4-FFF2-40B4-BE49-F238E27FC236}">
                      <a16:creationId xmlns:a16="http://schemas.microsoft.com/office/drawing/2014/main" id="{3C6079CD-61EF-85B9-D36C-E6DB5BC18220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22AB5CF-E449-E246-CF89-BCFB3CFFC81D}"/>
                </a:ext>
              </a:extLst>
            </p:cNvPr>
            <p:cNvGrpSpPr/>
            <p:nvPr/>
          </p:nvGrpSpPr>
          <p:grpSpPr>
            <a:xfrm>
              <a:off x="1339838" y="2324101"/>
              <a:ext cx="256824" cy="235494"/>
              <a:chOff x="1314450" y="2280493"/>
              <a:chExt cx="212372" cy="182066"/>
            </a:xfrm>
          </p:grpSpPr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C5526301-A727-8D6F-7A20-DAB9DAEB8D5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ECE1A98B-2FA8-F1B1-74FB-D2173CBF45C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000B3237-82B6-2D51-DB65-146A14C14F1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0258015D-7C32-FA80-FB03-905DABBA47C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80E04666-4A22-BA1D-958A-EF13F8B6BCFD}"/>
                </a:ext>
              </a:extLst>
            </p:cNvPr>
            <p:cNvGrpSpPr/>
            <p:nvPr/>
          </p:nvGrpSpPr>
          <p:grpSpPr>
            <a:xfrm flipH="1">
              <a:off x="2432402" y="2324101"/>
              <a:ext cx="256822" cy="235494"/>
              <a:chOff x="1314450" y="2280493"/>
              <a:chExt cx="212372" cy="182066"/>
            </a:xfrm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964FC392-262B-38E8-FE5E-23A8609BC47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C0743150-15E0-B0E8-7987-AA0EB74CC06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C397C316-073D-1FBA-9DA4-D024465D191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A69166AD-49DD-24AA-2862-BC3ACF7594B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04F2BAB8-F110-7C28-78FD-915534EE4B88}"/>
                </a:ext>
              </a:extLst>
            </p:cNvPr>
            <p:cNvSpPr/>
            <p:nvPr/>
          </p:nvSpPr>
          <p:spPr>
            <a:xfrm rot="16200000">
              <a:off x="1956496" y="1921068"/>
              <a:ext cx="45720" cy="194194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080524F7-787A-6013-835A-D89D8DEE345F}"/>
                </a:ext>
              </a:extLst>
            </p:cNvPr>
            <p:cNvGrpSpPr/>
            <p:nvPr/>
          </p:nvGrpSpPr>
          <p:grpSpPr>
            <a:xfrm>
              <a:off x="1533119" y="1424405"/>
              <a:ext cx="890994" cy="413504"/>
              <a:chOff x="4256772" y="4606920"/>
              <a:chExt cx="2470977" cy="1146767"/>
            </a:xfrm>
          </p:grpSpPr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6B7D8BF4-4EA2-D4FD-80E9-56464DA9957A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8EE1A494-C472-C34D-3172-D354FEC3ABA5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24A3DAD6-CA4B-0BC1-169B-08CDA1EDB1B1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68A229C6-09D7-1C47-31FF-5EFE3B2F6BEB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49CB56C4-0843-975C-72AE-5498F02381AB}"/>
                </a:ext>
              </a:extLst>
            </p:cNvPr>
            <p:cNvGrpSpPr/>
            <p:nvPr/>
          </p:nvGrpSpPr>
          <p:grpSpPr>
            <a:xfrm rot="21063213">
              <a:off x="2500894" y="1042685"/>
              <a:ext cx="778065" cy="278068"/>
              <a:chOff x="1827172" y="4505865"/>
              <a:chExt cx="711475" cy="181648"/>
            </a:xfrm>
          </p:grpSpPr>
          <p:sp>
            <p:nvSpPr>
              <p:cNvPr id="419" name="テキスト ボックス 418">
                <a:extLst>
                  <a:ext uri="{FF2B5EF4-FFF2-40B4-BE49-F238E27FC236}">
                    <a16:creationId xmlns:a16="http://schemas.microsoft.com/office/drawing/2014/main" id="{67098979-584B-1032-5FCB-6DF7834167A3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0" name="テキスト ボックス 419">
                <a:extLst>
                  <a:ext uri="{FF2B5EF4-FFF2-40B4-BE49-F238E27FC236}">
                    <a16:creationId xmlns:a16="http://schemas.microsoft.com/office/drawing/2014/main" id="{5B9A1B89-F31B-8E50-82D8-344395D3A06E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EDFAA95D-42A8-EFB3-24FE-698453337E73}"/>
              </a:ext>
            </a:extLst>
          </p:cNvPr>
          <p:cNvGrpSpPr/>
          <p:nvPr/>
        </p:nvGrpSpPr>
        <p:grpSpPr>
          <a:xfrm>
            <a:off x="3613150" y="3890395"/>
            <a:ext cx="2705100" cy="2556442"/>
            <a:chOff x="3613150" y="3890395"/>
            <a:chExt cx="2705100" cy="2556442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186F91A-BEA5-9ED1-1852-EDB7DD42DF1C}"/>
                </a:ext>
              </a:extLst>
            </p:cNvPr>
            <p:cNvGrpSpPr/>
            <p:nvPr/>
          </p:nvGrpSpPr>
          <p:grpSpPr>
            <a:xfrm>
              <a:off x="3613150" y="3890395"/>
              <a:ext cx="2705100" cy="2556442"/>
              <a:chOff x="3613150" y="3890395"/>
              <a:chExt cx="2705100" cy="2556442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01383FFA-C6D3-B27D-7AD6-B5D377673C1E}"/>
                  </a:ext>
                </a:extLst>
              </p:cNvPr>
              <p:cNvGrpSpPr/>
              <p:nvPr/>
            </p:nvGrpSpPr>
            <p:grpSpPr>
              <a:xfrm>
                <a:off x="36655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876E6FD9-C8B5-B6CE-D589-8F824E378E0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744970F4-A96E-3FEC-60E7-59C86C2CF2B5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B1E819C5-4140-CC45-5613-F5D4917988BD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A7A0EBEA-863A-3E08-A3D3-8F809C020390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8EDA8195-8212-2A92-85AE-5702646623B2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6A731C9E-D881-195B-0049-BFBF8D71FB11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74097B1-E67C-AD70-1C4C-6CCDDF4E854A}"/>
                  </a:ext>
                </a:extLst>
              </p:cNvPr>
              <p:cNvGrpSpPr/>
              <p:nvPr/>
            </p:nvGrpSpPr>
            <p:grpSpPr>
              <a:xfrm>
                <a:off x="4358225" y="3890395"/>
                <a:ext cx="1253056" cy="2377858"/>
                <a:chOff x="4323376" y="3659640"/>
                <a:chExt cx="1473053" cy="2795337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4FC6BA8D-C9B9-12F1-66EC-E7A264EF638A}"/>
                    </a:ext>
                  </a:extLst>
                </p:cNvPr>
                <p:cNvSpPr/>
                <p:nvPr/>
              </p:nvSpPr>
              <p:spPr>
                <a:xfrm flipH="1">
                  <a:off x="5439855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BF9DA9B-380D-6364-C998-96407646C838}"/>
                    </a:ext>
                  </a:extLst>
                </p:cNvPr>
                <p:cNvSpPr/>
                <p:nvPr/>
              </p:nvSpPr>
              <p:spPr>
                <a:xfrm>
                  <a:off x="4323376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FEA41AB5-4A63-722B-3376-762979FBA40E}"/>
                    </a:ext>
                  </a:extLst>
                </p:cNvPr>
                <p:cNvSpPr/>
                <p:nvPr/>
              </p:nvSpPr>
              <p:spPr>
                <a:xfrm>
                  <a:off x="4450677" y="5133990"/>
                  <a:ext cx="1218451" cy="1320987"/>
                </a:xfrm>
                <a:custGeom>
                  <a:avLst/>
                  <a:gdLst>
                    <a:gd name="connsiteX0" fmla="*/ 304722 w 1218451"/>
                    <a:gd name="connsiteY0" fmla="*/ 0 h 1320987"/>
                    <a:gd name="connsiteX1" fmla="*/ 913729 w 1218451"/>
                    <a:gd name="connsiteY1" fmla="*/ 0 h 1320987"/>
                    <a:gd name="connsiteX2" fmla="*/ 1032339 w 1218451"/>
                    <a:gd name="connsiteY2" fmla="*/ 23947 h 1320987"/>
                    <a:gd name="connsiteX3" fmla="*/ 1048327 w 1218451"/>
                    <a:gd name="connsiteY3" fmla="*/ 32625 h 1320987"/>
                    <a:gd name="connsiteX4" fmla="*/ 1043806 w 1218451"/>
                    <a:gd name="connsiteY4" fmla="*/ 42998 h 1320987"/>
                    <a:gd name="connsiteX5" fmla="*/ 1059120 w 1218451"/>
                    <a:gd name="connsiteY5" fmla="*/ 470606 h 1320987"/>
                    <a:gd name="connsiteX6" fmla="*/ 1212681 w 1218451"/>
                    <a:gd name="connsiteY6" fmla="*/ 797599 h 1320987"/>
                    <a:gd name="connsiteX7" fmla="*/ 1218451 w 1218451"/>
                    <a:gd name="connsiteY7" fmla="*/ 803861 h 1320987"/>
                    <a:gd name="connsiteX8" fmla="*/ 1218450 w 1218451"/>
                    <a:gd name="connsiteY8" fmla="*/ 1320987 h 1320987"/>
                    <a:gd name="connsiteX9" fmla="*/ 0 w 1218451"/>
                    <a:gd name="connsiteY9" fmla="*/ 1320987 h 1320987"/>
                    <a:gd name="connsiteX10" fmla="*/ 0 w 1218451"/>
                    <a:gd name="connsiteY10" fmla="*/ 803861 h 1320987"/>
                    <a:gd name="connsiteX11" fmla="*/ 5773 w 1218451"/>
                    <a:gd name="connsiteY11" fmla="*/ 797596 h 1320987"/>
                    <a:gd name="connsiteX12" fmla="*/ 159333 w 1218451"/>
                    <a:gd name="connsiteY12" fmla="*/ 470604 h 1320987"/>
                    <a:gd name="connsiteX13" fmla="*/ 174645 w 1218451"/>
                    <a:gd name="connsiteY13" fmla="*/ 42996 h 1320987"/>
                    <a:gd name="connsiteX14" fmla="*/ 170126 w 1218451"/>
                    <a:gd name="connsiteY14" fmla="*/ 32623 h 1320987"/>
                    <a:gd name="connsiteX15" fmla="*/ 186111 w 1218451"/>
                    <a:gd name="connsiteY15" fmla="*/ 23947 h 1320987"/>
                    <a:gd name="connsiteX16" fmla="*/ 304722 w 1218451"/>
                    <a:gd name="connsiteY16" fmla="*/ 0 h 1320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8451" h="1320987">
                      <a:moveTo>
                        <a:pt x="304722" y="0"/>
                      </a:moveTo>
                      <a:lnTo>
                        <a:pt x="913729" y="0"/>
                      </a:lnTo>
                      <a:cubicBezTo>
                        <a:pt x="955801" y="0"/>
                        <a:pt x="995883" y="8527"/>
                        <a:pt x="1032339" y="23947"/>
                      </a:cubicBezTo>
                      <a:lnTo>
                        <a:pt x="1048327" y="32625"/>
                      </a:lnTo>
                      <a:lnTo>
                        <a:pt x="1043806" y="42998"/>
                      </a:lnTo>
                      <a:cubicBezTo>
                        <a:pt x="1011320" y="145264"/>
                        <a:pt x="1014193" y="302936"/>
                        <a:pt x="1059120" y="470606"/>
                      </a:cubicBezTo>
                      <a:cubicBezTo>
                        <a:pt x="1095062" y="604744"/>
                        <a:pt x="1151114" y="719881"/>
                        <a:pt x="1212681" y="797599"/>
                      </a:cubicBezTo>
                      <a:lnTo>
                        <a:pt x="1218451" y="803861"/>
                      </a:lnTo>
                      <a:lnTo>
                        <a:pt x="1218450" y="1320987"/>
                      </a:lnTo>
                      <a:lnTo>
                        <a:pt x="0" y="1320987"/>
                      </a:lnTo>
                      <a:lnTo>
                        <a:pt x="0" y="803861"/>
                      </a:lnTo>
                      <a:lnTo>
                        <a:pt x="5773" y="797596"/>
                      </a:lnTo>
                      <a:cubicBezTo>
                        <a:pt x="67340" y="719879"/>
                        <a:pt x="123392" y="604741"/>
                        <a:pt x="159333" y="470604"/>
                      </a:cubicBezTo>
                      <a:cubicBezTo>
                        <a:pt x="204260" y="302934"/>
                        <a:pt x="207133" y="145262"/>
                        <a:pt x="174645" y="42996"/>
                      </a:cubicBezTo>
                      <a:lnTo>
                        <a:pt x="170126" y="32623"/>
                      </a:lnTo>
                      <a:lnTo>
                        <a:pt x="186111" y="23947"/>
                      </a:lnTo>
                      <a:cubicBezTo>
                        <a:pt x="222566" y="8527"/>
                        <a:pt x="262649" y="0"/>
                        <a:pt x="30472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A2DA105F-BE94-A658-9170-9698C2117651}"/>
                    </a:ext>
                  </a:extLst>
                </p:cNvPr>
                <p:cNvSpPr/>
                <p:nvPr/>
              </p:nvSpPr>
              <p:spPr>
                <a:xfrm>
                  <a:off x="4753561" y="4833217"/>
                  <a:ext cx="605343" cy="660327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591799"/>
                    <a:gd name="connsiteX1" fmla="*/ 362085 w 525992"/>
                    <a:gd name="connsiteY1" fmla="*/ 0 h 591799"/>
                    <a:gd name="connsiteX2" fmla="*/ 386315 w 525992"/>
                    <a:gd name="connsiteY2" fmla="*/ 240006 h 591799"/>
                    <a:gd name="connsiteX3" fmla="*/ 519778 w 525992"/>
                    <a:gd name="connsiteY3" fmla="*/ 240006 h 591799"/>
                    <a:gd name="connsiteX4" fmla="*/ 525992 w 525992"/>
                    <a:gd name="connsiteY4" fmla="*/ 254756 h 591799"/>
                    <a:gd name="connsiteX5" fmla="*/ 268514 w 525992"/>
                    <a:gd name="connsiteY5" fmla="*/ 591799 h 591799"/>
                    <a:gd name="connsiteX6" fmla="*/ 0 w 525992"/>
                    <a:gd name="connsiteY6" fmla="*/ 254756 h 591799"/>
                    <a:gd name="connsiteX7" fmla="*/ 6215 w 525992"/>
                    <a:gd name="connsiteY7" fmla="*/ 240006 h 591799"/>
                    <a:gd name="connsiteX8" fmla="*/ 136411 w 525992"/>
                    <a:gd name="connsiteY8" fmla="*/ 240006 h 591799"/>
                    <a:gd name="connsiteX9" fmla="*/ 160641 w 525992"/>
                    <a:gd name="connsiteY9" fmla="*/ 0 h 591799"/>
                    <a:gd name="connsiteX0" fmla="*/ 160641 w 525992"/>
                    <a:gd name="connsiteY0" fmla="*/ 0 h 527387"/>
                    <a:gd name="connsiteX1" fmla="*/ 362085 w 525992"/>
                    <a:gd name="connsiteY1" fmla="*/ 0 h 527387"/>
                    <a:gd name="connsiteX2" fmla="*/ 386315 w 525992"/>
                    <a:gd name="connsiteY2" fmla="*/ 240006 h 527387"/>
                    <a:gd name="connsiteX3" fmla="*/ 519778 w 525992"/>
                    <a:gd name="connsiteY3" fmla="*/ 240006 h 527387"/>
                    <a:gd name="connsiteX4" fmla="*/ 525992 w 525992"/>
                    <a:gd name="connsiteY4" fmla="*/ 254756 h 527387"/>
                    <a:gd name="connsiteX5" fmla="*/ 268514 w 525992"/>
                    <a:gd name="connsiteY5" fmla="*/ 527387 h 527387"/>
                    <a:gd name="connsiteX6" fmla="*/ 0 w 525992"/>
                    <a:gd name="connsiteY6" fmla="*/ 254756 h 527387"/>
                    <a:gd name="connsiteX7" fmla="*/ 6215 w 525992"/>
                    <a:gd name="connsiteY7" fmla="*/ 240006 h 527387"/>
                    <a:gd name="connsiteX8" fmla="*/ 136411 w 525992"/>
                    <a:gd name="connsiteY8" fmla="*/ 240006 h 527387"/>
                    <a:gd name="connsiteX9" fmla="*/ 160641 w 525992"/>
                    <a:gd name="connsiteY9" fmla="*/ 0 h 527387"/>
                    <a:gd name="connsiteX0" fmla="*/ 160641 w 525992"/>
                    <a:gd name="connsiteY0" fmla="*/ 0 h 527435"/>
                    <a:gd name="connsiteX1" fmla="*/ 362085 w 525992"/>
                    <a:gd name="connsiteY1" fmla="*/ 0 h 527435"/>
                    <a:gd name="connsiteX2" fmla="*/ 386315 w 525992"/>
                    <a:gd name="connsiteY2" fmla="*/ 240006 h 527435"/>
                    <a:gd name="connsiteX3" fmla="*/ 519778 w 525992"/>
                    <a:gd name="connsiteY3" fmla="*/ 240006 h 527435"/>
                    <a:gd name="connsiteX4" fmla="*/ 525992 w 525992"/>
                    <a:gd name="connsiteY4" fmla="*/ 254756 h 527435"/>
                    <a:gd name="connsiteX5" fmla="*/ 268514 w 525992"/>
                    <a:gd name="connsiteY5" fmla="*/ 527387 h 527435"/>
                    <a:gd name="connsiteX6" fmla="*/ 0 w 525992"/>
                    <a:gd name="connsiteY6" fmla="*/ 254756 h 527435"/>
                    <a:gd name="connsiteX7" fmla="*/ 6215 w 525992"/>
                    <a:gd name="connsiteY7" fmla="*/ 240006 h 527435"/>
                    <a:gd name="connsiteX8" fmla="*/ 136411 w 525992"/>
                    <a:gd name="connsiteY8" fmla="*/ 240006 h 527435"/>
                    <a:gd name="connsiteX9" fmla="*/ 160641 w 525992"/>
                    <a:gd name="connsiteY9" fmla="*/ 0 h 52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527435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506872" y="531067"/>
                        <a:pt x="268514" y="527387"/>
                      </a:cubicBezTo>
                      <a:cubicBezTo>
                        <a:pt x="30156" y="523707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795CE49C-5AC3-132B-4A60-2F3892A750C5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425426FE-2B27-1096-1D79-19C8A21056C5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DE8D5C8A-B012-A413-9C61-A54A6C604252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EA7BAE01-A6C4-7EFD-2652-BF0FE7621E9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489">
                        <a:extLst>
                          <a:ext uri="{FF2B5EF4-FFF2-40B4-BE49-F238E27FC236}">
                            <a16:creationId xmlns:a16="http://schemas.microsoft.com/office/drawing/2014/main" id="{D3D4D343-A9A6-905D-BF6E-F85F297CF6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490">
                        <a:extLst>
                          <a:ext uri="{FF2B5EF4-FFF2-40B4-BE49-F238E27FC236}">
                            <a16:creationId xmlns:a16="http://schemas.microsoft.com/office/drawing/2014/main" id="{C6A3786C-FEBF-0031-9BBE-0C14D7313E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64E45B69-56B2-2AF0-180C-657ECF3FA51A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487">
                        <a:extLst>
                          <a:ext uri="{FF2B5EF4-FFF2-40B4-BE49-F238E27FC236}">
                            <a16:creationId xmlns:a16="http://schemas.microsoft.com/office/drawing/2014/main" id="{E5939BFC-DE18-103C-131F-974231F785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488">
                        <a:extLst>
                          <a:ext uri="{FF2B5EF4-FFF2-40B4-BE49-F238E27FC236}">
                            <a16:creationId xmlns:a16="http://schemas.microsoft.com/office/drawing/2014/main" id="{9B00673D-8C72-1A8F-1F73-4CE3475E33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486">
                      <a:extLst>
                        <a:ext uri="{FF2B5EF4-FFF2-40B4-BE49-F238E27FC236}">
                          <a16:creationId xmlns:a16="http://schemas.microsoft.com/office/drawing/2014/main" id="{661C2E15-57F7-B0C5-E2C4-649B2E20C0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472">
                    <a:extLst>
                      <a:ext uri="{FF2B5EF4-FFF2-40B4-BE49-F238E27FC236}">
                        <a16:creationId xmlns:a16="http://schemas.microsoft.com/office/drawing/2014/main" id="{E99F0E4C-5373-7DA6-ED9A-9DB3EEE0A4B0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473">
                    <a:extLst>
                      <a:ext uri="{FF2B5EF4-FFF2-40B4-BE49-F238E27FC236}">
                        <a16:creationId xmlns:a16="http://schemas.microsoft.com/office/drawing/2014/main" id="{BD1A63CE-B206-898B-6C68-D659B5AC413A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DD12F34F-77F4-DA68-EDB5-E26A3C2E61D0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94" name="円/楕円 662">
                      <a:extLst>
                        <a:ext uri="{FF2B5EF4-FFF2-40B4-BE49-F238E27FC236}">
                          <a16:creationId xmlns:a16="http://schemas.microsoft.com/office/drawing/2014/main" id="{CE60DBFE-9706-B3C0-DE74-CAECBD94A6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EA01E581-2A5F-8C19-A9E9-08239670DD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203A42FD-D12C-6732-ECA4-B022A2B096BA}"/>
                    </a:ext>
                  </a:extLst>
                </p:cNvPr>
                <p:cNvSpPr/>
                <p:nvPr/>
              </p:nvSpPr>
              <p:spPr>
                <a:xfrm rot="16200000">
                  <a:off x="4743186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719CC9DA-1C05-F773-CE39-94AD85DEEB09}"/>
                    </a:ext>
                  </a:extLst>
                </p:cNvPr>
                <p:cNvSpPr/>
                <p:nvPr/>
              </p:nvSpPr>
              <p:spPr>
                <a:xfrm rot="16200000">
                  <a:off x="5331354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04025ECD-AEE0-6221-C3C3-5EC4CF74B396}"/>
                    </a:ext>
                  </a:extLst>
                </p:cNvPr>
                <p:cNvSpPr/>
                <p:nvPr/>
              </p:nvSpPr>
              <p:spPr>
                <a:xfrm rot="16200000">
                  <a:off x="5018194" y="4764870"/>
                  <a:ext cx="53747" cy="25734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235BFDB0-75A7-1C99-150D-97E2B173778C}"/>
                  </a:ext>
                </a:extLst>
              </p:cNvPr>
              <p:cNvGrpSpPr/>
              <p:nvPr/>
            </p:nvGrpSpPr>
            <p:grpSpPr>
              <a:xfrm>
                <a:off x="3613150" y="5246278"/>
                <a:ext cx="2705100" cy="1200559"/>
                <a:chOff x="3613150" y="5235084"/>
                <a:chExt cx="2705100" cy="1211754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70F8AD38-938B-72F6-25CC-95E54B24F3FF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879C5479-234F-2F09-A6C0-1ADC9EF0DEDE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上の 2 つの角を丸める 181">
                    <a:extLst>
                      <a:ext uri="{FF2B5EF4-FFF2-40B4-BE49-F238E27FC236}">
                        <a16:creationId xmlns:a16="http://schemas.microsoft.com/office/drawing/2014/main" id="{3291E9BF-3085-BFE8-C81F-C56313093416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四角形: 上の 2 つの角を丸める 181">
                    <a:extLst>
                      <a:ext uri="{FF2B5EF4-FFF2-40B4-BE49-F238E27FC236}">
                        <a16:creationId xmlns:a16="http://schemas.microsoft.com/office/drawing/2014/main" id="{68845AB0-C20F-E3F8-9CDF-AE68CBE1D6F4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Grid">
                    <a:fgClr>
                      <a:schemeClr val="accent6">
                        <a:lumMod val="60000"/>
                        <a:lumOff val="40000"/>
                      </a:schemeClr>
                    </a:fgClr>
                    <a:bgClr>
                      <a:srgbClr val="006600"/>
                    </a:bgClr>
                  </a:pattFill>
                  <a:ln w="1905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7" name="四角形: 上の 2 つの角を丸める 181">
                  <a:extLst>
                    <a:ext uri="{FF2B5EF4-FFF2-40B4-BE49-F238E27FC236}">
                      <a16:creationId xmlns:a16="http://schemas.microsoft.com/office/drawing/2014/main" id="{87B27B75-3EB7-2C0D-C530-D868E57F8967}"/>
                    </a:ext>
                  </a:extLst>
                </p:cNvPr>
                <p:cNvSpPr/>
                <p:nvPr/>
              </p:nvSpPr>
              <p:spPr>
                <a:xfrm>
                  <a:off x="36131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C281DF9A-E649-3E0C-6219-7784B17DFA62}"/>
                </a:ext>
              </a:extLst>
            </p:cNvPr>
            <p:cNvGrpSpPr/>
            <p:nvPr/>
          </p:nvGrpSpPr>
          <p:grpSpPr>
            <a:xfrm>
              <a:off x="4264013" y="5168901"/>
              <a:ext cx="256824" cy="235494"/>
              <a:chOff x="1314450" y="2280493"/>
              <a:chExt cx="212372" cy="182066"/>
            </a:xfrm>
          </p:grpSpPr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64F54F40-4915-6697-6420-434A7D948A0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F5321FD1-BFD5-DA16-FC4B-A88201F019B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92013948-90B1-9EB5-7B51-761C0B3716E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6A957061-551F-7147-CBE9-A71C27CFA0F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3321DF6B-583A-99BE-73F1-372796935803}"/>
                </a:ext>
              </a:extLst>
            </p:cNvPr>
            <p:cNvGrpSpPr/>
            <p:nvPr/>
          </p:nvGrpSpPr>
          <p:grpSpPr>
            <a:xfrm flipH="1">
              <a:off x="5356577" y="5168901"/>
              <a:ext cx="256822" cy="235494"/>
              <a:chOff x="1314450" y="2280493"/>
              <a:chExt cx="212372" cy="182066"/>
            </a:xfrm>
          </p:grpSpPr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E2542225-5C0F-5498-A93D-BE25FF9BAA6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E9B6543E-9340-420F-2669-3343149EEE8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C80F8FF0-E0C8-1040-EA7C-D03F65FCB02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E99A4FAC-AE90-E724-B2D0-AACB96FF01D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A5CE0441-BC1D-0DE8-F12A-B0D782506879}"/>
                </a:ext>
              </a:extLst>
            </p:cNvPr>
            <p:cNvGrpSpPr/>
            <p:nvPr/>
          </p:nvGrpSpPr>
          <p:grpSpPr>
            <a:xfrm>
              <a:off x="4531113" y="4346993"/>
              <a:ext cx="890994" cy="413504"/>
              <a:chOff x="4256772" y="4606920"/>
              <a:chExt cx="2470977" cy="1146767"/>
            </a:xfrm>
          </p:grpSpPr>
          <p:sp>
            <p:nvSpPr>
              <p:cNvPr id="403" name="四角形: 上の 2 つの角を丸める 402">
                <a:extLst>
                  <a:ext uri="{FF2B5EF4-FFF2-40B4-BE49-F238E27FC236}">
                    <a16:creationId xmlns:a16="http://schemas.microsoft.com/office/drawing/2014/main" id="{66E37087-505B-8CA1-F2F0-776070CD2D41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四角形: 上の 2 つの角を丸める 403">
                <a:extLst>
                  <a:ext uri="{FF2B5EF4-FFF2-40B4-BE49-F238E27FC236}">
                    <a16:creationId xmlns:a16="http://schemas.microsoft.com/office/drawing/2014/main" id="{72A92087-99DE-8EAE-8123-4438846C58C6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69713F91-3D64-B94D-3EFF-834C2022C351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398E19F7-29BB-F8E0-2295-EC4E5A74D943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5F5FB515-5A32-BBBC-6558-9F7C3A15EDBC}"/>
                </a:ext>
              </a:extLst>
            </p:cNvPr>
            <p:cNvGrpSpPr/>
            <p:nvPr/>
          </p:nvGrpSpPr>
          <p:grpSpPr>
            <a:xfrm rot="21063213">
              <a:off x="5434593" y="3900184"/>
              <a:ext cx="778065" cy="278068"/>
              <a:chOff x="1827172" y="4505865"/>
              <a:chExt cx="711475" cy="181648"/>
            </a:xfrm>
          </p:grpSpPr>
          <p:sp>
            <p:nvSpPr>
              <p:cNvPr id="422" name="テキスト ボックス 421">
                <a:extLst>
                  <a:ext uri="{FF2B5EF4-FFF2-40B4-BE49-F238E27FC236}">
                    <a16:creationId xmlns:a16="http://schemas.microsoft.com/office/drawing/2014/main" id="{DC58490F-2946-A918-EEE6-637622E935D1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3" name="テキスト ボックス 422">
                <a:extLst>
                  <a:ext uri="{FF2B5EF4-FFF2-40B4-BE49-F238E27FC236}">
                    <a16:creationId xmlns:a16="http://schemas.microsoft.com/office/drawing/2014/main" id="{2AD89CE9-5129-D716-4F9F-CB14DE51A8A7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81E7D32F-AFA2-B110-C5AD-611198273710}"/>
              </a:ext>
            </a:extLst>
          </p:cNvPr>
          <p:cNvGrpSpPr/>
          <p:nvPr/>
        </p:nvGrpSpPr>
        <p:grpSpPr>
          <a:xfrm>
            <a:off x="3613150" y="1042685"/>
            <a:ext cx="2705100" cy="2499835"/>
            <a:chOff x="3613150" y="1042685"/>
            <a:chExt cx="2705100" cy="2499835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F5A0AAD-90CE-D086-E91B-CDA3A4FA342B}"/>
                </a:ext>
              </a:extLst>
            </p:cNvPr>
            <p:cNvGrpSpPr/>
            <p:nvPr/>
          </p:nvGrpSpPr>
          <p:grpSpPr>
            <a:xfrm>
              <a:off x="3613150" y="1062038"/>
              <a:ext cx="2705100" cy="2480482"/>
              <a:chOff x="3613150" y="1062038"/>
              <a:chExt cx="2705100" cy="2480482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966FDBC8-2928-6E78-2998-FB851B1227BD}"/>
                  </a:ext>
                </a:extLst>
              </p:cNvPr>
              <p:cNvGrpSpPr/>
              <p:nvPr/>
            </p:nvGrpSpPr>
            <p:grpSpPr>
              <a:xfrm>
                <a:off x="3665537" y="10620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F891E52F-AE45-CAD4-22A8-4BC382F001D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10983047-1105-FE2E-8BD1-8B00839A4A4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6FD3254B-6A41-E60B-943C-A70BF0014D83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F56719D4-63F1-007A-A5C5-E62B8B11823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1A1AA51B-09F5-C25B-6D3A-0205BBBCEB9A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DDBD0919-7126-3CE2-9AEF-1F0923DDAA16}"/>
                  </a:ext>
                </a:extLst>
              </p:cNvPr>
              <p:cNvGrpSpPr/>
              <p:nvPr/>
            </p:nvGrpSpPr>
            <p:grpSpPr>
              <a:xfrm>
                <a:off x="4291418" y="1091862"/>
                <a:ext cx="1368684" cy="2201680"/>
                <a:chOff x="4210095" y="950745"/>
                <a:chExt cx="1608981" cy="2588227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1B800DA0-AA96-1E5F-92FA-8316C2D3DDB8}"/>
                    </a:ext>
                  </a:extLst>
                </p:cNvPr>
                <p:cNvGrpSpPr/>
                <p:nvPr/>
              </p:nvGrpSpPr>
              <p:grpSpPr>
                <a:xfrm>
                  <a:off x="4210095" y="1962849"/>
                  <a:ext cx="1608981" cy="1576123"/>
                  <a:chOff x="1190640" y="2028261"/>
                  <a:chExt cx="1608981" cy="1511693"/>
                </a:xfrm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80DE66E0-F4B9-A5AB-8CCB-29B08A1E4DE4}"/>
                      </a:ext>
                    </a:extLst>
                  </p:cNvPr>
                  <p:cNvSpPr/>
                  <p:nvPr/>
                </p:nvSpPr>
                <p:spPr>
                  <a:xfrm flipH="1">
                    <a:off x="2485456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6650389E-44BC-43BC-1BA1-A0602DAE7EC7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1FF26210-0312-2707-141F-B2ABB9344F99}"/>
                      </a:ext>
                    </a:extLst>
                  </p:cNvPr>
                  <p:cNvGrpSpPr/>
                  <p:nvPr/>
                </p:nvGrpSpPr>
                <p:grpSpPr>
                  <a:xfrm>
                    <a:off x="1387814" y="2028261"/>
                    <a:ext cx="1215686" cy="1506931"/>
                    <a:chOff x="1387814" y="4943989"/>
                    <a:chExt cx="1215686" cy="1506931"/>
                  </a:xfrm>
                </p:grpSpPr>
                <p:sp>
                  <p:nvSpPr>
                    <p:cNvPr id="145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DAA89E1A-A776-8386-D5AF-C361889BDE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E4604D49-9F73-379F-5960-E3B0CC6245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1912E8DB-AB3B-C7C5-4E79-34BD0206BE3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平行四辺形 833">
                      <a:extLst>
                        <a:ext uri="{FF2B5EF4-FFF2-40B4-BE49-F238E27FC236}">
                          <a16:creationId xmlns:a16="http://schemas.microsoft.com/office/drawing/2014/main" id="{11EC6FBC-F551-FFE4-7CEF-527DBA337091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6"/>
                      <a:ext cx="385762" cy="862937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9" name="平行四辺形 148">
                      <a:extLst>
                        <a:ext uri="{FF2B5EF4-FFF2-40B4-BE49-F238E27FC236}">
                          <a16:creationId xmlns:a16="http://schemas.microsoft.com/office/drawing/2014/main" id="{F86B03FF-8BB8-C480-4730-ED0B87839F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1224286"/>
                    </a:xfrm>
                    <a:prstGeom prst="parallelogram">
                      <a:avLst>
                        <a:gd name="adj" fmla="val 67526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3E3EBD79-01D8-53D8-0169-8156356D111A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129" name="円/楕円 568">
                    <a:extLst>
                      <a:ext uri="{FF2B5EF4-FFF2-40B4-BE49-F238E27FC236}">
                        <a16:creationId xmlns:a16="http://schemas.microsoft.com/office/drawing/2014/main" id="{5E37C3D2-14D4-9A2C-F4F9-48162D598154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070EA224-03BA-BFE4-A397-FC4F0F23A43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40" name="円/楕円 591">
                      <a:extLst>
                        <a:ext uri="{FF2B5EF4-FFF2-40B4-BE49-F238E27FC236}">
                          <a16:creationId xmlns:a16="http://schemas.microsoft.com/office/drawing/2014/main" id="{D9D43D82-3F01-C2DD-347F-8BCA283662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円/楕円 592">
                      <a:extLst>
                        <a:ext uri="{FF2B5EF4-FFF2-40B4-BE49-F238E27FC236}">
                          <a16:creationId xmlns:a16="http://schemas.microsoft.com/office/drawing/2014/main" id="{A9D13BC9-317F-D5B9-CB59-0601AF687D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32534003-7928-3850-5BEC-303D91051AF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38" name="円/楕円 589">
                      <a:extLst>
                        <a:ext uri="{FF2B5EF4-FFF2-40B4-BE49-F238E27FC236}">
                          <a16:creationId xmlns:a16="http://schemas.microsoft.com/office/drawing/2014/main" id="{166DB8E3-973E-E7F7-D911-04E6E0BFE1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590">
                      <a:extLst>
                        <a:ext uri="{FF2B5EF4-FFF2-40B4-BE49-F238E27FC236}">
                          <a16:creationId xmlns:a16="http://schemas.microsoft.com/office/drawing/2014/main" id="{CFF35DF8-B48C-CB06-0B8B-EB8E865564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588">
                    <a:extLst>
                      <a:ext uri="{FF2B5EF4-FFF2-40B4-BE49-F238E27FC236}">
                        <a16:creationId xmlns:a16="http://schemas.microsoft.com/office/drawing/2014/main" id="{F6EE673D-7703-2A81-B328-C72B4FDFEB94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C7E38A71-FB37-62B0-4F0A-779C00DE5B9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26D1D524-33EF-296C-A404-E87C5CD96C5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E5658985-77CB-DB36-DE5A-266E84257568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27">
                    <a:extLst>
                      <a:ext uri="{FF2B5EF4-FFF2-40B4-BE49-F238E27FC236}">
                        <a16:creationId xmlns:a16="http://schemas.microsoft.com/office/drawing/2014/main" id="{99069514-BAD1-C579-1DBD-D3160E67EC3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円/楕円 27">
                    <a:extLst>
                      <a:ext uri="{FF2B5EF4-FFF2-40B4-BE49-F238E27FC236}">
                        <a16:creationId xmlns:a16="http://schemas.microsoft.com/office/drawing/2014/main" id="{08AC172D-D74E-5EA3-226F-13D759EDB03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F79621B4-0011-8C9A-B7C5-68ACBC6C647C}"/>
                    </a:ext>
                  </a:extLst>
                </p:cNvPr>
                <p:cNvSpPr/>
                <p:nvPr/>
              </p:nvSpPr>
              <p:spPr>
                <a:xfrm rot="16200000">
                  <a:off x="4716324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D134D726-A075-F639-EB41-54F5DAF27145}"/>
                    </a:ext>
                  </a:extLst>
                </p:cNvPr>
                <p:cNvSpPr/>
                <p:nvPr/>
              </p:nvSpPr>
              <p:spPr>
                <a:xfrm rot="16200000">
                  <a:off x="5281995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553BF575-2960-FDF8-5433-74AE7BE861F1}"/>
                    </a:ext>
                  </a:extLst>
                </p:cNvPr>
                <p:cNvSpPr/>
                <p:nvPr/>
              </p:nvSpPr>
              <p:spPr>
                <a:xfrm rot="16200000">
                  <a:off x="4987714" y="1864882"/>
                  <a:ext cx="53747" cy="22082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70D1A170-0552-3329-B3E7-575F91C6CB93}"/>
                  </a:ext>
                </a:extLst>
              </p:cNvPr>
              <p:cNvGrpSpPr/>
              <p:nvPr/>
            </p:nvGrpSpPr>
            <p:grpSpPr>
              <a:xfrm>
                <a:off x="3613150" y="2340076"/>
                <a:ext cx="2705100" cy="1202444"/>
                <a:chOff x="3613150" y="2328863"/>
                <a:chExt cx="2705100" cy="1213657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807F235E-8EC4-0FC0-E109-48B923A77E71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DEF9F208-3CE1-6C40-ECAF-DEEA936DCAA6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上の 2 つの角を丸める 181">
                    <a:extLst>
                      <a:ext uri="{FF2B5EF4-FFF2-40B4-BE49-F238E27FC236}">
                        <a16:creationId xmlns:a16="http://schemas.microsoft.com/office/drawing/2014/main" id="{EE3FF5E0-D017-4A4A-CEA9-3CA197CBE29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1" name="四角形: 上の 2 つの角を丸める 181">
                  <a:extLst>
                    <a:ext uri="{FF2B5EF4-FFF2-40B4-BE49-F238E27FC236}">
                      <a16:creationId xmlns:a16="http://schemas.microsoft.com/office/drawing/2014/main" id="{CFDB28BE-6E67-67DC-B376-0A856EE38525}"/>
                    </a:ext>
                  </a:extLst>
                </p:cNvPr>
                <p:cNvSpPr/>
                <p:nvPr/>
              </p:nvSpPr>
              <p:spPr>
                <a:xfrm>
                  <a:off x="3613150" y="233284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5B27C73E-9209-469B-BD5F-1AB06EDB15E1}"/>
                </a:ext>
              </a:extLst>
            </p:cNvPr>
            <p:cNvGrpSpPr/>
            <p:nvPr/>
          </p:nvGrpSpPr>
          <p:grpSpPr>
            <a:xfrm>
              <a:off x="4283063" y="2266951"/>
              <a:ext cx="256824" cy="235494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D09C96EA-DA28-4C83-B204-6B7D5354DE2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D6FB7132-351F-2603-3B4C-3D3795DC40C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290EDB9A-C7E2-BEBA-2093-AC96A13B310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8E8BC1C8-0807-0C50-8248-C0C5E80EE5B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BA63DC28-F187-6F6E-ADF2-B0159D13CFB5}"/>
                </a:ext>
              </a:extLst>
            </p:cNvPr>
            <p:cNvGrpSpPr/>
            <p:nvPr/>
          </p:nvGrpSpPr>
          <p:grpSpPr>
            <a:xfrm flipH="1">
              <a:off x="5375627" y="2266951"/>
              <a:ext cx="256822" cy="235494"/>
              <a:chOff x="1314450" y="2280493"/>
              <a:chExt cx="212372" cy="182066"/>
            </a:xfrm>
          </p:grpSpPr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DCB697B9-41E8-6EFD-B0DF-7624A5E57AE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AEF02AB9-C89A-73B9-9E4E-31A98D46E20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9867BB77-11A2-F2F0-FA7D-E817A3DA935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E99B354D-29F3-65E6-AD31-FAA6ABBDE7B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3BE1ACF7-AB83-B99A-BA29-3326F84A98C1}"/>
                </a:ext>
              </a:extLst>
            </p:cNvPr>
            <p:cNvGrpSpPr/>
            <p:nvPr/>
          </p:nvGrpSpPr>
          <p:grpSpPr>
            <a:xfrm>
              <a:off x="4495572" y="1338262"/>
              <a:ext cx="964623" cy="447675"/>
              <a:chOff x="4256772" y="4606920"/>
              <a:chExt cx="2470977" cy="1146767"/>
            </a:xfrm>
          </p:grpSpPr>
          <p:sp>
            <p:nvSpPr>
              <p:cNvPr id="321" name="四角形: 上の 2 つの角を丸める 320">
                <a:extLst>
                  <a:ext uri="{FF2B5EF4-FFF2-40B4-BE49-F238E27FC236}">
                    <a16:creationId xmlns:a16="http://schemas.microsoft.com/office/drawing/2014/main" id="{5F030ED3-1C3A-5752-BF0E-EC2F60172CEA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01F15677-5E72-5075-DD2D-157ED662BBE5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F521B417-BCC5-5A2B-040C-FD3261B06111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B194ED0D-08C9-0426-1418-7A8BFF336428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0144C59F-1E91-F88C-01F5-AFD0A5454BF3}"/>
                </a:ext>
              </a:extLst>
            </p:cNvPr>
            <p:cNvGrpSpPr/>
            <p:nvPr/>
          </p:nvGrpSpPr>
          <p:grpSpPr>
            <a:xfrm rot="21063213">
              <a:off x="5434594" y="1042685"/>
              <a:ext cx="778065" cy="278068"/>
              <a:chOff x="1827172" y="4505865"/>
              <a:chExt cx="711475" cy="181648"/>
            </a:xfrm>
          </p:grpSpPr>
          <p:sp>
            <p:nvSpPr>
              <p:cNvPr id="425" name="テキスト ボックス 424">
                <a:extLst>
                  <a:ext uri="{FF2B5EF4-FFF2-40B4-BE49-F238E27FC236}">
                    <a16:creationId xmlns:a16="http://schemas.microsoft.com/office/drawing/2014/main" id="{C91BAE1A-5E66-1B57-11F5-3D83FDECD3EE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6" name="テキスト ボックス 425">
                <a:extLst>
                  <a:ext uri="{FF2B5EF4-FFF2-40B4-BE49-F238E27FC236}">
                    <a16:creationId xmlns:a16="http://schemas.microsoft.com/office/drawing/2014/main" id="{B084B60A-68E3-5D2D-9F58-E8930806B32B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6" name="グループ化 435">
            <a:extLst>
              <a:ext uri="{FF2B5EF4-FFF2-40B4-BE49-F238E27FC236}">
                <a16:creationId xmlns:a16="http://schemas.microsoft.com/office/drawing/2014/main" id="{A48651FE-30DC-F984-E7A2-BD4758A1C853}"/>
              </a:ext>
            </a:extLst>
          </p:cNvPr>
          <p:cNvGrpSpPr/>
          <p:nvPr/>
        </p:nvGrpSpPr>
        <p:grpSpPr>
          <a:xfrm>
            <a:off x="6559550" y="3900182"/>
            <a:ext cx="2716348" cy="2546655"/>
            <a:chOff x="6559550" y="3900182"/>
            <a:chExt cx="2716348" cy="2546655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DDA876C-E9BE-49F3-4078-78902BA418A7}"/>
                </a:ext>
              </a:extLst>
            </p:cNvPr>
            <p:cNvGrpSpPr/>
            <p:nvPr/>
          </p:nvGrpSpPr>
          <p:grpSpPr>
            <a:xfrm>
              <a:off x="6559550" y="3905791"/>
              <a:ext cx="2705100" cy="2541046"/>
              <a:chOff x="6559550" y="3905791"/>
              <a:chExt cx="2705100" cy="254104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3FBD0EA7-9143-FD15-6391-2AF69723D146}"/>
                  </a:ext>
                </a:extLst>
              </p:cNvPr>
              <p:cNvGrpSpPr/>
              <p:nvPr/>
            </p:nvGrpSpPr>
            <p:grpSpPr>
              <a:xfrm>
                <a:off x="66119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0A00733A-1523-3D67-6A4B-45085F59EEA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9BA708EC-7947-F651-89A4-487289DC19E1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AF6741C9-C942-6DCE-25E0-54CBB2847E60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6E6D600A-0EC7-64F4-9118-01F80029DB7E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D9967127-B557-3326-2A6F-AF456093580A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DC9F72A1-8C45-2BA1-CDBE-8B73677BE7A7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1F0122B5-D36E-FDFD-2F52-A4859ADEAA86}"/>
                  </a:ext>
                </a:extLst>
              </p:cNvPr>
              <p:cNvGrpSpPr/>
              <p:nvPr/>
            </p:nvGrpSpPr>
            <p:grpSpPr>
              <a:xfrm>
                <a:off x="7285630" y="3905791"/>
                <a:ext cx="1229720" cy="2360118"/>
                <a:chOff x="7177680" y="3676594"/>
                <a:chExt cx="1445620" cy="2774481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8CB8131C-418C-8986-4FDC-24941884396D}"/>
                    </a:ext>
                  </a:extLst>
                </p:cNvPr>
                <p:cNvSpPr/>
                <p:nvPr/>
              </p:nvSpPr>
              <p:spPr>
                <a:xfrm>
                  <a:off x="7768323" y="4829313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01517DAF-83E1-2FFF-EFA3-83EA1516A402}"/>
                    </a:ext>
                  </a:extLst>
                </p:cNvPr>
                <p:cNvSpPr/>
                <p:nvPr/>
              </p:nvSpPr>
              <p:spPr>
                <a:xfrm>
                  <a:off x="7177680" y="5152643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6CDBC7A2-545B-0657-6A4C-0B658D757B00}"/>
                    </a:ext>
                  </a:extLst>
                </p:cNvPr>
                <p:cNvSpPr/>
                <p:nvPr/>
              </p:nvSpPr>
              <p:spPr>
                <a:xfrm>
                  <a:off x="7293707" y="5130087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5F921199-7A22-4F9A-365E-AE0CB5C1A7D5}"/>
                    </a:ext>
                  </a:extLst>
                </p:cNvPr>
                <p:cNvSpPr/>
                <p:nvPr/>
              </p:nvSpPr>
              <p:spPr>
                <a:xfrm>
                  <a:off x="7855664" y="5135171"/>
                  <a:ext cx="94536" cy="1313309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4143DCC9-A57B-C3C5-5499-45ACA9E92A57}"/>
                    </a:ext>
                  </a:extLst>
                </p:cNvPr>
                <p:cNvGrpSpPr/>
                <p:nvPr/>
              </p:nvGrpSpPr>
              <p:grpSpPr>
                <a:xfrm>
                  <a:off x="7506166" y="5116067"/>
                  <a:ext cx="793533" cy="191636"/>
                  <a:chOff x="7504242" y="2198290"/>
                  <a:chExt cx="793533" cy="191636"/>
                </a:xfrm>
                <a:solidFill>
                  <a:schemeClr val="accent5">
                    <a:lumMod val="75000"/>
                  </a:schemeClr>
                </a:solidFill>
              </p:grpSpPr>
              <p:sp>
                <p:nvSpPr>
                  <p:cNvPr id="178" name="平行四辺形 177">
                    <a:extLst>
                      <a:ext uri="{FF2B5EF4-FFF2-40B4-BE49-F238E27FC236}">
                        <a16:creationId xmlns:a16="http://schemas.microsoft.com/office/drawing/2014/main" id="{C1B48724-3DFE-2960-6433-2F2F78752C5C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04E646C7-CB9B-A5AE-4E2C-84F629337680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111E2E6C-7F4F-DD4F-A415-5AE106B260DB}"/>
                    </a:ext>
                  </a:extLst>
                </p:cNvPr>
                <p:cNvSpPr/>
                <p:nvPr/>
              </p:nvSpPr>
              <p:spPr>
                <a:xfrm>
                  <a:off x="7869267" y="5411266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D601C3B0-B1B5-7366-2D7C-F22B87E259E9}"/>
                    </a:ext>
                  </a:extLst>
                </p:cNvPr>
                <p:cNvSpPr/>
                <p:nvPr/>
              </p:nvSpPr>
              <p:spPr>
                <a:xfrm>
                  <a:off x="7869267" y="56368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A2705866-3996-F863-29B9-7EF4116A2749}"/>
                    </a:ext>
                  </a:extLst>
                </p:cNvPr>
                <p:cNvSpPr/>
                <p:nvPr/>
              </p:nvSpPr>
              <p:spPr>
                <a:xfrm>
                  <a:off x="7869267" y="58625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EA8BD5C5-9BEC-B03A-F6C3-0F8CA2E0984D}"/>
                    </a:ext>
                  </a:extLst>
                </p:cNvPr>
                <p:cNvSpPr/>
                <p:nvPr/>
              </p:nvSpPr>
              <p:spPr>
                <a:xfrm>
                  <a:off x="7869267" y="60881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1D6CEA91-0F09-B8C3-B4CA-9C93A6292D7B}"/>
                    </a:ext>
                  </a:extLst>
                </p:cNvPr>
                <p:cNvSpPr/>
                <p:nvPr/>
              </p:nvSpPr>
              <p:spPr>
                <a:xfrm>
                  <a:off x="7869267" y="631375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9E9198D9-D01D-394B-F349-0C1F5BD0B1E0}"/>
                    </a:ext>
                  </a:extLst>
                </p:cNvPr>
                <p:cNvSpPr/>
                <p:nvPr/>
              </p:nvSpPr>
              <p:spPr>
                <a:xfrm>
                  <a:off x="7869267" y="5192191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8DADC168-0331-966C-CEE8-611340CCDA8E}"/>
                    </a:ext>
                  </a:extLst>
                </p:cNvPr>
                <p:cNvGrpSpPr/>
                <p:nvPr/>
              </p:nvGrpSpPr>
              <p:grpSpPr>
                <a:xfrm>
                  <a:off x="7248013" y="367659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289ABA16-5AC4-5060-B572-D1D23DE35D68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C96F3148-720E-B933-D2BB-BDD7F3D1E5B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6" name="円/楕円 620">
                      <a:extLst>
                        <a:ext uri="{FF2B5EF4-FFF2-40B4-BE49-F238E27FC236}">
                          <a16:creationId xmlns:a16="http://schemas.microsoft.com/office/drawing/2014/main" id="{1B1417CB-6319-D25A-00B1-44C0C5D1C4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7" name="円/楕円 621">
                      <a:extLst>
                        <a:ext uri="{FF2B5EF4-FFF2-40B4-BE49-F238E27FC236}">
                          <a16:creationId xmlns:a16="http://schemas.microsoft.com/office/drawing/2014/main" id="{D879B71F-70C5-C6D3-9F5D-6016A57B76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4D6C3C23-C2C7-03F8-2E87-FA9DD4271E7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4" name="円/楕円 618">
                      <a:extLst>
                        <a:ext uri="{FF2B5EF4-FFF2-40B4-BE49-F238E27FC236}">
                          <a16:creationId xmlns:a16="http://schemas.microsoft.com/office/drawing/2014/main" id="{611A815D-213D-47C1-B106-E88C3C6609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" name="円/楕円 619">
                      <a:extLst>
                        <a:ext uri="{FF2B5EF4-FFF2-40B4-BE49-F238E27FC236}">
                          <a16:creationId xmlns:a16="http://schemas.microsoft.com/office/drawing/2014/main" id="{BBC18069-E18F-B4BC-0DBD-F9DEA7DF95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6B72A7F7-1AC7-0026-4B96-276D9A37B0BE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月 169">
                    <a:extLst>
                      <a:ext uri="{FF2B5EF4-FFF2-40B4-BE49-F238E27FC236}">
                        <a16:creationId xmlns:a16="http://schemas.microsoft.com/office/drawing/2014/main" id="{B3741B21-02DE-42D2-2907-05ADAFB8009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63A0E42D-C36D-4D20-8057-D973F3A63C2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44E624A9-699A-60FB-0C7F-177864EC268D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A91D1941-4439-5B85-A873-E3C48777260E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501BC104-16A6-A48A-5884-F8783E7C19DC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D4CF8972-450C-52DD-4F2F-9AB12C80D054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B789D694-75F9-DA0D-73B5-10738D97BAFE}"/>
                    </a:ext>
                  </a:extLst>
                </p:cNvPr>
                <p:cNvSpPr/>
                <p:nvPr/>
              </p:nvSpPr>
              <p:spPr>
                <a:xfrm rot="16200000">
                  <a:off x="7869473" y="4753387"/>
                  <a:ext cx="53747" cy="24460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DC29DE51-447F-298E-280F-6853A8559683}"/>
                  </a:ext>
                </a:extLst>
              </p:cNvPr>
              <p:cNvGrpSpPr/>
              <p:nvPr/>
            </p:nvGrpSpPr>
            <p:grpSpPr>
              <a:xfrm>
                <a:off x="6559550" y="5246278"/>
                <a:ext cx="2705100" cy="1200559"/>
                <a:chOff x="6559550" y="5235084"/>
                <a:chExt cx="2705100" cy="1211754"/>
              </a:xfrm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FF58D254-687D-5F65-383C-74649902A8A7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86D8FF35-AE02-FF33-5A6D-3BC1D2FE2783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上の 2 つの角を丸める 181">
                    <a:extLst>
                      <a:ext uri="{FF2B5EF4-FFF2-40B4-BE49-F238E27FC236}">
                        <a16:creationId xmlns:a16="http://schemas.microsoft.com/office/drawing/2014/main" id="{09C40085-C90A-FED5-0E33-DDD5C04B901D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上の 2 つの角を丸める 181">
                    <a:extLst>
                      <a:ext uri="{FF2B5EF4-FFF2-40B4-BE49-F238E27FC236}">
                        <a16:creationId xmlns:a16="http://schemas.microsoft.com/office/drawing/2014/main" id="{E3489E52-9CEE-9C8E-C3BF-70927E62BAA5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phere">
                    <a:fgClr>
                      <a:schemeClr val="tx2">
                        <a:lumMod val="20000"/>
                        <a:lumOff val="80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3" name="四角形: 上の 2 つの角を丸める 181">
                  <a:extLst>
                    <a:ext uri="{FF2B5EF4-FFF2-40B4-BE49-F238E27FC236}">
                      <a16:creationId xmlns:a16="http://schemas.microsoft.com/office/drawing/2014/main" id="{BA52FFE6-5BC6-41A1-C8FD-E13BA0E640C6}"/>
                    </a:ext>
                  </a:extLst>
                </p:cNvPr>
                <p:cNvSpPr/>
                <p:nvPr/>
              </p:nvSpPr>
              <p:spPr>
                <a:xfrm>
                  <a:off x="65595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9D29C7EB-1DDB-CCB8-969B-E7271DA83B2D}"/>
                </a:ext>
              </a:extLst>
            </p:cNvPr>
            <p:cNvGrpSpPr/>
            <p:nvPr/>
          </p:nvGrpSpPr>
          <p:grpSpPr>
            <a:xfrm>
              <a:off x="7231051" y="5168901"/>
              <a:ext cx="256824" cy="235494"/>
              <a:chOff x="1314450" y="2280493"/>
              <a:chExt cx="212372" cy="182066"/>
            </a:xfrm>
          </p:grpSpPr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3D22126C-812D-8B78-D776-61E70BECBD9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E66B9618-6CD1-380B-CEB8-74B0E2B4FB4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2912F720-FFC4-3FAF-CBC6-A014C8FD3A3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26F8CE00-44DF-D0FB-25C2-D85E0DD9CFA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A0D4BC16-7F27-80AF-9B85-9D8B92D5C63A}"/>
                </a:ext>
              </a:extLst>
            </p:cNvPr>
            <p:cNvGrpSpPr/>
            <p:nvPr/>
          </p:nvGrpSpPr>
          <p:grpSpPr>
            <a:xfrm flipH="1">
              <a:off x="8323615" y="5168901"/>
              <a:ext cx="256822" cy="235494"/>
              <a:chOff x="1314450" y="2280493"/>
              <a:chExt cx="212372" cy="182066"/>
            </a:xfrm>
          </p:grpSpPr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57F10663-34BF-008D-5592-0DA34E562BC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12736B4C-81E6-46CE-1B6E-1CED48C1905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D810EBA8-1B87-68DF-11F2-9763D309F79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83788753-6A5D-4809-F308-BD7D05AD5AE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DE8B8AD6-FF63-2A96-5C5C-962EDFEB70A6}"/>
                </a:ext>
              </a:extLst>
            </p:cNvPr>
            <p:cNvGrpSpPr/>
            <p:nvPr/>
          </p:nvGrpSpPr>
          <p:grpSpPr>
            <a:xfrm>
              <a:off x="7439414" y="4290299"/>
              <a:ext cx="916392" cy="425292"/>
              <a:chOff x="4256772" y="4606920"/>
              <a:chExt cx="2470977" cy="1146767"/>
            </a:xfrm>
          </p:grpSpPr>
          <p:sp>
            <p:nvSpPr>
              <p:cNvPr id="414" name="四角形: 上の 2 つの角を丸める 413">
                <a:extLst>
                  <a:ext uri="{FF2B5EF4-FFF2-40B4-BE49-F238E27FC236}">
                    <a16:creationId xmlns:a16="http://schemas.microsoft.com/office/drawing/2014/main" id="{40A65477-5E0A-2C00-427E-A5B2FB2C9AD6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四角形: 上の 2 つの角を丸める 414">
                <a:extLst>
                  <a:ext uri="{FF2B5EF4-FFF2-40B4-BE49-F238E27FC236}">
                    <a16:creationId xmlns:a16="http://schemas.microsoft.com/office/drawing/2014/main" id="{03F8387F-E59E-5C97-830C-097B4DFC472B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0B6CE5F-0608-7AF0-858F-7A66AEED18AA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4498680E-1E56-ECC5-166B-CC529F8C1DE4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EC74E86B-07B7-64CA-4821-CF57DAE1AC80}"/>
                </a:ext>
              </a:extLst>
            </p:cNvPr>
            <p:cNvGrpSpPr/>
            <p:nvPr/>
          </p:nvGrpSpPr>
          <p:grpSpPr>
            <a:xfrm rot="21063213">
              <a:off x="8497833" y="3900182"/>
              <a:ext cx="778065" cy="278068"/>
              <a:chOff x="1827172" y="4505865"/>
              <a:chExt cx="711475" cy="181648"/>
            </a:xfrm>
          </p:grpSpPr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87904ED6-88D8-8BB7-1BE1-E87C50310318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29" name="テキスト ボックス 428">
                <a:extLst>
                  <a:ext uri="{FF2B5EF4-FFF2-40B4-BE49-F238E27FC236}">
                    <a16:creationId xmlns:a16="http://schemas.microsoft.com/office/drawing/2014/main" id="{37EA29CA-C2FB-85FE-837A-ABCF7048BEAE}"/>
                  </a:ext>
                </a:extLst>
              </p:cNvPr>
              <p:cNvSpPr txBox="1"/>
              <p:nvPr/>
            </p:nvSpPr>
            <p:spPr>
              <a:xfrm rot="20382159">
                <a:off x="1827172" y="450586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B9584B6F-50B7-72A9-15EB-1A651744DD13}"/>
              </a:ext>
            </a:extLst>
          </p:cNvPr>
          <p:cNvGrpSpPr/>
          <p:nvPr/>
        </p:nvGrpSpPr>
        <p:grpSpPr>
          <a:xfrm>
            <a:off x="6559550" y="987291"/>
            <a:ext cx="2705100" cy="2551247"/>
            <a:chOff x="6559550" y="987291"/>
            <a:chExt cx="2705100" cy="255124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9778D64-515C-28E6-A245-D707008A598D}"/>
                </a:ext>
              </a:extLst>
            </p:cNvPr>
            <p:cNvGrpSpPr/>
            <p:nvPr/>
          </p:nvGrpSpPr>
          <p:grpSpPr>
            <a:xfrm>
              <a:off x="6559550" y="987291"/>
              <a:ext cx="2705100" cy="2551247"/>
              <a:chOff x="6559550" y="987291"/>
              <a:chExt cx="2705100" cy="255124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34F7CCB8-9600-7DD5-BB91-49D076D4E01D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6611937" y="1031163"/>
                <a:chExt cx="2600326" cy="2105025"/>
              </a:xfrm>
            </p:grpSpPr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13705448-AB24-CBFF-23AE-0B73166B6B0E}"/>
                    </a:ext>
                  </a:extLst>
                </p:cNvPr>
                <p:cNvGrpSpPr/>
                <p:nvPr/>
              </p:nvGrpSpPr>
              <p:grpSpPr>
                <a:xfrm>
                  <a:off x="6611937" y="1031163"/>
                  <a:ext cx="2600326" cy="2105025"/>
                  <a:chOff x="706437" y="1243013"/>
                  <a:chExt cx="2600326" cy="2105025"/>
                </a:xfrm>
              </p:grpSpPr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A69E2604-8688-F152-FDA4-BAB35909A394}"/>
                      </a:ext>
                    </a:extLst>
                  </p:cNvPr>
                  <p:cNvGrpSpPr/>
                  <p:nvPr/>
                </p:nvGrpSpPr>
                <p:grpSpPr>
                  <a:xfrm>
                    <a:off x="706437" y="1243013"/>
                    <a:ext cx="2600326" cy="2105025"/>
                    <a:chOff x="706437" y="1243013"/>
                    <a:chExt cx="2600326" cy="2105025"/>
                  </a:xfrm>
                </p:grpSpPr>
                <p:sp>
                  <p:nvSpPr>
                    <p:cNvPr id="388" name="四角形: 上の 2 つの角を丸める 387">
                      <a:extLst>
                        <a:ext uri="{FF2B5EF4-FFF2-40B4-BE49-F238E27FC236}">
                          <a16:creationId xmlns:a16="http://schemas.microsoft.com/office/drawing/2014/main" id="{DB0C7BEA-44E8-B397-7510-B63DD27E56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6437" y="1243013"/>
                      <a:ext cx="2600326" cy="2105025"/>
                    </a:xfrm>
                    <a:prstGeom prst="round2SameRect">
                      <a:avLst>
                        <a:gd name="adj1" fmla="val 522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9" name="四角形: 上の 2 つの角を丸める 388">
                      <a:extLst>
                        <a:ext uri="{FF2B5EF4-FFF2-40B4-BE49-F238E27FC236}">
                          <a16:creationId xmlns:a16="http://schemas.microsoft.com/office/drawing/2014/main" id="{E58D8064-BBF7-608E-8DBC-9A408E5F8D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9937" y="1285875"/>
                      <a:ext cx="2473326" cy="2032604"/>
                    </a:xfrm>
                    <a:prstGeom prst="round2SameRect">
                      <a:avLst>
                        <a:gd name="adj1" fmla="val 3986"/>
                        <a:gd name="adj2" fmla="val 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7" name="四角形: 角を丸くする 386">
                    <a:extLst>
                      <a:ext uri="{FF2B5EF4-FFF2-40B4-BE49-F238E27FC236}">
                        <a16:creationId xmlns:a16="http://schemas.microsoft.com/office/drawing/2014/main" id="{13CB04E9-9075-874B-09B9-3CD78FE71841}"/>
                      </a:ext>
                    </a:extLst>
                  </p:cNvPr>
                  <p:cNvSpPr/>
                  <p:nvPr/>
                </p:nvSpPr>
                <p:spPr>
                  <a:xfrm>
                    <a:off x="1296987" y="1549497"/>
                    <a:ext cx="1400176" cy="666750"/>
                  </a:xfrm>
                  <a:prstGeom prst="roundRect">
                    <a:avLst/>
                  </a:prstGeom>
                  <a:solidFill>
                    <a:schemeClr val="tx1">
                      <a:alpha val="3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5" name="四角形: 角を丸くする 344">
                  <a:extLst>
                    <a:ext uri="{FF2B5EF4-FFF2-40B4-BE49-F238E27FC236}">
                      <a16:creationId xmlns:a16="http://schemas.microsoft.com/office/drawing/2014/main" id="{5A5B41A9-F023-3B09-CE66-F788FAE6EFD3}"/>
                    </a:ext>
                  </a:extLst>
                </p:cNvPr>
                <p:cNvSpPr/>
                <p:nvPr/>
              </p:nvSpPr>
              <p:spPr>
                <a:xfrm>
                  <a:off x="7202487" y="1306610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28B84B93-BFC5-EDE9-884A-0AAE71F98229}"/>
                  </a:ext>
                </a:extLst>
              </p:cNvPr>
              <p:cNvGrpSpPr/>
              <p:nvPr/>
            </p:nvGrpSpPr>
            <p:grpSpPr>
              <a:xfrm>
                <a:off x="7285630" y="987291"/>
                <a:ext cx="1229720" cy="2292592"/>
                <a:chOff x="7177680" y="838200"/>
                <a:chExt cx="1445620" cy="2695098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B5569DED-1011-4C25-262F-FBB822F5E84B}"/>
                    </a:ext>
                  </a:extLst>
                </p:cNvPr>
                <p:cNvSpPr/>
                <p:nvPr/>
              </p:nvSpPr>
              <p:spPr>
                <a:xfrm>
                  <a:off x="7768323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片側の 2 つの角を丸めた四角形 144">
                  <a:extLst>
                    <a:ext uri="{FF2B5EF4-FFF2-40B4-BE49-F238E27FC236}">
                      <a16:creationId xmlns:a16="http://schemas.microsoft.com/office/drawing/2014/main" id="{5DA13B4B-70C0-1BFD-6374-05BB28BB249E}"/>
                    </a:ext>
                  </a:extLst>
                </p:cNvPr>
                <p:cNvSpPr/>
                <p:nvPr/>
              </p:nvSpPr>
              <p:spPr>
                <a:xfrm>
                  <a:off x="7177680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148BF2FA-4DFB-D57D-EE97-4639E8FC055D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7238074" y="838200"/>
                  <a:chExt cx="1329717" cy="1288749"/>
                </a:xfrm>
              </p:grpSpPr>
              <p:sp>
                <p:nvSpPr>
                  <p:cNvPr id="248" name="フリーフォーム 540">
                    <a:extLst>
                      <a:ext uri="{FF2B5EF4-FFF2-40B4-BE49-F238E27FC236}">
                        <a16:creationId xmlns:a16="http://schemas.microsoft.com/office/drawing/2014/main" id="{9DE82515-B2D3-F742-3513-484EB9E75FF5}"/>
                      </a:ext>
                    </a:extLst>
                  </p:cNvPr>
                  <p:cNvSpPr/>
                  <p:nvPr/>
                </p:nvSpPr>
                <p:spPr>
                  <a:xfrm>
                    <a:off x="7290497" y="838200"/>
                    <a:ext cx="1217551" cy="97854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40B9387F-F491-74A6-E2A2-7FB09BFCD84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7238074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2" name="円/楕円 564">
                      <a:extLst>
                        <a:ext uri="{FF2B5EF4-FFF2-40B4-BE49-F238E27FC236}">
                          <a16:creationId xmlns:a16="http://schemas.microsoft.com/office/drawing/2014/main" id="{BDC1A15B-74AB-ADEC-DF1C-CC26598C29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円/楕円 565">
                      <a:extLst>
                        <a:ext uri="{FF2B5EF4-FFF2-40B4-BE49-F238E27FC236}">
                          <a16:creationId xmlns:a16="http://schemas.microsoft.com/office/drawing/2014/main" id="{57D3A59C-2BEA-6F9C-1AB9-20D63A7FDB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6216854D-44EA-815E-1DF1-455106A000C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8311296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0" name="円/楕円 562">
                      <a:extLst>
                        <a:ext uri="{FF2B5EF4-FFF2-40B4-BE49-F238E27FC236}">
                          <a16:creationId xmlns:a16="http://schemas.microsoft.com/office/drawing/2014/main" id="{41931726-84C2-FD11-DB32-2E007854F7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563">
                      <a:extLst>
                        <a:ext uri="{FF2B5EF4-FFF2-40B4-BE49-F238E27FC236}">
                          <a16:creationId xmlns:a16="http://schemas.microsoft.com/office/drawing/2014/main" id="{E3E9005C-EF1C-D9AB-4F0F-E1435A35FB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1" name="円/楕円 561">
                    <a:extLst>
                      <a:ext uri="{FF2B5EF4-FFF2-40B4-BE49-F238E27FC236}">
                        <a16:creationId xmlns:a16="http://schemas.microsoft.com/office/drawing/2014/main" id="{7D2094C5-0543-9B83-6210-386FCA6CE55F}"/>
                      </a:ext>
                    </a:extLst>
                  </p:cNvPr>
                  <p:cNvSpPr/>
                  <p:nvPr/>
                </p:nvSpPr>
                <p:spPr>
                  <a:xfrm>
                    <a:off x="7366320" y="919575"/>
                    <a:ext cx="1073222" cy="120737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267C194D-2B6E-8412-6D1D-B58E0893AFA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594424" y="1116446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43B07208-6E75-F911-7341-F5492AC8B6D9}"/>
                      </a:ext>
                    </a:extLst>
                  </p:cNvPr>
                  <p:cNvGrpSpPr/>
                  <p:nvPr/>
                </p:nvGrpSpPr>
                <p:grpSpPr>
                  <a:xfrm>
                    <a:off x="7799861" y="1603884"/>
                    <a:ext cx="203618" cy="216409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8" name="円/楕円 662">
                      <a:extLst>
                        <a:ext uri="{FF2B5EF4-FFF2-40B4-BE49-F238E27FC236}">
                          <a16:creationId xmlns:a16="http://schemas.microsoft.com/office/drawing/2014/main" id="{098ED04A-57B6-2B4C-2D18-A2A332231D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25508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B31D0485-A407-8AAB-B1B5-AA66492E31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月 253">
                    <a:extLst>
                      <a:ext uri="{FF2B5EF4-FFF2-40B4-BE49-F238E27FC236}">
                        <a16:creationId xmlns:a16="http://schemas.microsoft.com/office/drawing/2014/main" id="{80A5D387-723F-F417-5622-02FA771D17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39646" y="1116447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9E66EAA8-9429-F3DE-A3AD-18B748E1D2D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841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714E2567-F843-AD73-AA62-09D546703C5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72326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2E695310-DF08-6CCC-88C7-E6B20921F4A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872804" y="1813556"/>
                    <a:ext cx="53746" cy="271534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7" name="片側の 2 つの角を丸めた四角形 144">
                  <a:extLst>
                    <a:ext uri="{FF2B5EF4-FFF2-40B4-BE49-F238E27FC236}">
                      <a16:creationId xmlns:a16="http://schemas.microsoft.com/office/drawing/2014/main" id="{0A274695-0186-03E0-F541-D871AE866190}"/>
                    </a:ext>
                  </a:extLst>
                </p:cNvPr>
                <p:cNvSpPr/>
                <p:nvPr/>
              </p:nvSpPr>
              <p:spPr>
                <a:xfrm>
                  <a:off x="7293707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6EC63E92-31D5-E29D-2CEA-A1FF8E3A3F1D}"/>
                    </a:ext>
                  </a:extLst>
                </p:cNvPr>
                <p:cNvSpPr/>
                <p:nvPr/>
              </p:nvSpPr>
              <p:spPr>
                <a:xfrm>
                  <a:off x="7855664" y="2217394"/>
                  <a:ext cx="94536" cy="1313309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6511CA1B-C6E5-BA01-3D22-2D9F64C47F64}"/>
                    </a:ext>
                  </a:extLst>
                </p:cNvPr>
                <p:cNvGrpSpPr/>
                <p:nvPr/>
              </p:nvGrpSpPr>
              <p:grpSpPr>
                <a:xfrm>
                  <a:off x="7506166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246" name="平行四辺形 245">
                    <a:extLst>
                      <a:ext uri="{FF2B5EF4-FFF2-40B4-BE49-F238E27FC236}">
                        <a16:creationId xmlns:a16="http://schemas.microsoft.com/office/drawing/2014/main" id="{6D9A013C-D40E-1A8C-142D-95E3B41DD232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" name="平行四辺形 246">
                    <a:extLst>
                      <a:ext uri="{FF2B5EF4-FFF2-40B4-BE49-F238E27FC236}">
                        <a16:creationId xmlns:a16="http://schemas.microsoft.com/office/drawing/2014/main" id="{63146349-C407-21E6-BC2C-4AE85F900360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62ED1EA0-BD0E-4A36-6B50-ACFFBC2F2A85}"/>
                    </a:ext>
                  </a:extLst>
                </p:cNvPr>
                <p:cNvSpPr/>
                <p:nvPr/>
              </p:nvSpPr>
              <p:spPr>
                <a:xfrm>
                  <a:off x="7869267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B3D4E241-C646-7059-5C80-9AED07E03EFB}"/>
                    </a:ext>
                  </a:extLst>
                </p:cNvPr>
                <p:cNvSpPr/>
                <p:nvPr/>
              </p:nvSpPr>
              <p:spPr>
                <a:xfrm>
                  <a:off x="7869267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6CE458DC-3708-169A-79DF-D8BE68BF05FF}"/>
                    </a:ext>
                  </a:extLst>
                </p:cNvPr>
                <p:cNvSpPr/>
                <p:nvPr/>
              </p:nvSpPr>
              <p:spPr>
                <a:xfrm>
                  <a:off x="7869267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7FDC79F5-C9DD-5E81-F527-45CF797707BE}"/>
                    </a:ext>
                  </a:extLst>
                </p:cNvPr>
                <p:cNvSpPr/>
                <p:nvPr/>
              </p:nvSpPr>
              <p:spPr>
                <a:xfrm>
                  <a:off x="7869267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506793ED-8C60-253B-932F-C39AEFEE2C86}"/>
                    </a:ext>
                  </a:extLst>
                </p:cNvPr>
                <p:cNvSpPr/>
                <p:nvPr/>
              </p:nvSpPr>
              <p:spPr>
                <a:xfrm>
                  <a:off x="7869267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2F00497C-814F-80A4-4060-31BA81A6730D}"/>
                    </a:ext>
                  </a:extLst>
                </p:cNvPr>
                <p:cNvSpPr/>
                <p:nvPr/>
              </p:nvSpPr>
              <p:spPr>
                <a:xfrm>
                  <a:off x="7869267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74B5E708-3938-B342-6919-E510BB2E5BD7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269652D8-6B29-BF6D-6282-FB1AD1F9F4CC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CEFCE1C9-8074-4F31-E5C4-43C82D3A43F6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28959485-8A6C-0581-12E3-5118AFBBE775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285B4893-4A40-0CBF-D739-245CDD99A9ED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8DC66DC4-2555-E196-1338-2EA74BAE0343}"/>
                </a:ext>
              </a:extLst>
            </p:cNvPr>
            <p:cNvGrpSpPr/>
            <p:nvPr/>
          </p:nvGrpSpPr>
          <p:grpSpPr>
            <a:xfrm>
              <a:off x="7231051" y="2324101"/>
              <a:ext cx="256824" cy="235494"/>
              <a:chOff x="1314450" y="2280493"/>
              <a:chExt cx="212372" cy="182066"/>
            </a:xfrm>
          </p:grpSpPr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4E9352A6-E9E7-E066-26D8-A65D0CB4D78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AB9993FE-6DA4-E694-F413-DD617E920B5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932F43D5-44AF-A762-5CD9-ED655E42997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70BA8DC2-BDFE-C36E-E710-E38182E3EF0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8EA9A623-D6BB-FE66-F21C-2746D96867D5}"/>
                </a:ext>
              </a:extLst>
            </p:cNvPr>
            <p:cNvGrpSpPr/>
            <p:nvPr/>
          </p:nvGrpSpPr>
          <p:grpSpPr>
            <a:xfrm flipH="1">
              <a:off x="8323615" y="2324101"/>
              <a:ext cx="256822" cy="235494"/>
              <a:chOff x="1314450" y="2280493"/>
              <a:chExt cx="212372" cy="182066"/>
            </a:xfrm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FF40245E-2D56-42BC-F75A-685040DD2AC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A3E502B2-0A29-FC33-C49A-F201C9DA0E5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2F525837-9726-9A60-9E27-8214BB74A1B4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8CF51DFD-39B3-6376-3B03-29768BC7429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F4337F5E-1EF2-A2DC-19D9-2A5934348FA1}"/>
                </a:ext>
              </a:extLst>
            </p:cNvPr>
            <p:cNvGrpSpPr/>
            <p:nvPr/>
          </p:nvGrpSpPr>
          <p:grpSpPr>
            <a:xfrm>
              <a:off x="7419746" y="1309687"/>
              <a:ext cx="964623" cy="447675"/>
              <a:chOff x="4256772" y="4606920"/>
              <a:chExt cx="2470977" cy="1146767"/>
            </a:xfrm>
          </p:grpSpPr>
          <p:sp>
            <p:nvSpPr>
              <p:cNvPr id="332" name="四角形: 上の 2 つの角を丸める 331">
                <a:extLst>
                  <a:ext uri="{FF2B5EF4-FFF2-40B4-BE49-F238E27FC236}">
                    <a16:creationId xmlns:a16="http://schemas.microsoft.com/office/drawing/2014/main" id="{C99B499F-5F7E-6E1B-E4D6-C7BA3632B900}"/>
                  </a:ext>
                </a:extLst>
              </p:cNvPr>
              <p:cNvSpPr/>
              <p:nvPr/>
            </p:nvSpPr>
            <p:spPr>
              <a:xfrm rot="16200000">
                <a:off x="4275845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四角形: 上の 2 つの角を丸める 332">
                <a:extLst>
                  <a:ext uri="{FF2B5EF4-FFF2-40B4-BE49-F238E27FC236}">
                    <a16:creationId xmlns:a16="http://schemas.microsoft.com/office/drawing/2014/main" id="{E14BF903-F2D4-3EBD-9DF4-594C723114A9}"/>
                  </a:ext>
                </a:extLst>
              </p:cNvPr>
              <p:cNvSpPr/>
              <p:nvPr/>
            </p:nvSpPr>
            <p:spPr>
              <a:xfrm rot="5400000" flipH="1">
                <a:off x="6437214" y="4951604"/>
                <a:ext cx="271462" cy="309608"/>
              </a:xfrm>
              <a:prstGeom prst="round2SameRect">
                <a:avLst>
                  <a:gd name="adj1" fmla="val 789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79CC8974-95E0-8B54-9E4E-8E0C84CB6DE6}"/>
                  </a:ext>
                </a:extLst>
              </p:cNvPr>
              <p:cNvSpPr/>
              <p:nvPr/>
            </p:nvSpPr>
            <p:spPr>
              <a:xfrm>
                <a:off x="4328117" y="4606920"/>
                <a:ext cx="2329859" cy="1146767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50B76048-13AD-8AA1-D57C-EFD6DDB51C4C}"/>
                  </a:ext>
                </a:extLst>
              </p:cNvPr>
              <p:cNvSpPr/>
              <p:nvPr/>
            </p:nvSpPr>
            <p:spPr>
              <a:xfrm>
                <a:off x="4374202" y="4686157"/>
                <a:ext cx="2231386" cy="971711"/>
              </a:xfrm>
              <a:custGeom>
                <a:avLst/>
                <a:gdLst>
                  <a:gd name="connsiteX0" fmla="*/ 1166822 w 2329859"/>
                  <a:gd name="connsiteY0" fmla="*/ 0 h 1146767"/>
                  <a:gd name="connsiteX1" fmla="*/ 2170923 w 2329859"/>
                  <a:gd name="connsiteY1" fmla="*/ 102114 h 1146767"/>
                  <a:gd name="connsiteX2" fmla="*/ 2176862 w 2329859"/>
                  <a:gd name="connsiteY2" fmla="*/ 109465 h 1146767"/>
                  <a:gd name="connsiteX3" fmla="*/ 2201870 w 2329859"/>
                  <a:gd name="connsiteY3" fmla="*/ 123038 h 1146767"/>
                  <a:gd name="connsiteX4" fmla="*/ 2329859 w 2329859"/>
                  <a:gd name="connsiteY4" fmla="*/ 363758 h 1146767"/>
                  <a:gd name="connsiteX5" fmla="*/ 2329858 w 2329859"/>
                  <a:gd name="connsiteY5" fmla="*/ 654055 h 1146767"/>
                  <a:gd name="connsiteX6" fmla="*/ 2329742 w 2329859"/>
                  <a:gd name="connsiteY6" fmla="*/ 654055 h 1146767"/>
                  <a:gd name="connsiteX7" fmla="*/ 2329858 w 2329859"/>
                  <a:gd name="connsiteY7" fmla="*/ 655142 h 1146767"/>
                  <a:gd name="connsiteX8" fmla="*/ 1806676 w 2329859"/>
                  <a:gd name="connsiteY8" fmla="*/ 1146767 h 1146767"/>
                  <a:gd name="connsiteX9" fmla="*/ 1454901 w 2329859"/>
                  <a:gd name="connsiteY9" fmla="*/ 1019052 h 1146767"/>
                  <a:gd name="connsiteX10" fmla="*/ 1412469 w 2329859"/>
                  <a:gd name="connsiteY10" fmla="*/ 973009 h 1146767"/>
                  <a:gd name="connsiteX11" fmla="*/ 1375789 w 2329859"/>
                  <a:gd name="connsiteY11" fmla="*/ 947883 h 1146767"/>
                  <a:gd name="connsiteX12" fmla="*/ 1166817 w 2329859"/>
                  <a:gd name="connsiteY12" fmla="*/ 895472 h 1146767"/>
                  <a:gd name="connsiteX13" fmla="*/ 957846 w 2329859"/>
                  <a:gd name="connsiteY13" fmla="*/ 947884 h 1146767"/>
                  <a:gd name="connsiteX14" fmla="*/ 910925 w 2329859"/>
                  <a:gd name="connsiteY14" fmla="*/ 980024 h 1146767"/>
                  <a:gd name="connsiteX15" fmla="*/ 874958 w 2329859"/>
                  <a:gd name="connsiteY15" fmla="*/ 1019052 h 1146767"/>
                  <a:gd name="connsiteX16" fmla="*/ 523182 w 2329859"/>
                  <a:gd name="connsiteY16" fmla="*/ 1146767 h 1146767"/>
                  <a:gd name="connsiteX17" fmla="*/ 0 w 2329859"/>
                  <a:gd name="connsiteY17" fmla="*/ 655142 h 1146767"/>
                  <a:gd name="connsiteX18" fmla="*/ 3784 w 2329859"/>
                  <a:gd name="connsiteY18" fmla="*/ 619870 h 1146767"/>
                  <a:gd name="connsiteX19" fmla="*/ 3784 w 2329859"/>
                  <a:gd name="connsiteY19" fmla="*/ 363758 h 1146767"/>
                  <a:gd name="connsiteX20" fmla="*/ 131773 w 2329859"/>
                  <a:gd name="connsiteY20" fmla="*/ 123038 h 1146767"/>
                  <a:gd name="connsiteX21" fmla="*/ 156783 w 2329859"/>
                  <a:gd name="connsiteY21" fmla="*/ 109464 h 1146767"/>
                  <a:gd name="connsiteX22" fmla="*/ 162721 w 2329859"/>
                  <a:gd name="connsiteY22" fmla="*/ 102114 h 1146767"/>
                  <a:gd name="connsiteX23" fmla="*/ 1166822 w 2329859"/>
                  <a:gd name="connsiteY23" fmla="*/ 0 h 11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329859" h="1146767">
                    <a:moveTo>
                      <a:pt x="1166822" y="0"/>
                    </a:moveTo>
                    <a:cubicBezTo>
                      <a:pt x="1662116" y="0"/>
                      <a:pt x="2075353" y="43837"/>
                      <a:pt x="2170923" y="102114"/>
                    </a:cubicBezTo>
                    <a:lnTo>
                      <a:pt x="2176862" y="109465"/>
                    </a:lnTo>
                    <a:lnTo>
                      <a:pt x="2201870" y="123038"/>
                    </a:lnTo>
                    <a:cubicBezTo>
                      <a:pt x="2279089" y="175207"/>
                      <a:pt x="2329859" y="263553"/>
                      <a:pt x="2329859" y="363758"/>
                    </a:cubicBezTo>
                    <a:cubicBezTo>
                      <a:pt x="2329859" y="460524"/>
                      <a:pt x="2329858" y="557289"/>
                      <a:pt x="2329858" y="654055"/>
                    </a:cubicBezTo>
                    <a:lnTo>
                      <a:pt x="2329742" y="654055"/>
                    </a:lnTo>
                    <a:lnTo>
                      <a:pt x="2329858" y="655142"/>
                    </a:lnTo>
                    <a:cubicBezTo>
                      <a:pt x="2329858" y="926659"/>
                      <a:pt x="2095621" y="1146767"/>
                      <a:pt x="1806676" y="1146767"/>
                    </a:cubicBezTo>
                    <a:cubicBezTo>
                      <a:pt x="1671233" y="1146767"/>
                      <a:pt x="1547811" y="1098404"/>
                      <a:pt x="1454901" y="1019052"/>
                    </a:cubicBezTo>
                    <a:lnTo>
                      <a:pt x="1412469" y="973009"/>
                    </a:lnTo>
                    <a:lnTo>
                      <a:pt x="1375789" y="947883"/>
                    </a:lnTo>
                    <a:cubicBezTo>
                      <a:pt x="1314784" y="914011"/>
                      <a:pt x="1242018" y="895472"/>
                      <a:pt x="1166817" y="895472"/>
                    </a:cubicBezTo>
                    <a:cubicBezTo>
                      <a:pt x="1091617" y="895472"/>
                      <a:pt x="1018850" y="914011"/>
                      <a:pt x="957846" y="947884"/>
                    </a:cubicBezTo>
                    <a:lnTo>
                      <a:pt x="910925" y="980024"/>
                    </a:lnTo>
                    <a:lnTo>
                      <a:pt x="874958" y="1019052"/>
                    </a:lnTo>
                    <a:cubicBezTo>
                      <a:pt x="782047" y="1098404"/>
                      <a:pt x="658625" y="1146767"/>
                      <a:pt x="523182" y="1146767"/>
                    </a:cubicBezTo>
                    <a:cubicBezTo>
                      <a:pt x="234237" y="1146767"/>
                      <a:pt x="0" y="926659"/>
                      <a:pt x="0" y="655142"/>
                    </a:cubicBezTo>
                    <a:lnTo>
                      <a:pt x="3784" y="619870"/>
                    </a:lnTo>
                    <a:lnTo>
                      <a:pt x="3784" y="363758"/>
                    </a:lnTo>
                    <a:cubicBezTo>
                      <a:pt x="3784" y="263553"/>
                      <a:pt x="54554" y="175207"/>
                      <a:pt x="131773" y="123038"/>
                    </a:cubicBezTo>
                    <a:lnTo>
                      <a:pt x="156783" y="109464"/>
                    </a:lnTo>
                    <a:lnTo>
                      <a:pt x="162721" y="102114"/>
                    </a:lnTo>
                    <a:cubicBezTo>
                      <a:pt x="258291" y="43837"/>
                      <a:pt x="671529" y="0"/>
                      <a:pt x="11668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42454A85-4D8C-5C59-AB62-93C205BA934F}"/>
                </a:ext>
              </a:extLst>
            </p:cNvPr>
            <p:cNvGrpSpPr/>
            <p:nvPr/>
          </p:nvGrpSpPr>
          <p:grpSpPr>
            <a:xfrm rot="21063213">
              <a:off x="8459736" y="1004593"/>
              <a:ext cx="778065" cy="278070"/>
              <a:chOff x="1827172" y="4505864"/>
              <a:chExt cx="711475" cy="181649"/>
            </a:xfrm>
          </p:grpSpPr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CC4A4843-D444-1A8D-CC81-3C1C29B50A95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  <p:sp>
            <p:nvSpPr>
              <p:cNvPr id="432" name="テキスト ボックス 431">
                <a:extLst>
                  <a:ext uri="{FF2B5EF4-FFF2-40B4-BE49-F238E27FC236}">
                    <a16:creationId xmlns:a16="http://schemas.microsoft.com/office/drawing/2014/main" id="{916D2610-A865-C496-1C3C-D350511A685C}"/>
                  </a:ext>
                </a:extLst>
              </p:cNvPr>
              <p:cNvSpPr txBox="1"/>
              <p:nvPr/>
            </p:nvSpPr>
            <p:spPr>
              <a:xfrm rot="20382159">
                <a:off x="1827172" y="4505864"/>
                <a:ext cx="708895" cy="1797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urveUp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スヤスヤ～</a:t>
                </a:r>
              </a:p>
            </p:txBody>
          </p:sp>
        </p:grp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BE252A2-79AC-D273-4880-FA021BE4D0A2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アイマスクで寝る男性のイラスト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143481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36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pptx286_アイマスクで寝る人物のイラスト</dc:title>
  <dc:subject>pptx286_アイマスクで寝る人物のイラスト</dc:subject>
  <dc:creator>でじけろお</dc:creator>
  <cp:revision>1</cp:revision>
  <dcterms:created xsi:type="dcterms:W3CDTF">2018-05-20T00:31:01Z</dcterms:created>
  <dcterms:modified xsi:type="dcterms:W3CDTF">2025-03-24T13:49:36Z</dcterms:modified>
  <cp:version>1</cp:version>
</cp:coreProperties>
</file>