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96" r:id="rId2"/>
    <p:sldId id="49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99CC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2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201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8ADD1B-ABB3-3207-6BBF-02D659A9DE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" name="グループ化 439">
            <a:extLst>
              <a:ext uri="{FF2B5EF4-FFF2-40B4-BE49-F238E27FC236}">
                <a16:creationId xmlns:a16="http://schemas.microsoft.com/office/drawing/2014/main" id="{D3FE31B8-D6D2-54AD-B148-3A5321277190}"/>
              </a:ext>
            </a:extLst>
          </p:cNvPr>
          <p:cNvGrpSpPr/>
          <p:nvPr/>
        </p:nvGrpSpPr>
        <p:grpSpPr>
          <a:xfrm>
            <a:off x="654050" y="3900184"/>
            <a:ext cx="2705100" cy="2546654"/>
            <a:chOff x="654050" y="3900184"/>
            <a:chExt cx="2705100" cy="2546654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A7C6A274-E690-4C1C-19A8-9232D58B28C5}"/>
                </a:ext>
              </a:extLst>
            </p:cNvPr>
            <p:cNvGrpSpPr/>
            <p:nvPr/>
          </p:nvGrpSpPr>
          <p:grpSpPr>
            <a:xfrm>
              <a:off x="654050" y="3932238"/>
              <a:ext cx="2705100" cy="2514600"/>
              <a:chOff x="654050" y="3932238"/>
              <a:chExt cx="2705100" cy="2514600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7B6B267A-E81E-E00E-1A41-4454C0EA5438}"/>
                  </a:ext>
                </a:extLst>
              </p:cNvPr>
              <p:cNvGrpSpPr/>
              <p:nvPr/>
            </p:nvGrpSpPr>
            <p:grpSpPr>
              <a:xfrm>
                <a:off x="7064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F6AAB955-B37E-7C3E-F171-34A6B7AA7825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234C5F29-BED9-14C4-BFDE-5106E6F0A2FE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8D96548A-FB1C-3E36-FDBC-82A7CBC4E3EF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0D168393-AF80-D3E4-71F4-6D979E4DA403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42BAEF83-6E2E-F25E-A729-3C0D9EB73DDC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FF99CC"/>
                </a:soli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6B4694FB-7384-608F-E680-A90696FA4EB7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2D247ED2-A7D8-367D-8B66-85F0CCB82F17}"/>
                  </a:ext>
                </a:extLst>
              </p:cNvPr>
              <p:cNvGrpSpPr/>
              <p:nvPr/>
            </p:nvGrpSpPr>
            <p:grpSpPr>
              <a:xfrm>
                <a:off x="1495432" y="4015678"/>
                <a:ext cx="1048326" cy="1973294"/>
                <a:chOff x="1395413" y="4057653"/>
                <a:chExt cx="1267032" cy="2384973"/>
              </a:xfrm>
            </p:grpSpPr>
            <p:grpSp>
              <p:nvGrpSpPr>
                <p:cNvPr id="281" name="グループ化 280">
                  <a:extLst>
                    <a:ext uri="{FF2B5EF4-FFF2-40B4-BE49-F238E27FC236}">
                      <a16:creationId xmlns:a16="http://schemas.microsoft.com/office/drawing/2014/main" id="{A3846571-7647-F22A-E63E-D47AFA94A354}"/>
                    </a:ext>
                  </a:extLst>
                </p:cNvPr>
                <p:cNvGrpSpPr/>
                <p:nvPr/>
              </p:nvGrpSpPr>
              <p:grpSpPr>
                <a:xfrm>
                  <a:off x="1469864" y="5146048"/>
                  <a:ext cx="1139046" cy="1296578"/>
                  <a:chOff x="-540943" y="2247870"/>
                  <a:chExt cx="1139046" cy="1296578"/>
                </a:xfrm>
              </p:grpSpPr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4796A5AE-2DA0-8FFC-D7E2-D64D4F18FE94}"/>
                      </a:ext>
                    </a:extLst>
                  </p:cNvPr>
                  <p:cNvSpPr/>
                  <p:nvPr/>
                </p:nvSpPr>
                <p:spPr>
                  <a:xfrm>
                    <a:off x="-241911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7DB24187-65A4-F921-BDC0-6C44EC6D0F9E}"/>
                      </a:ext>
                    </a:extLst>
                  </p:cNvPr>
                  <p:cNvSpPr/>
                  <p:nvPr/>
                </p:nvSpPr>
                <p:spPr>
                  <a:xfrm flipH="1">
                    <a:off x="449622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4E58C0D5-C361-29CD-3B09-E07A0181D097}"/>
                      </a:ext>
                    </a:extLst>
                  </p:cNvPr>
                  <p:cNvSpPr/>
                  <p:nvPr/>
                </p:nvSpPr>
                <p:spPr>
                  <a:xfrm>
                    <a:off x="-540943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B96CB8DF-43A2-E18E-8D3F-00EF6502C40C}"/>
                      </a:ext>
                    </a:extLst>
                  </p:cNvPr>
                  <p:cNvSpPr/>
                  <p:nvPr/>
                </p:nvSpPr>
                <p:spPr>
                  <a:xfrm>
                    <a:off x="-456999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5501 w 974009"/>
                      <a:gd name="connsiteY3" fmla="*/ 315976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4260" y="315976"/>
                          <a:pt x="485501" y="315976"/>
                        </a:cubicBezTo>
                        <a:cubicBezTo>
                          <a:pt x="586742" y="315976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1C935FC6-1C5B-D03B-C167-681666CBC5A1}"/>
                      </a:ext>
                    </a:extLst>
                  </p:cNvPr>
                  <p:cNvSpPr/>
                  <p:nvPr/>
                </p:nvSpPr>
                <p:spPr>
                  <a:xfrm flipH="1">
                    <a:off x="-214310" y="2463927"/>
                    <a:ext cx="277969" cy="638678"/>
                  </a:xfrm>
                  <a:custGeom>
                    <a:avLst/>
                    <a:gdLst>
                      <a:gd name="connsiteX0" fmla="*/ 164165 w 277969"/>
                      <a:gd name="connsiteY0" fmla="*/ 0 h 638678"/>
                      <a:gd name="connsiteX1" fmla="*/ 0 w 277969"/>
                      <a:gd name="connsiteY1" fmla="*/ 443813 h 638678"/>
                      <a:gd name="connsiteX2" fmla="*/ 65740 w 277969"/>
                      <a:gd name="connsiteY2" fmla="*/ 638678 h 638678"/>
                      <a:gd name="connsiteX3" fmla="*/ 277969 w 277969"/>
                      <a:gd name="connsiteY3" fmla="*/ 57151 h 638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7969" h="638678">
                        <a:moveTo>
                          <a:pt x="164165" y="0"/>
                        </a:moveTo>
                        <a:lnTo>
                          <a:pt x="0" y="443813"/>
                        </a:lnTo>
                        <a:lnTo>
                          <a:pt x="65740" y="638678"/>
                        </a:lnTo>
                        <a:lnTo>
                          <a:pt x="277969" y="57151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平行四辺形 929">
                    <a:extLst>
                      <a:ext uri="{FF2B5EF4-FFF2-40B4-BE49-F238E27FC236}">
                        <a16:creationId xmlns:a16="http://schemas.microsoft.com/office/drawing/2014/main" id="{33377DF8-6ACE-195D-A233-4DEEBE33C046}"/>
                      </a:ext>
                    </a:extLst>
                  </p:cNvPr>
                  <p:cNvSpPr/>
                  <p:nvPr/>
                </p:nvSpPr>
                <p:spPr>
                  <a:xfrm>
                    <a:off x="-247870" y="2463927"/>
                    <a:ext cx="512895" cy="1078926"/>
                  </a:xfrm>
                  <a:custGeom>
                    <a:avLst/>
                    <a:gdLst>
                      <a:gd name="connsiteX0" fmla="*/ 0 w 558139"/>
                      <a:gd name="connsiteY0" fmla="*/ 1024157 h 1024157"/>
                      <a:gd name="connsiteX1" fmla="*/ 418141 w 558139"/>
                      <a:gd name="connsiteY1" fmla="*/ 0 h 1024157"/>
                      <a:gd name="connsiteX2" fmla="*/ 558139 w 558139"/>
                      <a:gd name="connsiteY2" fmla="*/ 0 h 1024157"/>
                      <a:gd name="connsiteX3" fmla="*/ 139998 w 558139"/>
                      <a:gd name="connsiteY3" fmla="*/ 1024157 h 1024157"/>
                      <a:gd name="connsiteX4" fmla="*/ 0 w 558139"/>
                      <a:gd name="connsiteY4" fmla="*/ 1024157 h 1024157"/>
                      <a:gd name="connsiteX0" fmla="*/ 0 w 558139"/>
                      <a:gd name="connsiteY0" fmla="*/ 1100357 h 1100357"/>
                      <a:gd name="connsiteX1" fmla="*/ 399091 w 558139"/>
                      <a:gd name="connsiteY1" fmla="*/ 0 h 1100357"/>
                      <a:gd name="connsiteX2" fmla="*/ 558139 w 558139"/>
                      <a:gd name="connsiteY2" fmla="*/ 76200 h 1100357"/>
                      <a:gd name="connsiteX3" fmla="*/ 139998 w 558139"/>
                      <a:gd name="connsiteY3" fmla="*/ 1100357 h 1100357"/>
                      <a:gd name="connsiteX4" fmla="*/ 0 w 558139"/>
                      <a:gd name="connsiteY4" fmla="*/ 1100357 h 1100357"/>
                      <a:gd name="connsiteX0" fmla="*/ 0 w 512895"/>
                      <a:gd name="connsiteY0" fmla="*/ 1100357 h 1100357"/>
                      <a:gd name="connsiteX1" fmla="*/ 399091 w 512895"/>
                      <a:gd name="connsiteY1" fmla="*/ 0 h 1100357"/>
                      <a:gd name="connsiteX2" fmla="*/ 512895 w 512895"/>
                      <a:gd name="connsiteY2" fmla="*/ 78582 h 1100357"/>
                      <a:gd name="connsiteX3" fmla="*/ 139998 w 512895"/>
                      <a:gd name="connsiteY3" fmla="*/ 1100357 h 1100357"/>
                      <a:gd name="connsiteX4" fmla="*/ 0 w 512895"/>
                      <a:gd name="connsiteY4" fmla="*/ 1100357 h 1100357"/>
                      <a:gd name="connsiteX0" fmla="*/ 0 w 512895"/>
                      <a:gd name="connsiteY0" fmla="*/ 1078926 h 1078926"/>
                      <a:gd name="connsiteX1" fmla="*/ 399091 w 512895"/>
                      <a:gd name="connsiteY1" fmla="*/ 0 h 1078926"/>
                      <a:gd name="connsiteX2" fmla="*/ 512895 w 512895"/>
                      <a:gd name="connsiteY2" fmla="*/ 57151 h 1078926"/>
                      <a:gd name="connsiteX3" fmla="*/ 139998 w 512895"/>
                      <a:gd name="connsiteY3" fmla="*/ 1078926 h 1078926"/>
                      <a:gd name="connsiteX4" fmla="*/ 0 w 512895"/>
                      <a:gd name="connsiteY4" fmla="*/ 1078926 h 1078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2895" h="1078926">
                        <a:moveTo>
                          <a:pt x="0" y="1078926"/>
                        </a:moveTo>
                        <a:lnTo>
                          <a:pt x="399091" y="0"/>
                        </a:lnTo>
                        <a:lnTo>
                          <a:pt x="512895" y="57151"/>
                        </a:lnTo>
                        <a:lnTo>
                          <a:pt x="139998" y="1078926"/>
                        </a:lnTo>
                        <a:lnTo>
                          <a:pt x="0" y="1078926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332C98EE-8628-2E9C-408E-22702A6D8EE2}"/>
                    </a:ext>
                  </a:extLst>
                </p:cNvPr>
                <p:cNvGrpSpPr/>
                <p:nvPr/>
              </p:nvGrpSpPr>
              <p:grpSpPr>
                <a:xfrm>
                  <a:off x="1395413" y="4057653"/>
                  <a:ext cx="1267032" cy="1253615"/>
                  <a:chOff x="1389378" y="4046434"/>
                  <a:chExt cx="1267032" cy="1253615"/>
                </a:xfrm>
              </p:grpSpPr>
              <p:grpSp>
                <p:nvGrpSpPr>
                  <p:cNvPr id="290" name="グループ化 289">
                    <a:extLst>
                      <a:ext uri="{FF2B5EF4-FFF2-40B4-BE49-F238E27FC236}">
                        <a16:creationId xmlns:a16="http://schemas.microsoft.com/office/drawing/2014/main" id="{4F11349B-9A9B-64BB-35E2-FB8CC78EF8B7}"/>
                      </a:ext>
                    </a:extLst>
                  </p:cNvPr>
                  <p:cNvGrpSpPr/>
                  <p:nvPr/>
                </p:nvGrpSpPr>
                <p:grpSpPr>
                  <a:xfrm>
                    <a:off x="1389378" y="4046434"/>
                    <a:ext cx="1267032" cy="1253615"/>
                    <a:chOff x="685503" y="3787953"/>
                    <a:chExt cx="1267032" cy="1253615"/>
                  </a:xfrm>
                </p:grpSpPr>
                <p:grpSp>
                  <p:nvGrpSpPr>
                    <p:cNvPr id="294" name="グループ化 293">
                      <a:extLst>
                        <a:ext uri="{FF2B5EF4-FFF2-40B4-BE49-F238E27FC236}">
                          <a16:creationId xmlns:a16="http://schemas.microsoft.com/office/drawing/2014/main" id="{CD5196B9-356B-D2C8-890C-A675F0333CD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5503" y="3787953"/>
                      <a:ext cx="1267032" cy="1253615"/>
                      <a:chOff x="878044" y="3822771"/>
                      <a:chExt cx="917606" cy="907889"/>
                    </a:xfrm>
                  </p:grpSpPr>
                  <p:sp>
                    <p:nvSpPr>
                      <p:cNvPr id="296" name="円/楕円 473">
                        <a:extLst>
                          <a:ext uri="{FF2B5EF4-FFF2-40B4-BE49-F238E27FC236}">
                            <a16:creationId xmlns:a16="http://schemas.microsoft.com/office/drawing/2014/main" id="{BF07DB6D-99F1-070E-92F8-0AB18B3F99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8044" y="3822771"/>
                        <a:ext cx="917606" cy="61190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17606" h="560788">
                            <a:moveTo>
                              <a:pt x="350513" y="0"/>
                            </a:moveTo>
                            <a:cubicBezTo>
                              <a:pt x="389679" y="0"/>
                              <a:pt x="425328" y="15059"/>
                              <a:pt x="451289" y="40456"/>
                            </a:cubicBezTo>
                            <a:cubicBezTo>
                              <a:pt x="477250" y="15059"/>
                              <a:pt x="512899" y="0"/>
                              <a:pt x="552065" y="0"/>
                            </a:cubicBezTo>
                            <a:cubicBezTo>
                              <a:pt x="616429" y="0"/>
                              <a:pt x="671294" y="40669"/>
                              <a:pt x="691209" y="98139"/>
                            </a:cubicBezTo>
                            <a:cubicBezTo>
                              <a:pt x="692807" y="97182"/>
                              <a:pt x="694441" y="97155"/>
                              <a:pt x="696081" y="97155"/>
                            </a:cubicBezTo>
                            <a:cubicBezTo>
                              <a:pt x="778657" y="97155"/>
                              <a:pt x="845598" y="164096"/>
                              <a:pt x="845598" y="246672"/>
                            </a:cubicBezTo>
                            <a:lnTo>
                              <a:pt x="838516" y="281749"/>
                            </a:lnTo>
                            <a:cubicBezTo>
                              <a:pt x="886043" y="305239"/>
                              <a:pt x="917606" y="354569"/>
                              <a:pt x="917606" y="411271"/>
                            </a:cubicBezTo>
                            <a:cubicBezTo>
                              <a:pt x="917606" y="493847"/>
                              <a:pt x="850665" y="560788"/>
                              <a:pt x="768089" y="560788"/>
                            </a:cubicBezTo>
                            <a:cubicBezTo>
                              <a:pt x="685513" y="560788"/>
                              <a:pt x="618572" y="493847"/>
                              <a:pt x="618572" y="411271"/>
                            </a:cubicBezTo>
                            <a:lnTo>
                              <a:pt x="625570" y="376611"/>
                            </a:lnTo>
                            <a:cubicBezTo>
                              <a:pt x="593286" y="360813"/>
                              <a:pt x="568854" y="332439"/>
                              <a:pt x="556937" y="298051"/>
                            </a:cubicBezTo>
                            <a:cubicBezTo>
                              <a:pt x="555339" y="299008"/>
                              <a:pt x="553705" y="299034"/>
                              <a:pt x="552065" y="299034"/>
                            </a:cubicBezTo>
                            <a:cubicBezTo>
                              <a:pt x="512899" y="299034"/>
                              <a:pt x="477250" y="283975"/>
                              <a:pt x="451289" y="258578"/>
                            </a:cubicBezTo>
                            <a:cubicBezTo>
                              <a:pt x="429142" y="280244"/>
                              <a:pt x="399945" y="294386"/>
                              <a:pt x="367269" y="295793"/>
                            </a:cubicBezTo>
                            <a:cubicBezTo>
                              <a:pt x="355155" y="333233"/>
                              <a:pt x="328213" y="363759"/>
                              <a:pt x="292595" y="379380"/>
                            </a:cubicBezTo>
                            <a:cubicBezTo>
                              <a:pt x="297808" y="389212"/>
                              <a:pt x="299034" y="400099"/>
                              <a:pt x="299034" y="411271"/>
                            </a:cubicBezTo>
                            <a:cubicBezTo>
                              <a:pt x="299034" y="493847"/>
                              <a:pt x="232093" y="560788"/>
                              <a:pt x="149517" y="560788"/>
                            </a:cubicBezTo>
                            <a:cubicBezTo>
                              <a:pt x="66941" y="560788"/>
                              <a:pt x="0" y="493847"/>
                              <a:pt x="0" y="411271"/>
                            </a:cubicBezTo>
                            <a:cubicBezTo>
                              <a:pt x="0" y="352234"/>
                              <a:pt x="34217" y="301188"/>
                              <a:pt x="84497" y="278103"/>
                            </a:cubicBezTo>
                            <a:cubicBezTo>
                              <a:pt x="79341" y="268407"/>
                              <a:pt x="78152" y="257678"/>
                              <a:pt x="78152" y="246672"/>
                            </a:cubicBezTo>
                            <a:cubicBezTo>
                              <a:pt x="78152" y="169865"/>
                              <a:pt x="136066" y="106585"/>
                              <a:pt x="210883" y="100544"/>
                            </a:cubicBezTo>
                            <a:cubicBezTo>
                              <a:pt x="229813" y="41769"/>
                              <a:pt x="285285" y="0"/>
                              <a:pt x="350513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297" name="グループ化 296">
                        <a:extLst>
                          <a:ext uri="{FF2B5EF4-FFF2-40B4-BE49-F238E27FC236}">
                            <a16:creationId xmlns:a16="http://schemas.microsoft.com/office/drawing/2014/main" id="{52CD555A-20D7-4F72-8BE7-D1BC10710F6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26524" y="3943261"/>
                        <a:ext cx="834570" cy="787399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309" name="グループ化 308">
                          <a:extLst>
                            <a:ext uri="{FF2B5EF4-FFF2-40B4-BE49-F238E27FC236}">
                              <a16:creationId xmlns:a16="http://schemas.microsoft.com/office/drawing/2014/main" id="{959462FE-7298-A333-8F4D-9E6FF6B84D3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314" name="円/楕円 125">
                            <a:extLst>
                              <a:ext uri="{FF2B5EF4-FFF2-40B4-BE49-F238E27FC236}">
                                <a16:creationId xmlns:a16="http://schemas.microsoft.com/office/drawing/2014/main" id="{2F9763B7-51C7-DDAD-221A-3875AB242BB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315" name="円/楕円 126">
                            <a:extLst>
                              <a:ext uri="{FF2B5EF4-FFF2-40B4-BE49-F238E27FC236}">
                                <a16:creationId xmlns:a16="http://schemas.microsoft.com/office/drawing/2014/main" id="{51EB4E4D-A225-0F6E-9783-4C60F7ABC4E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310" name="グループ化 309">
                          <a:extLst>
                            <a:ext uri="{FF2B5EF4-FFF2-40B4-BE49-F238E27FC236}">
                              <a16:creationId xmlns:a16="http://schemas.microsoft.com/office/drawing/2014/main" id="{A0E595E9-7ADA-5328-6309-8946D4FDE92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312" name="円/楕円 123">
                            <a:extLst>
                              <a:ext uri="{FF2B5EF4-FFF2-40B4-BE49-F238E27FC236}">
                                <a16:creationId xmlns:a16="http://schemas.microsoft.com/office/drawing/2014/main" id="{B677BEF6-31BC-4B42-9A34-AEEA8B219AE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313" name="円/楕円 124">
                            <a:extLst>
                              <a:ext uri="{FF2B5EF4-FFF2-40B4-BE49-F238E27FC236}">
                                <a16:creationId xmlns:a16="http://schemas.microsoft.com/office/drawing/2014/main" id="{00A69BD4-7970-9DA8-26E2-ABCA7A6546D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311" name="円/楕円 122">
                          <a:extLst>
                            <a:ext uri="{FF2B5EF4-FFF2-40B4-BE49-F238E27FC236}">
                              <a16:creationId xmlns:a16="http://schemas.microsoft.com/office/drawing/2014/main" id="{09B67388-FB01-D1C0-2AB2-CF4E4780BA2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2017486"/>
                          <a:ext cx="928914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98" name="円/楕円 27">
                        <a:extLst>
                          <a:ext uri="{FF2B5EF4-FFF2-40B4-BE49-F238E27FC236}">
                            <a16:creationId xmlns:a16="http://schemas.microsoft.com/office/drawing/2014/main" id="{E8746924-18FA-4AE8-00CB-70875AED2E89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060114" y="420177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99" name="円/楕円 27">
                        <a:extLst>
                          <a:ext uri="{FF2B5EF4-FFF2-40B4-BE49-F238E27FC236}">
                            <a16:creationId xmlns:a16="http://schemas.microsoft.com/office/drawing/2014/main" id="{9BD096C2-8783-B110-4750-E19F01F0F9B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466514" y="420177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0" name="円/楕円 27">
                        <a:extLst>
                          <a:ext uri="{FF2B5EF4-FFF2-40B4-BE49-F238E27FC236}">
                            <a16:creationId xmlns:a16="http://schemas.microsoft.com/office/drawing/2014/main" id="{D5C9BB51-3EEB-693D-3D84-7DCEB1452AA7}"/>
                          </a:ext>
                        </a:extLst>
                      </p:cNvPr>
                      <p:cNvSpPr/>
                      <p:nvPr/>
                    </p:nvSpPr>
                    <p:spPr>
                      <a:xfrm rot="8100000">
                        <a:off x="1138253" y="4540799"/>
                        <a:ext cx="122819" cy="4571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1" name="円/楕円 27">
                        <a:extLst>
                          <a:ext uri="{FF2B5EF4-FFF2-40B4-BE49-F238E27FC236}">
                            <a16:creationId xmlns:a16="http://schemas.microsoft.com/office/drawing/2014/main" id="{603405B3-E914-010D-5FF3-FE1F716E4095}"/>
                          </a:ext>
                        </a:extLst>
                      </p:cNvPr>
                      <p:cNvSpPr/>
                      <p:nvPr/>
                    </p:nvSpPr>
                    <p:spPr>
                      <a:xfrm rot="13500000" flipH="1">
                        <a:off x="1410675" y="4540800"/>
                        <a:ext cx="122819" cy="4571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302" name="グループ化 301">
                        <a:extLst>
                          <a:ext uri="{FF2B5EF4-FFF2-40B4-BE49-F238E27FC236}">
                            <a16:creationId xmlns:a16="http://schemas.microsoft.com/office/drawing/2014/main" id="{A9963089-08B0-1F85-6543-2913F96A14D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41473" y="4298880"/>
                        <a:ext cx="79284" cy="63766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307" name="円/楕円 27">
                          <a:extLst>
                            <a:ext uri="{FF2B5EF4-FFF2-40B4-BE49-F238E27FC236}">
                              <a16:creationId xmlns:a16="http://schemas.microsoft.com/office/drawing/2014/main" id="{51E68300-89A5-EA71-1B58-A34D488DE0A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08" name="円/楕円 27">
                          <a:extLst>
                            <a:ext uri="{FF2B5EF4-FFF2-40B4-BE49-F238E27FC236}">
                              <a16:creationId xmlns:a16="http://schemas.microsoft.com/office/drawing/2014/main" id="{1A1AA521-FB27-7AF4-1E23-AECC8AD435F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303" name="グループ化 302">
                        <a:extLst>
                          <a:ext uri="{FF2B5EF4-FFF2-40B4-BE49-F238E27FC236}">
                            <a16:creationId xmlns:a16="http://schemas.microsoft.com/office/drawing/2014/main" id="{7E097A6C-AA2F-1537-D7EA-E9FD25FDEF84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1559492" y="4298880"/>
                        <a:ext cx="79284" cy="63766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305" name="円/楕円 27">
                          <a:extLst>
                            <a:ext uri="{FF2B5EF4-FFF2-40B4-BE49-F238E27FC236}">
                              <a16:creationId xmlns:a16="http://schemas.microsoft.com/office/drawing/2014/main" id="{D7004B58-B8D7-D723-B104-9B9234F6A71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06" name="円/楕円 27">
                          <a:extLst>
                            <a:ext uri="{FF2B5EF4-FFF2-40B4-BE49-F238E27FC236}">
                              <a16:creationId xmlns:a16="http://schemas.microsoft.com/office/drawing/2014/main" id="{FB9DD13A-CF6E-9229-866F-A7B7AE0FC38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304" name="円/楕円 64">
                        <a:extLst>
                          <a:ext uri="{FF2B5EF4-FFF2-40B4-BE49-F238E27FC236}">
                            <a16:creationId xmlns:a16="http://schemas.microsoft.com/office/drawing/2014/main" id="{37CC776F-8081-460B-44A0-D1F2A723A24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96842" y="4454106"/>
                        <a:ext cx="80010" cy="79457"/>
                      </a:xfrm>
                      <a:custGeom>
                        <a:avLst/>
                        <a:gdLst>
                          <a:gd name="connsiteX0" fmla="*/ 24765 w 116205"/>
                          <a:gd name="connsiteY0" fmla="*/ 4629 h 96069"/>
                          <a:gd name="connsiteX1" fmla="*/ 76599 w 116205"/>
                          <a:gd name="connsiteY1" fmla="*/ 0 h 96069"/>
                          <a:gd name="connsiteX2" fmla="*/ 80010 w 116205"/>
                          <a:gd name="connsiteY2" fmla="*/ 13564 h 96069"/>
                          <a:gd name="connsiteX3" fmla="*/ 40005 w 116205"/>
                          <a:gd name="connsiteY3" fmla="*/ 79457 h 96069"/>
                          <a:gd name="connsiteX4" fmla="*/ 0 w 116205"/>
                          <a:gd name="connsiteY4" fmla="*/ 13564 h 96069"/>
                          <a:gd name="connsiteX5" fmla="*/ 2742 w 116205"/>
                          <a:gd name="connsiteY5" fmla="*/ 2662 h 96069"/>
                          <a:gd name="connsiteX6" fmla="*/ 116205 w 116205"/>
                          <a:gd name="connsiteY6" fmla="*/ 96069 h 96069"/>
                          <a:gd name="connsiteX0" fmla="*/ 24765 w 80010"/>
                          <a:gd name="connsiteY0" fmla="*/ 4629 h 79457"/>
                          <a:gd name="connsiteX1" fmla="*/ 76599 w 80010"/>
                          <a:gd name="connsiteY1" fmla="*/ 0 h 79457"/>
                          <a:gd name="connsiteX2" fmla="*/ 80010 w 80010"/>
                          <a:gd name="connsiteY2" fmla="*/ 13564 h 79457"/>
                          <a:gd name="connsiteX3" fmla="*/ 40005 w 80010"/>
                          <a:gd name="connsiteY3" fmla="*/ 79457 h 79457"/>
                          <a:gd name="connsiteX4" fmla="*/ 0 w 80010"/>
                          <a:gd name="connsiteY4" fmla="*/ 13564 h 79457"/>
                          <a:gd name="connsiteX5" fmla="*/ 2742 w 80010"/>
                          <a:gd name="connsiteY5" fmla="*/ 2662 h 79457"/>
                          <a:gd name="connsiteX0" fmla="*/ 76599 w 80010"/>
                          <a:gd name="connsiteY0" fmla="*/ 0 h 79457"/>
                          <a:gd name="connsiteX1" fmla="*/ 80010 w 80010"/>
                          <a:gd name="connsiteY1" fmla="*/ 13564 h 79457"/>
                          <a:gd name="connsiteX2" fmla="*/ 40005 w 80010"/>
                          <a:gd name="connsiteY2" fmla="*/ 79457 h 79457"/>
                          <a:gd name="connsiteX3" fmla="*/ 0 w 80010"/>
                          <a:gd name="connsiteY3" fmla="*/ 13564 h 79457"/>
                          <a:gd name="connsiteX4" fmla="*/ 2742 w 80010"/>
                          <a:gd name="connsiteY4" fmla="*/ 2662 h 794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0010" h="79457">
                            <a:moveTo>
                              <a:pt x="76599" y="0"/>
                            </a:moveTo>
                            <a:cubicBezTo>
                              <a:pt x="79703" y="4150"/>
                              <a:pt x="80010" y="8798"/>
                              <a:pt x="80010" y="13564"/>
                            </a:cubicBezTo>
                            <a:cubicBezTo>
                              <a:pt x="80010" y="49956"/>
                              <a:pt x="62099" y="79457"/>
                              <a:pt x="40005" y="79457"/>
                            </a:cubicBezTo>
                            <a:cubicBezTo>
                              <a:pt x="17911" y="79457"/>
                              <a:pt x="0" y="49956"/>
                              <a:pt x="0" y="13564"/>
                            </a:cubicBezTo>
                            <a:lnTo>
                              <a:pt x="2742" y="2662"/>
                            </a:lnTo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95" name="フリーフォーム: 図形 294">
                      <a:extLst>
                        <a:ext uri="{FF2B5EF4-FFF2-40B4-BE49-F238E27FC236}">
                          <a16:creationId xmlns:a16="http://schemas.microsoft.com/office/drawing/2014/main" id="{DDB99A98-0C3C-7EA7-C3C1-91960FBD3A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4212" y="3917913"/>
                      <a:ext cx="805200" cy="231722"/>
                    </a:xfrm>
                    <a:custGeom>
                      <a:avLst/>
                      <a:gdLst>
                        <a:gd name="connsiteX0" fmla="*/ 397220 w 936481"/>
                        <a:gd name="connsiteY0" fmla="*/ 0 h 353810"/>
                        <a:gd name="connsiteX1" fmla="*/ 468241 w 936481"/>
                        <a:gd name="connsiteY1" fmla="*/ 1108 h 353810"/>
                        <a:gd name="connsiteX2" fmla="*/ 539261 w 936481"/>
                        <a:gd name="connsiteY2" fmla="*/ 0 h 353810"/>
                        <a:gd name="connsiteX3" fmla="*/ 735498 w 936481"/>
                        <a:gd name="connsiteY3" fmla="*/ 73423 h 353810"/>
                        <a:gd name="connsiteX4" fmla="*/ 929649 w 936481"/>
                        <a:gd name="connsiteY4" fmla="*/ 321656 h 353810"/>
                        <a:gd name="connsiteX5" fmla="*/ 617597 w 936481"/>
                        <a:gd name="connsiteY5" fmla="*/ 277633 h 353810"/>
                        <a:gd name="connsiteX6" fmla="*/ 523711 w 936481"/>
                        <a:gd name="connsiteY6" fmla="*/ 212729 h 353810"/>
                        <a:gd name="connsiteX7" fmla="*/ 468241 w 936481"/>
                        <a:gd name="connsiteY7" fmla="*/ 156840 h 353810"/>
                        <a:gd name="connsiteX8" fmla="*/ 412771 w 936481"/>
                        <a:gd name="connsiteY8" fmla="*/ 212729 h 353810"/>
                        <a:gd name="connsiteX9" fmla="*/ 318884 w 936481"/>
                        <a:gd name="connsiteY9" fmla="*/ 277633 h 353810"/>
                        <a:gd name="connsiteX10" fmla="*/ 6832 w 936481"/>
                        <a:gd name="connsiteY10" fmla="*/ 321656 h 353810"/>
                        <a:gd name="connsiteX11" fmla="*/ 200983 w 936481"/>
                        <a:gd name="connsiteY11" fmla="*/ 73423 h 353810"/>
                        <a:gd name="connsiteX12" fmla="*/ 397220 w 936481"/>
                        <a:gd name="connsiteY12" fmla="*/ 0 h 353810"/>
                        <a:gd name="connsiteX0" fmla="*/ 468241 w 936481"/>
                        <a:gd name="connsiteY0" fmla="*/ 1108 h 353810"/>
                        <a:gd name="connsiteX1" fmla="*/ 539261 w 936481"/>
                        <a:gd name="connsiteY1" fmla="*/ 0 h 353810"/>
                        <a:gd name="connsiteX2" fmla="*/ 735498 w 936481"/>
                        <a:gd name="connsiteY2" fmla="*/ 73423 h 353810"/>
                        <a:gd name="connsiteX3" fmla="*/ 929649 w 936481"/>
                        <a:gd name="connsiteY3" fmla="*/ 321656 h 353810"/>
                        <a:gd name="connsiteX4" fmla="*/ 617597 w 936481"/>
                        <a:gd name="connsiteY4" fmla="*/ 277633 h 353810"/>
                        <a:gd name="connsiteX5" fmla="*/ 523711 w 936481"/>
                        <a:gd name="connsiteY5" fmla="*/ 212729 h 353810"/>
                        <a:gd name="connsiteX6" fmla="*/ 468241 w 936481"/>
                        <a:gd name="connsiteY6" fmla="*/ 156840 h 353810"/>
                        <a:gd name="connsiteX7" fmla="*/ 412771 w 936481"/>
                        <a:gd name="connsiteY7" fmla="*/ 212729 h 353810"/>
                        <a:gd name="connsiteX8" fmla="*/ 318884 w 936481"/>
                        <a:gd name="connsiteY8" fmla="*/ 277633 h 353810"/>
                        <a:gd name="connsiteX9" fmla="*/ 6832 w 936481"/>
                        <a:gd name="connsiteY9" fmla="*/ 321656 h 353810"/>
                        <a:gd name="connsiteX10" fmla="*/ 200983 w 936481"/>
                        <a:gd name="connsiteY10" fmla="*/ 73423 h 353810"/>
                        <a:gd name="connsiteX11" fmla="*/ 397220 w 936481"/>
                        <a:gd name="connsiteY11" fmla="*/ 0 h 353810"/>
                        <a:gd name="connsiteX12" fmla="*/ 559681 w 936481"/>
                        <a:gd name="connsiteY12" fmla="*/ 92548 h 353810"/>
                        <a:gd name="connsiteX0" fmla="*/ 468241 w 936481"/>
                        <a:gd name="connsiteY0" fmla="*/ 1108 h 353810"/>
                        <a:gd name="connsiteX1" fmla="*/ 539261 w 936481"/>
                        <a:gd name="connsiteY1" fmla="*/ 0 h 353810"/>
                        <a:gd name="connsiteX2" fmla="*/ 735498 w 936481"/>
                        <a:gd name="connsiteY2" fmla="*/ 73423 h 353810"/>
                        <a:gd name="connsiteX3" fmla="*/ 929649 w 936481"/>
                        <a:gd name="connsiteY3" fmla="*/ 321656 h 353810"/>
                        <a:gd name="connsiteX4" fmla="*/ 617597 w 936481"/>
                        <a:gd name="connsiteY4" fmla="*/ 277633 h 353810"/>
                        <a:gd name="connsiteX5" fmla="*/ 523711 w 936481"/>
                        <a:gd name="connsiteY5" fmla="*/ 212729 h 353810"/>
                        <a:gd name="connsiteX6" fmla="*/ 468241 w 936481"/>
                        <a:gd name="connsiteY6" fmla="*/ 156840 h 353810"/>
                        <a:gd name="connsiteX7" fmla="*/ 412771 w 936481"/>
                        <a:gd name="connsiteY7" fmla="*/ 212729 h 353810"/>
                        <a:gd name="connsiteX8" fmla="*/ 318884 w 936481"/>
                        <a:gd name="connsiteY8" fmla="*/ 277633 h 353810"/>
                        <a:gd name="connsiteX9" fmla="*/ 6832 w 936481"/>
                        <a:gd name="connsiteY9" fmla="*/ 321656 h 353810"/>
                        <a:gd name="connsiteX10" fmla="*/ 200983 w 936481"/>
                        <a:gd name="connsiteY10" fmla="*/ 73423 h 353810"/>
                        <a:gd name="connsiteX11" fmla="*/ 397220 w 936481"/>
                        <a:gd name="connsiteY11" fmla="*/ 0 h 353810"/>
                        <a:gd name="connsiteX0" fmla="*/ 539261 w 936481"/>
                        <a:gd name="connsiteY0" fmla="*/ 0 h 353810"/>
                        <a:gd name="connsiteX1" fmla="*/ 735498 w 936481"/>
                        <a:gd name="connsiteY1" fmla="*/ 73423 h 353810"/>
                        <a:gd name="connsiteX2" fmla="*/ 929649 w 936481"/>
                        <a:gd name="connsiteY2" fmla="*/ 321656 h 353810"/>
                        <a:gd name="connsiteX3" fmla="*/ 617597 w 936481"/>
                        <a:gd name="connsiteY3" fmla="*/ 277633 h 353810"/>
                        <a:gd name="connsiteX4" fmla="*/ 523711 w 936481"/>
                        <a:gd name="connsiteY4" fmla="*/ 212729 h 353810"/>
                        <a:gd name="connsiteX5" fmla="*/ 468241 w 936481"/>
                        <a:gd name="connsiteY5" fmla="*/ 156840 h 353810"/>
                        <a:gd name="connsiteX6" fmla="*/ 412771 w 936481"/>
                        <a:gd name="connsiteY6" fmla="*/ 212729 h 353810"/>
                        <a:gd name="connsiteX7" fmla="*/ 318884 w 936481"/>
                        <a:gd name="connsiteY7" fmla="*/ 277633 h 353810"/>
                        <a:gd name="connsiteX8" fmla="*/ 6832 w 936481"/>
                        <a:gd name="connsiteY8" fmla="*/ 321656 h 353810"/>
                        <a:gd name="connsiteX9" fmla="*/ 200983 w 936481"/>
                        <a:gd name="connsiteY9" fmla="*/ 73423 h 353810"/>
                        <a:gd name="connsiteX10" fmla="*/ 397220 w 936481"/>
                        <a:gd name="connsiteY10" fmla="*/ 0 h 353810"/>
                        <a:gd name="connsiteX0" fmla="*/ 539261 w 936481"/>
                        <a:gd name="connsiteY0" fmla="*/ 0 h 353810"/>
                        <a:gd name="connsiteX1" fmla="*/ 735498 w 936481"/>
                        <a:gd name="connsiteY1" fmla="*/ 73423 h 353810"/>
                        <a:gd name="connsiteX2" fmla="*/ 929649 w 936481"/>
                        <a:gd name="connsiteY2" fmla="*/ 321656 h 353810"/>
                        <a:gd name="connsiteX3" fmla="*/ 617597 w 936481"/>
                        <a:gd name="connsiteY3" fmla="*/ 277633 h 353810"/>
                        <a:gd name="connsiteX4" fmla="*/ 523711 w 936481"/>
                        <a:gd name="connsiteY4" fmla="*/ 212729 h 353810"/>
                        <a:gd name="connsiteX5" fmla="*/ 468241 w 936481"/>
                        <a:gd name="connsiteY5" fmla="*/ 156840 h 353810"/>
                        <a:gd name="connsiteX6" fmla="*/ 412771 w 936481"/>
                        <a:gd name="connsiteY6" fmla="*/ 212729 h 353810"/>
                        <a:gd name="connsiteX7" fmla="*/ 318884 w 936481"/>
                        <a:gd name="connsiteY7" fmla="*/ 277633 h 353810"/>
                        <a:gd name="connsiteX8" fmla="*/ 6832 w 936481"/>
                        <a:gd name="connsiteY8" fmla="*/ 321656 h 353810"/>
                        <a:gd name="connsiteX9" fmla="*/ 200983 w 936481"/>
                        <a:gd name="connsiteY9" fmla="*/ 73423 h 353810"/>
                        <a:gd name="connsiteX0" fmla="*/ 735498 w 936481"/>
                        <a:gd name="connsiteY0" fmla="*/ 0 h 280387"/>
                        <a:gd name="connsiteX1" fmla="*/ 929649 w 936481"/>
                        <a:gd name="connsiteY1" fmla="*/ 248233 h 280387"/>
                        <a:gd name="connsiteX2" fmla="*/ 617597 w 936481"/>
                        <a:gd name="connsiteY2" fmla="*/ 204210 h 280387"/>
                        <a:gd name="connsiteX3" fmla="*/ 523711 w 936481"/>
                        <a:gd name="connsiteY3" fmla="*/ 139306 h 280387"/>
                        <a:gd name="connsiteX4" fmla="*/ 468241 w 936481"/>
                        <a:gd name="connsiteY4" fmla="*/ 83417 h 280387"/>
                        <a:gd name="connsiteX5" fmla="*/ 412771 w 936481"/>
                        <a:gd name="connsiteY5" fmla="*/ 139306 h 280387"/>
                        <a:gd name="connsiteX6" fmla="*/ 318884 w 936481"/>
                        <a:gd name="connsiteY6" fmla="*/ 204210 h 280387"/>
                        <a:gd name="connsiteX7" fmla="*/ 6832 w 936481"/>
                        <a:gd name="connsiteY7" fmla="*/ 248233 h 280387"/>
                        <a:gd name="connsiteX8" fmla="*/ 200983 w 936481"/>
                        <a:gd name="connsiteY8" fmla="*/ 0 h 2803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36481" h="280387">
                          <a:moveTo>
                            <a:pt x="735498" y="0"/>
                          </a:moveTo>
                          <a:cubicBezTo>
                            <a:pt x="875282" y="80704"/>
                            <a:pt x="962207" y="191842"/>
                            <a:pt x="929649" y="248233"/>
                          </a:cubicBezTo>
                          <a:cubicBezTo>
                            <a:pt x="897092" y="304625"/>
                            <a:pt x="757381" y="284915"/>
                            <a:pt x="617597" y="204210"/>
                          </a:cubicBezTo>
                          <a:cubicBezTo>
                            <a:pt x="582651" y="184034"/>
                            <a:pt x="551008" y="161956"/>
                            <a:pt x="523711" y="139306"/>
                          </a:cubicBezTo>
                          <a:lnTo>
                            <a:pt x="468241" y="83417"/>
                          </a:lnTo>
                          <a:lnTo>
                            <a:pt x="412771" y="139306"/>
                          </a:lnTo>
                          <a:cubicBezTo>
                            <a:pt x="385473" y="161956"/>
                            <a:pt x="353830" y="184034"/>
                            <a:pt x="318884" y="204210"/>
                          </a:cubicBezTo>
                          <a:cubicBezTo>
                            <a:pt x="179100" y="284915"/>
                            <a:pt x="39389" y="304625"/>
                            <a:pt x="6832" y="248233"/>
                          </a:cubicBezTo>
                          <a:cubicBezTo>
                            <a:pt x="-25726" y="191842"/>
                            <a:pt x="61199" y="80704"/>
                            <a:pt x="200983" y="0"/>
                          </a:cubicBezTo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1" name="円/楕円 27">
                    <a:extLst>
                      <a:ext uri="{FF2B5EF4-FFF2-40B4-BE49-F238E27FC236}">
                        <a16:creationId xmlns:a16="http://schemas.microsoft.com/office/drawing/2014/main" id="{778C463B-CE91-7596-BDD3-144C63A7416E}"/>
                      </a:ext>
                    </a:extLst>
                  </p:cNvPr>
                  <p:cNvSpPr/>
                  <p:nvPr/>
                </p:nvSpPr>
                <p:spPr>
                  <a:xfrm>
                    <a:off x="1755736" y="4724268"/>
                    <a:ext cx="119004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2" name="円/楕円 27">
                    <a:extLst>
                      <a:ext uri="{FF2B5EF4-FFF2-40B4-BE49-F238E27FC236}">
                        <a16:creationId xmlns:a16="http://schemas.microsoft.com/office/drawing/2014/main" id="{4436FC3E-C597-A1AC-369C-25B25A1D048E}"/>
                      </a:ext>
                    </a:extLst>
                  </p:cNvPr>
                  <p:cNvSpPr/>
                  <p:nvPr/>
                </p:nvSpPr>
                <p:spPr>
                  <a:xfrm>
                    <a:off x="2174836" y="4724268"/>
                    <a:ext cx="119004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3" name="フリーフォーム: 図形 292">
                    <a:extLst>
                      <a:ext uri="{FF2B5EF4-FFF2-40B4-BE49-F238E27FC236}">
                        <a16:creationId xmlns:a16="http://schemas.microsoft.com/office/drawing/2014/main" id="{466B2A86-ACC7-23F1-BF18-B99D841BF89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002763" y="5027005"/>
                    <a:ext cx="55258" cy="220296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E1C7986A-A9FB-818B-104F-D0C7A5BC83C4}"/>
                    </a:ext>
                  </a:extLst>
                </p:cNvPr>
                <p:cNvSpPr/>
                <p:nvPr/>
              </p:nvSpPr>
              <p:spPr>
                <a:xfrm>
                  <a:off x="2280462" y="5545336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4667EAB1-83D4-C1A7-D080-10C964054F09}"/>
                    </a:ext>
                  </a:extLst>
                </p:cNvPr>
                <p:cNvSpPr/>
                <p:nvPr/>
              </p:nvSpPr>
              <p:spPr>
                <a:xfrm>
                  <a:off x="2152125" y="5794855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6A0A21C7-A025-621D-7EB0-1486465CF838}"/>
                    </a:ext>
                  </a:extLst>
                </p:cNvPr>
                <p:cNvSpPr/>
                <p:nvPr/>
              </p:nvSpPr>
              <p:spPr>
                <a:xfrm>
                  <a:off x="2289710" y="6051916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6E9F9E09-C6A4-71A8-AC63-0EC6888459DF}"/>
                    </a:ext>
                  </a:extLst>
                </p:cNvPr>
                <p:cNvSpPr/>
                <p:nvPr/>
              </p:nvSpPr>
              <p:spPr>
                <a:xfrm>
                  <a:off x="1710962" y="5770137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46B824C1-9DE1-323A-3163-3B96510622F3}"/>
                    </a:ext>
                  </a:extLst>
                </p:cNvPr>
                <p:cNvSpPr/>
                <p:nvPr/>
              </p:nvSpPr>
              <p:spPr>
                <a:xfrm>
                  <a:off x="1618752" y="5526994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E36FDDE6-505E-FEA9-CDE7-33A11DC69A57}"/>
                    </a:ext>
                  </a:extLst>
                </p:cNvPr>
                <p:cNvSpPr/>
                <p:nvPr/>
              </p:nvSpPr>
              <p:spPr>
                <a:xfrm>
                  <a:off x="1596662" y="6055887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AB2B5F4D-A54D-7485-F398-C404688BE6B2}"/>
                    </a:ext>
                  </a:extLst>
                </p:cNvPr>
                <p:cNvSpPr/>
                <p:nvPr/>
              </p:nvSpPr>
              <p:spPr>
                <a:xfrm>
                  <a:off x="2034916" y="6178122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E3C3469F-DB35-9CB5-40D2-0C91FB71FA32}"/>
                  </a:ext>
                </a:extLst>
              </p:cNvPr>
              <p:cNvGrpSpPr/>
              <p:nvPr/>
            </p:nvGrpSpPr>
            <p:grpSpPr>
              <a:xfrm>
                <a:off x="654050" y="5237163"/>
                <a:ext cx="2705100" cy="1209675"/>
                <a:chOff x="654050" y="5237163"/>
                <a:chExt cx="2705100" cy="1209675"/>
              </a:xfrm>
            </p:grpSpPr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37832FD0-1363-6B41-B80F-CE935DE6C3FE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94986579-5BCE-2858-A16C-B42D98813274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四角形: 上の 2 つの角を丸める 181">
                    <a:extLst>
                      <a:ext uri="{FF2B5EF4-FFF2-40B4-BE49-F238E27FC236}">
                        <a16:creationId xmlns:a16="http://schemas.microsoft.com/office/drawing/2014/main" id="{337242AB-7087-43E5-436B-65E2D029F4A9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四角形: 上の 2 つの角を丸める 181">
                    <a:extLst>
                      <a:ext uri="{FF2B5EF4-FFF2-40B4-BE49-F238E27FC236}">
                        <a16:creationId xmlns:a16="http://schemas.microsoft.com/office/drawing/2014/main" id="{7B10D17C-9DA6-179E-AB9A-82748A1B1C87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plaid">
                    <a:fgClr>
                      <a:srgbClr val="FF3399"/>
                    </a:fgClr>
                    <a:bgClr>
                      <a:srgbClr val="FFCCFF"/>
                    </a:bgClr>
                  </a:patt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9" name="四角形: 上の 2 つの角を丸める 181">
                  <a:extLst>
                    <a:ext uri="{FF2B5EF4-FFF2-40B4-BE49-F238E27FC236}">
                      <a16:creationId xmlns:a16="http://schemas.microsoft.com/office/drawing/2014/main" id="{C1FF2E87-10B0-1A9D-80F6-F5134A46A89C}"/>
                    </a:ext>
                  </a:extLst>
                </p:cNvPr>
                <p:cNvSpPr/>
                <p:nvPr/>
              </p:nvSpPr>
              <p:spPr>
                <a:xfrm>
                  <a:off x="6540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5E411E25-D188-35E4-FA90-E05BDEBC48E5}"/>
                </a:ext>
              </a:extLst>
            </p:cNvPr>
            <p:cNvGrpSpPr/>
            <p:nvPr/>
          </p:nvGrpSpPr>
          <p:grpSpPr>
            <a:xfrm>
              <a:off x="1357522" y="5174174"/>
              <a:ext cx="221455" cy="172195"/>
              <a:chOff x="1314450" y="2280493"/>
              <a:chExt cx="212372" cy="182066"/>
            </a:xfrm>
          </p:grpSpPr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F05BDAAA-0641-4F62-0AEB-E7E61CC118B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1C1F2A6D-7FED-3493-6E46-DE19134B09AA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6AAF7E50-37BE-4228-3005-95AF088BFD67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F73DE3C5-2654-4F57-12FE-A9053755F685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C90F11CD-918A-D746-D4FD-E162F912F01D}"/>
                </a:ext>
              </a:extLst>
            </p:cNvPr>
            <p:cNvGrpSpPr/>
            <p:nvPr/>
          </p:nvGrpSpPr>
          <p:grpSpPr>
            <a:xfrm flipH="1">
              <a:off x="2450086" y="5174174"/>
              <a:ext cx="221455" cy="172195"/>
              <a:chOff x="1314450" y="2280493"/>
              <a:chExt cx="212372" cy="182066"/>
            </a:xfrm>
          </p:grpSpPr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ED68A37F-9899-5D42-5FB6-EC8B311823C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3DA4B37F-EEC1-EA92-84F3-6477AE66166A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11759989-3BB3-D36E-7404-E4FC19D6214D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四角形: 上の 2 つの角を丸める 80">
                <a:extLst>
                  <a:ext uri="{FF2B5EF4-FFF2-40B4-BE49-F238E27FC236}">
                    <a16:creationId xmlns:a16="http://schemas.microsoft.com/office/drawing/2014/main" id="{202EF4FB-56B2-A385-15C4-214B31C7066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656AFC35-7A89-50B4-E750-C531B655C5CF}"/>
                </a:ext>
              </a:extLst>
            </p:cNvPr>
            <p:cNvGrpSpPr/>
            <p:nvPr/>
          </p:nvGrpSpPr>
          <p:grpSpPr>
            <a:xfrm>
              <a:off x="2424944" y="4585495"/>
              <a:ext cx="209174" cy="164373"/>
              <a:chOff x="2418911" y="4598195"/>
              <a:chExt cx="209174" cy="164373"/>
            </a:xfrm>
          </p:grpSpPr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26F310A5-DBA0-C2BB-BA7F-7EEF704DFF10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4050ED0E-8EBA-DA19-FABF-7BD916B09E60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7A4E40B0-D5DB-E23F-53B6-1F330C3DEE44}"/>
                </a:ext>
              </a:extLst>
            </p:cNvPr>
            <p:cNvGrpSpPr/>
            <p:nvPr/>
          </p:nvGrpSpPr>
          <p:grpSpPr>
            <a:xfrm flipH="1">
              <a:off x="1415294" y="4585495"/>
              <a:ext cx="209174" cy="164373"/>
              <a:chOff x="2418911" y="4598195"/>
              <a:chExt cx="209174" cy="164373"/>
            </a:xfrm>
          </p:grpSpPr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667EF4E6-70A5-4039-15D2-EA52ED42EB8E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152C0BB1-BB38-CA17-8366-04A014ECDEE0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82A08AFE-408C-3B44-8FBB-40458747F245}"/>
                </a:ext>
              </a:extLst>
            </p:cNvPr>
            <p:cNvGrpSpPr/>
            <p:nvPr/>
          </p:nvGrpSpPr>
          <p:grpSpPr>
            <a:xfrm>
              <a:off x="1615669" y="4387978"/>
              <a:ext cx="830670" cy="385508"/>
              <a:chOff x="4256772" y="4606920"/>
              <a:chExt cx="2470977" cy="1146767"/>
            </a:xfrm>
          </p:grpSpPr>
          <p:sp>
            <p:nvSpPr>
              <p:cNvPr id="377" name="四角形: 上の 2 つの角を丸める 376">
                <a:extLst>
                  <a:ext uri="{FF2B5EF4-FFF2-40B4-BE49-F238E27FC236}">
                    <a16:creationId xmlns:a16="http://schemas.microsoft.com/office/drawing/2014/main" id="{3E4D1947-0FC7-A3DB-37C4-ACD7EE06D2DF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四角形: 上の 2 つの角を丸める 377">
                <a:extLst>
                  <a:ext uri="{FF2B5EF4-FFF2-40B4-BE49-F238E27FC236}">
                    <a16:creationId xmlns:a16="http://schemas.microsoft.com/office/drawing/2014/main" id="{A1C6284A-08F5-1B00-8062-404B1CAB304F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CD635130-3E77-335F-B2E6-8E39B46C9231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76FD2A60-7C5A-C055-6250-CD2E149264D8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455AE795-534F-95E4-8923-E933D878D1C6}"/>
                </a:ext>
              </a:extLst>
            </p:cNvPr>
            <p:cNvGrpSpPr/>
            <p:nvPr/>
          </p:nvGrpSpPr>
          <p:grpSpPr>
            <a:xfrm rot="21063213">
              <a:off x="2500893" y="3900184"/>
              <a:ext cx="778065" cy="278068"/>
              <a:chOff x="1827172" y="4505865"/>
              <a:chExt cx="711475" cy="181648"/>
            </a:xfrm>
          </p:grpSpPr>
          <p:sp>
            <p:nvSpPr>
              <p:cNvPr id="418" name="テキスト ボックス 417">
                <a:extLst>
                  <a:ext uri="{FF2B5EF4-FFF2-40B4-BE49-F238E27FC236}">
                    <a16:creationId xmlns:a16="http://schemas.microsoft.com/office/drawing/2014/main" id="{95DA4252-34DA-6FB0-39FA-F0E96B0F1934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19" name="テキスト ボックス 418">
                <a:extLst>
                  <a:ext uri="{FF2B5EF4-FFF2-40B4-BE49-F238E27FC236}">
                    <a16:creationId xmlns:a16="http://schemas.microsoft.com/office/drawing/2014/main" id="{63D08D6E-9B16-3299-037F-9DCDA329EED4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35" name="グループ化 434">
            <a:extLst>
              <a:ext uri="{FF2B5EF4-FFF2-40B4-BE49-F238E27FC236}">
                <a16:creationId xmlns:a16="http://schemas.microsoft.com/office/drawing/2014/main" id="{D3222D74-62F8-BD77-B9AB-E72E26F741F9}"/>
              </a:ext>
            </a:extLst>
          </p:cNvPr>
          <p:cNvGrpSpPr/>
          <p:nvPr/>
        </p:nvGrpSpPr>
        <p:grpSpPr>
          <a:xfrm>
            <a:off x="654050" y="1023938"/>
            <a:ext cx="2705100" cy="2514600"/>
            <a:chOff x="654050" y="1023938"/>
            <a:chExt cx="2705100" cy="2514600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002E0693-5267-DA46-6AAC-F999498AFB7C}"/>
                </a:ext>
              </a:extLst>
            </p:cNvPr>
            <p:cNvGrpSpPr/>
            <p:nvPr/>
          </p:nvGrpSpPr>
          <p:grpSpPr>
            <a:xfrm>
              <a:off x="654050" y="1023938"/>
              <a:ext cx="2705100" cy="2514600"/>
              <a:chOff x="654050" y="1023938"/>
              <a:chExt cx="2705100" cy="2514600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8CFD5995-AD7E-EBA0-09FC-FE4855BF5FC1}"/>
                  </a:ext>
                </a:extLst>
              </p:cNvPr>
              <p:cNvGrpSpPr/>
              <p:nvPr/>
            </p:nvGrpSpPr>
            <p:grpSpPr>
              <a:xfrm>
                <a:off x="7064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" name="グループ化 1">
                  <a:extLst>
                    <a:ext uri="{FF2B5EF4-FFF2-40B4-BE49-F238E27FC236}">
                      <a16:creationId xmlns:a16="http://schemas.microsoft.com/office/drawing/2014/main" id="{73242CC9-1DD6-5321-1072-77C3E0DF5A0C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96" name="四角形: 上の 2 つの角を丸める 195">
                    <a:extLst>
                      <a:ext uri="{FF2B5EF4-FFF2-40B4-BE49-F238E27FC236}">
                        <a16:creationId xmlns:a16="http://schemas.microsoft.com/office/drawing/2014/main" id="{0A73AB7F-49EF-A4DA-A66B-EF30A1FC32BD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solidFill>
                      <a:srgbClr val="FF99C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四角形: 上の 2 つの角を丸める 207">
                    <a:extLst>
                      <a:ext uri="{FF2B5EF4-FFF2-40B4-BE49-F238E27FC236}">
                        <a16:creationId xmlns:a16="http://schemas.microsoft.com/office/drawing/2014/main" id="{D112F1B1-0647-3975-F9EF-75A0D2D46272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rgbClr val="FFCCFF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720F3C49-911F-CB62-BCFC-9758FDD00EE9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7FEF4B6A-178E-6EEC-7930-05583ADF59A0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48FC7F86-D133-40F4-8F1F-D1C397F81C06}"/>
                  </a:ext>
                </a:extLst>
              </p:cNvPr>
              <p:cNvGrpSpPr/>
              <p:nvPr/>
            </p:nvGrpSpPr>
            <p:grpSpPr>
              <a:xfrm>
                <a:off x="1540621" y="1059485"/>
                <a:ext cx="952298" cy="2027362"/>
                <a:chOff x="1441287" y="1094138"/>
                <a:chExt cx="1150965" cy="2450310"/>
              </a:xfrm>
            </p:grpSpPr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8B8FA6B7-568A-DE4C-286D-CCF4FB5EEABA}"/>
                    </a:ext>
                  </a:extLst>
                </p:cNvPr>
                <p:cNvGrpSpPr/>
                <p:nvPr/>
              </p:nvGrpSpPr>
              <p:grpSpPr>
                <a:xfrm>
                  <a:off x="1447746" y="1152475"/>
                  <a:ext cx="1144506" cy="2391973"/>
                  <a:chOff x="1447746" y="1152475"/>
                  <a:chExt cx="1144506" cy="2391973"/>
                </a:xfrm>
              </p:grpSpPr>
              <p:grpSp>
                <p:nvGrpSpPr>
                  <p:cNvPr id="147" name="グループ化 146">
                    <a:extLst>
                      <a:ext uri="{FF2B5EF4-FFF2-40B4-BE49-F238E27FC236}">
                        <a16:creationId xmlns:a16="http://schemas.microsoft.com/office/drawing/2014/main" id="{789210B8-1476-50A7-3E03-DE99D8902B7E}"/>
                      </a:ext>
                    </a:extLst>
                  </p:cNvPr>
                  <p:cNvGrpSpPr/>
                  <p:nvPr/>
                </p:nvGrpSpPr>
                <p:grpSpPr>
                  <a:xfrm>
                    <a:off x="1447746" y="2236364"/>
                    <a:ext cx="1139046" cy="1308084"/>
                    <a:chOff x="123860" y="2236364"/>
                    <a:chExt cx="1139046" cy="1308084"/>
                  </a:xfrm>
                </p:grpSpPr>
                <p:sp>
                  <p:nvSpPr>
                    <p:cNvPr id="169" name="フリーフォーム: 図形 168">
                      <a:extLst>
                        <a:ext uri="{FF2B5EF4-FFF2-40B4-BE49-F238E27FC236}">
                          <a16:creationId xmlns:a16="http://schemas.microsoft.com/office/drawing/2014/main" id="{5399B59D-230E-23F0-B6E7-4E64BB9D00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637" y="2236364"/>
                      <a:ext cx="529322" cy="640283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43510 w 525992"/>
                        <a:gd name="connsiteY8" fmla="*/ 215324 h 380772"/>
                        <a:gd name="connsiteX9" fmla="*/ 160641 w 525992"/>
                        <a:gd name="connsiteY9" fmla="*/ 0 h 380772"/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11209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43510 w 525992"/>
                        <a:gd name="connsiteY8" fmla="*/ 215324 h 380772"/>
                        <a:gd name="connsiteX9" fmla="*/ 160641 w 525992"/>
                        <a:gd name="connsiteY9" fmla="*/ 0 h 380772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19778 w 525992"/>
                        <a:gd name="connsiteY3" fmla="*/ 240006 h 522674"/>
                        <a:gd name="connsiteX4" fmla="*/ 525992 w 525992"/>
                        <a:gd name="connsiteY4" fmla="*/ 254756 h 522674"/>
                        <a:gd name="connsiteX5" fmla="*/ 270095 w 525992"/>
                        <a:gd name="connsiteY5" fmla="*/ 522674 h 522674"/>
                        <a:gd name="connsiteX6" fmla="*/ 0 w 525992"/>
                        <a:gd name="connsiteY6" fmla="*/ 254756 h 522674"/>
                        <a:gd name="connsiteX7" fmla="*/ 6215 w 525992"/>
                        <a:gd name="connsiteY7" fmla="*/ 240006 h 522674"/>
                        <a:gd name="connsiteX8" fmla="*/ 143510 w 525992"/>
                        <a:gd name="connsiteY8" fmla="*/ 215324 h 522674"/>
                        <a:gd name="connsiteX9" fmla="*/ 160641 w 525992"/>
                        <a:gd name="connsiteY9" fmla="*/ 0 h 522674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19778 w 525992"/>
                        <a:gd name="connsiteY3" fmla="*/ 240006 h 522674"/>
                        <a:gd name="connsiteX4" fmla="*/ 525992 w 525992"/>
                        <a:gd name="connsiteY4" fmla="*/ 254756 h 522674"/>
                        <a:gd name="connsiteX5" fmla="*/ 270095 w 525992"/>
                        <a:gd name="connsiteY5" fmla="*/ 522674 h 522674"/>
                        <a:gd name="connsiteX6" fmla="*/ 0 w 525992"/>
                        <a:gd name="connsiteY6" fmla="*/ 254756 h 522674"/>
                        <a:gd name="connsiteX7" fmla="*/ 143510 w 525992"/>
                        <a:gd name="connsiteY7" fmla="*/ 215324 h 522674"/>
                        <a:gd name="connsiteX8" fmla="*/ 160641 w 525992"/>
                        <a:gd name="connsiteY8" fmla="*/ 0 h 522674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25992 w 525992"/>
                        <a:gd name="connsiteY3" fmla="*/ 254756 h 522674"/>
                        <a:gd name="connsiteX4" fmla="*/ 270095 w 525992"/>
                        <a:gd name="connsiteY4" fmla="*/ 522674 h 522674"/>
                        <a:gd name="connsiteX5" fmla="*/ 0 w 525992"/>
                        <a:gd name="connsiteY5" fmla="*/ 254756 h 522674"/>
                        <a:gd name="connsiteX6" fmla="*/ 143510 w 525992"/>
                        <a:gd name="connsiteY6" fmla="*/ 215324 h 522674"/>
                        <a:gd name="connsiteX7" fmla="*/ 160641 w 525992"/>
                        <a:gd name="connsiteY7" fmla="*/ 0 h 5226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25992" h="522674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11209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15344" y="522674"/>
                            <a:pt x="270095" y="522674"/>
                          </a:cubicBezTo>
                          <a:cubicBezTo>
                            <a:pt x="124846" y="522674"/>
                            <a:pt x="0" y="324353"/>
                            <a:pt x="0" y="254756"/>
                          </a:cubicBezTo>
                          <a:lnTo>
                            <a:pt x="143510" y="215324"/>
                          </a:lnTo>
                          <a:cubicBezTo>
                            <a:pt x="151587" y="135322"/>
                            <a:pt x="152564" y="80002"/>
                            <a:pt x="160641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0" name="フリーフォーム: 図形 169">
                      <a:extLst>
                        <a:ext uri="{FF2B5EF4-FFF2-40B4-BE49-F238E27FC236}">
                          <a16:creationId xmlns:a16="http://schemas.microsoft.com/office/drawing/2014/main" id="{DEC6E85A-4BCC-A6EC-EFEF-430E097C4879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114425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1" name="フリーフォーム: 図形 170">
                      <a:extLst>
                        <a:ext uri="{FF2B5EF4-FFF2-40B4-BE49-F238E27FC236}">
                          <a16:creationId xmlns:a16="http://schemas.microsoft.com/office/drawing/2014/main" id="{28F59DAF-0FF9-DB1C-5BB0-D331D7B375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860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2" name="フリーフォーム: 図形 171">
                      <a:extLst>
                        <a:ext uri="{FF2B5EF4-FFF2-40B4-BE49-F238E27FC236}">
                          <a16:creationId xmlns:a16="http://schemas.microsoft.com/office/drawing/2014/main" id="{8D3028F5-95E5-82B7-D1BB-D000183BDF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804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345788 w 974009"/>
                        <a:gd name="connsiteY1" fmla="*/ 0 h 1017093"/>
                        <a:gd name="connsiteX2" fmla="*/ 488890 w 974009"/>
                        <a:gd name="connsiteY2" fmla="*/ 341486 h 1017093"/>
                        <a:gd name="connsiteX3" fmla="*/ 631992 w 974009"/>
                        <a:gd name="connsiteY3" fmla="*/ 0 h 1017093"/>
                        <a:gd name="connsiteX4" fmla="*/ 722257 w 974009"/>
                        <a:gd name="connsiteY4" fmla="*/ 0 h 1017093"/>
                        <a:gd name="connsiteX5" fmla="*/ 974009 w 974009"/>
                        <a:gd name="connsiteY5" fmla="*/ 251752 h 1017093"/>
                        <a:gd name="connsiteX6" fmla="*/ 974009 w 974009"/>
                        <a:gd name="connsiteY6" fmla="*/ 1017093 h 1017093"/>
                        <a:gd name="connsiteX7" fmla="*/ 0 w 974009"/>
                        <a:gd name="connsiteY7" fmla="*/ 1017093 h 1017093"/>
                        <a:gd name="connsiteX8" fmla="*/ 0 w 974009"/>
                        <a:gd name="connsiteY8" fmla="*/ 251752 h 1017093"/>
                        <a:gd name="connsiteX9" fmla="*/ 251752 w 974009"/>
                        <a:gd name="connsiteY9" fmla="*/ 0 h 1017093"/>
                        <a:gd name="connsiteX0" fmla="*/ 251752 w 974009"/>
                        <a:gd name="connsiteY0" fmla="*/ 0 h 1017093"/>
                        <a:gd name="connsiteX1" fmla="*/ 345788 w 974009"/>
                        <a:gd name="connsiteY1" fmla="*/ 0 h 1017093"/>
                        <a:gd name="connsiteX2" fmla="*/ 491271 w 974009"/>
                        <a:gd name="connsiteY2" fmla="*/ 248617 h 1017093"/>
                        <a:gd name="connsiteX3" fmla="*/ 631992 w 974009"/>
                        <a:gd name="connsiteY3" fmla="*/ 0 h 1017093"/>
                        <a:gd name="connsiteX4" fmla="*/ 722257 w 974009"/>
                        <a:gd name="connsiteY4" fmla="*/ 0 h 1017093"/>
                        <a:gd name="connsiteX5" fmla="*/ 974009 w 974009"/>
                        <a:gd name="connsiteY5" fmla="*/ 251752 h 1017093"/>
                        <a:gd name="connsiteX6" fmla="*/ 974009 w 974009"/>
                        <a:gd name="connsiteY6" fmla="*/ 1017093 h 1017093"/>
                        <a:gd name="connsiteX7" fmla="*/ 0 w 974009"/>
                        <a:gd name="connsiteY7" fmla="*/ 1017093 h 1017093"/>
                        <a:gd name="connsiteX8" fmla="*/ 0 w 974009"/>
                        <a:gd name="connsiteY8" fmla="*/ 251752 h 1017093"/>
                        <a:gd name="connsiteX9" fmla="*/ 251752 w 974009"/>
                        <a:gd name="connsiteY9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345788" y="0"/>
                          </a:lnTo>
                          <a:lnTo>
                            <a:pt x="491271" y="248617"/>
                          </a:lnTo>
                          <a:lnTo>
                            <a:pt x="631992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3" name="正方形/長方形 172">
                      <a:extLst>
                        <a:ext uri="{FF2B5EF4-FFF2-40B4-BE49-F238E27FC236}">
                          <a16:creationId xmlns:a16="http://schemas.microsoft.com/office/drawing/2014/main" id="{551707B9-ACF7-AE1F-550F-1D18EB67AB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3444" y="2772001"/>
                      <a:ext cx="45719" cy="772447"/>
                    </a:xfrm>
                    <a:prstGeom prst="rect">
                      <a:avLst/>
                    </a:prstGeom>
                    <a:solidFill>
                      <a:srgbClr val="FF33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4" name="フリーフォーム: 図形 173">
                      <a:extLst>
                        <a:ext uri="{FF2B5EF4-FFF2-40B4-BE49-F238E27FC236}">
                          <a16:creationId xmlns:a16="http://schemas.microsoft.com/office/drawing/2014/main" id="{E895391B-4C5D-BCFE-0342-D333DE381A01}"/>
                        </a:ext>
                      </a:extLst>
                    </p:cNvPr>
                    <p:cNvSpPr/>
                    <p:nvPr/>
                  </p:nvSpPr>
                  <p:spPr>
                    <a:xfrm rot="10800000" flipV="1">
                      <a:off x="377842" y="2489364"/>
                      <a:ext cx="638952" cy="303842"/>
                    </a:xfrm>
                    <a:custGeom>
                      <a:avLst/>
                      <a:gdLst>
                        <a:gd name="connsiteX0" fmla="*/ 582625 w 638952"/>
                        <a:gd name="connsiteY0" fmla="*/ 0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56327 w 638952"/>
                        <a:gd name="connsiteY4" fmla="*/ 0 h 398788"/>
                        <a:gd name="connsiteX5" fmla="*/ 0 w 638952"/>
                        <a:gd name="connsiteY5" fmla="*/ 52384 h 398788"/>
                        <a:gd name="connsiteX6" fmla="*/ 98164 w 638952"/>
                        <a:gd name="connsiteY6" fmla="*/ 158822 h 398788"/>
                        <a:gd name="connsiteX7" fmla="*/ 193841 w 638952"/>
                        <a:gd name="connsiteY7" fmla="*/ 182900 h 398788"/>
                        <a:gd name="connsiteX8" fmla="*/ 176526 w 638952"/>
                        <a:gd name="connsiteY8" fmla="*/ 243789 h 398788"/>
                        <a:gd name="connsiteX9" fmla="*/ 319476 w 638952"/>
                        <a:gd name="connsiteY9" fmla="*/ 398788 h 398788"/>
                        <a:gd name="connsiteX10" fmla="*/ 459002 w 638952"/>
                        <a:gd name="connsiteY10" fmla="*/ 247502 h 398788"/>
                        <a:gd name="connsiteX11" fmla="*/ 440631 w 638952"/>
                        <a:gd name="connsiteY11" fmla="*/ 182900 h 398788"/>
                        <a:gd name="connsiteX12" fmla="*/ 542143 w 638952"/>
                        <a:gd name="connsiteY12" fmla="*/ 157353 h 398788"/>
                        <a:gd name="connsiteX13" fmla="*/ 638952 w 638952"/>
                        <a:gd name="connsiteY13" fmla="*/ 52384 h 398788"/>
                        <a:gd name="connsiteX0" fmla="*/ 638952 w 638952"/>
                        <a:gd name="connsiteY0" fmla="*/ 52384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56327 w 638952"/>
                        <a:gd name="connsiteY4" fmla="*/ 0 h 398788"/>
                        <a:gd name="connsiteX5" fmla="*/ 0 w 638952"/>
                        <a:gd name="connsiteY5" fmla="*/ 52384 h 398788"/>
                        <a:gd name="connsiteX6" fmla="*/ 98164 w 638952"/>
                        <a:gd name="connsiteY6" fmla="*/ 158822 h 398788"/>
                        <a:gd name="connsiteX7" fmla="*/ 193841 w 638952"/>
                        <a:gd name="connsiteY7" fmla="*/ 182900 h 398788"/>
                        <a:gd name="connsiteX8" fmla="*/ 176526 w 638952"/>
                        <a:gd name="connsiteY8" fmla="*/ 243789 h 398788"/>
                        <a:gd name="connsiteX9" fmla="*/ 319476 w 638952"/>
                        <a:gd name="connsiteY9" fmla="*/ 398788 h 398788"/>
                        <a:gd name="connsiteX10" fmla="*/ 459002 w 638952"/>
                        <a:gd name="connsiteY10" fmla="*/ 247502 h 398788"/>
                        <a:gd name="connsiteX11" fmla="*/ 440631 w 638952"/>
                        <a:gd name="connsiteY11" fmla="*/ 182900 h 398788"/>
                        <a:gd name="connsiteX12" fmla="*/ 542143 w 638952"/>
                        <a:gd name="connsiteY12" fmla="*/ 157353 h 398788"/>
                        <a:gd name="connsiteX13" fmla="*/ 638952 w 638952"/>
                        <a:gd name="connsiteY13" fmla="*/ 52384 h 398788"/>
                        <a:gd name="connsiteX0" fmla="*/ 638952 w 638952"/>
                        <a:gd name="connsiteY0" fmla="*/ 52384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0 w 638952"/>
                        <a:gd name="connsiteY4" fmla="*/ 52384 h 398788"/>
                        <a:gd name="connsiteX5" fmla="*/ 98164 w 638952"/>
                        <a:gd name="connsiteY5" fmla="*/ 158822 h 398788"/>
                        <a:gd name="connsiteX6" fmla="*/ 193841 w 638952"/>
                        <a:gd name="connsiteY6" fmla="*/ 182900 h 398788"/>
                        <a:gd name="connsiteX7" fmla="*/ 176526 w 638952"/>
                        <a:gd name="connsiteY7" fmla="*/ 243789 h 398788"/>
                        <a:gd name="connsiteX8" fmla="*/ 319476 w 638952"/>
                        <a:gd name="connsiteY8" fmla="*/ 398788 h 398788"/>
                        <a:gd name="connsiteX9" fmla="*/ 459002 w 638952"/>
                        <a:gd name="connsiteY9" fmla="*/ 247502 h 398788"/>
                        <a:gd name="connsiteX10" fmla="*/ 440631 w 638952"/>
                        <a:gd name="connsiteY10" fmla="*/ 182900 h 398788"/>
                        <a:gd name="connsiteX11" fmla="*/ 542143 w 638952"/>
                        <a:gd name="connsiteY11" fmla="*/ 157353 h 398788"/>
                        <a:gd name="connsiteX12" fmla="*/ 638952 w 638952"/>
                        <a:gd name="connsiteY12" fmla="*/ 52384 h 3987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638952" h="398788">
                          <a:moveTo>
                            <a:pt x="638952" y="52384"/>
                          </a:moveTo>
                          <a:lnTo>
                            <a:pt x="460772" y="0"/>
                          </a:lnTo>
                          <a:lnTo>
                            <a:pt x="320100" y="365560"/>
                          </a:lnTo>
                          <a:lnTo>
                            <a:pt x="179428" y="0"/>
                          </a:lnTo>
                          <a:lnTo>
                            <a:pt x="0" y="52384"/>
                          </a:lnTo>
                          <a:lnTo>
                            <a:pt x="98164" y="158822"/>
                          </a:lnTo>
                          <a:lnTo>
                            <a:pt x="193841" y="182900"/>
                          </a:lnTo>
                          <a:lnTo>
                            <a:pt x="176526" y="243789"/>
                          </a:lnTo>
                          <a:lnTo>
                            <a:pt x="319476" y="398788"/>
                          </a:lnTo>
                          <a:lnTo>
                            <a:pt x="459002" y="247502"/>
                          </a:lnTo>
                          <a:lnTo>
                            <a:pt x="440631" y="182900"/>
                          </a:lnTo>
                          <a:lnTo>
                            <a:pt x="542143" y="157353"/>
                          </a:lnTo>
                          <a:lnTo>
                            <a:pt x="638952" y="52384"/>
                          </a:lnTo>
                          <a:close/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48" name="グループ化 147">
                    <a:extLst>
                      <a:ext uri="{FF2B5EF4-FFF2-40B4-BE49-F238E27FC236}">
                        <a16:creationId xmlns:a16="http://schemas.microsoft.com/office/drawing/2014/main" id="{0BF1A5CA-9794-2AD9-2F37-11C359C89886}"/>
                      </a:ext>
                    </a:extLst>
                  </p:cNvPr>
                  <p:cNvGrpSpPr/>
                  <p:nvPr/>
                </p:nvGrpSpPr>
                <p:grpSpPr>
                  <a:xfrm>
                    <a:off x="1453762" y="1152475"/>
                    <a:ext cx="1138490" cy="1298916"/>
                    <a:chOff x="1461845" y="1152475"/>
                    <a:chExt cx="1138490" cy="1298916"/>
                  </a:xfrm>
                </p:grpSpPr>
                <p:sp>
                  <p:nvSpPr>
                    <p:cNvPr id="149" name="月 148">
                      <a:extLst>
                        <a:ext uri="{FF2B5EF4-FFF2-40B4-BE49-F238E27FC236}">
                          <a16:creationId xmlns:a16="http://schemas.microsoft.com/office/drawing/2014/main" id="{312B9712-E7C1-4A09-4DC4-B176A9767140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396682" y="1929178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0" name="月 149">
                      <a:extLst>
                        <a:ext uri="{FF2B5EF4-FFF2-40B4-BE49-F238E27FC236}">
                          <a16:creationId xmlns:a16="http://schemas.microsoft.com/office/drawing/2014/main" id="{D4C3A585-9F22-6E88-2D2D-0B3578D128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2871" y="1929178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1" name="フリーフォーム: 図形 150">
                      <a:extLst>
                        <a:ext uri="{FF2B5EF4-FFF2-40B4-BE49-F238E27FC236}">
                          <a16:creationId xmlns:a16="http://schemas.microsoft.com/office/drawing/2014/main" id="{1E713C5D-911A-E703-04AF-E6646D105A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69680" y="1152475"/>
                      <a:ext cx="1117919" cy="980595"/>
                    </a:xfrm>
                    <a:custGeom>
                      <a:avLst/>
                      <a:gdLst>
                        <a:gd name="connsiteX0" fmla="*/ 564194 w 1117919"/>
                        <a:gd name="connsiteY0" fmla="*/ 0 h 980595"/>
                        <a:gd name="connsiteX1" fmla="*/ 875248 w 1117919"/>
                        <a:gd name="connsiteY1" fmla="*/ 128843 h 980595"/>
                        <a:gd name="connsiteX2" fmla="*/ 906088 w 1117919"/>
                        <a:gd name="connsiteY2" fmla="*/ 166221 h 980595"/>
                        <a:gd name="connsiteX3" fmla="*/ 923972 w 1117919"/>
                        <a:gd name="connsiteY3" fmla="*/ 175929 h 980595"/>
                        <a:gd name="connsiteX4" fmla="*/ 1117919 w 1117919"/>
                        <a:gd name="connsiteY4" fmla="*/ 540698 h 980595"/>
                        <a:gd name="connsiteX5" fmla="*/ 678022 w 1117919"/>
                        <a:gd name="connsiteY5" fmla="*/ 980595 h 980595"/>
                        <a:gd name="connsiteX6" fmla="*/ 589368 w 1117919"/>
                        <a:gd name="connsiteY6" fmla="*/ 971658 h 980595"/>
                        <a:gd name="connsiteX7" fmla="*/ 558960 w 1117919"/>
                        <a:gd name="connsiteY7" fmla="*/ 962219 h 980595"/>
                        <a:gd name="connsiteX8" fmla="*/ 528552 w 1117919"/>
                        <a:gd name="connsiteY8" fmla="*/ 971658 h 980595"/>
                        <a:gd name="connsiteX9" fmla="*/ 439897 w 1117919"/>
                        <a:gd name="connsiteY9" fmla="*/ 980595 h 980595"/>
                        <a:gd name="connsiteX10" fmla="*/ 0 w 1117919"/>
                        <a:gd name="connsiteY10" fmla="*/ 540698 h 980595"/>
                        <a:gd name="connsiteX11" fmla="*/ 193947 w 1117919"/>
                        <a:gd name="connsiteY11" fmla="*/ 175929 h 980595"/>
                        <a:gd name="connsiteX12" fmla="*/ 230791 w 1117919"/>
                        <a:gd name="connsiteY12" fmla="*/ 155930 h 980595"/>
                        <a:gd name="connsiteX13" fmla="*/ 253140 w 1117919"/>
                        <a:gd name="connsiteY13" fmla="*/ 128843 h 980595"/>
                        <a:gd name="connsiteX14" fmla="*/ 564194 w 1117919"/>
                        <a:gd name="connsiteY14" fmla="*/ 0 h 9805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117919" h="980595">
                          <a:moveTo>
                            <a:pt x="564194" y="0"/>
                          </a:moveTo>
                          <a:cubicBezTo>
                            <a:pt x="685668" y="0"/>
                            <a:pt x="795642" y="49237"/>
                            <a:pt x="875248" y="128843"/>
                          </a:cubicBezTo>
                          <a:lnTo>
                            <a:pt x="906088" y="166221"/>
                          </a:lnTo>
                          <a:lnTo>
                            <a:pt x="923972" y="175929"/>
                          </a:lnTo>
                          <a:cubicBezTo>
                            <a:pt x="1040986" y="254981"/>
                            <a:pt x="1117919" y="388856"/>
                            <a:pt x="1117919" y="540698"/>
                          </a:cubicBezTo>
                          <a:cubicBezTo>
                            <a:pt x="1117919" y="783646"/>
                            <a:pt x="920970" y="980595"/>
                            <a:pt x="678022" y="980595"/>
                          </a:cubicBezTo>
                          <a:cubicBezTo>
                            <a:pt x="647654" y="980595"/>
                            <a:pt x="618004" y="977518"/>
                            <a:pt x="589368" y="971658"/>
                          </a:cubicBezTo>
                          <a:lnTo>
                            <a:pt x="558960" y="962219"/>
                          </a:lnTo>
                          <a:lnTo>
                            <a:pt x="528552" y="971658"/>
                          </a:lnTo>
                          <a:cubicBezTo>
                            <a:pt x="499915" y="977518"/>
                            <a:pt x="470266" y="980595"/>
                            <a:pt x="439897" y="980595"/>
                          </a:cubicBezTo>
                          <a:cubicBezTo>
                            <a:pt x="196949" y="980595"/>
                            <a:pt x="0" y="783646"/>
                            <a:pt x="0" y="540698"/>
                          </a:cubicBezTo>
                          <a:cubicBezTo>
                            <a:pt x="0" y="388856"/>
                            <a:pt x="76933" y="254981"/>
                            <a:pt x="193947" y="175929"/>
                          </a:cubicBezTo>
                          <a:lnTo>
                            <a:pt x="230791" y="155930"/>
                          </a:lnTo>
                          <a:lnTo>
                            <a:pt x="253140" y="128843"/>
                          </a:lnTo>
                          <a:cubicBezTo>
                            <a:pt x="332746" y="49237"/>
                            <a:pt x="442720" y="0"/>
                            <a:pt x="564194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52" name="グループ化 151">
                      <a:extLst>
                        <a:ext uri="{FF2B5EF4-FFF2-40B4-BE49-F238E27FC236}">
                          <a16:creationId xmlns:a16="http://schemas.microsoft.com/office/drawing/2014/main" id="{59BC54F7-EB0F-3EDA-2F32-284EE0E78E5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61845" y="1324951"/>
                      <a:ext cx="1138490" cy="1074143"/>
                      <a:chOff x="4049500" y="3943264"/>
                      <a:chExt cx="834570" cy="787400"/>
                    </a:xfrm>
                  </p:grpSpPr>
                  <p:grpSp>
                    <p:nvGrpSpPr>
                      <p:cNvPr id="156" name="グループ化 155">
                        <a:extLst>
                          <a:ext uri="{FF2B5EF4-FFF2-40B4-BE49-F238E27FC236}">
                            <a16:creationId xmlns:a16="http://schemas.microsoft.com/office/drawing/2014/main" id="{25D4DDDC-1B3A-6E2A-2937-16D6AA8D6AA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49500" y="3943264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62" name="グループ化 161">
                          <a:extLst>
                            <a:ext uri="{FF2B5EF4-FFF2-40B4-BE49-F238E27FC236}">
                              <a16:creationId xmlns:a16="http://schemas.microsoft.com/office/drawing/2014/main" id="{EF7964ED-4A39-D7CF-9CC4-262D2551DB6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67" name="円/楕円 177">
                            <a:extLst>
                              <a:ext uri="{FF2B5EF4-FFF2-40B4-BE49-F238E27FC236}">
                                <a16:creationId xmlns:a16="http://schemas.microsoft.com/office/drawing/2014/main" id="{F286A540-52FA-73AF-51E8-98FEFDA6BE2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68" name="円/楕円 178">
                            <a:extLst>
                              <a:ext uri="{FF2B5EF4-FFF2-40B4-BE49-F238E27FC236}">
                                <a16:creationId xmlns:a16="http://schemas.microsoft.com/office/drawing/2014/main" id="{D0CE2CE8-98F9-B8C4-2A99-54C6BE810DD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63" name="グループ化 162">
                          <a:extLst>
                            <a:ext uri="{FF2B5EF4-FFF2-40B4-BE49-F238E27FC236}">
                              <a16:creationId xmlns:a16="http://schemas.microsoft.com/office/drawing/2014/main" id="{19854CAA-6C0A-9506-B997-7E9AFDAF400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65" name="円/楕円 175">
                            <a:extLst>
                              <a:ext uri="{FF2B5EF4-FFF2-40B4-BE49-F238E27FC236}">
                                <a16:creationId xmlns:a16="http://schemas.microsoft.com/office/drawing/2014/main" id="{7A387CD4-6E0D-F648-2677-228CC4E8D76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66" name="円/楕円 176">
                            <a:extLst>
                              <a:ext uri="{FF2B5EF4-FFF2-40B4-BE49-F238E27FC236}">
                                <a16:creationId xmlns:a16="http://schemas.microsoft.com/office/drawing/2014/main" id="{4B66055B-8815-F3B4-3D0C-7913C96ACBD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164" name="円/楕円 174">
                          <a:extLst>
                            <a:ext uri="{FF2B5EF4-FFF2-40B4-BE49-F238E27FC236}">
                              <a16:creationId xmlns:a16="http://schemas.microsoft.com/office/drawing/2014/main" id="{2E502B82-9094-5933-0807-412FA08F442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89402" y="2017486"/>
                          <a:ext cx="955820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57" name="円/楕円 27">
                        <a:extLst>
                          <a:ext uri="{FF2B5EF4-FFF2-40B4-BE49-F238E27FC236}">
                            <a16:creationId xmlns:a16="http://schemas.microsoft.com/office/drawing/2014/main" id="{AB78D8F9-3476-108C-0D95-2072685F46D5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1830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8" name="円/楕円 27">
                        <a:extLst>
                          <a:ext uri="{FF2B5EF4-FFF2-40B4-BE49-F238E27FC236}">
                            <a16:creationId xmlns:a16="http://schemas.microsoft.com/office/drawing/2014/main" id="{B1C4531E-043C-9B53-F863-BA0B4CFCA793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5894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9" name="正方形/長方形 67">
                        <a:extLst>
                          <a:ext uri="{FF2B5EF4-FFF2-40B4-BE49-F238E27FC236}">
                            <a16:creationId xmlns:a16="http://schemas.microsoft.com/office/drawing/2014/main" id="{A2A6CDA9-46F4-A255-2710-86BA046189C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37514" y="4542354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0" name="円/楕円 27">
                        <a:extLst>
                          <a:ext uri="{FF2B5EF4-FFF2-40B4-BE49-F238E27FC236}">
                            <a16:creationId xmlns:a16="http://schemas.microsoft.com/office/drawing/2014/main" id="{9F6530A9-A198-6154-BADE-AFEF6D5ECCE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3090" y="4312514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1" name="円/楕円 27">
                        <a:extLst>
                          <a:ext uri="{FF2B5EF4-FFF2-40B4-BE49-F238E27FC236}">
                            <a16:creationId xmlns:a16="http://schemas.microsoft.com/office/drawing/2014/main" id="{74DC9E7D-98BF-62D6-8286-031EEF02B6B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89490" y="431251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5" name="フリーフォーム: 図形 154">
                      <a:extLst>
                        <a:ext uri="{FF2B5EF4-FFF2-40B4-BE49-F238E27FC236}">
                          <a16:creationId xmlns:a16="http://schemas.microsoft.com/office/drawing/2014/main" id="{BEE7CC67-2991-58D2-1E00-6BE4025723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29500" y="2250544"/>
                      <a:ext cx="201786" cy="33706"/>
                    </a:xfrm>
                    <a:custGeom>
                      <a:avLst/>
                      <a:gdLst>
                        <a:gd name="connsiteX0" fmla="*/ 164771 w 329542"/>
                        <a:gd name="connsiteY0" fmla="*/ 0 h 42863"/>
                        <a:gd name="connsiteX1" fmla="*/ 327104 w 329542"/>
                        <a:gd name="connsiteY1" fmla="*/ 9575 h 42863"/>
                        <a:gd name="connsiteX2" fmla="*/ 329542 w 329542"/>
                        <a:gd name="connsiteY2" fmla="*/ 10414 h 42863"/>
                        <a:gd name="connsiteX3" fmla="*/ 281641 w 329542"/>
                        <a:gd name="connsiteY3" fmla="*/ 33288 h 42863"/>
                        <a:gd name="connsiteX4" fmla="*/ 164771 w 329542"/>
                        <a:gd name="connsiteY4" fmla="*/ 42863 h 42863"/>
                        <a:gd name="connsiteX5" fmla="*/ 47901 w 329542"/>
                        <a:gd name="connsiteY5" fmla="*/ 33288 h 42863"/>
                        <a:gd name="connsiteX6" fmla="*/ 0 w 329542"/>
                        <a:gd name="connsiteY6" fmla="*/ 10414 h 42863"/>
                        <a:gd name="connsiteX7" fmla="*/ 2438 w 329542"/>
                        <a:gd name="connsiteY7" fmla="*/ 9575 h 42863"/>
                        <a:gd name="connsiteX8" fmla="*/ 164771 w 329542"/>
                        <a:gd name="connsiteY8" fmla="*/ 0 h 42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29542" h="42863">
                          <a:moveTo>
                            <a:pt x="164771" y="0"/>
                          </a:moveTo>
                          <a:cubicBezTo>
                            <a:pt x="228166" y="0"/>
                            <a:pt x="285559" y="3659"/>
                            <a:pt x="327104" y="9575"/>
                          </a:cubicBezTo>
                          <a:lnTo>
                            <a:pt x="329542" y="10414"/>
                          </a:lnTo>
                          <a:lnTo>
                            <a:pt x="281641" y="33288"/>
                          </a:lnTo>
                          <a:cubicBezTo>
                            <a:pt x="251731" y="39204"/>
                            <a:pt x="210412" y="42863"/>
                            <a:pt x="164771" y="42863"/>
                          </a:cubicBezTo>
                          <a:cubicBezTo>
                            <a:pt x="119131" y="42863"/>
                            <a:pt x="77811" y="39204"/>
                            <a:pt x="47901" y="33288"/>
                          </a:cubicBezTo>
                          <a:lnTo>
                            <a:pt x="0" y="10414"/>
                          </a:lnTo>
                          <a:lnTo>
                            <a:pt x="2438" y="9575"/>
                          </a:lnTo>
                          <a:cubicBezTo>
                            <a:pt x="43983" y="3659"/>
                            <a:pt x="101376" y="0"/>
                            <a:pt x="164771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F30AA2CB-86EA-2447-AEA2-59C193CCED3F}"/>
                    </a:ext>
                  </a:extLst>
                </p:cNvPr>
                <p:cNvGrpSpPr/>
                <p:nvPr/>
              </p:nvGrpSpPr>
              <p:grpSpPr>
                <a:xfrm>
                  <a:off x="1441287" y="1094138"/>
                  <a:ext cx="1149514" cy="678459"/>
                  <a:chOff x="1441287" y="1094138"/>
                  <a:chExt cx="1149514" cy="678459"/>
                </a:xfrm>
              </p:grpSpPr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59BF95C6-1997-AC3C-CD39-C34D092571D6}"/>
                      </a:ext>
                    </a:extLst>
                  </p:cNvPr>
                  <p:cNvSpPr/>
                  <p:nvPr/>
                </p:nvSpPr>
                <p:spPr>
                  <a:xfrm>
                    <a:off x="1441287" y="1094138"/>
                    <a:ext cx="1149514" cy="678459"/>
                  </a:xfrm>
                  <a:custGeom>
                    <a:avLst/>
                    <a:gdLst>
                      <a:gd name="connsiteX0" fmla="*/ 535672 w 1183263"/>
                      <a:gd name="connsiteY0" fmla="*/ 0 h 678459"/>
                      <a:gd name="connsiteX1" fmla="*/ 591632 w 1183263"/>
                      <a:gd name="connsiteY1" fmla="*/ 5318 h 678459"/>
                      <a:gd name="connsiteX2" fmla="*/ 647591 w 1183263"/>
                      <a:gd name="connsiteY2" fmla="*/ 0 h 678459"/>
                      <a:gd name="connsiteX3" fmla="*/ 1183263 w 1183263"/>
                      <a:gd name="connsiteY3" fmla="*/ 504931 h 678459"/>
                      <a:gd name="connsiteX4" fmla="*/ 1172380 w 1183263"/>
                      <a:gd name="connsiteY4" fmla="*/ 606692 h 678459"/>
                      <a:gd name="connsiteX5" fmla="*/ 1168681 w 1183263"/>
                      <a:gd name="connsiteY5" fmla="*/ 617927 h 678459"/>
                      <a:gd name="connsiteX6" fmla="*/ 1136940 w 1183263"/>
                      <a:gd name="connsiteY6" fmla="*/ 522765 h 678459"/>
                      <a:gd name="connsiteX7" fmla="*/ 605507 w 1183263"/>
                      <a:gd name="connsiteY7" fmla="*/ 194935 h 678459"/>
                      <a:gd name="connsiteX8" fmla="*/ 40468 w 1183263"/>
                      <a:gd name="connsiteY8" fmla="*/ 623521 h 678459"/>
                      <a:gd name="connsiteX9" fmla="*/ 34517 w 1183263"/>
                      <a:gd name="connsiteY9" fmla="*/ 678459 h 678459"/>
                      <a:gd name="connsiteX10" fmla="*/ 10883 w 1183263"/>
                      <a:gd name="connsiteY10" fmla="*/ 606692 h 678459"/>
                      <a:gd name="connsiteX11" fmla="*/ 0 w 1183263"/>
                      <a:gd name="connsiteY11" fmla="*/ 504931 h 678459"/>
                      <a:gd name="connsiteX12" fmla="*/ 535672 w 1183263"/>
                      <a:gd name="connsiteY12" fmla="*/ 0 h 678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83263" h="678459">
                        <a:moveTo>
                          <a:pt x="535672" y="0"/>
                        </a:moveTo>
                        <a:lnTo>
                          <a:pt x="591632" y="5318"/>
                        </a:lnTo>
                        <a:lnTo>
                          <a:pt x="647591" y="0"/>
                        </a:lnTo>
                        <a:cubicBezTo>
                          <a:pt x="943434" y="0"/>
                          <a:pt x="1183263" y="226065"/>
                          <a:pt x="1183263" y="504931"/>
                        </a:cubicBezTo>
                        <a:cubicBezTo>
                          <a:pt x="1183263" y="539789"/>
                          <a:pt x="1179516" y="573823"/>
                          <a:pt x="1172380" y="606692"/>
                        </a:cubicBezTo>
                        <a:lnTo>
                          <a:pt x="1168681" y="617927"/>
                        </a:lnTo>
                        <a:lnTo>
                          <a:pt x="1136940" y="522765"/>
                        </a:lnTo>
                        <a:cubicBezTo>
                          <a:pt x="1049383" y="330113"/>
                          <a:pt x="844408" y="194935"/>
                          <a:pt x="605507" y="194935"/>
                        </a:cubicBezTo>
                        <a:cubicBezTo>
                          <a:pt x="326790" y="194935"/>
                          <a:pt x="94248" y="378928"/>
                          <a:pt x="40468" y="623521"/>
                        </a:cubicBezTo>
                        <a:lnTo>
                          <a:pt x="34517" y="678459"/>
                        </a:lnTo>
                        <a:lnTo>
                          <a:pt x="10883" y="606692"/>
                        </a:lnTo>
                        <a:cubicBezTo>
                          <a:pt x="3747" y="573823"/>
                          <a:pt x="0" y="539789"/>
                          <a:pt x="0" y="504931"/>
                        </a:cubicBezTo>
                        <a:cubicBezTo>
                          <a:pt x="0" y="226065"/>
                          <a:pt x="239829" y="0"/>
                          <a:pt x="53567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5" name="月 144">
                    <a:extLst>
                      <a:ext uri="{FF2B5EF4-FFF2-40B4-BE49-F238E27FC236}">
                        <a16:creationId xmlns:a16="http://schemas.microsoft.com/office/drawing/2014/main" id="{303B8AB5-D01C-1B20-304D-C25335D9577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26214" y="812765"/>
                    <a:ext cx="179660" cy="844712"/>
                  </a:xfrm>
                  <a:prstGeom prst="moon">
                    <a:avLst>
                      <a:gd name="adj" fmla="val 14161"/>
                    </a:avLst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月 145">
                    <a:extLst>
                      <a:ext uri="{FF2B5EF4-FFF2-40B4-BE49-F238E27FC236}">
                        <a16:creationId xmlns:a16="http://schemas.microsoft.com/office/drawing/2014/main" id="{91F6A030-16F2-F3E7-00AD-46CBA504E6D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853341" y="860982"/>
                    <a:ext cx="325406" cy="1025688"/>
                  </a:xfrm>
                  <a:prstGeom prst="moon">
                    <a:avLst>
                      <a:gd name="adj" fmla="val 8102"/>
                    </a:avLst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0E8A022A-59F7-492A-420A-CEB6689E663A}"/>
                  </a:ext>
                </a:extLst>
              </p:cNvPr>
              <p:cNvGrpSpPr/>
              <p:nvPr/>
            </p:nvGrpSpPr>
            <p:grpSpPr>
              <a:xfrm>
                <a:off x="654050" y="2323355"/>
                <a:ext cx="2705100" cy="1215183"/>
                <a:chOff x="654050" y="2323355"/>
                <a:chExt cx="2705100" cy="1215183"/>
              </a:xfrm>
            </p:grpSpPr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D02A5C37-5491-E481-B48F-D2CAAA6A2D4E}"/>
                    </a:ext>
                  </a:extLst>
                </p:cNvPr>
                <p:cNvGrpSpPr/>
                <p:nvPr/>
              </p:nvGrpSpPr>
              <p:grpSpPr>
                <a:xfrm>
                  <a:off x="6540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17DAE351-42A7-40DE-ACC7-D755A248A142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四角形: 上の 2 つの角を丸める 181">
                    <a:extLst>
                      <a:ext uri="{FF2B5EF4-FFF2-40B4-BE49-F238E27FC236}">
                        <a16:creationId xmlns:a16="http://schemas.microsoft.com/office/drawing/2014/main" id="{8BBB3048-0734-B802-A9EE-EE2327043BA0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9050">
                    <a:solidFill>
                      <a:srgbClr val="FF99C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7" name="四角形: 上の 2 つの角を丸める 181">
                  <a:extLst>
                    <a:ext uri="{FF2B5EF4-FFF2-40B4-BE49-F238E27FC236}">
                      <a16:creationId xmlns:a16="http://schemas.microsoft.com/office/drawing/2014/main" id="{F6F3447E-C13C-EFA5-433A-5A39DED22134}"/>
                    </a:ext>
                  </a:extLst>
                </p:cNvPr>
                <p:cNvSpPr/>
                <p:nvPr/>
              </p:nvSpPr>
              <p:spPr>
                <a:xfrm>
                  <a:off x="6540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4682DA39-12DC-0F3D-723D-4B68D99B69C1}"/>
                </a:ext>
              </a:extLst>
            </p:cNvPr>
            <p:cNvGrpSpPr/>
            <p:nvPr/>
          </p:nvGrpSpPr>
          <p:grpSpPr>
            <a:xfrm>
              <a:off x="1357522" y="2263920"/>
              <a:ext cx="221455" cy="172195"/>
              <a:chOff x="1314450" y="2280493"/>
              <a:chExt cx="212372" cy="182066"/>
            </a:xfrm>
          </p:grpSpPr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D7710353-D96D-EFD7-50A4-B627DD0A92A8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E90240EF-5D32-0E26-8352-A623FCCCD019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AB52F653-96E0-ECDC-9C07-FFE076628E4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91E9EB9C-B537-7880-9BE0-2E325CDD27FA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C79D82A2-86B0-8993-81A5-3F013196BC57}"/>
                </a:ext>
              </a:extLst>
            </p:cNvPr>
            <p:cNvGrpSpPr/>
            <p:nvPr/>
          </p:nvGrpSpPr>
          <p:grpSpPr>
            <a:xfrm flipH="1">
              <a:off x="2450086" y="2263920"/>
              <a:ext cx="221455" cy="172195"/>
              <a:chOff x="1314450" y="2280493"/>
              <a:chExt cx="212372" cy="182066"/>
            </a:xfrm>
          </p:grpSpPr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2372B0EB-FB8A-C966-D1B4-8E62E65D9340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53B4B26E-50B0-6C21-2D91-1C1AD6E93E63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3D06A11D-B7C8-8AA7-7414-EA98CBEE16C5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B814DD3F-E3EB-3487-973B-F62B5DE96E63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68D8397B-D936-FC84-8E51-64CE14E70D0D}"/>
                </a:ext>
              </a:extLst>
            </p:cNvPr>
            <p:cNvSpPr/>
            <p:nvPr/>
          </p:nvSpPr>
          <p:spPr>
            <a:xfrm rot="16200000">
              <a:off x="1998494" y="1932316"/>
              <a:ext cx="45720" cy="176870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2C5ED64D-4207-AD3D-F0B2-15EDC665B6E2}"/>
                </a:ext>
              </a:extLst>
            </p:cNvPr>
            <p:cNvGrpSpPr/>
            <p:nvPr/>
          </p:nvGrpSpPr>
          <p:grpSpPr>
            <a:xfrm>
              <a:off x="2420181" y="1669257"/>
              <a:ext cx="209174" cy="164373"/>
              <a:chOff x="2418911" y="4598195"/>
              <a:chExt cx="209174" cy="164373"/>
            </a:xfrm>
          </p:grpSpPr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FCC22B36-3D8A-C6C7-524E-745131A3C054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0C728F05-C438-FA15-67F6-94EBC1956054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9576837E-84D9-9A0C-580A-A5AE52F845A9}"/>
                </a:ext>
              </a:extLst>
            </p:cNvPr>
            <p:cNvGrpSpPr/>
            <p:nvPr/>
          </p:nvGrpSpPr>
          <p:grpSpPr>
            <a:xfrm flipH="1">
              <a:off x="1410531" y="1669257"/>
              <a:ext cx="209174" cy="164373"/>
              <a:chOff x="2418911" y="4598195"/>
              <a:chExt cx="209174" cy="164373"/>
            </a:xfrm>
          </p:grpSpPr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05180558-BC2B-23EB-A6F5-2ADBB86DC579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611B6D20-01FD-6FF4-A495-9E381C9DD759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B07C5F5D-55BC-8AF6-4D9D-55D220B5546B}"/>
                </a:ext>
              </a:extLst>
            </p:cNvPr>
            <p:cNvGrpSpPr/>
            <p:nvPr/>
          </p:nvGrpSpPr>
          <p:grpSpPr>
            <a:xfrm>
              <a:off x="1610906" y="1471740"/>
              <a:ext cx="830670" cy="385508"/>
              <a:chOff x="4256772" y="4606920"/>
              <a:chExt cx="2470977" cy="1146767"/>
            </a:xfrm>
          </p:grpSpPr>
          <p:sp>
            <p:nvSpPr>
              <p:cNvPr id="386" name="四角形: 上の 2 つの角を丸める 385">
                <a:extLst>
                  <a:ext uri="{FF2B5EF4-FFF2-40B4-BE49-F238E27FC236}">
                    <a16:creationId xmlns:a16="http://schemas.microsoft.com/office/drawing/2014/main" id="{BC99DB80-D6BF-9EE8-591E-BAA4F728ACED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四角形: 上の 2 つの角を丸める 386">
                <a:extLst>
                  <a:ext uri="{FF2B5EF4-FFF2-40B4-BE49-F238E27FC236}">
                    <a16:creationId xmlns:a16="http://schemas.microsoft.com/office/drawing/2014/main" id="{B16CE979-4594-A541-0F80-95F792EA2854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1EA03E3C-F01A-B277-78DB-FFCC50490278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BE1F7200-9E37-8589-FDA5-DFAFE8141F04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039C9E6D-FF73-CEFC-DD39-59A91686B980}"/>
                </a:ext>
              </a:extLst>
            </p:cNvPr>
            <p:cNvGrpSpPr/>
            <p:nvPr/>
          </p:nvGrpSpPr>
          <p:grpSpPr>
            <a:xfrm rot="21063213">
              <a:off x="2500894" y="1042685"/>
              <a:ext cx="778065" cy="278068"/>
              <a:chOff x="1827172" y="4505865"/>
              <a:chExt cx="711475" cy="181648"/>
            </a:xfrm>
          </p:grpSpPr>
          <p:sp>
            <p:nvSpPr>
              <p:cNvPr id="421" name="テキスト ボックス 420">
                <a:extLst>
                  <a:ext uri="{FF2B5EF4-FFF2-40B4-BE49-F238E27FC236}">
                    <a16:creationId xmlns:a16="http://schemas.microsoft.com/office/drawing/2014/main" id="{A599DA7D-7777-F280-C95D-86E140602746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22" name="テキスト ボックス 421">
                <a:extLst>
                  <a:ext uri="{FF2B5EF4-FFF2-40B4-BE49-F238E27FC236}">
                    <a16:creationId xmlns:a16="http://schemas.microsoft.com/office/drawing/2014/main" id="{70CBC3AB-EA0D-2399-DA70-F5485F87C89B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39" name="グループ化 438">
            <a:extLst>
              <a:ext uri="{FF2B5EF4-FFF2-40B4-BE49-F238E27FC236}">
                <a16:creationId xmlns:a16="http://schemas.microsoft.com/office/drawing/2014/main" id="{BBF80EE6-5EA7-FEC2-E4D1-B3E6AC4F6073}"/>
              </a:ext>
            </a:extLst>
          </p:cNvPr>
          <p:cNvGrpSpPr/>
          <p:nvPr/>
        </p:nvGrpSpPr>
        <p:grpSpPr>
          <a:xfrm>
            <a:off x="3613150" y="3900184"/>
            <a:ext cx="2705100" cy="2546654"/>
            <a:chOff x="3613150" y="3900184"/>
            <a:chExt cx="2705100" cy="2546654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40A34B9A-D629-6B13-1899-58C9CB2839B7}"/>
                </a:ext>
              </a:extLst>
            </p:cNvPr>
            <p:cNvGrpSpPr/>
            <p:nvPr/>
          </p:nvGrpSpPr>
          <p:grpSpPr>
            <a:xfrm>
              <a:off x="3613150" y="3932238"/>
              <a:ext cx="2705100" cy="2514600"/>
              <a:chOff x="3613150" y="3932238"/>
              <a:chExt cx="2705100" cy="2514600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0EBC1540-F0EF-7DD0-16C4-7050433D6D0F}"/>
                  </a:ext>
                </a:extLst>
              </p:cNvPr>
              <p:cNvGrpSpPr/>
              <p:nvPr/>
            </p:nvGrpSpPr>
            <p:grpSpPr>
              <a:xfrm>
                <a:off x="36655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CA459708-D6FD-96ED-3FDA-ABC3A3F6BDF3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62" name="四角形: 上の 2 つの角を丸める 61">
                    <a:extLst>
                      <a:ext uri="{FF2B5EF4-FFF2-40B4-BE49-F238E27FC236}">
                        <a16:creationId xmlns:a16="http://schemas.microsoft.com/office/drawing/2014/main" id="{C87FA8C7-FCED-C884-3268-8154AB5D205B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上の 2 つの角を丸める 62">
                    <a:extLst>
                      <a:ext uri="{FF2B5EF4-FFF2-40B4-BE49-F238E27FC236}">
                        <a16:creationId xmlns:a16="http://schemas.microsoft.com/office/drawing/2014/main" id="{D2BD4CAC-C935-7394-C976-024EF0DB2BB8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C2412CAB-836F-09EE-C0AF-EAD90F5B1C00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96ADEF61-70EF-E5BE-F3A8-BCCD6F835050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C0F73778-1A5E-0020-8127-2074A7B0D472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30809DE5-AA66-9BE0-CB53-8F8CCA0D522E}"/>
                  </a:ext>
                </a:extLst>
              </p:cNvPr>
              <p:cNvGrpSpPr/>
              <p:nvPr/>
            </p:nvGrpSpPr>
            <p:grpSpPr>
              <a:xfrm>
                <a:off x="4450141" y="3999470"/>
                <a:ext cx="978672" cy="1989502"/>
                <a:chOff x="4348055" y="4038069"/>
                <a:chExt cx="1182843" cy="2404557"/>
              </a:xfrm>
            </p:grpSpPr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8565EC24-895D-6BBB-BC42-7DEF5291973E}"/>
                    </a:ext>
                  </a:extLst>
                </p:cNvPr>
                <p:cNvGrpSpPr/>
                <p:nvPr/>
              </p:nvGrpSpPr>
              <p:grpSpPr>
                <a:xfrm>
                  <a:off x="4376114" y="5146048"/>
                  <a:ext cx="1139046" cy="1296578"/>
                  <a:chOff x="2871512" y="2247870"/>
                  <a:chExt cx="1139046" cy="1296578"/>
                </a:xfrm>
              </p:grpSpPr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748323B0-0EDF-0B96-3DCB-A618D8CC9E95}"/>
                      </a:ext>
                    </a:extLst>
                  </p:cNvPr>
                  <p:cNvSpPr/>
                  <p:nvPr/>
                </p:nvSpPr>
                <p:spPr>
                  <a:xfrm>
                    <a:off x="3170544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58538752-E026-DCCF-DF39-21A592E99356}"/>
                      </a:ext>
                    </a:extLst>
                  </p:cNvPr>
                  <p:cNvGrpSpPr/>
                  <p:nvPr/>
                </p:nvGrpSpPr>
                <p:grpSpPr>
                  <a:xfrm>
                    <a:off x="2871512" y="2524123"/>
                    <a:ext cx="1139046" cy="1020325"/>
                    <a:chOff x="2871512" y="2524123"/>
                    <a:chExt cx="1139046" cy="1020325"/>
                  </a:xfrm>
                </p:grpSpPr>
                <p:sp>
                  <p:nvSpPr>
                    <p:cNvPr id="253" name="フリーフォーム: 図形 252">
                      <a:extLst>
                        <a:ext uri="{FF2B5EF4-FFF2-40B4-BE49-F238E27FC236}">
                          <a16:creationId xmlns:a16="http://schemas.microsoft.com/office/drawing/2014/main" id="{ADF548CB-EEA5-499C-5EA9-6A5711C28705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62077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4" name="フリーフォーム: 図形 253">
                      <a:extLst>
                        <a:ext uri="{FF2B5EF4-FFF2-40B4-BE49-F238E27FC236}">
                          <a16:creationId xmlns:a16="http://schemas.microsoft.com/office/drawing/2014/main" id="{556E41A6-B68D-60F8-F23C-9547019DCC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1512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9BD01D4B-FFD6-CFE7-8C94-55CABA2663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5456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276467 w 974009"/>
                        <a:gd name="connsiteY1" fmla="*/ 0 h 1017093"/>
                        <a:gd name="connsiteX2" fmla="*/ 277876 w 974009"/>
                        <a:gd name="connsiteY2" fmla="*/ 12435 h 1017093"/>
                        <a:gd name="connsiteX3" fmla="*/ 483120 w 974009"/>
                        <a:gd name="connsiteY3" fmla="*/ 161195 h 1017093"/>
                        <a:gd name="connsiteX4" fmla="*/ 688364 w 974009"/>
                        <a:gd name="connsiteY4" fmla="*/ 12435 h 1017093"/>
                        <a:gd name="connsiteX5" fmla="*/ 689774 w 974009"/>
                        <a:gd name="connsiteY5" fmla="*/ 0 h 1017093"/>
                        <a:gd name="connsiteX6" fmla="*/ 722257 w 974009"/>
                        <a:gd name="connsiteY6" fmla="*/ 0 h 1017093"/>
                        <a:gd name="connsiteX7" fmla="*/ 974009 w 974009"/>
                        <a:gd name="connsiteY7" fmla="*/ 251752 h 1017093"/>
                        <a:gd name="connsiteX8" fmla="*/ 974009 w 974009"/>
                        <a:gd name="connsiteY8" fmla="*/ 1017093 h 1017093"/>
                        <a:gd name="connsiteX9" fmla="*/ 0 w 974009"/>
                        <a:gd name="connsiteY9" fmla="*/ 1017093 h 1017093"/>
                        <a:gd name="connsiteX10" fmla="*/ 0 w 974009"/>
                        <a:gd name="connsiteY10" fmla="*/ 251752 h 1017093"/>
                        <a:gd name="connsiteX11" fmla="*/ 251752 w 974009"/>
                        <a:gd name="connsiteY11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276467" y="0"/>
                          </a:lnTo>
                          <a:lnTo>
                            <a:pt x="277876" y="12435"/>
                          </a:lnTo>
                          <a:cubicBezTo>
                            <a:pt x="297411" y="97333"/>
                            <a:pt x="381879" y="161195"/>
                            <a:pt x="483120" y="161195"/>
                          </a:cubicBezTo>
                          <a:cubicBezTo>
                            <a:pt x="584361" y="161195"/>
                            <a:pt x="668829" y="97333"/>
                            <a:pt x="688364" y="12435"/>
                          </a:cubicBezTo>
                          <a:lnTo>
                            <a:pt x="689774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D4421750-839C-3205-7FDF-07DA7E0190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2409" y="2524123"/>
                      <a:ext cx="452336" cy="187736"/>
                    </a:xfrm>
                    <a:custGeom>
                      <a:avLst/>
                      <a:gdLst>
                        <a:gd name="connsiteX0" fmla="*/ 0 w 452336"/>
                        <a:gd name="connsiteY0" fmla="*/ 0 h 187736"/>
                        <a:gd name="connsiteX1" fmla="*/ 45257 w 452336"/>
                        <a:gd name="connsiteY1" fmla="*/ 0 h 187736"/>
                        <a:gd name="connsiteX2" fmla="*/ 61048 w 452336"/>
                        <a:gd name="connsiteY2" fmla="*/ 40920 h 187736"/>
                        <a:gd name="connsiteX3" fmla="*/ 226168 w 452336"/>
                        <a:gd name="connsiteY3" fmla="*/ 135489 h 187736"/>
                        <a:gd name="connsiteX4" fmla="*/ 391288 w 452336"/>
                        <a:gd name="connsiteY4" fmla="*/ 40920 h 187736"/>
                        <a:gd name="connsiteX5" fmla="*/ 407079 w 452336"/>
                        <a:gd name="connsiteY5" fmla="*/ 0 h 187736"/>
                        <a:gd name="connsiteX6" fmla="*/ 452336 w 452336"/>
                        <a:gd name="connsiteY6" fmla="*/ 0 h 187736"/>
                        <a:gd name="connsiteX7" fmla="*/ 450793 w 452336"/>
                        <a:gd name="connsiteY7" fmla="*/ 14483 h 187736"/>
                        <a:gd name="connsiteX8" fmla="*/ 226168 w 452336"/>
                        <a:gd name="connsiteY8" fmla="*/ 187736 h 187736"/>
                        <a:gd name="connsiteX9" fmla="*/ 1542 w 452336"/>
                        <a:gd name="connsiteY9" fmla="*/ 14483 h 1877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2336" h="187736">
                          <a:moveTo>
                            <a:pt x="0" y="0"/>
                          </a:moveTo>
                          <a:lnTo>
                            <a:pt x="45257" y="0"/>
                          </a:lnTo>
                          <a:lnTo>
                            <a:pt x="61048" y="40920"/>
                          </a:lnTo>
                          <a:cubicBezTo>
                            <a:pt x="94910" y="97617"/>
                            <a:pt x="156191" y="135489"/>
                            <a:pt x="226168" y="135489"/>
                          </a:cubicBezTo>
                          <a:cubicBezTo>
                            <a:pt x="296144" y="135489"/>
                            <a:pt x="357425" y="97617"/>
                            <a:pt x="391288" y="40920"/>
                          </a:cubicBezTo>
                          <a:lnTo>
                            <a:pt x="407079" y="0"/>
                          </a:lnTo>
                          <a:lnTo>
                            <a:pt x="452336" y="0"/>
                          </a:lnTo>
                          <a:lnTo>
                            <a:pt x="450793" y="14483"/>
                          </a:lnTo>
                          <a:cubicBezTo>
                            <a:pt x="429413" y="113359"/>
                            <a:pt x="336969" y="187736"/>
                            <a:pt x="226168" y="187736"/>
                          </a:cubicBezTo>
                          <a:cubicBezTo>
                            <a:pt x="115366" y="187736"/>
                            <a:pt x="22922" y="113359"/>
                            <a:pt x="1542" y="14483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04E942C5-F198-5E2F-8B69-51DB10FD71C5}"/>
                    </a:ext>
                  </a:extLst>
                </p:cNvPr>
                <p:cNvGrpSpPr/>
                <p:nvPr/>
              </p:nvGrpSpPr>
              <p:grpSpPr>
                <a:xfrm>
                  <a:off x="4348055" y="4038069"/>
                  <a:ext cx="1182843" cy="1342354"/>
                  <a:chOff x="4373407" y="4089966"/>
                  <a:chExt cx="1182843" cy="1342354"/>
                </a:xfrm>
              </p:grpSpPr>
              <p:grpSp>
                <p:nvGrpSpPr>
                  <p:cNvPr id="216" name="グループ化 215">
                    <a:extLst>
                      <a:ext uri="{FF2B5EF4-FFF2-40B4-BE49-F238E27FC236}">
                        <a16:creationId xmlns:a16="http://schemas.microsoft.com/office/drawing/2014/main" id="{D8E4F9B3-1866-926B-19D3-60647EC805B5}"/>
                      </a:ext>
                    </a:extLst>
                  </p:cNvPr>
                  <p:cNvGrpSpPr/>
                  <p:nvPr/>
                </p:nvGrpSpPr>
                <p:grpSpPr>
                  <a:xfrm>
                    <a:off x="4393526" y="4181701"/>
                    <a:ext cx="1152376" cy="1250619"/>
                    <a:chOff x="4393526" y="4181701"/>
                    <a:chExt cx="1152376" cy="1250619"/>
                  </a:xfrm>
                </p:grpSpPr>
                <p:grpSp>
                  <p:nvGrpSpPr>
                    <p:cNvPr id="221" name="グループ化 220">
                      <a:extLst>
                        <a:ext uri="{FF2B5EF4-FFF2-40B4-BE49-F238E27FC236}">
                          <a16:creationId xmlns:a16="http://schemas.microsoft.com/office/drawing/2014/main" id="{E7EA0CF1-B0A1-F582-C401-EFA1F7B7E8E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93526" y="4181701"/>
                      <a:ext cx="1152376" cy="1250619"/>
                      <a:chOff x="2319307" y="3923220"/>
                      <a:chExt cx="1152376" cy="1250619"/>
                    </a:xfrm>
                  </p:grpSpPr>
                  <p:sp>
                    <p:nvSpPr>
                      <p:cNvPr id="232" name="楕円 231">
                        <a:extLst>
                          <a:ext uri="{FF2B5EF4-FFF2-40B4-BE49-F238E27FC236}">
                            <a16:creationId xmlns:a16="http://schemas.microsoft.com/office/drawing/2014/main" id="{8D5F2AF8-3F91-7C77-D35C-0567F738C6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20758" y="3923220"/>
                        <a:ext cx="1139048" cy="949538"/>
                      </a:xfrm>
                      <a:prstGeom prst="ellipse">
                        <a:avLst/>
                      </a:prstGeom>
                      <a:pattFill prst="dkVert">
                        <a:fgClr>
                          <a:schemeClr val="bg1">
                            <a:lumMod val="7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233" name="グループ化 232">
                        <a:extLst>
                          <a:ext uri="{FF2B5EF4-FFF2-40B4-BE49-F238E27FC236}">
                            <a16:creationId xmlns:a16="http://schemas.microsoft.com/office/drawing/2014/main" id="{580B1B49-9E5B-0A99-D8AD-3334AFF35A0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319307" y="4546259"/>
                        <a:ext cx="222287" cy="346460"/>
                        <a:chOff x="2680607" y="2825750"/>
                        <a:chExt cx="157843" cy="236764"/>
                      </a:xfrm>
                      <a:solidFill>
                        <a:srgbClr val="FFCC99"/>
                      </a:solidFill>
                    </p:grpSpPr>
                    <p:sp>
                      <p:nvSpPr>
                        <p:cNvPr id="249" name="円/楕円 125">
                          <a:extLst>
                            <a:ext uri="{FF2B5EF4-FFF2-40B4-BE49-F238E27FC236}">
                              <a16:creationId xmlns:a16="http://schemas.microsoft.com/office/drawing/2014/main" id="{907F12CF-AB44-7F0C-6753-77321472DD6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50" name="円/楕円 126">
                          <a:extLst>
                            <a:ext uri="{FF2B5EF4-FFF2-40B4-BE49-F238E27FC236}">
                              <a16:creationId xmlns:a16="http://schemas.microsoft.com/office/drawing/2014/main" id="{E69E4D36-FDB4-699D-2483-AF7DE3F82CA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34" name="グループ化 233">
                        <a:extLst>
                          <a:ext uri="{FF2B5EF4-FFF2-40B4-BE49-F238E27FC236}">
                            <a16:creationId xmlns:a16="http://schemas.microsoft.com/office/drawing/2014/main" id="{211A4DE5-A888-F47E-D233-F076EAF52C2C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249396" y="4546259"/>
                        <a:ext cx="222287" cy="346460"/>
                        <a:chOff x="2680607" y="2825750"/>
                        <a:chExt cx="157843" cy="236764"/>
                      </a:xfrm>
                      <a:solidFill>
                        <a:srgbClr val="FFCC99"/>
                      </a:solidFill>
                    </p:grpSpPr>
                    <p:sp>
                      <p:nvSpPr>
                        <p:cNvPr id="247" name="円/楕円 123">
                          <a:extLst>
                            <a:ext uri="{FF2B5EF4-FFF2-40B4-BE49-F238E27FC236}">
                              <a16:creationId xmlns:a16="http://schemas.microsoft.com/office/drawing/2014/main" id="{9DD49A65-84E3-9F18-B60A-5E23ABCC4C8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8" name="円/楕円 124">
                          <a:extLst>
                            <a:ext uri="{FF2B5EF4-FFF2-40B4-BE49-F238E27FC236}">
                              <a16:creationId xmlns:a16="http://schemas.microsoft.com/office/drawing/2014/main" id="{B85C89F3-2992-D994-D0D4-50097CDFBF5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35" name="円/楕円 122">
                        <a:extLst>
                          <a:ext uri="{FF2B5EF4-FFF2-40B4-BE49-F238E27FC236}">
                            <a16:creationId xmlns:a16="http://schemas.microsoft.com/office/drawing/2014/main" id="{A8F33BD2-0CCC-2CA4-1FF9-8BE9807ABEB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30450" y="4086596"/>
                        <a:ext cx="930090" cy="1087243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6" name="円/楕円 27">
                        <a:extLst>
                          <a:ext uri="{FF2B5EF4-FFF2-40B4-BE49-F238E27FC236}">
                            <a16:creationId xmlns:a16="http://schemas.microsoft.com/office/drawing/2014/main" id="{3A28BA93-B8FC-68C6-FC52-40A1AC650FB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2549924" y="4436248"/>
                        <a:ext cx="263282" cy="54790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7" name="円/楕円 27">
                        <a:extLst>
                          <a:ext uri="{FF2B5EF4-FFF2-40B4-BE49-F238E27FC236}">
                            <a16:creationId xmlns:a16="http://schemas.microsoft.com/office/drawing/2014/main" id="{C3EC7887-D955-60C2-8668-00983D29AF48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2965694" y="4436248"/>
                        <a:ext cx="263282" cy="54790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8" name="円/楕円 27">
                        <a:extLst>
                          <a:ext uri="{FF2B5EF4-FFF2-40B4-BE49-F238E27FC236}">
                            <a16:creationId xmlns:a16="http://schemas.microsoft.com/office/drawing/2014/main" id="{85364022-EC71-E0C9-00F3-FF3F7BC0CCF9}"/>
                          </a:ext>
                        </a:extLst>
                      </p:cNvPr>
                      <p:cNvSpPr/>
                      <p:nvPr/>
                    </p:nvSpPr>
                    <p:spPr>
                      <a:xfrm rot="8100000">
                        <a:off x="2611663" y="4911675"/>
                        <a:ext cx="169589" cy="6312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9" name="円/楕円 27">
                        <a:extLst>
                          <a:ext uri="{FF2B5EF4-FFF2-40B4-BE49-F238E27FC236}">
                            <a16:creationId xmlns:a16="http://schemas.microsoft.com/office/drawing/2014/main" id="{FD13B42F-335F-58CD-6AB2-A65D2F9A576F}"/>
                          </a:ext>
                        </a:extLst>
                      </p:cNvPr>
                      <p:cNvSpPr/>
                      <p:nvPr/>
                    </p:nvSpPr>
                    <p:spPr>
                      <a:xfrm rot="13500000" flipH="1">
                        <a:off x="2987824" y="4911676"/>
                        <a:ext cx="169589" cy="6312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240" name="グループ化 239">
                        <a:extLst>
                          <a:ext uri="{FF2B5EF4-FFF2-40B4-BE49-F238E27FC236}">
                            <a16:creationId xmlns:a16="http://schemas.microsoft.com/office/drawing/2014/main" id="{9BDD017C-84E5-A162-399E-04C3D7901DD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478029" y="4577632"/>
                        <a:ext cx="109476" cy="88048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245" name="円/楕円 27">
                          <a:extLst>
                            <a:ext uri="{FF2B5EF4-FFF2-40B4-BE49-F238E27FC236}">
                              <a16:creationId xmlns:a16="http://schemas.microsoft.com/office/drawing/2014/main" id="{58EBA582-67A1-87CF-8F84-9B343266023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6" name="円/楕円 27">
                          <a:extLst>
                            <a:ext uri="{FF2B5EF4-FFF2-40B4-BE49-F238E27FC236}">
                              <a16:creationId xmlns:a16="http://schemas.microsoft.com/office/drawing/2014/main" id="{255C5517-260A-8328-CCC2-7D670A6D4DE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41" name="グループ化 240">
                        <a:extLst>
                          <a:ext uri="{FF2B5EF4-FFF2-40B4-BE49-F238E27FC236}">
                            <a16:creationId xmlns:a16="http://schemas.microsoft.com/office/drawing/2014/main" id="{8CA8CD5B-E20E-2C63-ED2D-6ECF91A09D6F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3193311" y="4577632"/>
                        <a:ext cx="109476" cy="88048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243" name="円/楕円 27">
                          <a:extLst>
                            <a:ext uri="{FF2B5EF4-FFF2-40B4-BE49-F238E27FC236}">
                              <a16:creationId xmlns:a16="http://schemas.microsoft.com/office/drawing/2014/main" id="{750E7595-9167-0FCE-D203-C544B73AECB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4" name="円/楕円 27">
                          <a:extLst>
                            <a:ext uri="{FF2B5EF4-FFF2-40B4-BE49-F238E27FC236}">
                              <a16:creationId xmlns:a16="http://schemas.microsoft.com/office/drawing/2014/main" id="{70B49CE0-4ED0-2781-8764-413967F308B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42" name="円/楕円 64">
                        <a:extLst>
                          <a:ext uri="{FF2B5EF4-FFF2-40B4-BE49-F238E27FC236}">
                            <a16:creationId xmlns:a16="http://schemas.microsoft.com/office/drawing/2014/main" id="{69369E3C-27DB-200C-EB4D-3C34F76CA7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30643" y="4791969"/>
                        <a:ext cx="110478" cy="109714"/>
                      </a:xfrm>
                      <a:custGeom>
                        <a:avLst/>
                        <a:gdLst>
                          <a:gd name="connsiteX0" fmla="*/ 24765 w 116205"/>
                          <a:gd name="connsiteY0" fmla="*/ 4629 h 96069"/>
                          <a:gd name="connsiteX1" fmla="*/ 76599 w 116205"/>
                          <a:gd name="connsiteY1" fmla="*/ 0 h 96069"/>
                          <a:gd name="connsiteX2" fmla="*/ 80010 w 116205"/>
                          <a:gd name="connsiteY2" fmla="*/ 13564 h 96069"/>
                          <a:gd name="connsiteX3" fmla="*/ 40005 w 116205"/>
                          <a:gd name="connsiteY3" fmla="*/ 79457 h 96069"/>
                          <a:gd name="connsiteX4" fmla="*/ 0 w 116205"/>
                          <a:gd name="connsiteY4" fmla="*/ 13564 h 96069"/>
                          <a:gd name="connsiteX5" fmla="*/ 2742 w 116205"/>
                          <a:gd name="connsiteY5" fmla="*/ 2662 h 96069"/>
                          <a:gd name="connsiteX6" fmla="*/ 116205 w 116205"/>
                          <a:gd name="connsiteY6" fmla="*/ 96069 h 96069"/>
                          <a:gd name="connsiteX0" fmla="*/ 24765 w 80010"/>
                          <a:gd name="connsiteY0" fmla="*/ 4629 h 79457"/>
                          <a:gd name="connsiteX1" fmla="*/ 76599 w 80010"/>
                          <a:gd name="connsiteY1" fmla="*/ 0 h 79457"/>
                          <a:gd name="connsiteX2" fmla="*/ 80010 w 80010"/>
                          <a:gd name="connsiteY2" fmla="*/ 13564 h 79457"/>
                          <a:gd name="connsiteX3" fmla="*/ 40005 w 80010"/>
                          <a:gd name="connsiteY3" fmla="*/ 79457 h 79457"/>
                          <a:gd name="connsiteX4" fmla="*/ 0 w 80010"/>
                          <a:gd name="connsiteY4" fmla="*/ 13564 h 79457"/>
                          <a:gd name="connsiteX5" fmla="*/ 2742 w 80010"/>
                          <a:gd name="connsiteY5" fmla="*/ 2662 h 79457"/>
                          <a:gd name="connsiteX0" fmla="*/ 76599 w 80010"/>
                          <a:gd name="connsiteY0" fmla="*/ 0 h 79457"/>
                          <a:gd name="connsiteX1" fmla="*/ 80010 w 80010"/>
                          <a:gd name="connsiteY1" fmla="*/ 13564 h 79457"/>
                          <a:gd name="connsiteX2" fmla="*/ 40005 w 80010"/>
                          <a:gd name="connsiteY2" fmla="*/ 79457 h 79457"/>
                          <a:gd name="connsiteX3" fmla="*/ 0 w 80010"/>
                          <a:gd name="connsiteY3" fmla="*/ 13564 h 79457"/>
                          <a:gd name="connsiteX4" fmla="*/ 2742 w 80010"/>
                          <a:gd name="connsiteY4" fmla="*/ 2662 h 794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0010" h="79457">
                            <a:moveTo>
                              <a:pt x="76599" y="0"/>
                            </a:moveTo>
                            <a:cubicBezTo>
                              <a:pt x="79703" y="4150"/>
                              <a:pt x="80010" y="8798"/>
                              <a:pt x="80010" y="13564"/>
                            </a:cubicBezTo>
                            <a:cubicBezTo>
                              <a:pt x="80010" y="49956"/>
                              <a:pt x="62099" y="79457"/>
                              <a:pt x="40005" y="79457"/>
                            </a:cubicBezTo>
                            <a:cubicBezTo>
                              <a:pt x="17911" y="79457"/>
                              <a:pt x="0" y="49956"/>
                              <a:pt x="0" y="13564"/>
                            </a:cubicBezTo>
                            <a:lnTo>
                              <a:pt x="2742" y="2662"/>
                            </a:lnTo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2" name="円/楕円 27">
                      <a:extLst>
                        <a:ext uri="{FF2B5EF4-FFF2-40B4-BE49-F238E27FC236}">
                          <a16:creationId xmlns:a16="http://schemas.microsoft.com/office/drawing/2014/main" id="{297D69E4-D55C-70DA-49CC-170AE0690A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0866" y="4858616"/>
                      <a:ext cx="150690" cy="4572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3" name="円/楕円 27">
                      <a:extLst>
                        <a:ext uri="{FF2B5EF4-FFF2-40B4-BE49-F238E27FC236}">
                          <a16:creationId xmlns:a16="http://schemas.microsoft.com/office/drawing/2014/main" id="{A9A042D1-9C50-846A-6864-9E25B5BE92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99966" y="4858616"/>
                      <a:ext cx="150690" cy="4572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1" name="フリーフォーム: 図形 230">
                      <a:extLst>
                        <a:ext uri="{FF2B5EF4-FFF2-40B4-BE49-F238E27FC236}">
                          <a16:creationId xmlns:a16="http://schemas.microsoft.com/office/drawing/2014/main" id="{80E8A8C8-E2ED-8521-A5EE-4742CE7E935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945413" y="5185451"/>
                      <a:ext cx="55257" cy="195956"/>
                    </a:xfrm>
                    <a:custGeom>
                      <a:avLst/>
                      <a:gdLst>
                        <a:gd name="connsiteX0" fmla="*/ 81961 w 81961"/>
                        <a:gd name="connsiteY0" fmla="*/ 371320 h 371320"/>
                        <a:gd name="connsiteX1" fmla="*/ 74943 w 81961"/>
                        <a:gd name="connsiteY1" fmla="*/ 366589 h 371320"/>
                        <a:gd name="connsiteX2" fmla="*/ 0 w 81961"/>
                        <a:gd name="connsiteY2" fmla="*/ 185660 h 371320"/>
                        <a:gd name="connsiteX3" fmla="*/ 74943 w 81961"/>
                        <a:gd name="connsiteY3" fmla="*/ 4731 h 371320"/>
                        <a:gd name="connsiteX4" fmla="*/ 81961 w 81961"/>
                        <a:gd name="connsiteY4" fmla="*/ 0 h 371320"/>
                        <a:gd name="connsiteX5" fmla="*/ 77258 w 81961"/>
                        <a:gd name="connsiteY5" fmla="*/ 14859 h 371320"/>
                        <a:gd name="connsiteX6" fmla="*/ 57150 w 81961"/>
                        <a:gd name="connsiteY6" fmla="*/ 185660 h 371320"/>
                        <a:gd name="connsiteX7" fmla="*/ 77258 w 81961"/>
                        <a:gd name="connsiteY7" fmla="*/ 356461 h 3713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1961" h="371320">
                          <a:moveTo>
                            <a:pt x="81961" y="371320"/>
                          </a:moveTo>
                          <a:lnTo>
                            <a:pt x="74943" y="366589"/>
                          </a:lnTo>
                          <a:cubicBezTo>
                            <a:pt x="28640" y="320285"/>
                            <a:pt x="0" y="256317"/>
                            <a:pt x="0" y="185660"/>
                          </a:cubicBezTo>
                          <a:cubicBezTo>
                            <a:pt x="0" y="115003"/>
                            <a:pt x="28640" y="51035"/>
                            <a:pt x="74943" y="4731"/>
                          </a:cubicBezTo>
                          <a:lnTo>
                            <a:pt x="81961" y="0"/>
                          </a:lnTo>
                          <a:lnTo>
                            <a:pt x="77258" y="14859"/>
                          </a:lnTo>
                          <a:cubicBezTo>
                            <a:pt x="64310" y="67356"/>
                            <a:pt x="57150" y="125074"/>
                            <a:pt x="57150" y="185660"/>
                          </a:cubicBezTo>
                          <a:cubicBezTo>
                            <a:pt x="57150" y="246246"/>
                            <a:pt x="64310" y="303964"/>
                            <a:pt x="77258" y="356461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17" name="グループ化 216">
                    <a:extLst>
                      <a:ext uri="{FF2B5EF4-FFF2-40B4-BE49-F238E27FC236}">
                        <a16:creationId xmlns:a16="http://schemas.microsoft.com/office/drawing/2014/main" id="{64923AF4-B887-2564-9229-A0910CE9C696}"/>
                      </a:ext>
                    </a:extLst>
                  </p:cNvPr>
                  <p:cNvGrpSpPr/>
                  <p:nvPr/>
                </p:nvGrpSpPr>
                <p:grpSpPr>
                  <a:xfrm>
                    <a:off x="4373407" y="4089966"/>
                    <a:ext cx="1182843" cy="665979"/>
                    <a:chOff x="1441287" y="1094138"/>
                    <a:chExt cx="1149514" cy="678459"/>
                  </a:xfrm>
                </p:grpSpPr>
                <p:sp>
                  <p:nvSpPr>
                    <p:cNvPr id="218" name="フリーフォーム: 図形 217">
                      <a:extLst>
                        <a:ext uri="{FF2B5EF4-FFF2-40B4-BE49-F238E27FC236}">
                          <a16:creationId xmlns:a16="http://schemas.microsoft.com/office/drawing/2014/main" id="{4944AC83-ADD1-EA05-9444-2FE8E8F44E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41287" y="1094138"/>
                      <a:ext cx="1149514" cy="678459"/>
                    </a:xfrm>
                    <a:custGeom>
                      <a:avLst/>
                      <a:gdLst>
                        <a:gd name="connsiteX0" fmla="*/ 535672 w 1183263"/>
                        <a:gd name="connsiteY0" fmla="*/ 0 h 678459"/>
                        <a:gd name="connsiteX1" fmla="*/ 591632 w 1183263"/>
                        <a:gd name="connsiteY1" fmla="*/ 5318 h 678459"/>
                        <a:gd name="connsiteX2" fmla="*/ 647591 w 1183263"/>
                        <a:gd name="connsiteY2" fmla="*/ 0 h 678459"/>
                        <a:gd name="connsiteX3" fmla="*/ 1183263 w 1183263"/>
                        <a:gd name="connsiteY3" fmla="*/ 504931 h 678459"/>
                        <a:gd name="connsiteX4" fmla="*/ 1172380 w 1183263"/>
                        <a:gd name="connsiteY4" fmla="*/ 606692 h 678459"/>
                        <a:gd name="connsiteX5" fmla="*/ 1168681 w 1183263"/>
                        <a:gd name="connsiteY5" fmla="*/ 617927 h 678459"/>
                        <a:gd name="connsiteX6" fmla="*/ 1136940 w 1183263"/>
                        <a:gd name="connsiteY6" fmla="*/ 522765 h 678459"/>
                        <a:gd name="connsiteX7" fmla="*/ 605507 w 1183263"/>
                        <a:gd name="connsiteY7" fmla="*/ 194935 h 678459"/>
                        <a:gd name="connsiteX8" fmla="*/ 40468 w 1183263"/>
                        <a:gd name="connsiteY8" fmla="*/ 623521 h 678459"/>
                        <a:gd name="connsiteX9" fmla="*/ 34517 w 1183263"/>
                        <a:gd name="connsiteY9" fmla="*/ 678459 h 678459"/>
                        <a:gd name="connsiteX10" fmla="*/ 10883 w 1183263"/>
                        <a:gd name="connsiteY10" fmla="*/ 606692 h 678459"/>
                        <a:gd name="connsiteX11" fmla="*/ 0 w 1183263"/>
                        <a:gd name="connsiteY11" fmla="*/ 504931 h 678459"/>
                        <a:gd name="connsiteX12" fmla="*/ 535672 w 1183263"/>
                        <a:gd name="connsiteY12" fmla="*/ 0 h 6784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183263" h="678459">
                          <a:moveTo>
                            <a:pt x="535672" y="0"/>
                          </a:moveTo>
                          <a:lnTo>
                            <a:pt x="591632" y="5318"/>
                          </a:lnTo>
                          <a:lnTo>
                            <a:pt x="647591" y="0"/>
                          </a:lnTo>
                          <a:cubicBezTo>
                            <a:pt x="943434" y="0"/>
                            <a:pt x="1183263" y="226065"/>
                            <a:pt x="1183263" y="504931"/>
                          </a:cubicBezTo>
                          <a:cubicBezTo>
                            <a:pt x="1183263" y="539789"/>
                            <a:pt x="1179516" y="573823"/>
                            <a:pt x="1172380" y="606692"/>
                          </a:cubicBezTo>
                          <a:lnTo>
                            <a:pt x="1168681" y="617927"/>
                          </a:lnTo>
                          <a:lnTo>
                            <a:pt x="1136940" y="522765"/>
                          </a:lnTo>
                          <a:cubicBezTo>
                            <a:pt x="1049383" y="330113"/>
                            <a:pt x="844408" y="194935"/>
                            <a:pt x="605507" y="194935"/>
                          </a:cubicBezTo>
                          <a:cubicBezTo>
                            <a:pt x="326790" y="194935"/>
                            <a:pt x="94248" y="378928"/>
                            <a:pt x="40468" y="623521"/>
                          </a:cubicBezTo>
                          <a:lnTo>
                            <a:pt x="34517" y="678459"/>
                          </a:lnTo>
                          <a:lnTo>
                            <a:pt x="10883" y="606692"/>
                          </a:lnTo>
                          <a:cubicBezTo>
                            <a:pt x="3747" y="573823"/>
                            <a:pt x="0" y="539789"/>
                            <a:pt x="0" y="504931"/>
                          </a:cubicBezTo>
                          <a:cubicBezTo>
                            <a:pt x="0" y="226065"/>
                            <a:pt x="239829" y="0"/>
                            <a:pt x="535672" y="0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9" name="月 218">
                      <a:extLst>
                        <a:ext uri="{FF2B5EF4-FFF2-40B4-BE49-F238E27FC236}">
                          <a16:creationId xmlns:a16="http://schemas.microsoft.com/office/drawing/2014/main" id="{76E911BA-4D33-C601-DBE9-E7C583ABE01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926214" y="812765"/>
                      <a:ext cx="179660" cy="844712"/>
                    </a:xfrm>
                    <a:prstGeom prst="moon">
                      <a:avLst>
                        <a:gd name="adj" fmla="val 14161"/>
                      </a:avLst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" name="月 219">
                      <a:extLst>
                        <a:ext uri="{FF2B5EF4-FFF2-40B4-BE49-F238E27FC236}">
                          <a16:creationId xmlns:a16="http://schemas.microsoft.com/office/drawing/2014/main" id="{D8864189-233C-9021-221E-638A69DF20C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853341" y="860982"/>
                      <a:ext cx="325406" cy="1025688"/>
                    </a:xfrm>
                    <a:prstGeom prst="moon">
                      <a:avLst>
                        <a:gd name="adj" fmla="val 8102"/>
                      </a:avLst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C1EB3890-6BB6-4FBE-382E-21B2B3546072}"/>
                  </a:ext>
                </a:extLst>
              </p:cNvPr>
              <p:cNvGrpSpPr/>
              <p:nvPr/>
            </p:nvGrpSpPr>
            <p:grpSpPr>
              <a:xfrm>
                <a:off x="3613150" y="5237163"/>
                <a:ext cx="2705100" cy="1209675"/>
                <a:chOff x="3613150" y="5237163"/>
                <a:chExt cx="2705100" cy="1209675"/>
              </a:xfrm>
            </p:grpSpPr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2AAAD4C4-BC80-5C62-A227-6D82CA480661}"/>
                    </a:ext>
                  </a:extLst>
                </p:cNvPr>
                <p:cNvGrpSpPr/>
                <p:nvPr/>
              </p:nvGrpSpPr>
              <p:grpSpPr>
                <a:xfrm>
                  <a:off x="36131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FEA045BE-3A9B-1B49-40E4-BA866CED6E06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四角形: 上の 2 つの角を丸める 181">
                    <a:extLst>
                      <a:ext uri="{FF2B5EF4-FFF2-40B4-BE49-F238E27FC236}">
                        <a16:creationId xmlns:a16="http://schemas.microsoft.com/office/drawing/2014/main" id="{F00A79E6-D64C-072A-2F3F-97AFD85D6E7A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四角形: 上の 2 つの角を丸める 181">
                    <a:extLst>
                      <a:ext uri="{FF2B5EF4-FFF2-40B4-BE49-F238E27FC236}">
                        <a16:creationId xmlns:a16="http://schemas.microsoft.com/office/drawing/2014/main" id="{0B229CBF-36CC-D2C5-93D8-9CA319A10CE4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chemeClr val="accent2">
                        <a:lumMod val="5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5" name="四角形: 上の 2 つの角を丸める 181">
                  <a:extLst>
                    <a:ext uri="{FF2B5EF4-FFF2-40B4-BE49-F238E27FC236}">
                      <a16:creationId xmlns:a16="http://schemas.microsoft.com/office/drawing/2014/main" id="{E405F6C3-BECC-5E7C-D14E-BECBC6746B40}"/>
                    </a:ext>
                  </a:extLst>
                </p:cNvPr>
                <p:cNvSpPr/>
                <p:nvPr/>
              </p:nvSpPr>
              <p:spPr>
                <a:xfrm>
                  <a:off x="36131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84BE62F5-CA6D-7676-23E3-42098A1AC99F}"/>
                </a:ext>
              </a:extLst>
            </p:cNvPr>
            <p:cNvGrpSpPr/>
            <p:nvPr/>
          </p:nvGrpSpPr>
          <p:grpSpPr>
            <a:xfrm>
              <a:off x="4281697" y="5174174"/>
              <a:ext cx="221455" cy="172195"/>
              <a:chOff x="1314450" y="2280493"/>
              <a:chExt cx="212372" cy="182066"/>
            </a:xfrm>
          </p:grpSpPr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4156B65C-C2DD-C381-DA5A-91FD72FA6CEE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9FE6C1EA-B23F-ABB2-7EE3-92BD0554DD3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618EAC01-DA90-32FF-BD11-A0139E8169C6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5A2F003D-43D3-E636-6095-FC08E6FFE62F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9DAED281-2252-1CA3-19C0-E05281B93444}"/>
                </a:ext>
              </a:extLst>
            </p:cNvPr>
            <p:cNvGrpSpPr/>
            <p:nvPr/>
          </p:nvGrpSpPr>
          <p:grpSpPr>
            <a:xfrm flipH="1">
              <a:off x="5374261" y="5174174"/>
              <a:ext cx="221455" cy="172195"/>
              <a:chOff x="1314450" y="2280493"/>
              <a:chExt cx="212372" cy="182066"/>
            </a:xfrm>
          </p:grpSpPr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6A85EA7C-2555-176D-3257-EB78AF25E57E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3003B3A5-80E8-0E53-0C7C-5443B84DA55A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E2D35251-A66D-42EC-8B39-D5D21078F5BD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A2F3051C-FBE4-26BF-6DF3-1CE05A41CA4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371C1E35-37FF-E66D-2E94-EEA0247B24EF}"/>
                </a:ext>
              </a:extLst>
            </p:cNvPr>
            <p:cNvGrpSpPr/>
            <p:nvPr/>
          </p:nvGrpSpPr>
          <p:grpSpPr>
            <a:xfrm>
              <a:off x="5345944" y="4629945"/>
              <a:ext cx="209174" cy="164373"/>
              <a:chOff x="2418911" y="4598195"/>
              <a:chExt cx="209174" cy="164373"/>
            </a:xfrm>
          </p:grpSpPr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7000A569-5086-CA9B-BF7B-5E4B2EE63743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89235992-103E-2BA7-4545-9B61FB0DDB6A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93108A1B-B931-59B4-C644-AA37FE967BEB}"/>
                </a:ext>
              </a:extLst>
            </p:cNvPr>
            <p:cNvGrpSpPr/>
            <p:nvPr/>
          </p:nvGrpSpPr>
          <p:grpSpPr>
            <a:xfrm flipH="1">
              <a:off x="4336294" y="4629945"/>
              <a:ext cx="209174" cy="164373"/>
              <a:chOff x="2418911" y="4598195"/>
              <a:chExt cx="209174" cy="164373"/>
            </a:xfrm>
          </p:grpSpPr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833F5D4E-FC5D-B271-268E-D8B2099827AA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44A5E85C-CBA0-62E7-65B7-7AC68329552A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EEB2407B-D31B-0CE5-0CCA-EF7EF21F6F2A}"/>
                </a:ext>
              </a:extLst>
            </p:cNvPr>
            <p:cNvGrpSpPr/>
            <p:nvPr/>
          </p:nvGrpSpPr>
          <p:grpSpPr>
            <a:xfrm>
              <a:off x="4536669" y="4432428"/>
              <a:ext cx="830670" cy="385508"/>
              <a:chOff x="4256772" y="4606920"/>
              <a:chExt cx="2470977" cy="1146767"/>
            </a:xfrm>
          </p:grpSpPr>
          <p:sp>
            <p:nvSpPr>
              <p:cNvPr id="366" name="四角形: 上の 2 つの角を丸める 365">
                <a:extLst>
                  <a:ext uri="{FF2B5EF4-FFF2-40B4-BE49-F238E27FC236}">
                    <a16:creationId xmlns:a16="http://schemas.microsoft.com/office/drawing/2014/main" id="{EDCFE3FB-6A92-8DEE-79A5-705F9B27D2FB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四角形: 上の 2 つの角を丸める 366">
                <a:extLst>
                  <a:ext uri="{FF2B5EF4-FFF2-40B4-BE49-F238E27FC236}">
                    <a16:creationId xmlns:a16="http://schemas.microsoft.com/office/drawing/2014/main" id="{460BAC8F-7D10-A773-6950-E139E1662AD2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4DD98637-9C93-2269-F1BA-27BA2B15E68A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1909E41F-03A7-462E-0A20-2824E6F7B11E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4E56367F-AA8F-AA10-D5C9-65CB7B07E4FE}"/>
                </a:ext>
              </a:extLst>
            </p:cNvPr>
            <p:cNvGrpSpPr/>
            <p:nvPr/>
          </p:nvGrpSpPr>
          <p:grpSpPr>
            <a:xfrm rot="21063213">
              <a:off x="5434593" y="3900184"/>
              <a:ext cx="778065" cy="278068"/>
              <a:chOff x="1827172" y="4505865"/>
              <a:chExt cx="711475" cy="181648"/>
            </a:xfrm>
          </p:grpSpPr>
          <p:sp>
            <p:nvSpPr>
              <p:cNvPr id="424" name="テキスト ボックス 423">
                <a:extLst>
                  <a:ext uri="{FF2B5EF4-FFF2-40B4-BE49-F238E27FC236}">
                    <a16:creationId xmlns:a16="http://schemas.microsoft.com/office/drawing/2014/main" id="{43A53938-E13F-5127-AE35-AC26D9630830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25" name="テキスト ボックス 424">
                <a:extLst>
                  <a:ext uri="{FF2B5EF4-FFF2-40B4-BE49-F238E27FC236}">
                    <a16:creationId xmlns:a16="http://schemas.microsoft.com/office/drawing/2014/main" id="{A467E27F-C85C-DE08-44A2-B8EBA87C70ED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36" name="グループ化 435">
            <a:extLst>
              <a:ext uri="{FF2B5EF4-FFF2-40B4-BE49-F238E27FC236}">
                <a16:creationId xmlns:a16="http://schemas.microsoft.com/office/drawing/2014/main" id="{6B972328-D8B0-EE3C-C145-6832E1AA168F}"/>
              </a:ext>
            </a:extLst>
          </p:cNvPr>
          <p:cNvGrpSpPr/>
          <p:nvPr/>
        </p:nvGrpSpPr>
        <p:grpSpPr>
          <a:xfrm>
            <a:off x="3613150" y="1023938"/>
            <a:ext cx="2705100" cy="2514600"/>
            <a:chOff x="3613150" y="1023938"/>
            <a:chExt cx="2705100" cy="2514600"/>
          </a:xfrm>
        </p:grpSpPr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69355BCD-4B33-9B95-558C-5B7D0B70F6F7}"/>
                </a:ext>
              </a:extLst>
            </p:cNvPr>
            <p:cNvGrpSpPr/>
            <p:nvPr/>
          </p:nvGrpSpPr>
          <p:grpSpPr>
            <a:xfrm>
              <a:off x="3613150" y="1023938"/>
              <a:ext cx="2705100" cy="2514600"/>
              <a:chOff x="3613150" y="1023938"/>
              <a:chExt cx="2705100" cy="251460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585DD71B-5EE5-F8A1-9FCE-614B7CE25554}"/>
                  </a:ext>
                </a:extLst>
              </p:cNvPr>
              <p:cNvGrpSpPr/>
              <p:nvPr/>
            </p:nvGrpSpPr>
            <p:grpSpPr>
              <a:xfrm>
                <a:off x="36655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9C20459F-5614-6FA8-D954-69C2FF321357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C85B4F1E-C7D8-85D8-8569-79886674388D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65AABFB0-480F-80A9-DC1D-B3CA9ED9D896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0C2D18CB-64D2-55BD-24E6-AC7B3F257219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43392573-87A0-408F-5ED2-15E2D709540A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DED46C1B-1D95-CCF0-1819-49AF2EB4B91E}"/>
                  </a:ext>
                </a:extLst>
              </p:cNvPr>
              <p:cNvGrpSpPr/>
              <p:nvPr/>
            </p:nvGrpSpPr>
            <p:grpSpPr>
              <a:xfrm>
                <a:off x="4363640" y="1142604"/>
                <a:ext cx="1171962" cy="1906974"/>
                <a:chOff x="4241392" y="1239640"/>
                <a:chExt cx="1416458" cy="2304808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B973F8CF-A953-A64D-A46A-443BCF482A63}"/>
                    </a:ext>
                  </a:extLst>
                </p:cNvPr>
                <p:cNvSpPr/>
                <p:nvPr/>
              </p:nvSpPr>
              <p:spPr>
                <a:xfrm>
                  <a:off x="5166070" y="1973531"/>
                  <a:ext cx="491780" cy="575811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FD175D53-9B34-DB30-A068-5EB5572377E5}"/>
                    </a:ext>
                  </a:extLst>
                </p:cNvPr>
                <p:cNvSpPr/>
                <p:nvPr/>
              </p:nvSpPr>
              <p:spPr>
                <a:xfrm flipH="1">
                  <a:off x="4241392" y="1973531"/>
                  <a:ext cx="491780" cy="575811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3B079F3C-476C-1A8D-4D42-DA4A54AD43D8}"/>
                    </a:ext>
                  </a:extLst>
                </p:cNvPr>
                <p:cNvSpPr/>
                <p:nvPr/>
              </p:nvSpPr>
              <p:spPr>
                <a:xfrm flipH="1">
                  <a:off x="4417604" y="1900013"/>
                  <a:ext cx="444156" cy="587599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4ED61348-DABA-A25C-8EAA-8828916C737D}"/>
                    </a:ext>
                  </a:extLst>
                </p:cNvPr>
                <p:cNvSpPr/>
                <p:nvPr/>
              </p:nvSpPr>
              <p:spPr>
                <a:xfrm>
                  <a:off x="5018432" y="1900013"/>
                  <a:ext cx="444156" cy="587599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E02B73E5-935F-6C34-D0F1-611BDBD88E0B}"/>
                    </a:ext>
                  </a:extLst>
                </p:cNvPr>
                <p:cNvGrpSpPr/>
                <p:nvPr/>
              </p:nvGrpSpPr>
              <p:grpSpPr>
                <a:xfrm>
                  <a:off x="4376114" y="2247870"/>
                  <a:ext cx="1139046" cy="1296578"/>
                  <a:chOff x="2871512" y="2247870"/>
                  <a:chExt cx="1139046" cy="1296578"/>
                </a:xfrm>
              </p:grpSpPr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36652DBA-ADD2-41E7-D72F-47070B1C9311}"/>
                      </a:ext>
                    </a:extLst>
                  </p:cNvPr>
                  <p:cNvSpPr/>
                  <p:nvPr/>
                </p:nvSpPr>
                <p:spPr>
                  <a:xfrm>
                    <a:off x="3170544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29" name="グループ化 128">
                    <a:extLst>
                      <a:ext uri="{FF2B5EF4-FFF2-40B4-BE49-F238E27FC236}">
                        <a16:creationId xmlns:a16="http://schemas.microsoft.com/office/drawing/2014/main" id="{326EE668-1CC5-3611-001B-56CCFAFBC28F}"/>
                      </a:ext>
                    </a:extLst>
                  </p:cNvPr>
                  <p:cNvGrpSpPr/>
                  <p:nvPr/>
                </p:nvGrpSpPr>
                <p:grpSpPr>
                  <a:xfrm>
                    <a:off x="2871512" y="2524123"/>
                    <a:ext cx="1139046" cy="1020325"/>
                    <a:chOff x="2871512" y="2524123"/>
                    <a:chExt cx="1139046" cy="1020325"/>
                  </a:xfrm>
                </p:grpSpPr>
                <p:sp>
                  <p:nvSpPr>
                    <p:cNvPr id="130" name="フリーフォーム: 図形 129">
                      <a:extLst>
                        <a:ext uri="{FF2B5EF4-FFF2-40B4-BE49-F238E27FC236}">
                          <a16:creationId xmlns:a16="http://schemas.microsoft.com/office/drawing/2014/main" id="{AB1D1D9A-B0D9-52A2-AD18-62CD493CA645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62077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1" name="フリーフォーム: 図形 130">
                      <a:extLst>
                        <a:ext uri="{FF2B5EF4-FFF2-40B4-BE49-F238E27FC236}">
                          <a16:creationId xmlns:a16="http://schemas.microsoft.com/office/drawing/2014/main" id="{FCB50367-61C4-6742-58EF-4331DD5B87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1512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2" name="フリーフォーム: 図形 131">
                      <a:extLst>
                        <a:ext uri="{FF2B5EF4-FFF2-40B4-BE49-F238E27FC236}">
                          <a16:creationId xmlns:a16="http://schemas.microsoft.com/office/drawing/2014/main" id="{E7594B33-36D4-DFC8-2389-70F0170F75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5456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276467 w 974009"/>
                        <a:gd name="connsiteY1" fmla="*/ 0 h 1017093"/>
                        <a:gd name="connsiteX2" fmla="*/ 277876 w 974009"/>
                        <a:gd name="connsiteY2" fmla="*/ 12435 h 1017093"/>
                        <a:gd name="connsiteX3" fmla="*/ 483120 w 974009"/>
                        <a:gd name="connsiteY3" fmla="*/ 161195 h 1017093"/>
                        <a:gd name="connsiteX4" fmla="*/ 688364 w 974009"/>
                        <a:gd name="connsiteY4" fmla="*/ 12435 h 1017093"/>
                        <a:gd name="connsiteX5" fmla="*/ 689774 w 974009"/>
                        <a:gd name="connsiteY5" fmla="*/ 0 h 1017093"/>
                        <a:gd name="connsiteX6" fmla="*/ 722257 w 974009"/>
                        <a:gd name="connsiteY6" fmla="*/ 0 h 1017093"/>
                        <a:gd name="connsiteX7" fmla="*/ 974009 w 974009"/>
                        <a:gd name="connsiteY7" fmla="*/ 251752 h 1017093"/>
                        <a:gd name="connsiteX8" fmla="*/ 974009 w 974009"/>
                        <a:gd name="connsiteY8" fmla="*/ 1017093 h 1017093"/>
                        <a:gd name="connsiteX9" fmla="*/ 0 w 974009"/>
                        <a:gd name="connsiteY9" fmla="*/ 1017093 h 1017093"/>
                        <a:gd name="connsiteX10" fmla="*/ 0 w 974009"/>
                        <a:gd name="connsiteY10" fmla="*/ 251752 h 1017093"/>
                        <a:gd name="connsiteX11" fmla="*/ 251752 w 974009"/>
                        <a:gd name="connsiteY11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276467" y="0"/>
                          </a:lnTo>
                          <a:lnTo>
                            <a:pt x="277876" y="12435"/>
                          </a:lnTo>
                          <a:cubicBezTo>
                            <a:pt x="297411" y="97333"/>
                            <a:pt x="381879" y="161195"/>
                            <a:pt x="483120" y="161195"/>
                          </a:cubicBezTo>
                          <a:cubicBezTo>
                            <a:pt x="584361" y="161195"/>
                            <a:pt x="668829" y="97333"/>
                            <a:pt x="688364" y="12435"/>
                          </a:cubicBezTo>
                          <a:lnTo>
                            <a:pt x="689774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3" name="フリーフォーム: 図形 132">
                      <a:extLst>
                        <a:ext uri="{FF2B5EF4-FFF2-40B4-BE49-F238E27FC236}">
                          <a16:creationId xmlns:a16="http://schemas.microsoft.com/office/drawing/2014/main" id="{15335447-A9E0-19FE-73FA-F5F029D7C3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2409" y="2524123"/>
                      <a:ext cx="452336" cy="187736"/>
                    </a:xfrm>
                    <a:custGeom>
                      <a:avLst/>
                      <a:gdLst>
                        <a:gd name="connsiteX0" fmla="*/ 0 w 452336"/>
                        <a:gd name="connsiteY0" fmla="*/ 0 h 187736"/>
                        <a:gd name="connsiteX1" fmla="*/ 45257 w 452336"/>
                        <a:gd name="connsiteY1" fmla="*/ 0 h 187736"/>
                        <a:gd name="connsiteX2" fmla="*/ 61048 w 452336"/>
                        <a:gd name="connsiteY2" fmla="*/ 40920 h 187736"/>
                        <a:gd name="connsiteX3" fmla="*/ 226168 w 452336"/>
                        <a:gd name="connsiteY3" fmla="*/ 135489 h 187736"/>
                        <a:gd name="connsiteX4" fmla="*/ 391288 w 452336"/>
                        <a:gd name="connsiteY4" fmla="*/ 40920 h 187736"/>
                        <a:gd name="connsiteX5" fmla="*/ 407079 w 452336"/>
                        <a:gd name="connsiteY5" fmla="*/ 0 h 187736"/>
                        <a:gd name="connsiteX6" fmla="*/ 452336 w 452336"/>
                        <a:gd name="connsiteY6" fmla="*/ 0 h 187736"/>
                        <a:gd name="connsiteX7" fmla="*/ 450793 w 452336"/>
                        <a:gd name="connsiteY7" fmla="*/ 14483 h 187736"/>
                        <a:gd name="connsiteX8" fmla="*/ 226168 w 452336"/>
                        <a:gd name="connsiteY8" fmla="*/ 187736 h 187736"/>
                        <a:gd name="connsiteX9" fmla="*/ 1542 w 452336"/>
                        <a:gd name="connsiteY9" fmla="*/ 14483 h 1877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2336" h="187736">
                          <a:moveTo>
                            <a:pt x="0" y="0"/>
                          </a:moveTo>
                          <a:lnTo>
                            <a:pt x="45257" y="0"/>
                          </a:lnTo>
                          <a:lnTo>
                            <a:pt x="61048" y="40920"/>
                          </a:lnTo>
                          <a:cubicBezTo>
                            <a:pt x="94910" y="97617"/>
                            <a:pt x="156191" y="135489"/>
                            <a:pt x="226168" y="135489"/>
                          </a:cubicBezTo>
                          <a:cubicBezTo>
                            <a:pt x="296144" y="135489"/>
                            <a:pt x="357425" y="97617"/>
                            <a:pt x="391288" y="40920"/>
                          </a:cubicBezTo>
                          <a:lnTo>
                            <a:pt x="407079" y="0"/>
                          </a:lnTo>
                          <a:lnTo>
                            <a:pt x="452336" y="0"/>
                          </a:lnTo>
                          <a:lnTo>
                            <a:pt x="450793" y="14483"/>
                          </a:lnTo>
                          <a:cubicBezTo>
                            <a:pt x="429413" y="113359"/>
                            <a:pt x="336969" y="187736"/>
                            <a:pt x="226168" y="187736"/>
                          </a:cubicBezTo>
                          <a:cubicBezTo>
                            <a:pt x="115366" y="187736"/>
                            <a:pt x="22922" y="113359"/>
                            <a:pt x="1542" y="14483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4" name="フリーフォーム: 図形 133">
                      <a:extLst>
                        <a:ext uri="{FF2B5EF4-FFF2-40B4-BE49-F238E27FC236}">
                          <a16:creationId xmlns:a16="http://schemas.microsoft.com/office/drawing/2014/main" id="{7825F2FA-6075-C55C-CB11-435BBD4C73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27600" y="2727055"/>
                      <a:ext cx="244238" cy="244238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" name="フリーフォーム: 図形 134">
                      <a:extLst>
                        <a:ext uri="{FF2B5EF4-FFF2-40B4-BE49-F238E27FC236}">
                          <a16:creationId xmlns:a16="http://schemas.microsoft.com/office/drawing/2014/main" id="{1934A5DA-C425-BA34-1284-3779CA4B85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5045" y="2853393"/>
                      <a:ext cx="338576" cy="33857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" name="フリーフォーム: 図形 135">
                      <a:extLst>
                        <a:ext uri="{FF2B5EF4-FFF2-40B4-BE49-F238E27FC236}">
                          <a16:creationId xmlns:a16="http://schemas.microsoft.com/office/drawing/2014/main" id="{2B122EA9-3BB7-8CA0-C20F-B58FD246F2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04453" y="2663611"/>
                      <a:ext cx="259192" cy="259192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" name="フリーフォーム: 図形 136">
                      <a:extLst>
                        <a:ext uri="{FF2B5EF4-FFF2-40B4-BE49-F238E27FC236}">
                          <a16:creationId xmlns:a16="http://schemas.microsoft.com/office/drawing/2014/main" id="{AFB7BC9A-3E07-0B44-4A89-9997E70DC1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3848" y="3030774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" name="フリーフォーム: 図形 137">
                      <a:extLst>
                        <a:ext uri="{FF2B5EF4-FFF2-40B4-BE49-F238E27FC236}">
                          <a16:creationId xmlns:a16="http://schemas.microsoft.com/office/drawing/2014/main" id="{A28CE692-1C7B-B0D8-18D2-8183598D4D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0457" y="3211366"/>
                      <a:ext cx="284381" cy="284381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" name="フリーフォーム: 図形 138">
                      <a:extLst>
                        <a:ext uri="{FF2B5EF4-FFF2-40B4-BE49-F238E27FC236}">
                          <a16:creationId xmlns:a16="http://schemas.microsoft.com/office/drawing/2014/main" id="{5E0312D8-348C-1EDF-753C-47857B3BA3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30499" y="3248951"/>
                      <a:ext cx="233049" cy="233049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" name="フリーフォーム: 図形 139">
                      <a:extLst>
                        <a:ext uri="{FF2B5EF4-FFF2-40B4-BE49-F238E27FC236}">
                          <a16:creationId xmlns:a16="http://schemas.microsoft.com/office/drawing/2014/main" id="{0B89029F-5E1A-3384-790A-D63D9811B7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45032" y="3006560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087AABCA-30DC-75CF-A78D-8FBEB3435EDC}"/>
                    </a:ext>
                  </a:extLst>
                </p:cNvPr>
                <p:cNvGrpSpPr/>
                <p:nvPr/>
              </p:nvGrpSpPr>
              <p:grpSpPr>
                <a:xfrm>
                  <a:off x="4408557" y="1380611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121" name="グループ化 120">
                    <a:extLst>
                      <a:ext uri="{FF2B5EF4-FFF2-40B4-BE49-F238E27FC236}">
                        <a16:creationId xmlns:a16="http://schemas.microsoft.com/office/drawing/2014/main" id="{F891B141-FB63-20B6-E2D2-0EDD3D5282B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6" name="円/楕円 159">
                      <a:extLst>
                        <a:ext uri="{FF2B5EF4-FFF2-40B4-BE49-F238E27FC236}">
                          <a16:creationId xmlns:a16="http://schemas.microsoft.com/office/drawing/2014/main" id="{E9B82AD8-B3BE-5345-5112-329D06CE55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7" name="円/楕円 160">
                      <a:extLst>
                        <a:ext uri="{FF2B5EF4-FFF2-40B4-BE49-F238E27FC236}">
                          <a16:creationId xmlns:a16="http://schemas.microsoft.com/office/drawing/2014/main" id="{685F3DBB-1931-AA8E-B4F7-CD9674268C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5CA41F51-285B-516D-6F75-E120E60ABDB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4" name="円/楕円 157">
                      <a:extLst>
                        <a:ext uri="{FF2B5EF4-FFF2-40B4-BE49-F238E27FC236}">
                          <a16:creationId xmlns:a16="http://schemas.microsoft.com/office/drawing/2014/main" id="{E6FD38E7-E9D6-B2DE-9716-FABA88E674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" name="円/楕円 158">
                      <a:extLst>
                        <a:ext uri="{FF2B5EF4-FFF2-40B4-BE49-F238E27FC236}">
                          <a16:creationId xmlns:a16="http://schemas.microsoft.com/office/drawing/2014/main" id="{F44DFCCE-E137-1FF2-839E-8B2B8FF78E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3" name="円/楕円 156">
                    <a:extLst>
                      <a:ext uri="{FF2B5EF4-FFF2-40B4-BE49-F238E27FC236}">
                        <a16:creationId xmlns:a16="http://schemas.microsoft.com/office/drawing/2014/main" id="{E059D324-5987-2CC9-B667-42FE137E6AF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0" name="月 109">
                  <a:extLst>
                    <a:ext uri="{FF2B5EF4-FFF2-40B4-BE49-F238E27FC236}">
                      <a16:creationId xmlns:a16="http://schemas.microsoft.com/office/drawing/2014/main" id="{0D036465-9F5A-230D-C48E-6B76CF57010F}"/>
                    </a:ext>
                  </a:extLst>
                </p:cNvPr>
                <p:cNvSpPr/>
                <p:nvPr/>
              </p:nvSpPr>
              <p:spPr>
                <a:xfrm>
                  <a:off x="4511872" y="15538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1F76ECE8-9D0F-13EC-B72D-A2AB5332AB5C}"/>
                    </a:ext>
                  </a:extLst>
                </p:cNvPr>
                <p:cNvSpPr/>
                <p:nvPr/>
              </p:nvSpPr>
              <p:spPr>
                <a:xfrm flipH="1">
                  <a:off x="5287071" y="15538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" name="正方形/長方形 67">
                  <a:extLst>
                    <a:ext uri="{FF2B5EF4-FFF2-40B4-BE49-F238E27FC236}">
                      <a16:creationId xmlns:a16="http://schemas.microsoft.com/office/drawing/2014/main" id="{49E87F12-2B7D-3038-7FA8-1E7CE17F3DA6}"/>
                    </a:ext>
                  </a:extLst>
                </p:cNvPr>
                <p:cNvSpPr/>
                <p:nvPr/>
              </p:nvSpPr>
              <p:spPr>
                <a:xfrm>
                  <a:off x="4919652" y="2152423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136A0880-567A-0FF7-2735-422224005643}"/>
                    </a:ext>
                  </a:extLst>
                </p:cNvPr>
                <p:cNvSpPr/>
                <p:nvPr/>
              </p:nvSpPr>
              <p:spPr>
                <a:xfrm>
                  <a:off x="4446972" y="1239640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0D10551E-5A13-7892-2A3D-924F037121FB}"/>
                    </a:ext>
                  </a:extLst>
                </p:cNvPr>
                <p:cNvSpPr/>
                <p:nvPr/>
              </p:nvSpPr>
              <p:spPr>
                <a:xfrm rot="5400000">
                  <a:off x="4683796" y="1622957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9E3B9816-0917-622F-05DD-363649D1CC58}"/>
                    </a:ext>
                  </a:extLst>
                </p:cNvPr>
                <p:cNvSpPr/>
                <p:nvPr/>
              </p:nvSpPr>
              <p:spPr>
                <a:xfrm rot="5400000">
                  <a:off x="5166549" y="16229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4FA05F4A-FAE1-13D6-9604-2F63B062FE27}"/>
                    </a:ext>
                  </a:extLst>
                </p:cNvPr>
                <p:cNvSpPr/>
                <p:nvPr/>
              </p:nvSpPr>
              <p:spPr>
                <a:xfrm>
                  <a:off x="4850805" y="2242204"/>
                  <a:ext cx="201787" cy="33706"/>
                </a:xfrm>
                <a:custGeom>
                  <a:avLst/>
                  <a:gdLst>
                    <a:gd name="connsiteX0" fmla="*/ 164771 w 329542"/>
                    <a:gd name="connsiteY0" fmla="*/ 0 h 42863"/>
                    <a:gd name="connsiteX1" fmla="*/ 327104 w 329542"/>
                    <a:gd name="connsiteY1" fmla="*/ 9575 h 42863"/>
                    <a:gd name="connsiteX2" fmla="*/ 329542 w 329542"/>
                    <a:gd name="connsiteY2" fmla="*/ 10414 h 42863"/>
                    <a:gd name="connsiteX3" fmla="*/ 281641 w 329542"/>
                    <a:gd name="connsiteY3" fmla="*/ 33288 h 42863"/>
                    <a:gd name="connsiteX4" fmla="*/ 164771 w 329542"/>
                    <a:gd name="connsiteY4" fmla="*/ 42863 h 42863"/>
                    <a:gd name="connsiteX5" fmla="*/ 47901 w 329542"/>
                    <a:gd name="connsiteY5" fmla="*/ 33288 h 42863"/>
                    <a:gd name="connsiteX6" fmla="*/ 0 w 329542"/>
                    <a:gd name="connsiteY6" fmla="*/ 10414 h 42863"/>
                    <a:gd name="connsiteX7" fmla="*/ 2438 w 329542"/>
                    <a:gd name="connsiteY7" fmla="*/ 9575 h 42863"/>
                    <a:gd name="connsiteX8" fmla="*/ 164771 w 329542"/>
                    <a:gd name="connsiteY8" fmla="*/ 0 h 4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9542" h="42863">
                      <a:moveTo>
                        <a:pt x="164771" y="0"/>
                      </a:moveTo>
                      <a:cubicBezTo>
                        <a:pt x="228166" y="0"/>
                        <a:pt x="285559" y="3659"/>
                        <a:pt x="327104" y="9575"/>
                      </a:cubicBezTo>
                      <a:lnTo>
                        <a:pt x="329542" y="10414"/>
                      </a:lnTo>
                      <a:lnTo>
                        <a:pt x="281641" y="33288"/>
                      </a:lnTo>
                      <a:cubicBezTo>
                        <a:pt x="251731" y="39204"/>
                        <a:pt x="210412" y="42863"/>
                        <a:pt x="164771" y="42863"/>
                      </a:cubicBezTo>
                      <a:cubicBezTo>
                        <a:pt x="119131" y="42863"/>
                        <a:pt x="77811" y="39204"/>
                        <a:pt x="47901" y="33288"/>
                      </a:cubicBezTo>
                      <a:lnTo>
                        <a:pt x="0" y="10414"/>
                      </a:lnTo>
                      <a:lnTo>
                        <a:pt x="2438" y="9575"/>
                      </a:lnTo>
                      <a:cubicBezTo>
                        <a:pt x="43983" y="3659"/>
                        <a:pt x="101376" y="0"/>
                        <a:pt x="164771" y="0"/>
                      </a:cubicBezTo>
                      <a:close/>
                    </a:path>
                  </a:pathLst>
                </a:custGeom>
                <a:solidFill>
                  <a:srgbClr val="FF99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E7F15760-5A9B-B427-C0D1-354514362579}"/>
                    </a:ext>
                  </a:extLst>
                </p:cNvPr>
                <p:cNvSpPr/>
                <p:nvPr/>
              </p:nvSpPr>
              <p:spPr>
                <a:xfrm rot="12052275">
                  <a:off x="4616023" y="1843447"/>
                  <a:ext cx="209663" cy="157174"/>
                </a:xfrm>
                <a:custGeom>
                  <a:avLst/>
                  <a:gdLst>
                    <a:gd name="connsiteX0" fmla="*/ 9005 w 209663"/>
                    <a:gd name="connsiteY0" fmla="*/ 154191 h 157174"/>
                    <a:gd name="connsiteX1" fmla="*/ 230 w 209663"/>
                    <a:gd name="connsiteY1" fmla="*/ 155889 h 157174"/>
                    <a:gd name="connsiteX2" fmla="*/ 91543 w 209663"/>
                    <a:gd name="connsiteY2" fmla="*/ 80923 h 157174"/>
                    <a:gd name="connsiteX3" fmla="*/ 107724 w 209663"/>
                    <a:gd name="connsiteY3" fmla="*/ 76669 h 157174"/>
                    <a:gd name="connsiteX4" fmla="*/ 129007 w 209663"/>
                    <a:gd name="connsiteY4" fmla="*/ 8596 h 157174"/>
                    <a:gd name="connsiteX5" fmla="*/ 147839 w 209663"/>
                    <a:gd name="connsiteY5" fmla="*/ 68831 h 157174"/>
                    <a:gd name="connsiteX6" fmla="*/ 150130 w 209663"/>
                    <a:gd name="connsiteY6" fmla="*/ 68678 h 157174"/>
                    <a:gd name="connsiteX7" fmla="*/ 171602 w 209663"/>
                    <a:gd name="connsiteY7" fmla="*/ 0 h 157174"/>
                    <a:gd name="connsiteX8" fmla="*/ 193434 w 209663"/>
                    <a:gd name="connsiteY8" fmla="*/ 69829 h 157174"/>
                    <a:gd name="connsiteX9" fmla="*/ 198240 w 209663"/>
                    <a:gd name="connsiteY9" fmla="*/ 70388 h 157174"/>
                    <a:gd name="connsiteX10" fmla="*/ 209585 w 209663"/>
                    <a:gd name="connsiteY10" fmla="*/ 76064 h 157174"/>
                    <a:gd name="connsiteX11" fmla="*/ 98911 w 209663"/>
                    <a:gd name="connsiteY11" fmla="*/ 100249 h 157174"/>
                    <a:gd name="connsiteX12" fmla="*/ 9005 w 209663"/>
                    <a:gd name="connsiteY12" fmla="*/ 154191 h 157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9663" h="157174">
                      <a:moveTo>
                        <a:pt x="9005" y="154191"/>
                      </a:moveTo>
                      <a:cubicBezTo>
                        <a:pt x="4105" y="157253"/>
                        <a:pt x="1111" y="158198"/>
                        <a:pt x="230" y="155889"/>
                      </a:cubicBezTo>
                      <a:cubicBezTo>
                        <a:pt x="-3291" y="146653"/>
                        <a:pt x="33731" y="102966"/>
                        <a:pt x="91543" y="80923"/>
                      </a:cubicBezTo>
                      <a:lnTo>
                        <a:pt x="107724" y="76669"/>
                      </a:lnTo>
                      <a:lnTo>
                        <a:pt x="129007" y="8596"/>
                      </a:lnTo>
                      <a:lnTo>
                        <a:pt x="147839" y="68831"/>
                      </a:lnTo>
                      <a:lnTo>
                        <a:pt x="150130" y="68678"/>
                      </a:lnTo>
                      <a:lnTo>
                        <a:pt x="171602" y="0"/>
                      </a:lnTo>
                      <a:lnTo>
                        <a:pt x="193434" y="69829"/>
                      </a:lnTo>
                      <a:lnTo>
                        <a:pt x="198240" y="70388"/>
                      </a:lnTo>
                      <a:cubicBezTo>
                        <a:pt x="204904" y="72025"/>
                        <a:pt x="208974" y="74087"/>
                        <a:pt x="209585" y="76064"/>
                      </a:cubicBezTo>
                      <a:cubicBezTo>
                        <a:pt x="212029" y="83972"/>
                        <a:pt x="156723" y="78207"/>
                        <a:pt x="98911" y="100249"/>
                      </a:cubicBezTo>
                      <a:cubicBezTo>
                        <a:pt x="55553" y="116782"/>
                        <a:pt x="23705" y="145008"/>
                        <a:pt x="9005" y="1541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BDDB34E7-8DE3-D02F-9DF6-972082005EEE}"/>
                    </a:ext>
                  </a:extLst>
                </p:cNvPr>
                <p:cNvSpPr/>
                <p:nvPr/>
              </p:nvSpPr>
              <p:spPr>
                <a:xfrm rot="9547725" flipH="1">
                  <a:off x="5081206" y="1843447"/>
                  <a:ext cx="209663" cy="157174"/>
                </a:xfrm>
                <a:custGeom>
                  <a:avLst/>
                  <a:gdLst>
                    <a:gd name="connsiteX0" fmla="*/ 9005 w 209663"/>
                    <a:gd name="connsiteY0" fmla="*/ 154191 h 157174"/>
                    <a:gd name="connsiteX1" fmla="*/ 230 w 209663"/>
                    <a:gd name="connsiteY1" fmla="*/ 155889 h 157174"/>
                    <a:gd name="connsiteX2" fmla="*/ 91543 w 209663"/>
                    <a:gd name="connsiteY2" fmla="*/ 80923 h 157174"/>
                    <a:gd name="connsiteX3" fmla="*/ 107724 w 209663"/>
                    <a:gd name="connsiteY3" fmla="*/ 76669 h 157174"/>
                    <a:gd name="connsiteX4" fmla="*/ 129007 w 209663"/>
                    <a:gd name="connsiteY4" fmla="*/ 8596 h 157174"/>
                    <a:gd name="connsiteX5" fmla="*/ 147839 w 209663"/>
                    <a:gd name="connsiteY5" fmla="*/ 68831 h 157174"/>
                    <a:gd name="connsiteX6" fmla="*/ 150130 w 209663"/>
                    <a:gd name="connsiteY6" fmla="*/ 68678 h 157174"/>
                    <a:gd name="connsiteX7" fmla="*/ 171602 w 209663"/>
                    <a:gd name="connsiteY7" fmla="*/ 0 h 157174"/>
                    <a:gd name="connsiteX8" fmla="*/ 193434 w 209663"/>
                    <a:gd name="connsiteY8" fmla="*/ 69829 h 157174"/>
                    <a:gd name="connsiteX9" fmla="*/ 198240 w 209663"/>
                    <a:gd name="connsiteY9" fmla="*/ 70388 h 157174"/>
                    <a:gd name="connsiteX10" fmla="*/ 209585 w 209663"/>
                    <a:gd name="connsiteY10" fmla="*/ 76064 h 157174"/>
                    <a:gd name="connsiteX11" fmla="*/ 98911 w 209663"/>
                    <a:gd name="connsiteY11" fmla="*/ 100249 h 157174"/>
                    <a:gd name="connsiteX12" fmla="*/ 9005 w 209663"/>
                    <a:gd name="connsiteY12" fmla="*/ 154191 h 157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9663" h="157174">
                      <a:moveTo>
                        <a:pt x="9005" y="154191"/>
                      </a:moveTo>
                      <a:cubicBezTo>
                        <a:pt x="4105" y="157253"/>
                        <a:pt x="1111" y="158198"/>
                        <a:pt x="230" y="155889"/>
                      </a:cubicBezTo>
                      <a:cubicBezTo>
                        <a:pt x="-3291" y="146653"/>
                        <a:pt x="33731" y="102966"/>
                        <a:pt x="91543" y="80923"/>
                      </a:cubicBezTo>
                      <a:lnTo>
                        <a:pt x="107724" y="76669"/>
                      </a:lnTo>
                      <a:lnTo>
                        <a:pt x="129007" y="8596"/>
                      </a:lnTo>
                      <a:lnTo>
                        <a:pt x="147839" y="68831"/>
                      </a:lnTo>
                      <a:lnTo>
                        <a:pt x="150130" y="68678"/>
                      </a:lnTo>
                      <a:lnTo>
                        <a:pt x="171602" y="0"/>
                      </a:lnTo>
                      <a:lnTo>
                        <a:pt x="193434" y="69829"/>
                      </a:lnTo>
                      <a:lnTo>
                        <a:pt x="198240" y="70388"/>
                      </a:lnTo>
                      <a:cubicBezTo>
                        <a:pt x="204904" y="72025"/>
                        <a:pt x="208974" y="74087"/>
                        <a:pt x="209585" y="76064"/>
                      </a:cubicBezTo>
                      <a:cubicBezTo>
                        <a:pt x="212029" y="83972"/>
                        <a:pt x="156723" y="78207"/>
                        <a:pt x="98911" y="100249"/>
                      </a:cubicBezTo>
                      <a:cubicBezTo>
                        <a:pt x="55553" y="116782"/>
                        <a:pt x="23705" y="145008"/>
                        <a:pt x="9005" y="1541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05598CB4-0EEB-92DD-0596-86AFF2D66D6D}"/>
                  </a:ext>
                </a:extLst>
              </p:cNvPr>
              <p:cNvGrpSpPr/>
              <p:nvPr/>
            </p:nvGrpSpPr>
            <p:grpSpPr>
              <a:xfrm>
                <a:off x="3613150" y="2323355"/>
                <a:ext cx="2705100" cy="1215183"/>
                <a:chOff x="3613150" y="2323355"/>
                <a:chExt cx="2705100" cy="1215183"/>
              </a:xfrm>
            </p:grpSpPr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814A0223-A3ED-BF96-3911-EA7D22EF2291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99114331-9A44-40B1-71CB-4697E4F2A8E6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四角形: 上の 2 つの角を丸める 181">
                    <a:extLst>
                      <a:ext uri="{FF2B5EF4-FFF2-40B4-BE49-F238E27FC236}">
                        <a16:creationId xmlns:a16="http://schemas.microsoft.com/office/drawing/2014/main" id="{C9C35605-18A9-A387-CA2E-ABB33C96107E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4" name="四角形: 上の 2 つの角を丸める 181">
                  <a:extLst>
                    <a:ext uri="{FF2B5EF4-FFF2-40B4-BE49-F238E27FC236}">
                      <a16:creationId xmlns:a16="http://schemas.microsoft.com/office/drawing/2014/main" id="{BDE8FAFD-1467-9145-5D06-015E8D063DC4}"/>
                    </a:ext>
                  </a:extLst>
                </p:cNvPr>
                <p:cNvSpPr/>
                <p:nvPr/>
              </p:nvSpPr>
              <p:spPr>
                <a:xfrm>
                  <a:off x="36131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6CE12FAE-0A0D-8627-406D-091BFBB02347}"/>
                </a:ext>
              </a:extLst>
            </p:cNvPr>
            <p:cNvGrpSpPr/>
            <p:nvPr/>
          </p:nvGrpSpPr>
          <p:grpSpPr>
            <a:xfrm>
              <a:off x="4281697" y="2263920"/>
              <a:ext cx="221455" cy="172195"/>
              <a:chOff x="1314450" y="2280493"/>
              <a:chExt cx="212372" cy="182066"/>
            </a:xfrm>
          </p:grpSpPr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C2415438-BEF4-D835-C32B-7B4E92D23E6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6" name="四角形: 上の 2 つの角を丸める 225">
                <a:extLst>
                  <a:ext uri="{FF2B5EF4-FFF2-40B4-BE49-F238E27FC236}">
                    <a16:creationId xmlns:a16="http://schemas.microsoft.com/office/drawing/2014/main" id="{D06F8ECF-4C0D-1400-C7A5-7B0AC0ADBCD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2A2FC2E0-F2B7-34E8-2CA0-F2BB719CD27B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四角形: 上の 2 つの角を丸める 227">
                <a:extLst>
                  <a:ext uri="{FF2B5EF4-FFF2-40B4-BE49-F238E27FC236}">
                    <a16:creationId xmlns:a16="http://schemas.microsoft.com/office/drawing/2014/main" id="{8DE099ED-3C3A-2585-9E67-DCF6F399C35A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7B7100FC-C2B0-2370-AEDE-F4D2EF147074}"/>
                </a:ext>
              </a:extLst>
            </p:cNvPr>
            <p:cNvGrpSpPr/>
            <p:nvPr/>
          </p:nvGrpSpPr>
          <p:grpSpPr>
            <a:xfrm flipH="1">
              <a:off x="5374261" y="2263920"/>
              <a:ext cx="221455" cy="172195"/>
              <a:chOff x="1314450" y="2280493"/>
              <a:chExt cx="212372" cy="182066"/>
            </a:xfrm>
          </p:grpSpPr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2100A214-1C33-0D36-2343-CB7F01728B13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29D4EF54-97F7-8867-2B77-01003AFD659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12A2F28F-E776-268E-E2C8-AE9E0DF69E2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0EFEA9F1-DB41-7A45-8EA5-BC11FA564DE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BCA0C98C-5DB0-F3E0-BA41-4828C66B05DD}"/>
                </a:ext>
              </a:extLst>
            </p:cNvPr>
            <p:cNvSpPr/>
            <p:nvPr/>
          </p:nvSpPr>
          <p:spPr>
            <a:xfrm rot="16200000">
              <a:off x="4925378" y="1915967"/>
              <a:ext cx="45719" cy="15716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247C48A4-9FF4-D3F5-0FC5-33D312E4CB46}"/>
                </a:ext>
              </a:extLst>
            </p:cNvPr>
            <p:cNvGrpSpPr/>
            <p:nvPr/>
          </p:nvGrpSpPr>
          <p:grpSpPr>
            <a:xfrm>
              <a:off x="5344356" y="1654969"/>
              <a:ext cx="209174" cy="164373"/>
              <a:chOff x="2418911" y="4598195"/>
              <a:chExt cx="209174" cy="164373"/>
            </a:xfrm>
          </p:grpSpPr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74FDC877-4187-3629-A41D-535C61323D84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楕円 391">
                <a:extLst>
                  <a:ext uri="{FF2B5EF4-FFF2-40B4-BE49-F238E27FC236}">
                    <a16:creationId xmlns:a16="http://schemas.microsoft.com/office/drawing/2014/main" id="{E1657431-B725-F756-8332-749B8189A300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356F839A-05EB-ED16-4575-2653A67696C1}"/>
                </a:ext>
              </a:extLst>
            </p:cNvPr>
            <p:cNvGrpSpPr/>
            <p:nvPr/>
          </p:nvGrpSpPr>
          <p:grpSpPr>
            <a:xfrm flipH="1">
              <a:off x="4368044" y="1654969"/>
              <a:ext cx="209174" cy="164373"/>
              <a:chOff x="2418911" y="4598195"/>
              <a:chExt cx="209174" cy="164373"/>
            </a:xfrm>
          </p:grpSpPr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62A68EB7-1D4C-F276-7A00-11AC3EC074DA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5C5D82E1-2A32-3A2D-6108-CB6B49B3DF3E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69182E49-79B8-9412-62D9-51E33E4EF2CF}"/>
                </a:ext>
              </a:extLst>
            </p:cNvPr>
            <p:cNvGrpSpPr/>
            <p:nvPr/>
          </p:nvGrpSpPr>
          <p:grpSpPr>
            <a:xfrm>
              <a:off x="4549369" y="1457452"/>
              <a:ext cx="830670" cy="385508"/>
              <a:chOff x="4256772" y="4606920"/>
              <a:chExt cx="2470977" cy="1146767"/>
            </a:xfrm>
          </p:grpSpPr>
          <p:sp>
            <p:nvSpPr>
              <p:cNvPr id="397" name="四角形: 上の 2 つの角を丸める 396">
                <a:extLst>
                  <a:ext uri="{FF2B5EF4-FFF2-40B4-BE49-F238E27FC236}">
                    <a16:creationId xmlns:a16="http://schemas.microsoft.com/office/drawing/2014/main" id="{747BE5F8-7E15-462C-99BD-94F9F01DA5C5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四角形: 上の 2 つの角を丸める 397">
                <a:extLst>
                  <a:ext uri="{FF2B5EF4-FFF2-40B4-BE49-F238E27FC236}">
                    <a16:creationId xmlns:a16="http://schemas.microsoft.com/office/drawing/2014/main" id="{E34BB884-AD6E-3351-DCEB-EC6EBD4ADB0D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5B7DE5E7-EEB1-6045-E60D-F78FA621AC94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21DBA378-6976-2DD4-A984-61818C23DFEC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6" name="グループ化 425">
              <a:extLst>
                <a:ext uri="{FF2B5EF4-FFF2-40B4-BE49-F238E27FC236}">
                  <a16:creationId xmlns:a16="http://schemas.microsoft.com/office/drawing/2014/main" id="{E0B7B0C5-B6D1-64B9-4546-85D82F26AE16}"/>
                </a:ext>
              </a:extLst>
            </p:cNvPr>
            <p:cNvGrpSpPr/>
            <p:nvPr/>
          </p:nvGrpSpPr>
          <p:grpSpPr>
            <a:xfrm rot="21063213">
              <a:off x="5434594" y="1042685"/>
              <a:ext cx="778065" cy="278068"/>
              <a:chOff x="1827172" y="4505865"/>
              <a:chExt cx="711475" cy="181648"/>
            </a:xfrm>
          </p:grpSpPr>
          <p:sp>
            <p:nvSpPr>
              <p:cNvPr id="427" name="テキスト ボックス 426">
                <a:extLst>
                  <a:ext uri="{FF2B5EF4-FFF2-40B4-BE49-F238E27FC236}">
                    <a16:creationId xmlns:a16="http://schemas.microsoft.com/office/drawing/2014/main" id="{C22E9066-4600-1304-DC85-DB1720135DB9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28" name="テキスト ボックス 427">
                <a:extLst>
                  <a:ext uri="{FF2B5EF4-FFF2-40B4-BE49-F238E27FC236}">
                    <a16:creationId xmlns:a16="http://schemas.microsoft.com/office/drawing/2014/main" id="{B793D9E8-4611-E949-EDDE-3A18CEA80094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38" name="グループ化 437">
            <a:extLst>
              <a:ext uri="{FF2B5EF4-FFF2-40B4-BE49-F238E27FC236}">
                <a16:creationId xmlns:a16="http://schemas.microsoft.com/office/drawing/2014/main" id="{EF508609-424F-10EB-75D9-A89EE471B2FF}"/>
              </a:ext>
            </a:extLst>
          </p:cNvPr>
          <p:cNvGrpSpPr/>
          <p:nvPr/>
        </p:nvGrpSpPr>
        <p:grpSpPr>
          <a:xfrm>
            <a:off x="6559550" y="3900182"/>
            <a:ext cx="2716348" cy="2546656"/>
            <a:chOff x="6559550" y="3900182"/>
            <a:chExt cx="2716348" cy="2546656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C476733E-6ABB-3823-5C56-5313BC81217C}"/>
                </a:ext>
              </a:extLst>
            </p:cNvPr>
            <p:cNvGrpSpPr/>
            <p:nvPr/>
          </p:nvGrpSpPr>
          <p:grpSpPr>
            <a:xfrm>
              <a:off x="6559550" y="3932238"/>
              <a:ext cx="2705100" cy="2514600"/>
              <a:chOff x="6559550" y="3932238"/>
              <a:chExt cx="2705100" cy="2514600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A399D13D-3685-8685-8E3E-25D9F5EBF6AF}"/>
                  </a:ext>
                </a:extLst>
              </p:cNvPr>
              <p:cNvGrpSpPr/>
              <p:nvPr/>
            </p:nvGrpSpPr>
            <p:grpSpPr>
              <a:xfrm>
                <a:off x="66119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2FF4F1BD-8C75-675D-823E-6BA946B1A022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E5D2B98C-1788-841A-B37A-44C3FE46D6B1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5CC1314F-4B14-2C0B-AC9C-F006D5601F8D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6C3AA7F2-257E-0365-4F3C-23F517E219C4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0595DF02-9105-AB12-470C-37630CF2ACA4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D60093"/>
                </a:solidFill>
                <a:ln w="1905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96129CC0-34FE-7125-2710-205360AE40A0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5F4B071C-7756-4600-7817-FB867AB92B6B}"/>
                  </a:ext>
                </a:extLst>
              </p:cNvPr>
              <p:cNvGrpSpPr/>
              <p:nvPr/>
            </p:nvGrpSpPr>
            <p:grpSpPr>
              <a:xfrm>
                <a:off x="7398461" y="3985323"/>
                <a:ext cx="1026484" cy="2014718"/>
                <a:chOff x="7291387" y="4021291"/>
                <a:chExt cx="1240632" cy="2435035"/>
              </a:xfrm>
            </p:grpSpPr>
            <p:sp>
              <p:nvSpPr>
                <p:cNvPr id="258" name="楕円 7">
                  <a:extLst>
                    <a:ext uri="{FF2B5EF4-FFF2-40B4-BE49-F238E27FC236}">
                      <a16:creationId xmlns:a16="http://schemas.microsoft.com/office/drawing/2014/main" id="{F2F4B5B6-3E04-E2EF-9ADD-5807CD2D85FA}"/>
                    </a:ext>
                  </a:extLst>
                </p:cNvPr>
                <p:cNvSpPr/>
                <p:nvPr/>
              </p:nvSpPr>
              <p:spPr>
                <a:xfrm>
                  <a:off x="7291387" y="4021291"/>
                  <a:ext cx="1240632" cy="1107874"/>
                </a:xfrm>
                <a:custGeom>
                  <a:avLst/>
                  <a:gdLst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1051101"/>
                    <a:gd name="connsiteX1" fmla="*/ 607021 w 1214042"/>
                    <a:gd name="connsiteY1" fmla="*/ 0 h 1051101"/>
                    <a:gd name="connsiteX2" fmla="*/ 1214042 w 1214042"/>
                    <a:gd name="connsiteY2" fmla="*/ 383866 h 1051101"/>
                    <a:gd name="connsiteX3" fmla="*/ 599877 w 1214042"/>
                    <a:gd name="connsiteY3" fmla="*/ 1051101 h 1051101"/>
                    <a:gd name="connsiteX4" fmla="*/ 0 w 1214042"/>
                    <a:gd name="connsiteY4" fmla="*/ 383866 h 1051101"/>
                    <a:gd name="connsiteX0" fmla="*/ 0 w 1214042"/>
                    <a:gd name="connsiteY0" fmla="*/ 383866 h 1051110"/>
                    <a:gd name="connsiteX1" fmla="*/ 607021 w 1214042"/>
                    <a:gd name="connsiteY1" fmla="*/ 0 h 1051110"/>
                    <a:gd name="connsiteX2" fmla="*/ 1214042 w 1214042"/>
                    <a:gd name="connsiteY2" fmla="*/ 383866 h 1051110"/>
                    <a:gd name="connsiteX3" fmla="*/ 599877 w 1214042"/>
                    <a:gd name="connsiteY3" fmla="*/ 1051101 h 1051110"/>
                    <a:gd name="connsiteX4" fmla="*/ 0 w 1214042"/>
                    <a:gd name="connsiteY4" fmla="*/ 383866 h 1051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14042" h="1051110">
                      <a:moveTo>
                        <a:pt x="0" y="383866"/>
                      </a:moveTo>
                      <a:cubicBezTo>
                        <a:pt x="0" y="171863"/>
                        <a:pt x="271773" y="0"/>
                        <a:pt x="607021" y="0"/>
                      </a:cubicBezTo>
                      <a:cubicBezTo>
                        <a:pt x="942269" y="0"/>
                        <a:pt x="1214042" y="171863"/>
                        <a:pt x="1214042" y="383866"/>
                      </a:cubicBezTo>
                      <a:cubicBezTo>
                        <a:pt x="1214042" y="595869"/>
                        <a:pt x="1168487" y="1048720"/>
                        <a:pt x="599877" y="1051101"/>
                      </a:cubicBezTo>
                      <a:cubicBezTo>
                        <a:pt x="31267" y="1053482"/>
                        <a:pt x="0" y="595869"/>
                        <a:pt x="0" y="383866"/>
                      </a:cubicBezTo>
                      <a:close/>
                    </a:path>
                  </a:pathLst>
                </a:custGeom>
                <a:pattFill prst="openDmnd">
                  <a:fgClr>
                    <a:srgbClr val="00B0F0"/>
                  </a:fgClr>
                  <a:bgClr>
                    <a:schemeClr val="bg1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9BB32DA9-CD17-C87E-53EE-8A56A8F2EE6B}"/>
                    </a:ext>
                  </a:extLst>
                </p:cNvPr>
                <p:cNvSpPr/>
                <p:nvPr/>
              </p:nvSpPr>
              <p:spPr>
                <a:xfrm flipH="1">
                  <a:off x="8348118" y="5539417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D52E89BD-5083-6D8F-AC3A-97F4281AC402}"/>
                    </a:ext>
                  </a:extLst>
                </p:cNvPr>
                <p:cNvSpPr/>
                <p:nvPr/>
              </p:nvSpPr>
              <p:spPr>
                <a:xfrm>
                  <a:off x="7345315" y="5539417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片側の 2 つの角を丸めた四角形 144">
                  <a:extLst>
                    <a:ext uri="{FF2B5EF4-FFF2-40B4-BE49-F238E27FC236}">
                      <a16:creationId xmlns:a16="http://schemas.microsoft.com/office/drawing/2014/main" id="{6A646017-6B10-71CE-4033-18B8E3A62EE9}"/>
                    </a:ext>
                  </a:extLst>
                </p:cNvPr>
                <p:cNvSpPr/>
                <p:nvPr/>
              </p:nvSpPr>
              <p:spPr>
                <a:xfrm>
                  <a:off x="7429258" y="5435400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rgbClr val="CC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8FE62EF5-AC67-2953-93B6-072B9B31DBFF}"/>
                    </a:ext>
                  </a:extLst>
                </p:cNvPr>
                <p:cNvSpPr/>
                <p:nvPr/>
              </p:nvSpPr>
              <p:spPr>
                <a:xfrm>
                  <a:off x="7677783" y="5202947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73732B3E-C6B2-4C09-870D-55E56F8FAD68}"/>
                    </a:ext>
                  </a:extLst>
                </p:cNvPr>
                <p:cNvGrpSpPr/>
                <p:nvPr/>
              </p:nvGrpSpPr>
              <p:grpSpPr>
                <a:xfrm>
                  <a:off x="7332907" y="4724977"/>
                  <a:ext cx="1146415" cy="344667"/>
                  <a:chOff x="2791855" y="2459301"/>
                  <a:chExt cx="1150919" cy="333008"/>
                </a:xfrm>
                <a:solidFill>
                  <a:srgbClr val="FFCC99"/>
                </a:solidFill>
              </p:grpSpPr>
              <p:grpSp>
                <p:nvGrpSpPr>
                  <p:cNvPr id="274" name="グループ化 273">
                    <a:extLst>
                      <a:ext uri="{FF2B5EF4-FFF2-40B4-BE49-F238E27FC236}">
                        <a16:creationId xmlns:a16="http://schemas.microsoft.com/office/drawing/2014/main" id="{E8A73F25-9191-4E28-9628-BE455734CF4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8" name="円/楕円 256">
                      <a:extLst>
                        <a:ext uri="{FF2B5EF4-FFF2-40B4-BE49-F238E27FC236}">
                          <a16:creationId xmlns:a16="http://schemas.microsoft.com/office/drawing/2014/main" id="{E945F5DF-DC1C-643A-C130-F44A7D7BC2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9" name="円/楕円 257">
                      <a:extLst>
                        <a:ext uri="{FF2B5EF4-FFF2-40B4-BE49-F238E27FC236}">
                          <a16:creationId xmlns:a16="http://schemas.microsoft.com/office/drawing/2014/main" id="{7540D7B7-CE79-E4BD-9F7B-0D8B23A24E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5" name="グループ化 274">
                    <a:extLst>
                      <a:ext uri="{FF2B5EF4-FFF2-40B4-BE49-F238E27FC236}">
                        <a16:creationId xmlns:a16="http://schemas.microsoft.com/office/drawing/2014/main" id="{7578D282-C648-F115-C4C7-EE0D70FB166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6" name="円/楕円 254">
                      <a:extLst>
                        <a:ext uri="{FF2B5EF4-FFF2-40B4-BE49-F238E27FC236}">
                          <a16:creationId xmlns:a16="http://schemas.microsoft.com/office/drawing/2014/main" id="{AF528AAF-E215-04FD-5D95-0395D759C2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7" name="円/楕円 255">
                      <a:extLst>
                        <a:ext uri="{FF2B5EF4-FFF2-40B4-BE49-F238E27FC236}">
                          <a16:creationId xmlns:a16="http://schemas.microsoft.com/office/drawing/2014/main" id="{4038DF3C-7F00-F4AA-BF7E-412381943F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C41E9653-A416-B81A-EC94-1D0B172BB1CC}"/>
                    </a:ext>
                  </a:extLst>
                </p:cNvPr>
                <p:cNvSpPr/>
                <p:nvPr/>
              </p:nvSpPr>
              <p:spPr>
                <a:xfrm>
                  <a:off x="7443479" y="4455026"/>
                  <a:ext cx="925280" cy="894296"/>
                </a:xfrm>
                <a:custGeom>
                  <a:avLst/>
                  <a:gdLst>
                    <a:gd name="connsiteX0" fmla="*/ 462641 w 925280"/>
                    <a:gd name="connsiteY0" fmla="*/ 0 h 894296"/>
                    <a:gd name="connsiteX1" fmla="*/ 835224 w 925280"/>
                    <a:gd name="connsiteY1" fmla="*/ 92362 h 894296"/>
                    <a:gd name="connsiteX2" fmla="*/ 879046 w 925280"/>
                    <a:gd name="connsiteY2" fmla="*/ 121705 h 894296"/>
                    <a:gd name="connsiteX3" fmla="*/ 888924 w 925280"/>
                    <a:gd name="connsiteY3" fmla="*/ 142979 h 894296"/>
                    <a:gd name="connsiteX4" fmla="*/ 925280 w 925280"/>
                    <a:gd name="connsiteY4" fmla="*/ 353486 h 894296"/>
                    <a:gd name="connsiteX5" fmla="*/ 462640 w 925280"/>
                    <a:gd name="connsiteY5" fmla="*/ 894296 h 894296"/>
                    <a:gd name="connsiteX6" fmla="*/ 0 w 925280"/>
                    <a:gd name="connsiteY6" fmla="*/ 353486 h 894296"/>
                    <a:gd name="connsiteX7" fmla="*/ 36357 w 925280"/>
                    <a:gd name="connsiteY7" fmla="*/ 142979 h 894296"/>
                    <a:gd name="connsiteX8" fmla="*/ 46234 w 925280"/>
                    <a:gd name="connsiteY8" fmla="*/ 121707 h 894296"/>
                    <a:gd name="connsiteX9" fmla="*/ 90058 w 925280"/>
                    <a:gd name="connsiteY9" fmla="*/ 92362 h 894296"/>
                    <a:gd name="connsiteX10" fmla="*/ 462641 w 925280"/>
                    <a:gd name="connsiteY10" fmla="*/ 0 h 894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25280" h="894296">
                      <a:moveTo>
                        <a:pt x="462641" y="0"/>
                      </a:moveTo>
                      <a:cubicBezTo>
                        <a:pt x="600654" y="0"/>
                        <a:pt x="728868" y="34050"/>
                        <a:pt x="835224" y="92362"/>
                      </a:cubicBezTo>
                      <a:lnTo>
                        <a:pt x="879046" y="121705"/>
                      </a:lnTo>
                      <a:lnTo>
                        <a:pt x="888924" y="142979"/>
                      </a:lnTo>
                      <a:cubicBezTo>
                        <a:pt x="912335" y="207680"/>
                        <a:pt x="925280" y="278816"/>
                        <a:pt x="925280" y="353486"/>
                      </a:cubicBezTo>
                      <a:cubicBezTo>
                        <a:pt x="925280" y="652167"/>
                        <a:pt x="718149" y="894296"/>
                        <a:pt x="462640" y="894296"/>
                      </a:cubicBezTo>
                      <a:cubicBezTo>
                        <a:pt x="207131" y="894296"/>
                        <a:pt x="0" y="652167"/>
                        <a:pt x="0" y="353486"/>
                      </a:cubicBezTo>
                      <a:cubicBezTo>
                        <a:pt x="0" y="278816"/>
                        <a:pt x="12946" y="207680"/>
                        <a:pt x="36357" y="142979"/>
                      </a:cubicBezTo>
                      <a:lnTo>
                        <a:pt x="46234" y="121707"/>
                      </a:lnTo>
                      <a:lnTo>
                        <a:pt x="90058" y="92362"/>
                      </a:lnTo>
                      <a:cubicBezTo>
                        <a:pt x="196414" y="34050"/>
                        <a:pt x="324628" y="0"/>
                        <a:pt x="462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5" name="円/楕円 27">
                  <a:extLst>
                    <a:ext uri="{FF2B5EF4-FFF2-40B4-BE49-F238E27FC236}">
                      <a16:creationId xmlns:a16="http://schemas.microsoft.com/office/drawing/2014/main" id="{5FDA8A15-11A9-3B5E-8142-684CC364CC6B}"/>
                    </a:ext>
                  </a:extLst>
                </p:cNvPr>
                <p:cNvSpPr/>
                <p:nvPr/>
              </p:nvSpPr>
              <p:spPr>
                <a:xfrm rot="10800000">
                  <a:off x="7529798" y="4571101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" name="円/楕円 27">
                  <a:extLst>
                    <a:ext uri="{FF2B5EF4-FFF2-40B4-BE49-F238E27FC236}">
                      <a16:creationId xmlns:a16="http://schemas.microsoft.com/office/drawing/2014/main" id="{61C85078-3F82-93F8-8F43-D1A67E88FD3F}"/>
                    </a:ext>
                  </a:extLst>
                </p:cNvPr>
                <p:cNvSpPr/>
                <p:nvPr/>
              </p:nvSpPr>
              <p:spPr>
                <a:xfrm rot="10800000">
                  <a:off x="8068055" y="4571101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7" name="円/楕円 247">
                  <a:extLst>
                    <a:ext uri="{FF2B5EF4-FFF2-40B4-BE49-F238E27FC236}">
                      <a16:creationId xmlns:a16="http://schemas.microsoft.com/office/drawing/2014/main" id="{DE0C5F45-DE68-E2F2-1B24-B1E8093927C7}"/>
                    </a:ext>
                  </a:extLst>
                </p:cNvPr>
                <p:cNvSpPr/>
                <p:nvPr/>
              </p:nvSpPr>
              <p:spPr>
                <a:xfrm>
                  <a:off x="7823520" y="4984116"/>
                  <a:ext cx="163286" cy="9516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8" name="月 267">
                  <a:extLst>
                    <a:ext uri="{FF2B5EF4-FFF2-40B4-BE49-F238E27FC236}">
                      <a16:creationId xmlns:a16="http://schemas.microsoft.com/office/drawing/2014/main" id="{A9E13962-7A96-9646-9213-D37CC4263D24}"/>
                    </a:ext>
                  </a:extLst>
                </p:cNvPr>
                <p:cNvSpPr/>
                <p:nvPr/>
              </p:nvSpPr>
              <p:spPr>
                <a:xfrm rot="1800000">
                  <a:off x="7699840" y="5040767"/>
                  <a:ext cx="62802" cy="176787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9" name="月 268">
                  <a:extLst>
                    <a:ext uri="{FF2B5EF4-FFF2-40B4-BE49-F238E27FC236}">
                      <a16:creationId xmlns:a16="http://schemas.microsoft.com/office/drawing/2014/main" id="{D87E8A2A-7C80-C938-F148-2008D71F503C}"/>
                    </a:ext>
                  </a:extLst>
                </p:cNvPr>
                <p:cNvSpPr/>
                <p:nvPr/>
              </p:nvSpPr>
              <p:spPr>
                <a:xfrm rot="19800000" flipH="1">
                  <a:off x="8036655" y="5040767"/>
                  <a:ext cx="62802" cy="176787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9FABD6EC-CC93-0F29-C7E9-AAE8D8E769D6}"/>
                    </a:ext>
                  </a:extLst>
                </p:cNvPr>
                <p:cNvSpPr/>
                <p:nvPr/>
              </p:nvSpPr>
              <p:spPr>
                <a:xfrm>
                  <a:off x="7850972" y="4933064"/>
                  <a:ext cx="108376" cy="164125"/>
                </a:xfrm>
                <a:custGeom>
                  <a:avLst/>
                  <a:gdLst>
                    <a:gd name="connsiteX0" fmla="*/ 14178 w 108376"/>
                    <a:gd name="connsiteY0" fmla="*/ 0 h 164125"/>
                    <a:gd name="connsiteX1" fmla="*/ 54189 w 108376"/>
                    <a:gd name="connsiteY1" fmla="*/ 3841 h 164125"/>
                    <a:gd name="connsiteX2" fmla="*/ 94198 w 108376"/>
                    <a:gd name="connsiteY2" fmla="*/ 0 h 164125"/>
                    <a:gd name="connsiteX3" fmla="*/ 104118 w 108376"/>
                    <a:gd name="connsiteY3" fmla="*/ 26832 h 164125"/>
                    <a:gd name="connsiteX4" fmla="*/ 108376 w 108376"/>
                    <a:gd name="connsiteY4" fmla="*/ 65299 h 164125"/>
                    <a:gd name="connsiteX5" fmla="*/ 54188 w 108376"/>
                    <a:gd name="connsiteY5" fmla="*/ 164125 h 164125"/>
                    <a:gd name="connsiteX6" fmla="*/ 0 w 108376"/>
                    <a:gd name="connsiteY6" fmla="*/ 65299 h 164125"/>
                    <a:gd name="connsiteX7" fmla="*/ 4259 w 108376"/>
                    <a:gd name="connsiteY7" fmla="*/ 26832 h 164125"/>
                    <a:gd name="connsiteX0" fmla="*/ 54189 w 145629"/>
                    <a:gd name="connsiteY0" fmla="*/ 3841 h 164125"/>
                    <a:gd name="connsiteX1" fmla="*/ 94198 w 145629"/>
                    <a:gd name="connsiteY1" fmla="*/ 0 h 164125"/>
                    <a:gd name="connsiteX2" fmla="*/ 104118 w 145629"/>
                    <a:gd name="connsiteY2" fmla="*/ 26832 h 164125"/>
                    <a:gd name="connsiteX3" fmla="*/ 108376 w 145629"/>
                    <a:gd name="connsiteY3" fmla="*/ 65299 h 164125"/>
                    <a:gd name="connsiteX4" fmla="*/ 54188 w 145629"/>
                    <a:gd name="connsiteY4" fmla="*/ 164125 h 164125"/>
                    <a:gd name="connsiteX5" fmla="*/ 0 w 145629"/>
                    <a:gd name="connsiteY5" fmla="*/ 65299 h 164125"/>
                    <a:gd name="connsiteX6" fmla="*/ 4259 w 145629"/>
                    <a:gd name="connsiteY6" fmla="*/ 26832 h 164125"/>
                    <a:gd name="connsiteX7" fmla="*/ 14178 w 145629"/>
                    <a:gd name="connsiteY7" fmla="*/ 0 h 164125"/>
                    <a:gd name="connsiteX8" fmla="*/ 145629 w 145629"/>
                    <a:gd name="connsiteY8" fmla="*/ 95281 h 164125"/>
                    <a:gd name="connsiteX0" fmla="*/ 54189 w 108376"/>
                    <a:gd name="connsiteY0" fmla="*/ 3841 h 164125"/>
                    <a:gd name="connsiteX1" fmla="*/ 94198 w 108376"/>
                    <a:gd name="connsiteY1" fmla="*/ 0 h 164125"/>
                    <a:gd name="connsiteX2" fmla="*/ 104118 w 108376"/>
                    <a:gd name="connsiteY2" fmla="*/ 26832 h 164125"/>
                    <a:gd name="connsiteX3" fmla="*/ 108376 w 108376"/>
                    <a:gd name="connsiteY3" fmla="*/ 65299 h 164125"/>
                    <a:gd name="connsiteX4" fmla="*/ 54188 w 108376"/>
                    <a:gd name="connsiteY4" fmla="*/ 164125 h 164125"/>
                    <a:gd name="connsiteX5" fmla="*/ 0 w 108376"/>
                    <a:gd name="connsiteY5" fmla="*/ 65299 h 164125"/>
                    <a:gd name="connsiteX6" fmla="*/ 4259 w 108376"/>
                    <a:gd name="connsiteY6" fmla="*/ 26832 h 164125"/>
                    <a:gd name="connsiteX7" fmla="*/ 14178 w 108376"/>
                    <a:gd name="connsiteY7" fmla="*/ 0 h 164125"/>
                    <a:gd name="connsiteX0" fmla="*/ 94198 w 108376"/>
                    <a:gd name="connsiteY0" fmla="*/ 0 h 164125"/>
                    <a:gd name="connsiteX1" fmla="*/ 104118 w 108376"/>
                    <a:gd name="connsiteY1" fmla="*/ 26832 h 164125"/>
                    <a:gd name="connsiteX2" fmla="*/ 108376 w 108376"/>
                    <a:gd name="connsiteY2" fmla="*/ 65299 h 164125"/>
                    <a:gd name="connsiteX3" fmla="*/ 54188 w 108376"/>
                    <a:gd name="connsiteY3" fmla="*/ 164125 h 164125"/>
                    <a:gd name="connsiteX4" fmla="*/ 0 w 108376"/>
                    <a:gd name="connsiteY4" fmla="*/ 65299 h 164125"/>
                    <a:gd name="connsiteX5" fmla="*/ 4259 w 108376"/>
                    <a:gd name="connsiteY5" fmla="*/ 26832 h 164125"/>
                    <a:gd name="connsiteX6" fmla="*/ 14178 w 108376"/>
                    <a:gd name="connsiteY6" fmla="*/ 0 h 164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376" h="164125">
                      <a:moveTo>
                        <a:pt x="94198" y="0"/>
                      </a:moveTo>
                      <a:lnTo>
                        <a:pt x="104118" y="26832"/>
                      </a:lnTo>
                      <a:cubicBezTo>
                        <a:pt x="106860" y="38655"/>
                        <a:pt x="108376" y="51654"/>
                        <a:pt x="108376" y="65299"/>
                      </a:cubicBezTo>
                      <a:cubicBezTo>
                        <a:pt x="108376" y="119879"/>
                        <a:pt x="84115" y="164125"/>
                        <a:pt x="54188" y="164125"/>
                      </a:cubicBezTo>
                      <a:cubicBezTo>
                        <a:pt x="24261" y="164125"/>
                        <a:pt x="0" y="119879"/>
                        <a:pt x="0" y="65299"/>
                      </a:cubicBezTo>
                      <a:cubicBezTo>
                        <a:pt x="0" y="51654"/>
                        <a:pt x="1517" y="38655"/>
                        <a:pt x="4259" y="26832"/>
                      </a:cubicBezTo>
                      <a:lnTo>
                        <a:pt x="14178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F6531A01-E292-AE04-8646-82DDC6C2FB20}"/>
                    </a:ext>
                  </a:extLst>
                </p:cNvPr>
                <p:cNvSpPr/>
                <p:nvPr/>
              </p:nvSpPr>
              <p:spPr>
                <a:xfrm rot="16200000">
                  <a:off x="7884658" y="5084562"/>
                  <a:ext cx="55258" cy="220441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2" name="円/楕円 27">
                  <a:extLst>
                    <a:ext uri="{FF2B5EF4-FFF2-40B4-BE49-F238E27FC236}">
                      <a16:creationId xmlns:a16="http://schemas.microsoft.com/office/drawing/2014/main" id="{676D9634-C6B1-214A-F666-DA3D4207D0CE}"/>
                    </a:ext>
                  </a:extLst>
                </p:cNvPr>
                <p:cNvSpPr/>
                <p:nvPr/>
              </p:nvSpPr>
              <p:spPr>
                <a:xfrm>
                  <a:off x="7547890" y="4760191"/>
                  <a:ext cx="19275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3" name="円/楕円 27">
                  <a:extLst>
                    <a:ext uri="{FF2B5EF4-FFF2-40B4-BE49-F238E27FC236}">
                      <a16:creationId xmlns:a16="http://schemas.microsoft.com/office/drawing/2014/main" id="{B51173CD-C6D9-3B1E-DCF9-E0F1F0FD4ED7}"/>
                    </a:ext>
                  </a:extLst>
                </p:cNvPr>
                <p:cNvSpPr/>
                <p:nvPr/>
              </p:nvSpPr>
              <p:spPr>
                <a:xfrm>
                  <a:off x="8065415" y="4760191"/>
                  <a:ext cx="19275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B0227B5B-8BF2-561E-2CE0-25BAE2C493A2}"/>
                  </a:ext>
                </a:extLst>
              </p:cNvPr>
              <p:cNvGrpSpPr/>
              <p:nvPr/>
            </p:nvGrpSpPr>
            <p:grpSpPr>
              <a:xfrm>
                <a:off x="6559550" y="5237163"/>
                <a:ext cx="2705100" cy="1209675"/>
                <a:chOff x="6559550" y="5237163"/>
                <a:chExt cx="2705100" cy="1209675"/>
              </a:xfrm>
            </p:grpSpPr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50D34B40-1530-A9DB-09AC-A8682B2633AE}"/>
                    </a:ext>
                  </a:extLst>
                </p:cNvPr>
                <p:cNvGrpSpPr/>
                <p:nvPr/>
              </p:nvGrpSpPr>
              <p:grpSpPr>
                <a:xfrm>
                  <a:off x="65595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3E973B1B-EEAA-F74E-01EB-591B0A3861CD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四角形: 上の 2 つの角を丸める 181">
                    <a:extLst>
                      <a:ext uri="{FF2B5EF4-FFF2-40B4-BE49-F238E27FC236}">
                        <a16:creationId xmlns:a16="http://schemas.microsoft.com/office/drawing/2014/main" id="{8E4404DA-FEEC-99D6-68F6-AC97793354C9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四角形: 上の 2 つの角を丸める 181">
                    <a:extLst>
                      <a:ext uri="{FF2B5EF4-FFF2-40B4-BE49-F238E27FC236}">
                        <a16:creationId xmlns:a16="http://schemas.microsoft.com/office/drawing/2014/main" id="{FC8346CA-8A9C-BFBC-0952-C6EB6C519A1C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plaid">
                    <a:fgClr>
                      <a:srgbClr val="FF3399"/>
                    </a:fgClr>
                    <a:bgClr>
                      <a:srgbClr val="FFCCFF"/>
                    </a:bgClr>
                  </a:patt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1" name="四角形: 上の 2 つの角を丸める 181">
                  <a:extLst>
                    <a:ext uri="{FF2B5EF4-FFF2-40B4-BE49-F238E27FC236}">
                      <a16:creationId xmlns:a16="http://schemas.microsoft.com/office/drawing/2014/main" id="{B5DD76C0-46E0-1464-2552-F43BF76F3E44}"/>
                    </a:ext>
                  </a:extLst>
                </p:cNvPr>
                <p:cNvSpPr/>
                <p:nvPr/>
              </p:nvSpPr>
              <p:spPr>
                <a:xfrm>
                  <a:off x="65595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AA7B4479-7B6F-909F-2B15-4AF5E4B235B8}"/>
                </a:ext>
              </a:extLst>
            </p:cNvPr>
            <p:cNvGrpSpPr/>
            <p:nvPr/>
          </p:nvGrpSpPr>
          <p:grpSpPr>
            <a:xfrm>
              <a:off x="7248735" y="5174174"/>
              <a:ext cx="221455" cy="172195"/>
              <a:chOff x="1314450" y="2280493"/>
              <a:chExt cx="212372" cy="182066"/>
            </a:xfrm>
          </p:grpSpPr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06EE8A81-3A6E-DBD7-6108-63BDB99D2EA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47EA918D-2B13-2A59-547E-6FE876F3DB41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203DC2A6-F1F4-088E-9308-1A7E6D90CA5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A1FE155F-EBE7-E176-FEFC-8B248B7597C5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3CF85E29-826A-D04A-02A3-9B0C3088CCDA}"/>
                </a:ext>
              </a:extLst>
            </p:cNvPr>
            <p:cNvGrpSpPr/>
            <p:nvPr/>
          </p:nvGrpSpPr>
          <p:grpSpPr>
            <a:xfrm flipH="1">
              <a:off x="8341299" y="5174174"/>
              <a:ext cx="221455" cy="172195"/>
              <a:chOff x="1314450" y="2280493"/>
              <a:chExt cx="212372" cy="182066"/>
            </a:xfrm>
          </p:grpSpPr>
          <p:sp>
            <p:nvSpPr>
              <p:cNvPr id="356" name="四角形: 上の 2 つの角を丸める 355">
                <a:extLst>
                  <a:ext uri="{FF2B5EF4-FFF2-40B4-BE49-F238E27FC236}">
                    <a16:creationId xmlns:a16="http://schemas.microsoft.com/office/drawing/2014/main" id="{6C73C463-1966-1C11-21E9-5591785F7799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四角形: 上の 2 つの角を丸める 356">
                <a:extLst>
                  <a:ext uri="{FF2B5EF4-FFF2-40B4-BE49-F238E27FC236}">
                    <a16:creationId xmlns:a16="http://schemas.microsoft.com/office/drawing/2014/main" id="{2BCA517C-C965-8B77-2811-2F328FBC985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四角形: 上の 2 つの角を丸める 357">
                <a:extLst>
                  <a:ext uri="{FF2B5EF4-FFF2-40B4-BE49-F238E27FC236}">
                    <a16:creationId xmlns:a16="http://schemas.microsoft.com/office/drawing/2014/main" id="{F5B716A8-7233-0933-42E5-02C12B1D936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23B3F06D-3121-7170-12D5-881E6357D503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EA261AA-D8CF-629B-5DAB-CF1195E1A84F}"/>
                </a:ext>
              </a:extLst>
            </p:cNvPr>
            <p:cNvGrpSpPr/>
            <p:nvPr/>
          </p:nvGrpSpPr>
          <p:grpSpPr>
            <a:xfrm>
              <a:off x="8312981" y="4629945"/>
              <a:ext cx="209174" cy="164373"/>
              <a:chOff x="2418911" y="4598195"/>
              <a:chExt cx="209174" cy="164373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AF1DE44C-15D3-D1C4-FB08-E11E8D4A115D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534AA426-F296-ADD5-5884-0D8206291D5F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D368FE2-A2C6-214D-E963-BD9112D088AC}"/>
                </a:ext>
              </a:extLst>
            </p:cNvPr>
            <p:cNvGrpSpPr/>
            <p:nvPr/>
          </p:nvGrpSpPr>
          <p:grpSpPr>
            <a:xfrm flipH="1">
              <a:off x="7303331" y="4629945"/>
              <a:ext cx="209174" cy="164373"/>
              <a:chOff x="2418911" y="4598195"/>
              <a:chExt cx="209174" cy="164373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D0C849C-EE7F-9CFA-AC06-CA072321B165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8DF907E2-8FEF-1306-FA47-F8E78D777EC4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A27136F9-D377-B9C1-FC00-0C4352132E6E}"/>
                </a:ext>
              </a:extLst>
            </p:cNvPr>
            <p:cNvGrpSpPr/>
            <p:nvPr/>
          </p:nvGrpSpPr>
          <p:grpSpPr>
            <a:xfrm>
              <a:off x="7503706" y="4432428"/>
              <a:ext cx="830670" cy="385508"/>
              <a:chOff x="4256772" y="4606920"/>
              <a:chExt cx="2470977" cy="1146767"/>
            </a:xfrm>
          </p:grpSpPr>
          <p:sp>
            <p:nvSpPr>
              <p:cNvPr id="15" name="四角形: 上の 2 つの角を丸める 14">
                <a:extLst>
                  <a:ext uri="{FF2B5EF4-FFF2-40B4-BE49-F238E27FC236}">
                    <a16:creationId xmlns:a16="http://schemas.microsoft.com/office/drawing/2014/main" id="{E5B0ADAC-CAB7-F07F-85B9-3B69875A552D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上の 2 つの角を丸める 15">
                <a:extLst>
                  <a:ext uri="{FF2B5EF4-FFF2-40B4-BE49-F238E27FC236}">
                    <a16:creationId xmlns:a16="http://schemas.microsoft.com/office/drawing/2014/main" id="{DC34800B-5BAC-841F-DD4C-BA317D759E6E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38FCB383-02CD-4AE9-7542-847CD55087E6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81A45091-D62D-BCBD-3CF3-DEB4C4D1BD46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68FFA454-05DF-7B84-8BA5-D68787A5CE69}"/>
                </a:ext>
              </a:extLst>
            </p:cNvPr>
            <p:cNvGrpSpPr/>
            <p:nvPr/>
          </p:nvGrpSpPr>
          <p:grpSpPr>
            <a:xfrm rot="21063213">
              <a:off x="8497833" y="3900182"/>
              <a:ext cx="778065" cy="278068"/>
              <a:chOff x="1827172" y="4505865"/>
              <a:chExt cx="711475" cy="181648"/>
            </a:xfrm>
          </p:grpSpPr>
          <p:sp>
            <p:nvSpPr>
              <p:cNvPr id="430" name="テキスト ボックス 429">
                <a:extLst>
                  <a:ext uri="{FF2B5EF4-FFF2-40B4-BE49-F238E27FC236}">
                    <a16:creationId xmlns:a16="http://schemas.microsoft.com/office/drawing/2014/main" id="{308CFEBF-B7E7-2200-13F7-6CC62FA5F4C9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31" name="テキスト ボックス 430">
                <a:extLst>
                  <a:ext uri="{FF2B5EF4-FFF2-40B4-BE49-F238E27FC236}">
                    <a16:creationId xmlns:a16="http://schemas.microsoft.com/office/drawing/2014/main" id="{321EDFBC-B08E-9A27-A732-4311B8FB91B7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37" name="グループ化 436">
            <a:extLst>
              <a:ext uri="{FF2B5EF4-FFF2-40B4-BE49-F238E27FC236}">
                <a16:creationId xmlns:a16="http://schemas.microsoft.com/office/drawing/2014/main" id="{15246CB8-14EE-5877-904D-A485CA776ACD}"/>
              </a:ext>
            </a:extLst>
          </p:cNvPr>
          <p:cNvGrpSpPr/>
          <p:nvPr/>
        </p:nvGrpSpPr>
        <p:grpSpPr>
          <a:xfrm>
            <a:off x="6559550" y="1023938"/>
            <a:ext cx="2705100" cy="2514600"/>
            <a:chOff x="6559550" y="1023938"/>
            <a:chExt cx="2705100" cy="2514600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BDE7F242-CB1A-3C43-2D3D-5CDB15C738A1}"/>
                </a:ext>
              </a:extLst>
            </p:cNvPr>
            <p:cNvGrpSpPr/>
            <p:nvPr/>
          </p:nvGrpSpPr>
          <p:grpSpPr>
            <a:xfrm>
              <a:off x="6559550" y="1023938"/>
              <a:ext cx="2705100" cy="2514600"/>
              <a:chOff x="6559550" y="1023938"/>
              <a:chExt cx="2705100" cy="2514600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CBA822EB-3134-F509-CDF9-011CC0513FE0}"/>
                  </a:ext>
                </a:extLst>
              </p:cNvPr>
              <p:cNvGrpSpPr/>
              <p:nvPr/>
            </p:nvGrpSpPr>
            <p:grpSpPr>
              <a:xfrm>
                <a:off x="66119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6BF80D92-8289-2534-D1CC-113EC418CC8E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8" name="四角形: 上の 2 つの角を丸める 37">
                    <a:extLst>
                      <a:ext uri="{FF2B5EF4-FFF2-40B4-BE49-F238E27FC236}">
                        <a16:creationId xmlns:a16="http://schemas.microsoft.com/office/drawing/2014/main" id="{4A0EC5C1-BB5A-2CC4-96E7-310913002F47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" name="四角形: 上の 2 つの角を丸める 38">
                    <a:extLst>
                      <a:ext uri="{FF2B5EF4-FFF2-40B4-BE49-F238E27FC236}">
                        <a16:creationId xmlns:a16="http://schemas.microsoft.com/office/drawing/2014/main" id="{1E6FE38A-6F18-DD98-E72F-E6F36BDC6687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2F0CCFF5-6E9F-D76E-C943-3DA27ADD29D0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0D92C6EC-38F5-6C1D-7A8A-91A42C31DD88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F526445C-0694-A6A7-DA1B-EA29E4EEC9FA}"/>
                  </a:ext>
                </a:extLst>
              </p:cNvPr>
              <p:cNvGrpSpPr/>
              <p:nvPr/>
            </p:nvGrpSpPr>
            <p:grpSpPr>
              <a:xfrm>
                <a:off x="7314440" y="1061292"/>
                <a:ext cx="1087496" cy="2008770"/>
                <a:chOff x="7219166" y="1116601"/>
                <a:chExt cx="1314371" cy="2427847"/>
              </a:xfrm>
            </p:grpSpPr>
            <p:sp>
              <p:nvSpPr>
                <p:cNvPr id="176" name="円/楕円 351">
                  <a:extLst>
                    <a:ext uri="{FF2B5EF4-FFF2-40B4-BE49-F238E27FC236}">
                      <a16:creationId xmlns:a16="http://schemas.microsoft.com/office/drawing/2014/main" id="{C5AFF7B2-3520-3A76-BFF6-F5559EF0981B}"/>
                    </a:ext>
                  </a:extLst>
                </p:cNvPr>
                <p:cNvSpPr/>
                <p:nvPr/>
              </p:nvSpPr>
              <p:spPr>
                <a:xfrm>
                  <a:off x="7467901" y="1605836"/>
                  <a:ext cx="903328" cy="12390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D9F22CE0-5E81-D671-8495-46C52980890E}"/>
                    </a:ext>
                  </a:extLst>
                </p:cNvPr>
                <p:cNvGrpSpPr/>
                <p:nvPr/>
              </p:nvGrpSpPr>
              <p:grpSpPr>
                <a:xfrm>
                  <a:off x="7358156" y="2247870"/>
                  <a:ext cx="1139046" cy="1296578"/>
                  <a:chOff x="-540943" y="2247870"/>
                  <a:chExt cx="1139046" cy="1296578"/>
                </a:xfrm>
              </p:grpSpPr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F857C6F7-4D31-478D-7228-24DF957A1305}"/>
                      </a:ext>
                    </a:extLst>
                  </p:cNvPr>
                  <p:cNvSpPr/>
                  <p:nvPr/>
                </p:nvSpPr>
                <p:spPr>
                  <a:xfrm>
                    <a:off x="-241911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93DCA3BF-DA3B-F1BA-7B4A-73F7FC3BCD61}"/>
                      </a:ext>
                    </a:extLst>
                  </p:cNvPr>
                  <p:cNvSpPr/>
                  <p:nvPr/>
                </p:nvSpPr>
                <p:spPr>
                  <a:xfrm flipH="1">
                    <a:off x="449622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97DFC5BD-B6D6-C9A6-9C80-071CAC020B52}"/>
                      </a:ext>
                    </a:extLst>
                  </p:cNvPr>
                  <p:cNvSpPr/>
                  <p:nvPr/>
                </p:nvSpPr>
                <p:spPr>
                  <a:xfrm>
                    <a:off x="-540943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E2E2DB61-178E-9D9A-E2B7-975A01351EE2}"/>
                      </a:ext>
                    </a:extLst>
                  </p:cNvPr>
                  <p:cNvSpPr/>
                  <p:nvPr/>
                </p:nvSpPr>
                <p:spPr>
                  <a:xfrm>
                    <a:off x="-456999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5501 w 974009"/>
                      <a:gd name="connsiteY3" fmla="*/ 315976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4260" y="315976"/>
                          <a:pt x="485501" y="315976"/>
                        </a:cubicBezTo>
                        <a:cubicBezTo>
                          <a:pt x="586742" y="315976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22630497-EEE4-E896-DF8B-11203F21654C}"/>
                      </a:ext>
                    </a:extLst>
                  </p:cNvPr>
                  <p:cNvSpPr/>
                  <p:nvPr/>
                </p:nvSpPr>
                <p:spPr>
                  <a:xfrm flipH="1">
                    <a:off x="-214310" y="2463927"/>
                    <a:ext cx="277969" cy="638678"/>
                  </a:xfrm>
                  <a:custGeom>
                    <a:avLst/>
                    <a:gdLst>
                      <a:gd name="connsiteX0" fmla="*/ 164165 w 277969"/>
                      <a:gd name="connsiteY0" fmla="*/ 0 h 638678"/>
                      <a:gd name="connsiteX1" fmla="*/ 0 w 277969"/>
                      <a:gd name="connsiteY1" fmla="*/ 443813 h 638678"/>
                      <a:gd name="connsiteX2" fmla="*/ 65740 w 277969"/>
                      <a:gd name="connsiteY2" fmla="*/ 638678 h 638678"/>
                      <a:gd name="connsiteX3" fmla="*/ 277969 w 277969"/>
                      <a:gd name="connsiteY3" fmla="*/ 57151 h 638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7969" h="638678">
                        <a:moveTo>
                          <a:pt x="164165" y="0"/>
                        </a:moveTo>
                        <a:lnTo>
                          <a:pt x="0" y="443813"/>
                        </a:lnTo>
                        <a:lnTo>
                          <a:pt x="65740" y="638678"/>
                        </a:lnTo>
                        <a:lnTo>
                          <a:pt x="277969" y="57151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1" name="平行四辺形 929">
                    <a:extLst>
                      <a:ext uri="{FF2B5EF4-FFF2-40B4-BE49-F238E27FC236}">
                        <a16:creationId xmlns:a16="http://schemas.microsoft.com/office/drawing/2014/main" id="{CFEFCC52-E3F9-9C71-A4CF-F29546AFB11E}"/>
                      </a:ext>
                    </a:extLst>
                  </p:cNvPr>
                  <p:cNvSpPr/>
                  <p:nvPr/>
                </p:nvSpPr>
                <p:spPr>
                  <a:xfrm>
                    <a:off x="-247870" y="2463927"/>
                    <a:ext cx="512895" cy="1078926"/>
                  </a:xfrm>
                  <a:custGeom>
                    <a:avLst/>
                    <a:gdLst>
                      <a:gd name="connsiteX0" fmla="*/ 0 w 558139"/>
                      <a:gd name="connsiteY0" fmla="*/ 1024157 h 1024157"/>
                      <a:gd name="connsiteX1" fmla="*/ 418141 w 558139"/>
                      <a:gd name="connsiteY1" fmla="*/ 0 h 1024157"/>
                      <a:gd name="connsiteX2" fmla="*/ 558139 w 558139"/>
                      <a:gd name="connsiteY2" fmla="*/ 0 h 1024157"/>
                      <a:gd name="connsiteX3" fmla="*/ 139998 w 558139"/>
                      <a:gd name="connsiteY3" fmla="*/ 1024157 h 1024157"/>
                      <a:gd name="connsiteX4" fmla="*/ 0 w 558139"/>
                      <a:gd name="connsiteY4" fmla="*/ 1024157 h 1024157"/>
                      <a:gd name="connsiteX0" fmla="*/ 0 w 558139"/>
                      <a:gd name="connsiteY0" fmla="*/ 1100357 h 1100357"/>
                      <a:gd name="connsiteX1" fmla="*/ 399091 w 558139"/>
                      <a:gd name="connsiteY1" fmla="*/ 0 h 1100357"/>
                      <a:gd name="connsiteX2" fmla="*/ 558139 w 558139"/>
                      <a:gd name="connsiteY2" fmla="*/ 76200 h 1100357"/>
                      <a:gd name="connsiteX3" fmla="*/ 139998 w 558139"/>
                      <a:gd name="connsiteY3" fmla="*/ 1100357 h 1100357"/>
                      <a:gd name="connsiteX4" fmla="*/ 0 w 558139"/>
                      <a:gd name="connsiteY4" fmla="*/ 1100357 h 1100357"/>
                      <a:gd name="connsiteX0" fmla="*/ 0 w 512895"/>
                      <a:gd name="connsiteY0" fmla="*/ 1100357 h 1100357"/>
                      <a:gd name="connsiteX1" fmla="*/ 399091 w 512895"/>
                      <a:gd name="connsiteY1" fmla="*/ 0 h 1100357"/>
                      <a:gd name="connsiteX2" fmla="*/ 512895 w 512895"/>
                      <a:gd name="connsiteY2" fmla="*/ 78582 h 1100357"/>
                      <a:gd name="connsiteX3" fmla="*/ 139998 w 512895"/>
                      <a:gd name="connsiteY3" fmla="*/ 1100357 h 1100357"/>
                      <a:gd name="connsiteX4" fmla="*/ 0 w 512895"/>
                      <a:gd name="connsiteY4" fmla="*/ 1100357 h 1100357"/>
                      <a:gd name="connsiteX0" fmla="*/ 0 w 512895"/>
                      <a:gd name="connsiteY0" fmla="*/ 1078926 h 1078926"/>
                      <a:gd name="connsiteX1" fmla="*/ 399091 w 512895"/>
                      <a:gd name="connsiteY1" fmla="*/ 0 h 1078926"/>
                      <a:gd name="connsiteX2" fmla="*/ 512895 w 512895"/>
                      <a:gd name="connsiteY2" fmla="*/ 57151 h 1078926"/>
                      <a:gd name="connsiteX3" fmla="*/ 139998 w 512895"/>
                      <a:gd name="connsiteY3" fmla="*/ 1078926 h 1078926"/>
                      <a:gd name="connsiteX4" fmla="*/ 0 w 512895"/>
                      <a:gd name="connsiteY4" fmla="*/ 1078926 h 1078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2895" h="1078926">
                        <a:moveTo>
                          <a:pt x="0" y="1078926"/>
                        </a:moveTo>
                        <a:lnTo>
                          <a:pt x="399091" y="0"/>
                        </a:lnTo>
                        <a:lnTo>
                          <a:pt x="512895" y="57151"/>
                        </a:lnTo>
                        <a:lnTo>
                          <a:pt x="139998" y="1078926"/>
                        </a:lnTo>
                        <a:lnTo>
                          <a:pt x="0" y="1078926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54BD85A0-6F23-79D8-5757-28C3F11ABF24}"/>
                    </a:ext>
                  </a:extLst>
                </p:cNvPr>
                <p:cNvGrpSpPr/>
                <p:nvPr/>
              </p:nvGrpSpPr>
              <p:grpSpPr>
                <a:xfrm>
                  <a:off x="7326151" y="1116601"/>
                  <a:ext cx="1153186" cy="1280628"/>
                  <a:chOff x="7326151" y="1167401"/>
                  <a:chExt cx="1153186" cy="1280628"/>
                </a:xfrm>
              </p:grpSpPr>
              <p:grpSp>
                <p:nvGrpSpPr>
                  <p:cNvPr id="183" name="グループ化 182">
                    <a:extLst>
                      <a:ext uri="{FF2B5EF4-FFF2-40B4-BE49-F238E27FC236}">
                        <a16:creationId xmlns:a16="http://schemas.microsoft.com/office/drawing/2014/main" id="{CC1E6354-E0C9-BC7E-3F91-E7567F2E4583}"/>
                      </a:ext>
                    </a:extLst>
                  </p:cNvPr>
                  <p:cNvGrpSpPr/>
                  <p:nvPr/>
                </p:nvGrpSpPr>
                <p:grpSpPr>
                  <a:xfrm>
                    <a:off x="7326151" y="1167401"/>
                    <a:ext cx="1153186" cy="1280628"/>
                    <a:chOff x="3927963" y="3342038"/>
                    <a:chExt cx="1079768" cy="1199097"/>
                  </a:xfrm>
                </p:grpSpPr>
                <p:sp>
                  <p:nvSpPr>
                    <p:cNvPr id="189" name="円/楕円 351">
                      <a:extLst>
                        <a:ext uri="{FF2B5EF4-FFF2-40B4-BE49-F238E27FC236}">
                          <a16:creationId xmlns:a16="http://schemas.microsoft.com/office/drawing/2014/main" id="{6B310159-B67E-AADB-84B8-EACBE5331D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1723" y="3440091"/>
                      <a:ext cx="1025889" cy="108947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90" name="グループ化 189">
                      <a:extLst>
                        <a:ext uri="{FF2B5EF4-FFF2-40B4-BE49-F238E27FC236}">
                          <a16:creationId xmlns:a16="http://schemas.microsoft.com/office/drawing/2014/main" id="{24C2E2C7-7FD5-05F3-9ACD-ABB368EB9A0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958047" y="3550779"/>
                      <a:ext cx="1049684" cy="990356"/>
                      <a:chOff x="1986974" y="3943263"/>
                      <a:chExt cx="834570" cy="787400"/>
                    </a:xfrm>
                  </p:grpSpPr>
                  <p:grpSp>
                    <p:nvGrpSpPr>
                      <p:cNvPr id="195" name="グループ化 194">
                        <a:extLst>
                          <a:ext uri="{FF2B5EF4-FFF2-40B4-BE49-F238E27FC236}">
                            <a16:creationId xmlns:a16="http://schemas.microsoft.com/office/drawing/2014/main" id="{6FFC3A41-F292-8BFB-9915-1D52B4919BA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986974" y="3943263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98" name="グループ化 197">
                          <a:extLst>
                            <a:ext uri="{FF2B5EF4-FFF2-40B4-BE49-F238E27FC236}">
                              <a16:creationId xmlns:a16="http://schemas.microsoft.com/office/drawing/2014/main" id="{F142DA4F-64F9-DBCA-FD85-0CFD7B3EA35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203" name="円/楕円 370">
                            <a:extLst>
                              <a:ext uri="{FF2B5EF4-FFF2-40B4-BE49-F238E27FC236}">
                                <a16:creationId xmlns:a16="http://schemas.microsoft.com/office/drawing/2014/main" id="{91DA4A77-8A70-A496-0571-B30DE2E926E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204" name="円/楕円 371">
                            <a:extLst>
                              <a:ext uri="{FF2B5EF4-FFF2-40B4-BE49-F238E27FC236}">
                                <a16:creationId xmlns:a16="http://schemas.microsoft.com/office/drawing/2014/main" id="{0A3F2117-A6EF-C979-A1BD-EDD708B9BCF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99" name="グループ化 198">
                          <a:extLst>
                            <a:ext uri="{FF2B5EF4-FFF2-40B4-BE49-F238E27FC236}">
                              <a16:creationId xmlns:a16="http://schemas.microsoft.com/office/drawing/2014/main" id="{C655A94D-ACFE-8D69-63AF-480BB62543D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201" name="円/楕円 368">
                            <a:extLst>
                              <a:ext uri="{FF2B5EF4-FFF2-40B4-BE49-F238E27FC236}">
                                <a16:creationId xmlns:a16="http://schemas.microsoft.com/office/drawing/2014/main" id="{EB5ACB7F-BE9A-02D7-1285-9899E33FE39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202" name="円/楕円 369">
                            <a:extLst>
                              <a:ext uri="{FF2B5EF4-FFF2-40B4-BE49-F238E27FC236}">
                                <a16:creationId xmlns:a16="http://schemas.microsoft.com/office/drawing/2014/main" id="{EA51600A-E63A-D4D7-9EDD-A8BB97404F5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200" name="円/楕円 367">
                          <a:extLst>
                            <a:ext uri="{FF2B5EF4-FFF2-40B4-BE49-F238E27FC236}">
                              <a16:creationId xmlns:a16="http://schemas.microsoft.com/office/drawing/2014/main" id="{1AC729BD-7E04-456C-7429-6A6C2824E3C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2017486"/>
                          <a:ext cx="928914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97" name="正方形/長方形 67">
                        <a:extLst>
                          <a:ext uri="{FF2B5EF4-FFF2-40B4-BE49-F238E27FC236}">
                            <a16:creationId xmlns:a16="http://schemas.microsoft.com/office/drawing/2014/main" id="{C1B6D1E3-69B2-593F-5E70-8D866D6904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79193" y="4553552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1" name="月 190">
                      <a:extLst>
                        <a:ext uri="{FF2B5EF4-FFF2-40B4-BE49-F238E27FC236}">
                          <a16:creationId xmlns:a16="http://schemas.microsoft.com/office/drawing/2014/main" id="{3E6F373E-E954-CCFC-CA18-68353BCC0160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120383" y="3342037"/>
                      <a:ext cx="244486" cy="629325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2" name="月 191">
                      <a:extLst>
                        <a:ext uri="{FF2B5EF4-FFF2-40B4-BE49-F238E27FC236}">
                          <a16:creationId xmlns:a16="http://schemas.microsoft.com/office/drawing/2014/main" id="{71B8672A-D393-3F78-D2C2-62E624065D62}"/>
                        </a:ext>
                      </a:extLst>
                    </p:cNvPr>
                    <p:cNvSpPr/>
                    <p:nvPr/>
                  </p:nvSpPr>
                  <p:spPr>
                    <a:xfrm rot="18900000" flipH="1">
                      <a:off x="4606529" y="3342038"/>
                      <a:ext cx="244486" cy="629325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3" name="月 192">
                      <a:extLst>
                        <a:ext uri="{FF2B5EF4-FFF2-40B4-BE49-F238E27FC236}">
                          <a16:creationId xmlns:a16="http://schemas.microsoft.com/office/drawing/2014/main" id="{E780DDC6-1D6F-84D5-9EA0-EDA1D6FFA34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22462" y="3795271"/>
                      <a:ext cx="56686" cy="15581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4" name="月 193">
                      <a:extLst>
                        <a:ext uri="{FF2B5EF4-FFF2-40B4-BE49-F238E27FC236}">
                          <a16:creationId xmlns:a16="http://schemas.microsoft.com/office/drawing/2014/main" id="{83A4A283-656F-7ADD-165E-B679BC38BB4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689187" y="3795271"/>
                      <a:ext cx="56686" cy="15581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0609BE60-EFD2-DF3D-4CF4-55F040868C4B}"/>
                      </a:ext>
                    </a:extLst>
                  </p:cNvPr>
                  <p:cNvSpPr/>
                  <p:nvPr/>
                </p:nvSpPr>
                <p:spPr>
                  <a:xfrm>
                    <a:off x="7817675" y="2319012"/>
                    <a:ext cx="201785" cy="33706"/>
                  </a:xfrm>
                  <a:custGeom>
                    <a:avLst/>
                    <a:gdLst>
                      <a:gd name="connsiteX0" fmla="*/ 164771 w 329542"/>
                      <a:gd name="connsiteY0" fmla="*/ 0 h 42863"/>
                      <a:gd name="connsiteX1" fmla="*/ 327104 w 329542"/>
                      <a:gd name="connsiteY1" fmla="*/ 9575 h 42863"/>
                      <a:gd name="connsiteX2" fmla="*/ 329542 w 329542"/>
                      <a:gd name="connsiteY2" fmla="*/ 10414 h 42863"/>
                      <a:gd name="connsiteX3" fmla="*/ 281641 w 329542"/>
                      <a:gd name="connsiteY3" fmla="*/ 33288 h 42863"/>
                      <a:gd name="connsiteX4" fmla="*/ 164771 w 329542"/>
                      <a:gd name="connsiteY4" fmla="*/ 42863 h 42863"/>
                      <a:gd name="connsiteX5" fmla="*/ 47901 w 329542"/>
                      <a:gd name="connsiteY5" fmla="*/ 33288 h 42863"/>
                      <a:gd name="connsiteX6" fmla="*/ 0 w 329542"/>
                      <a:gd name="connsiteY6" fmla="*/ 10414 h 42863"/>
                      <a:gd name="connsiteX7" fmla="*/ 2438 w 329542"/>
                      <a:gd name="connsiteY7" fmla="*/ 9575 h 42863"/>
                      <a:gd name="connsiteX8" fmla="*/ 164771 w 329542"/>
                      <a:gd name="connsiteY8" fmla="*/ 0 h 42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29542" h="42863">
                        <a:moveTo>
                          <a:pt x="164771" y="0"/>
                        </a:moveTo>
                        <a:cubicBezTo>
                          <a:pt x="228166" y="0"/>
                          <a:pt x="285559" y="3659"/>
                          <a:pt x="327104" y="9575"/>
                        </a:cubicBezTo>
                        <a:lnTo>
                          <a:pt x="329542" y="10414"/>
                        </a:lnTo>
                        <a:lnTo>
                          <a:pt x="281641" y="33288"/>
                        </a:lnTo>
                        <a:cubicBezTo>
                          <a:pt x="251731" y="39204"/>
                          <a:pt x="210412" y="42863"/>
                          <a:pt x="164771" y="42863"/>
                        </a:cubicBezTo>
                        <a:cubicBezTo>
                          <a:pt x="119131" y="42863"/>
                          <a:pt x="77811" y="39204"/>
                          <a:pt x="47901" y="33288"/>
                        </a:cubicBezTo>
                        <a:lnTo>
                          <a:pt x="0" y="10414"/>
                        </a:lnTo>
                        <a:lnTo>
                          <a:pt x="2438" y="9575"/>
                        </a:lnTo>
                        <a:cubicBezTo>
                          <a:pt x="43983" y="3659"/>
                          <a:pt x="101376" y="0"/>
                          <a:pt x="164771" y="0"/>
                        </a:cubicBezTo>
                        <a:close/>
                      </a:path>
                    </a:pathLst>
                  </a:custGeom>
                  <a:solidFill>
                    <a:srgbClr val="FF99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円/楕円 27">
                    <a:extLst>
                      <a:ext uri="{FF2B5EF4-FFF2-40B4-BE49-F238E27FC236}">
                        <a16:creationId xmlns:a16="http://schemas.microsoft.com/office/drawing/2014/main" id="{C9439CE1-E10B-491D-6A41-AA7376DB8059}"/>
                      </a:ext>
                    </a:extLst>
                  </p:cNvPr>
                  <p:cNvSpPr/>
                  <p:nvPr/>
                </p:nvSpPr>
                <p:spPr>
                  <a:xfrm>
                    <a:off x="7540658" y="1911104"/>
                    <a:ext cx="224061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6" name="円/楕円 27">
                    <a:extLst>
                      <a:ext uri="{FF2B5EF4-FFF2-40B4-BE49-F238E27FC236}">
                        <a16:creationId xmlns:a16="http://schemas.microsoft.com/office/drawing/2014/main" id="{C84AD276-0841-0261-9158-363B58678A7F}"/>
                      </a:ext>
                    </a:extLst>
                  </p:cNvPr>
                  <p:cNvSpPr/>
                  <p:nvPr/>
                </p:nvSpPr>
                <p:spPr>
                  <a:xfrm>
                    <a:off x="8078821" y="1911104"/>
                    <a:ext cx="224061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9" name="月 178">
                  <a:extLst>
                    <a:ext uri="{FF2B5EF4-FFF2-40B4-BE49-F238E27FC236}">
                      <a16:creationId xmlns:a16="http://schemas.microsoft.com/office/drawing/2014/main" id="{596A3705-97E0-2AFA-DD1F-1CE4A6CE4A2B}"/>
                    </a:ext>
                  </a:extLst>
                </p:cNvPr>
                <p:cNvSpPr/>
                <p:nvPr/>
              </p:nvSpPr>
              <p:spPr>
                <a:xfrm rot="18900000">
                  <a:off x="8343560" y="2144351"/>
                  <a:ext cx="189977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月 179">
                  <a:extLst>
                    <a:ext uri="{FF2B5EF4-FFF2-40B4-BE49-F238E27FC236}">
                      <a16:creationId xmlns:a16="http://schemas.microsoft.com/office/drawing/2014/main" id="{3ED0D18E-6E0E-1D23-F0A2-6654D7CEE17B}"/>
                    </a:ext>
                  </a:extLst>
                </p:cNvPr>
                <p:cNvSpPr/>
                <p:nvPr/>
              </p:nvSpPr>
              <p:spPr>
                <a:xfrm rot="20700000">
                  <a:off x="8289283" y="2187983"/>
                  <a:ext cx="124489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" name="月 180">
                  <a:extLst>
                    <a:ext uri="{FF2B5EF4-FFF2-40B4-BE49-F238E27FC236}">
                      <a16:creationId xmlns:a16="http://schemas.microsoft.com/office/drawing/2014/main" id="{F7634337-69E5-9890-6995-0E16CCB5EDB0}"/>
                    </a:ext>
                  </a:extLst>
                </p:cNvPr>
                <p:cNvSpPr/>
                <p:nvPr/>
              </p:nvSpPr>
              <p:spPr>
                <a:xfrm rot="2700000" flipH="1">
                  <a:off x="7314154" y="2144351"/>
                  <a:ext cx="189977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月 181">
                  <a:extLst>
                    <a:ext uri="{FF2B5EF4-FFF2-40B4-BE49-F238E27FC236}">
                      <a16:creationId xmlns:a16="http://schemas.microsoft.com/office/drawing/2014/main" id="{7506A6E5-EE7A-9C0D-209A-2563538DDAF4}"/>
                    </a:ext>
                  </a:extLst>
                </p:cNvPr>
                <p:cNvSpPr/>
                <p:nvPr/>
              </p:nvSpPr>
              <p:spPr>
                <a:xfrm rot="900000" flipH="1">
                  <a:off x="7433919" y="2187983"/>
                  <a:ext cx="124489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1F9884FB-81A5-8442-122D-FF5308E18F37}"/>
                  </a:ext>
                </a:extLst>
              </p:cNvPr>
              <p:cNvGrpSpPr/>
              <p:nvPr/>
            </p:nvGrpSpPr>
            <p:grpSpPr>
              <a:xfrm>
                <a:off x="6559550" y="2323355"/>
                <a:ext cx="2705100" cy="1215183"/>
                <a:chOff x="6559550" y="2323355"/>
                <a:chExt cx="2705100" cy="1215183"/>
              </a:xfrm>
            </p:grpSpPr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57354DFC-115D-8404-9CA6-27F4559443B0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8E878267-2E55-A538-2245-4A0DB894C1CE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四角形: 上の 2 つの角を丸める 181">
                    <a:extLst>
                      <a:ext uri="{FF2B5EF4-FFF2-40B4-BE49-F238E27FC236}">
                        <a16:creationId xmlns:a16="http://schemas.microsoft.com/office/drawing/2014/main" id="{191B56A7-E47A-4437-57C9-A7E583AA10D4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rgbClr val="FF99C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2" name="四角形: 上の 2 つの角を丸める 181">
                  <a:extLst>
                    <a:ext uri="{FF2B5EF4-FFF2-40B4-BE49-F238E27FC236}">
                      <a16:creationId xmlns:a16="http://schemas.microsoft.com/office/drawing/2014/main" id="{3286C094-85DD-B1A1-2119-FB957FC15AF1}"/>
                    </a:ext>
                  </a:extLst>
                </p:cNvPr>
                <p:cNvSpPr/>
                <p:nvPr/>
              </p:nvSpPr>
              <p:spPr>
                <a:xfrm>
                  <a:off x="65595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291D36A5-DEB8-2DBF-7E6F-0A469EB881C2}"/>
                </a:ext>
              </a:extLst>
            </p:cNvPr>
            <p:cNvGrpSpPr/>
            <p:nvPr/>
          </p:nvGrpSpPr>
          <p:grpSpPr>
            <a:xfrm>
              <a:off x="7248735" y="2263920"/>
              <a:ext cx="221455" cy="172195"/>
              <a:chOff x="1314450" y="2280493"/>
              <a:chExt cx="212372" cy="182066"/>
            </a:xfrm>
          </p:grpSpPr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DFEA69B0-DF34-3AB6-5C06-ABE66A83F36B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18D43EE9-4168-5738-52A0-9802CE908C1A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BF5AB86A-97C3-3A8B-9EE1-1899980B0DA6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6CFD5A6B-9E83-40F2-7062-859AAA929F9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B0DC9A92-C09C-B2EB-5B3B-9A43BC8434F8}"/>
                </a:ext>
              </a:extLst>
            </p:cNvPr>
            <p:cNvGrpSpPr/>
            <p:nvPr/>
          </p:nvGrpSpPr>
          <p:grpSpPr>
            <a:xfrm flipH="1">
              <a:off x="8341299" y="2263920"/>
              <a:ext cx="221455" cy="172195"/>
              <a:chOff x="1314450" y="2280493"/>
              <a:chExt cx="212372" cy="182066"/>
            </a:xfrm>
          </p:grpSpPr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ACD7F149-4452-C533-FD74-7E67DCF19CB0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75D7BE17-3566-04A5-8244-A53C3C561CB7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C979FBAA-0B75-8F5C-B0B1-8A4B24A930B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AA79B994-153D-5054-C47C-368F33247B48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44D74779-21AD-9E57-DD19-03669CB58835}"/>
                </a:ext>
              </a:extLst>
            </p:cNvPr>
            <p:cNvSpPr/>
            <p:nvPr/>
          </p:nvSpPr>
          <p:spPr>
            <a:xfrm rot="16200000">
              <a:off x="7875614" y="1931428"/>
              <a:ext cx="45719" cy="171719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36913E26-7A02-DC4B-156E-1CF0D1C001A9}"/>
                </a:ext>
              </a:extLst>
            </p:cNvPr>
            <p:cNvGrpSpPr/>
            <p:nvPr/>
          </p:nvGrpSpPr>
          <p:grpSpPr>
            <a:xfrm>
              <a:off x="8264563" y="1669257"/>
              <a:ext cx="209174" cy="164373"/>
              <a:chOff x="2418911" y="4598195"/>
              <a:chExt cx="209174" cy="164373"/>
            </a:xfrm>
          </p:grpSpPr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38651656-62F9-F23E-CF83-BD1100E680C1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1C26290F-90A6-1184-9AF7-4C0502C1C951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9532F7D2-8B84-6430-99C7-EA7F9BAE71DE}"/>
                </a:ext>
              </a:extLst>
            </p:cNvPr>
            <p:cNvGrpSpPr/>
            <p:nvPr/>
          </p:nvGrpSpPr>
          <p:grpSpPr>
            <a:xfrm flipH="1">
              <a:off x="7307299" y="1669257"/>
              <a:ext cx="209174" cy="164373"/>
              <a:chOff x="2418911" y="4598195"/>
              <a:chExt cx="209174" cy="164373"/>
            </a:xfrm>
          </p:grpSpPr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1A5619A1-B3F8-FD07-DAB1-0F2BB7438F7F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BC2FBE5B-E607-3BEA-572A-0CEEB5A7935C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D85E387E-FC48-E14E-EDD5-327BF2129F46}"/>
                </a:ext>
              </a:extLst>
            </p:cNvPr>
            <p:cNvGrpSpPr/>
            <p:nvPr/>
          </p:nvGrpSpPr>
          <p:grpSpPr>
            <a:xfrm>
              <a:off x="7471956" y="1471740"/>
              <a:ext cx="830670" cy="385508"/>
              <a:chOff x="4256772" y="4606920"/>
              <a:chExt cx="2470977" cy="1146767"/>
            </a:xfrm>
          </p:grpSpPr>
          <p:sp>
            <p:nvSpPr>
              <p:cNvPr id="413" name="四角形: 上の 2 つの角を丸める 412">
                <a:extLst>
                  <a:ext uri="{FF2B5EF4-FFF2-40B4-BE49-F238E27FC236}">
                    <a16:creationId xmlns:a16="http://schemas.microsoft.com/office/drawing/2014/main" id="{6CB8BCB0-3312-6EFC-8D15-1F1AB18AAC02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四角形: 上の 2 つの角を丸める 413">
                <a:extLst>
                  <a:ext uri="{FF2B5EF4-FFF2-40B4-BE49-F238E27FC236}">
                    <a16:creationId xmlns:a16="http://schemas.microsoft.com/office/drawing/2014/main" id="{63951DB1-5E83-C4DB-3A3B-8A99C5EF8664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10B93154-354F-2A98-FACC-93B56426FD36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3D2905CF-3A21-B797-F0AB-5D4CA19E1A28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815B8789-2369-BB5A-A7BE-67190F466BC9}"/>
                </a:ext>
              </a:extLst>
            </p:cNvPr>
            <p:cNvGrpSpPr/>
            <p:nvPr/>
          </p:nvGrpSpPr>
          <p:grpSpPr>
            <a:xfrm rot="21063213">
              <a:off x="8406395" y="1088403"/>
              <a:ext cx="778065" cy="278068"/>
              <a:chOff x="1827172" y="4505865"/>
              <a:chExt cx="711475" cy="181648"/>
            </a:xfrm>
          </p:grpSpPr>
          <p:sp>
            <p:nvSpPr>
              <p:cNvPr id="433" name="テキスト ボックス 432">
                <a:extLst>
                  <a:ext uri="{FF2B5EF4-FFF2-40B4-BE49-F238E27FC236}">
                    <a16:creationId xmlns:a16="http://schemas.microsoft.com/office/drawing/2014/main" id="{B7D226A8-FDF7-4109-A950-E5EEC316A79B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34" name="テキスト ボックス 433">
                <a:extLst>
                  <a:ext uri="{FF2B5EF4-FFF2-40B4-BE49-F238E27FC236}">
                    <a16:creationId xmlns:a16="http://schemas.microsoft.com/office/drawing/2014/main" id="{BA53F9A3-3D16-6A2C-9BF6-83CB28FD55FC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sp>
        <p:nvSpPr>
          <p:cNvPr id="407" name="テキスト ボックス 406">
            <a:extLst>
              <a:ext uri="{FF2B5EF4-FFF2-40B4-BE49-F238E27FC236}">
                <a16:creationId xmlns:a16="http://schemas.microsoft.com/office/drawing/2014/main" id="{DDED8921-3F81-379F-C931-B984540D0832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耳栓とアイマスクで寝る女性のイラスト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270516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C552D-D1CE-A285-11DB-8AD44C108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8" name="グループ化 437">
            <a:extLst>
              <a:ext uri="{FF2B5EF4-FFF2-40B4-BE49-F238E27FC236}">
                <a16:creationId xmlns:a16="http://schemas.microsoft.com/office/drawing/2014/main" id="{5E710487-4279-EA2F-D0D1-8926851EDF76}"/>
              </a:ext>
            </a:extLst>
          </p:cNvPr>
          <p:cNvGrpSpPr/>
          <p:nvPr/>
        </p:nvGrpSpPr>
        <p:grpSpPr>
          <a:xfrm>
            <a:off x="654050" y="3900184"/>
            <a:ext cx="2705100" cy="2547654"/>
            <a:chOff x="654050" y="3900184"/>
            <a:chExt cx="2705100" cy="2547654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CA45596B-8296-A8CA-2C8B-85CDF07941A3}"/>
                </a:ext>
              </a:extLst>
            </p:cNvPr>
            <p:cNvGrpSpPr/>
            <p:nvPr/>
          </p:nvGrpSpPr>
          <p:grpSpPr>
            <a:xfrm>
              <a:off x="654050" y="3909056"/>
              <a:ext cx="2705100" cy="2538782"/>
              <a:chOff x="654050" y="3909056"/>
              <a:chExt cx="2705100" cy="2538782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ECF73AF2-2874-F21A-C71E-CFEC9F79272F}"/>
                  </a:ext>
                </a:extLst>
              </p:cNvPr>
              <p:cNvGrpSpPr/>
              <p:nvPr/>
            </p:nvGrpSpPr>
            <p:grpSpPr>
              <a:xfrm>
                <a:off x="7064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7880C933-2D0F-6B6A-6A4F-E1E1C0A13916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0C85D8C8-DDBD-A77F-F465-649F92BEA16E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90478557-E636-B6BB-47CB-5CDD33508159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65FE7F03-5CA8-E06F-FE83-F7D1A268130E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374B1550-AC2C-F57A-420B-D84A0A1565FE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7F8127ED-A5B1-6F10-8C5F-E4BE082F4E8D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5BF50D2B-A839-BFA0-09C8-FC7774C82695}"/>
                  </a:ext>
                </a:extLst>
              </p:cNvPr>
              <p:cNvGrpSpPr/>
              <p:nvPr/>
            </p:nvGrpSpPr>
            <p:grpSpPr>
              <a:xfrm>
                <a:off x="1357989" y="3909056"/>
                <a:ext cx="1250376" cy="2360704"/>
                <a:chOff x="1248226" y="3679809"/>
                <a:chExt cx="1469902" cy="2775168"/>
              </a:xfrm>
            </p:grpSpPr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703175D5-0AA6-7BAE-C4DB-669E328B5ECA}"/>
                    </a:ext>
                  </a:extLst>
                </p:cNvPr>
                <p:cNvGrpSpPr/>
                <p:nvPr/>
              </p:nvGrpSpPr>
              <p:grpSpPr>
                <a:xfrm>
                  <a:off x="1248226" y="4833217"/>
                  <a:ext cx="1469902" cy="1621760"/>
                  <a:chOff x="1248226" y="4833217"/>
                  <a:chExt cx="1469902" cy="1621760"/>
                </a:xfrm>
              </p:grpSpPr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CF87A4E2-092F-01DA-C6C2-EA77B04C97B0}"/>
                      </a:ext>
                    </a:extLst>
                  </p:cNvPr>
                  <p:cNvSpPr/>
                  <p:nvPr/>
                </p:nvSpPr>
                <p:spPr>
                  <a:xfrm>
                    <a:off x="2480085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C1AC5722-D928-10E3-2857-8CC268C3C5FD}"/>
                      </a:ext>
                    </a:extLst>
                  </p:cNvPr>
                  <p:cNvSpPr/>
                  <p:nvPr/>
                </p:nvSpPr>
                <p:spPr>
                  <a:xfrm flipH="1">
                    <a:off x="2512623" y="5264677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980556F5-6451-84DA-1762-63D2D6266812}"/>
                      </a:ext>
                    </a:extLst>
                  </p:cNvPr>
                  <p:cNvSpPr/>
                  <p:nvPr/>
                </p:nvSpPr>
                <p:spPr>
                  <a:xfrm>
                    <a:off x="1278351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EB7FA61B-EF53-1D62-64C2-7D4C3D70DE92}"/>
                      </a:ext>
                    </a:extLst>
                  </p:cNvPr>
                  <p:cNvSpPr/>
                  <p:nvPr/>
                </p:nvSpPr>
                <p:spPr>
                  <a:xfrm>
                    <a:off x="1248226" y="5264677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1" name="片側の 2 つの角を丸めた四角形 144">
                    <a:extLst>
                      <a:ext uri="{FF2B5EF4-FFF2-40B4-BE49-F238E27FC236}">
                        <a16:creationId xmlns:a16="http://schemas.microsoft.com/office/drawing/2014/main" id="{EDA0F841-FD17-C038-813C-C9519620AF16}"/>
                      </a:ext>
                    </a:extLst>
                  </p:cNvPr>
                  <p:cNvSpPr/>
                  <p:nvPr/>
                </p:nvSpPr>
                <p:spPr>
                  <a:xfrm>
                    <a:off x="1375526" y="513399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09D95C42-E0C0-C739-2969-38D588726AB0}"/>
                      </a:ext>
                    </a:extLst>
                  </p:cNvPr>
                  <p:cNvSpPr/>
                  <p:nvPr/>
                </p:nvSpPr>
                <p:spPr>
                  <a:xfrm>
                    <a:off x="1678410" y="4833217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6" name="グループ化 205">
                  <a:extLst>
                    <a:ext uri="{FF2B5EF4-FFF2-40B4-BE49-F238E27FC236}">
                      <a16:creationId xmlns:a16="http://schemas.microsoft.com/office/drawing/2014/main" id="{6594784F-7241-5569-BD5B-9EAEED1B7BF4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6"/>
                  <a:chOff x="-221304" y="2171701"/>
                  <a:chExt cx="1277659" cy="1367656"/>
                </a:xfrm>
              </p:grpSpPr>
              <p:sp>
                <p:nvSpPr>
                  <p:cNvPr id="213" name="雲 391">
                    <a:extLst>
                      <a:ext uri="{FF2B5EF4-FFF2-40B4-BE49-F238E27FC236}">
                        <a16:creationId xmlns:a16="http://schemas.microsoft.com/office/drawing/2014/main" id="{5DA0019B-438E-8A7F-A8BA-0C7A94A535D2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5" name="グループ化 214">
                    <a:extLst>
                      <a:ext uri="{FF2B5EF4-FFF2-40B4-BE49-F238E27FC236}">
                        <a16:creationId xmlns:a16="http://schemas.microsoft.com/office/drawing/2014/main" id="{83AFE1A5-E083-3D58-EEF6-EBCA2675ACBE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50"/>
                    <a:ext cx="1277659" cy="1160107"/>
                    <a:chOff x="2791855" y="2017485"/>
                    <a:chExt cx="1150919" cy="1045027"/>
                  </a:xfrm>
                  <a:solidFill>
                    <a:srgbClr val="FFCC99"/>
                  </a:solidFill>
                </p:grpSpPr>
                <p:grpSp>
                  <p:nvGrpSpPr>
                    <p:cNvPr id="218" name="グループ化 217">
                      <a:extLst>
                        <a:ext uri="{FF2B5EF4-FFF2-40B4-BE49-F238E27FC236}">
                          <a16:creationId xmlns:a16="http://schemas.microsoft.com/office/drawing/2014/main" id="{A7CE68BD-3EA7-7238-FDDA-00830D378FAD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3" name="円/楕円 465">
                        <a:extLst>
                          <a:ext uri="{FF2B5EF4-FFF2-40B4-BE49-F238E27FC236}">
                            <a16:creationId xmlns:a16="http://schemas.microsoft.com/office/drawing/2014/main" id="{82158B72-E45A-3674-1BB4-6648B7D543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4" name="円/楕円 466">
                        <a:extLst>
                          <a:ext uri="{FF2B5EF4-FFF2-40B4-BE49-F238E27FC236}">
                            <a16:creationId xmlns:a16="http://schemas.microsoft.com/office/drawing/2014/main" id="{294FA40E-9F7B-6C61-FE80-0BC74CD67B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9" name="グループ化 218">
                      <a:extLst>
                        <a:ext uri="{FF2B5EF4-FFF2-40B4-BE49-F238E27FC236}">
                          <a16:creationId xmlns:a16="http://schemas.microsoft.com/office/drawing/2014/main" id="{46B2439B-9795-A218-5B36-97E6636FF5D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1" name="円/楕円 463">
                        <a:extLst>
                          <a:ext uri="{FF2B5EF4-FFF2-40B4-BE49-F238E27FC236}">
                            <a16:creationId xmlns:a16="http://schemas.microsoft.com/office/drawing/2014/main" id="{CF85F674-AC69-1548-38FC-92F33E36F1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2" name="円/楕円 464">
                        <a:extLst>
                          <a:ext uri="{FF2B5EF4-FFF2-40B4-BE49-F238E27FC236}">
                            <a16:creationId xmlns:a16="http://schemas.microsoft.com/office/drawing/2014/main" id="{327645F4-8CE9-D804-9D63-5BB256B5F9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0" name="円/楕円 462">
                      <a:extLst>
                        <a:ext uri="{FF2B5EF4-FFF2-40B4-BE49-F238E27FC236}">
                          <a16:creationId xmlns:a16="http://schemas.microsoft.com/office/drawing/2014/main" id="{0BC28331-DE64-6452-A805-04851B2AFE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4" cy="1045027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6" name="円/楕円 449">
                    <a:extLst>
                      <a:ext uri="{FF2B5EF4-FFF2-40B4-BE49-F238E27FC236}">
                        <a16:creationId xmlns:a16="http://schemas.microsoft.com/office/drawing/2014/main" id="{53DB6C99-4012-E72B-BD2B-A07CB25827AE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55B8F4B8-EBCD-A876-593B-F6F1FAEE8AF3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7" name="アーチ 206">
                  <a:extLst>
                    <a:ext uri="{FF2B5EF4-FFF2-40B4-BE49-F238E27FC236}">
                      <a16:creationId xmlns:a16="http://schemas.microsoft.com/office/drawing/2014/main" id="{28DC6799-AF27-7BDF-7509-EDEF7A161245}"/>
                    </a:ext>
                  </a:extLst>
                </p:cNvPr>
                <p:cNvSpPr/>
                <p:nvPr/>
              </p:nvSpPr>
              <p:spPr>
                <a:xfrm>
                  <a:off x="1509353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9" name="アーチ 208">
                  <a:extLst>
                    <a:ext uri="{FF2B5EF4-FFF2-40B4-BE49-F238E27FC236}">
                      <a16:creationId xmlns:a16="http://schemas.microsoft.com/office/drawing/2014/main" id="{5C6C3F93-AE94-B535-116C-598AF1F1C795}"/>
                    </a:ext>
                  </a:extLst>
                </p:cNvPr>
                <p:cNvSpPr/>
                <p:nvPr/>
              </p:nvSpPr>
              <p:spPr>
                <a:xfrm>
                  <a:off x="2108997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38312387-29C6-0E11-A9A1-110A0942A922}"/>
                    </a:ext>
                  </a:extLst>
                </p:cNvPr>
                <p:cNvSpPr/>
                <p:nvPr/>
              </p:nvSpPr>
              <p:spPr>
                <a:xfrm rot="16200000">
                  <a:off x="1652323" y="4410453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F51F18C0-B79F-E106-0DF1-7601A9E2154A}"/>
                    </a:ext>
                  </a:extLst>
                </p:cNvPr>
                <p:cNvSpPr/>
                <p:nvPr/>
              </p:nvSpPr>
              <p:spPr>
                <a:xfrm rot="16200000">
                  <a:off x="2240491" y="4410453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1D0AEAA0-27FA-B533-DC5D-9CE8AF8F974F}"/>
                    </a:ext>
                  </a:extLst>
                </p:cNvPr>
                <p:cNvSpPr/>
                <p:nvPr/>
              </p:nvSpPr>
              <p:spPr>
                <a:xfrm rot="16200000">
                  <a:off x="1951810" y="4744648"/>
                  <a:ext cx="53746" cy="25194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6CDB9265-E2EB-6410-F022-BBDC8AA7E10E}"/>
                  </a:ext>
                </a:extLst>
              </p:cNvPr>
              <p:cNvGrpSpPr/>
              <p:nvPr/>
            </p:nvGrpSpPr>
            <p:grpSpPr>
              <a:xfrm>
                <a:off x="654050" y="5248348"/>
                <a:ext cx="2705100" cy="1199490"/>
                <a:chOff x="654050" y="5237163"/>
                <a:chExt cx="2705100" cy="1210675"/>
              </a:xfrm>
            </p:grpSpPr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A596E142-F36A-2FD8-853F-804846ABF1C2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E9018A3E-225D-9688-0D74-122592450C8A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四角形: 上の 2 つの角を丸める 181">
                    <a:extLst>
                      <a:ext uri="{FF2B5EF4-FFF2-40B4-BE49-F238E27FC236}">
                        <a16:creationId xmlns:a16="http://schemas.microsoft.com/office/drawing/2014/main" id="{B777F286-79C4-AF16-41D2-33B6158E4D00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" name="四角形: 上の 2 つの角を丸める 181">
                    <a:extLst>
                      <a:ext uri="{FF2B5EF4-FFF2-40B4-BE49-F238E27FC236}">
                        <a16:creationId xmlns:a16="http://schemas.microsoft.com/office/drawing/2014/main" id="{BB65BA5B-ECF5-1880-66A2-772422F0E20A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wave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rgbClr val="0070C0"/>
                    </a:bgClr>
                  </a:pattFill>
                  <a:ln w="1905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1" name="四角形: 上の 2 つの角を丸める 181">
                  <a:extLst>
                    <a:ext uri="{FF2B5EF4-FFF2-40B4-BE49-F238E27FC236}">
                      <a16:creationId xmlns:a16="http://schemas.microsoft.com/office/drawing/2014/main" id="{4A01BAC6-3751-BE06-6469-62850B7CE2E8}"/>
                    </a:ext>
                  </a:extLst>
                </p:cNvPr>
                <p:cNvSpPr/>
                <p:nvPr/>
              </p:nvSpPr>
              <p:spPr>
                <a:xfrm>
                  <a:off x="654050" y="5238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1E7BECD-4DD1-369E-DDDF-FE0543B2961C}"/>
                </a:ext>
              </a:extLst>
            </p:cNvPr>
            <p:cNvGrpSpPr/>
            <p:nvPr/>
          </p:nvGrpSpPr>
          <p:grpSpPr>
            <a:xfrm>
              <a:off x="1339838" y="5168901"/>
              <a:ext cx="256824" cy="235494"/>
              <a:chOff x="1314450" y="2280493"/>
              <a:chExt cx="212372" cy="182066"/>
            </a:xfrm>
          </p:grpSpPr>
          <p:sp>
            <p:nvSpPr>
              <p:cNvPr id="4" name="四角形: 上の 2 つの角を丸める 3">
                <a:extLst>
                  <a:ext uri="{FF2B5EF4-FFF2-40B4-BE49-F238E27FC236}">
                    <a16:creationId xmlns:a16="http://schemas.microsoft.com/office/drawing/2014/main" id="{3ED38580-B3AF-86D0-BC9A-BA5BAC8890C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81553EA8-4EE5-DA7F-1851-4339A3BD1100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D571DC5A-86EC-5160-9EB4-A3B5849B04B2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7FFD3730-F561-A965-6115-9540BFDA55D6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6137F37E-8F9B-6F60-F4E7-967507135A5B}"/>
                </a:ext>
              </a:extLst>
            </p:cNvPr>
            <p:cNvGrpSpPr/>
            <p:nvPr/>
          </p:nvGrpSpPr>
          <p:grpSpPr>
            <a:xfrm flipH="1">
              <a:off x="2432402" y="5168901"/>
              <a:ext cx="256822" cy="235494"/>
              <a:chOff x="1314450" y="2280493"/>
              <a:chExt cx="212372" cy="182066"/>
            </a:xfrm>
          </p:grpSpPr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72414A7B-62AB-85E9-748F-1C3D698096A5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5CF15ADE-3B2B-99DD-062D-33C7EF6F840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四角形: 上の 2 つの角を丸める 16">
                <a:extLst>
                  <a:ext uri="{FF2B5EF4-FFF2-40B4-BE49-F238E27FC236}">
                    <a16:creationId xmlns:a16="http://schemas.microsoft.com/office/drawing/2014/main" id="{01FA7B8E-B58C-093A-F708-F45279E9428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四角形: 上の 2 つの角を丸める 17">
                <a:extLst>
                  <a:ext uri="{FF2B5EF4-FFF2-40B4-BE49-F238E27FC236}">
                    <a16:creationId xmlns:a16="http://schemas.microsoft.com/office/drawing/2014/main" id="{27799C02-7D78-2F29-70B3-DBD3B55263C8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A600223F-DAFD-2FD4-B6E6-12C9D102942E}"/>
                </a:ext>
              </a:extLst>
            </p:cNvPr>
            <p:cNvGrpSpPr/>
            <p:nvPr/>
          </p:nvGrpSpPr>
          <p:grpSpPr>
            <a:xfrm>
              <a:off x="2417800" y="4582320"/>
              <a:ext cx="209174" cy="164373"/>
              <a:chOff x="2418911" y="4598195"/>
              <a:chExt cx="209174" cy="164373"/>
            </a:xfrm>
          </p:grpSpPr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3D7ACA85-D976-A3B2-C0F4-6FCFB4348167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606E3A72-ECD2-6EF3-D082-26108136425C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27CC8BDD-6629-F19F-EEC9-42E7EAFDC759}"/>
                </a:ext>
              </a:extLst>
            </p:cNvPr>
            <p:cNvGrpSpPr/>
            <p:nvPr/>
          </p:nvGrpSpPr>
          <p:grpSpPr>
            <a:xfrm flipH="1">
              <a:off x="1331950" y="4582320"/>
              <a:ext cx="209174" cy="164373"/>
              <a:chOff x="2418911" y="4598195"/>
              <a:chExt cx="209174" cy="164373"/>
            </a:xfrm>
          </p:grpSpPr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219A020E-F2D6-ADAE-ADCA-8DCF2732D148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楕円 389">
                <a:extLst>
                  <a:ext uri="{FF2B5EF4-FFF2-40B4-BE49-F238E27FC236}">
                    <a16:creationId xmlns:a16="http://schemas.microsoft.com/office/drawing/2014/main" id="{7785B3B4-8EC0-235C-3F21-A822BFD35CD0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AE80CA9C-2D8F-C915-E05E-CD474389CD2E}"/>
                </a:ext>
              </a:extLst>
            </p:cNvPr>
            <p:cNvGrpSpPr/>
            <p:nvPr/>
          </p:nvGrpSpPr>
          <p:grpSpPr>
            <a:xfrm>
              <a:off x="1521213" y="4346993"/>
              <a:ext cx="890994" cy="413504"/>
              <a:chOff x="4256772" y="4606920"/>
              <a:chExt cx="2470977" cy="1146767"/>
            </a:xfrm>
          </p:grpSpPr>
          <p:sp>
            <p:nvSpPr>
              <p:cNvPr id="392" name="四角形: 上の 2 つの角を丸める 391">
                <a:extLst>
                  <a:ext uri="{FF2B5EF4-FFF2-40B4-BE49-F238E27FC236}">
                    <a16:creationId xmlns:a16="http://schemas.microsoft.com/office/drawing/2014/main" id="{D7426B72-3BDB-D05F-89B6-EF04DA2D712A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四角形: 上の 2 つの角を丸める 392">
                <a:extLst>
                  <a:ext uri="{FF2B5EF4-FFF2-40B4-BE49-F238E27FC236}">
                    <a16:creationId xmlns:a16="http://schemas.microsoft.com/office/drawing/2014/main" id="{EDE18612-D382-3433-D8F6-149FF3041343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AF644E50-229D-67C4-3ECD-F9F461DF5F7A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70252F4B-6781-9110-8CC6-4EA12D2D9E24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3F06522D-17C7-90A5-08A1-5215718E7AD2}"/>
                </a:ext>
              </a:extLst>
            </p:cNvPr>
            <p:cNvGrpSpPr/>
            <p:nvPr/>
          </p:nvGrpSpPr>
          <p:grpSpPr>
            <a:xfrm rot="21063213">
              <a:off x="2500893" y="3900184"/>
              <a:ext cx="778065" cy="278068"/>
              <a:chOff x="1827172" y="4505865"/>
              <a:chExt cx="711475" cy="181648"/>
            </a:xfrm>
          </p:grpSpPr>
          <p:sp>
            <p:nvSpPr>
              <p:cNvPr id="416" name="テキスト ボックス 415">
                <a:extLst>
                  <a:ext uri="{FF2B5EF4-FFF2-40B4-BE49-F238E27FC236}">
                    <a16:creationId xmlns:a16="http://schemas.microsoft.com/office/drawing/2014/main" id="{DECDDE86-4347-6AFF-1DB1-10FADC711D37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17" name="テキスト ボックス 416">
                <a:extLst>
                  <a:ext uri="{FF2B5EF4-FFF2-40B4-BE49-F238E27FC236}">
                    <a16:creationId xmlns:a16="http://schemas.microsoft.com/office/drawing/2014/main" id="{4F504E0E-91DE-7DB0-6E25-FABA1C18B127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33" name="グループ化 432">
            <a:extLst>
              <a:ext uri="{FF2B5EF4-FFF2-40B4-BE49-F238E27FC236}">
                <a16:creationId xmlns:a16="http://schemas.microsoft.com/office/drawing/2014/main" id="{C4907E19-BC35-78B5-9A91-6E0C9B5A0414}"/>
              </a:ext>
            </a:extLst>
          </p:cNvPr>
          <p:cNvGrpSpPr/>
          <p:nvPr/>
        </p:nvGrpSpPr>
        <p:grpSpPr>
          <a:xfrm>
            <a:off x="656432" y="1042685"/>
            <a:ext cx="2705100" cy="2506437"/>
            <a:chOff x="656432" y="1042685"/>
            <a:chExt cx="2705100" cy="250643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FE46902C-E695-B5A2-1F88-E732265B7431}"/>
                </a:ext>
              </a:extLst>
            </p:cNvPr>
            <p:cNvGrpSpPr/>
            <p:nvPr/>
          </p:nvGrpSpPr>
          <p:grpSpPr>
            <a:xfrm>
              <a:off x="656432" y="1053464"/>
              <a:ext cx="2705100" cy="2495658"/>
              <a:chOff x="656432" y="1053464"/>
              <a:chExt cx="2705100" cy="2495658"/>
            </a:xfrm>
          </p:grpSpPr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0C240D9D-B9C4-51EE-9B46-1BE7C1F1518C}"/>
                  </a:ext>
                </a:extLst>
              </p:cNvPr>
              <p:cNvGrpSpPr/>
              <p:nvPr/>
            </p:nvGrpSpPr>
            <p:grpSpPr>
              <a:xfrm>
                <a:off x="708819" y="1053464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D3FA382F-3187-DFA8-31A6-42FACB5C0E14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41" name="四角形: 上の 2 つの角を丸める 340">
                    <a:extLst>
                      <a:ext uri="{FF2B5EF4-FFF2-40B4-BE49-F238E27FC236}">
                        <a16:creationId xmlns:a16="http://schemas.microsoft.com/office/drawing/2014/main" id="{C5D7C30D-AB2B-66C6-E7BD-9510AA1E54D2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四角形: 上の 2 つの角を丸める 341">
                    <a:extLst>
                      <a:ext uri="{FF2B5EF4-FFF2-40B4-BE49-F238E27FC236}">
                        <a16:creationId xmlns:a16="http://schemas.microsoft.com/office/drawing/2014/main" id="{EA69210A-453F-CFB0-8047-0360DD75620A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38" name="四角形: 角を丸くする 337">
                  <a:extLst>
                    <a:ext uri="{FF2B5EF4-FFF2-40B4-BE49-F238E27FC236}">
                      <a16:creationId xmlns:a16="http://schemas.microsoft.com/office/drawing/2014/main" id="{26448463-3628-338A-83B3-33C41473FFB7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四角形: 角を丸くする 338">
                  <a:extLst>
                    <a:ext uri="{FF2B5EF4-FFF2-40B4-BE49-F238E27FC236}">
                      <a16:creationId xmlns:a16="http://schemas.microsoft.com/office/drawing/2014/main" id="{8072E92B-F5D3-89D3-BB49-605AD222836E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pattFill prst="shingl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四角形: 角を丸くする 339">
                  <a:extLst>
                    <a:ext uri="{FF2B5EF4-FFF2-40B4-BE49-F238E27FC236}">
                      <a16:creationId xmlns:a16="http://schemas.microsoft.com/office/drawing/2014/main" id="{ABF20E38-19E0-EEDC-6FF1-766DF4C3A8BA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07F22FCF-1172-B4D3-38A6-940F4A3FAFB1}"/>
                  </a:ext>
                </a:extLst>
              </p:cNvPr>
              <p:cNvGrpSpPr/>
              <p:nvPr/>
            </p:nvGrpSpPr>
            <p:grpSpPr>
              <a:xfrm>
                <a:off x="1310789" y="1104900"/>
                <a:ext cx="1368684" cy="2190592"/>
                <a:chOff x="1190640" y="964762"/>
                <a:chExt cx="1608981" cy="2575192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24128E28-5BA9-ED7F-1242-AAB3E99FCEA3}"/>
                    </a:ext>
                  </a:extLst>
                </p:cNvPr>
                <p:cNvGrpSpPr/>
                <p:nvPr/>
              </p:nvGrpSpPr>
              <p:grpSpPr>
                <a:xfrm>
                  <a:off x="1190640" y="964762"/>
                  <a:ext cx="1608981" cy="2575192"/>
                  <a:chOff x="1190640" y="964762"/>
                  <a:chExt cx="1608981" cy="2575192"/>
                </a:xfrm>
              </p:grpSpPr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F106137C-2316-F209-F2F3-0DCE232F5241}"/>
                      </a:ext>
                    </a:extLst>
                  </p:cNvPr>
                  <p:cNvGrpSpPr/>
                  <p:nvPr/>
                </p:nvGrpSpPr>
                <p:grpSpPr>
                  <a:xfrm>
                    <a:off x="1190640" y="2028261"/>
                    <a:ext cx="1608981" cy="1511693"/>
                    <a:chOff x="1190640" y="2028261"/>
                    <a:chExt cx="1608981" cy="1511693"/>
                  </a:xfrm>
                </p:grpSpPr>
                <p:sp>
                  <p:nvSpPr>
                    <p:cNvPr id="115" name="フリーフォーム: 図形 114">
                      <a:extLst>
                        <a:ext uri="{FF2B5EF4-FFF2-40B4-BE49-F238E27FC236}">
                          <a16:creationId xmlns:a16="http://schemas.microsoft.com/office/drawing/2014/main" id="{33100DD6-2E37-3D3A-9013-7AE94CDA100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485456" y="2382553"/>
                      <a:ext cx="314165" cy="1157401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4002" h="920697">
                          <a:moveTo>
                            <a:pt x="204002" y="0"/>
                          </a:moveTo>
                          <a:lnTo>
                            <a:pt x="204002" y="916908"/>
                          </a:lnTo>
                          <a:lnTo>
                            <a:pt x="0" y="920697"/>
                          </a:lnTo>
                          <a:cubicBezTo>
                            <a:pt x="0" y="714239"/>
                            <a:pt x="34017" y="511570"/>
                            <a:pt x="64942" y="297535"/>
                          </a:cubicBezTo>
                          <a:cubicBezTo>
                            <a:pt x="64942" y="189083"/>
                            <a:pt x="108901" y="90898"/>
                            <a:pt x="179973" y="19826"/>
                          </a:cubicBezTo>
                          <a:lnTo>
                            <a:pt x="204002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6" name="フリーフォーム: 図形 115">
                      <a:extLst>
                        <a:ext uri="{FF2B5EF4-FFF2-40B4-BE49-F238E27FC236}">
                          <a16:creationId xmlns:a16="http://schemas.microsoft.com/office/drawing/2014/main" id="{54F523AF-BAC0-97F2-BB95-A4CD4AD3C6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90640" y="2382553"/>
                      <a:ext cx="314165" cy="1157401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4002" h="920697">
                          <a:moveTo>
                            <a:pt x="204002" y="0"/>
                          </a:moveTo>
                          <a:lnTo>
                            <a:pt x="204002" y="916908"/>
                          </a:lnTo>
                          <a:lnTo>
                            <a:pt x="0" y="920697"/>
                          </a:lnTo>
                          <a:cubicBezTo>
                            <a:pt x="0" y="714239"/>
                            <a:pt x="34017" y="511570"/>
                            <a:pt x="64942" y="297535"/>
                          </a:cubicBezTo>
                          <a:cubicBezTo>
                            <a:pt x="64942" y="189083"/>
                            <a:pt x="108901" y="90898"/>
                            <a:pt x="179973" y="19826"/>
                          </a:cubicBezTo>
                          <a:lnTo>
                            <a:pt x="204002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17" name="グループ化 116">
                      <a:extLst>
                        <a:ext uri="{FF2B5EF4-FFF2-40B4-BE49-F238E27FC236}">
                          <a16:creationId xmlns:a16="http://schemas.microsoft.com/office/drawing/2014/main" id="{AB458263-AEB7-27A0-7FEC-AD893A9187A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87814" y="2028261"/>
                      <a:ext cx="1215686" cy="1506931"/>
                      <a:chOff x="1387814" y="4943989"/>
                      <a:chExt cx="1215686" cy="1506931"/>
                    </a:xfrm>
                  </p:grpSpPr>
                  <p:sp>
                    <p:nvSpPr>
                      <p:cNvPr id="118" name="片側の 2 つの角を丸めた四角形 144">
                        <a:extLst>
                          <a:ext uri="{FF2B5EF4-FFF2-40B4-BE49-F238E27FC236}">
                            <a16:creationId xmlns:a16="http://schemas.microsoft.com/office/drawing/2014/main" id="{95D3BECF-2B01-7613-B2A1-0D9E314499D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87814" y="5223466"/>
                        <a:ext cx="1215686" cy="1227454"/>
                      </a:xfrm>
                      <a:prstGeom prst="round2SameRect">
                        <a:avLst>
                          <a:gd name="adj1" fmla="val 22029"/>
                          <a:gd name="adj2" fmla="val 0"/>
                        </a:avLst>
                      </a:prstGeom>
                      <a:solidFill>
                        <a:schemeClr val="accent1">
                          <a:lumMod val="75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19" name="フリーフォーム: 図形 118">
                        <a:extLst>
                          <a:ext uri="{FF2B5EF4-FFF2-40B4-BE49-F238E27FC236}">
                            <a16:creationId xmlns:a16="http://schemas.microsoft.com/office/drawing/2014/main" id="{89C2A79C-A9D3-65C4-4D40-2DE89BDE54A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11170" y="4943989"/>
                        <a:ext cx="562482" cy="457800"/>
                      </a:xfrm>
                      <a:custGeom>
                        <a:avLst/>
                        <a:gdLst>
                          <a:gd name="connsiteX0" fmla="*/ 160641 w 525992"/>
                          <a:gd name="connsiteY0" fmla="*/ 0 h 380772"/>
                          <a:gd name="connsiteX1" fmla="*/ 362085 w 525992"/>
                          <a:gd name="connsiteY1" fmla="*/ 0 h 380772"/>
                          <a:gd name="connsiteX2" fmla="*/ 386315 w 525992"/>
                          <a:gd name="connsiteY2" fmla="*/ 240006 h 380772"/>
                          <a:gd name="connsiteX3" fmla="*/ 519778 w 525992"/>
                          <a:gd name="connsiteY3" fmla="*/ 240006 h 380772"/>
                          <a:gd name="connsiteX4" fmla="*/ 525992 w 525992"/>
                          <a:gd name="connsiteY4" fmla="*/ 254756 h 380772"/>
                          <a:gd name="connsiteX5" fmla="*/ 262996 w 525992"/>
                          <a:gd name="connsiteY5" fmla="*/ 380772 h 380772"/>
                          <a:gd name="connsiteX6" fmla="*/ 0 w 525992"/>
                          <a:gd name="connsiteY6" fmla="*/ 254756 h 380772"/>
                          <a:gd name="connsiteX7" fmla="*/ 6215 w 525992"/>
                          <a:gd name="connsiteY7" fmla="*/ 240006 h 380772"/>
                          <a:gd name="connsiteX8" fmla="*/ 136411 w 525992"/>
                          <a:gd name="connsiteY8" fmla="*/ 240006 h 380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25992" h="380772">
                            <a:moveTo>
                              <a:pt x="160641" y="0"/>
                            </a:moveTo>
                            <a:lnTo>
                              <a:pt x="362085" y="0"/>
                            </a:lnTo>
                            <a:lnTo>
                              <a:pt x="386315" y="240006"/>
                            </a:lnTo>
                            <a:lnTo>
                              <a:pt x="519778" y="240006"/>
                            </a:lnTo>
                            <a:lnTo>
                              <a:pt x="525992" y="254756"/>
                            </a:lnTo>
                            <a:cubicBezTo>
                              <a:pt x="525992" y="324353"/>
                              <a:pt x="408245" y="380772"/>
                              <a:pt x="262996" y="380772"/>
                            </a:cubicBezTo>
                            <a:cubicBezTo>
                              <a:pt x="117747" y="380772"/>
                              <a:pt x="0" y="324353"/>
                              <a:pt x="0" y="254756"/>
                            </a:cubicBezTo>
                            <a:lnTo>
                              <a:pt x="6215" y="240006"/>
                            </a:lnTo>
                            <a:lnTo>
                              <a:pt x="136411" y="240006"/>
                            </a:ln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0" name="二等辺三角形 119">
                        <a:extLst>
                          <a:ext uri="{FF2B5EF4-FFF2-40B4-BE49-F238E27FC236}">
                            <a16:creationId xmlns:a16="http://schemas.microsoft.com/office/drawing/2014/main" id="{8BEE862F-3582-0B6F-9CB2-5559B6DCE515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811989" y="5326157"/>
                        <a:ext cx="343041" cy="453136"/>
                      </a:xfrm>
                      <a:prstGeom prst="triangle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1" name="平行四辺形 833">
                        <a:extLst>
                          <a:ext uri="{FF2B5EF4-FFF2-40B4-BE49-F238E27FC236}">
                            <a16:creationId xmlns:a16="http://schemas.microsoft.com/office/drawing/2014/main" id="{1A36A939-D75D-9AA2-AC1D-8AAFE46C010D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1628775" y="5223466"/>
                        <a:ext cx="385762" cy="862937"/>
                      </a:xfrm>
                      <a:custGeom>
                        <a:avLst/>
                        <a:gdLst>
                          <a:gd name="connsiteX0" fmla="*/ 0 w 411689"/>
                          <a:gd name="connsiteY0" fmla="*/ 708228 h 708228"/>
                          <a:gd name="connsiteX1" fmla="*/ 216474 w 411689"/>
                          <a:gd name="connsiteY1" fmla="*/ 0 h 708228"/>
                          <a:gd name="connsiteX2" fmla="*/ 411689 w 411689"/>
                          <a:gd name="connsiteY2" fmla="*/ 0 h 708228"/>
                          <a:gd name="connsiteX3" fmla="*/ 195215 w 411689"/>
                          <a:gd name="connsiteY3" fmla="*/ 708228 h 708228"/>
                          <a:gd name="connsiteX4" fmla="*/ 0 w 411689"/>
                          <a:gd name="connsiteY4" fmla="*/ 708228 h 708228"/>
                          <a:gd name="connsiteX0" fmla="*/ 0 w 411689"/>
                          <a:gd name="connsiteY0" fmla="*/ 708228 h 708228"/>
                          <a:gd name="connsiteX1" fmla="*/ 216474 w 411689"/>
                          <a:gd name="connsiteY1" fmla="*/ 0 h 708228"/>
                          <a:gd name="connsiteX2" fmla="*/ 411689 w 411689"/>
                          <a:gd name="connsiteY2" fmla="*/ 0 h 708228"/>
                          <a:gd name="connsiteX3" fmla="*/ 195215 w 411689"/>
                          <a:gd name="connsiteY3" fmla="*/ 708228 h 708228"/>
                          <a:gd name="connsiteX4" fmla="*/ 0 w 411689"/>
                          <a:gd name="connsiteY4" fmla="*/ 708228 h 708228"/>
                          <a:gd name="connsiteX0" fmla="*/ 0 w 366446"/>
                          <a:gd name="connsiteY0" fmla="*/ 539160 h 708228"/>
                          <a:gd name="connsiteX1" fmla="*/ 171231 w 366446"/>
                          <a:gd name="connsiteY1" fmla="*/ 0 h 708228"/>
                          <a:gd name="connsiteX2" fmla="*/ 366446 w 366446"/>
                          <a:gd name="connsiteY2" fmla="*/ 0 h 708228"/>
                          <a:gd name="connsiteX3" fmla="*/ 149972 w 366446"/>
                          <a:gd name="connsiteY3" fmla="*/ 708228 h 708228"/>
                          <a:gd name="connsiteX4" fmla="*/ 0 w 366446"/>
                          <a:gd name="connsiteY4" fmla="*/ 539160 h 708228"/>
                          <a:gd name="connsiteX0" fmla="*/ 0 w 366446"/>
                          <a:gd name="connsiteY0" fmla="*/ 539160 h 786809"/>
                          <a:gd name="connsiteX1" fmla="*/ 171231 w 366446"/>
                          <a:gd name="connsiteY1" fmla="*/ 0 h 786809"/>
                          <a:gd name="connsiteX2" fmla="*/ 366446 w 366446"/>
                          <a:gd name="connsiteY2" fmla="*/ 0 h 786809"/>
                          <a:gd name="connsiteX3" fmla="*/ 130922 w 366446"/>
                          <a:gd name="connsiteY3" fmla="*/ 786809 h 786809"/>
                          <a:gd name="connsiteX4" fmla="*/ 0 w 366446"/>
                          <a:gd name="connsiteY4" fmla="*/ 539160 h 78680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66446" h="786809">
                            <a:moveTo>
                              <a:pt x="0" y="539160"/>
                            </a:moveTo>
                            <a:lnTo>
                              <a:pt x="171231" y="0"/>
                            </a:lnTo>
                            <a:lnTo>
                              <a:pt x="366446" y="0"/>
                            </a:lnTo>
                            <a:lnTo>
                              <a:pt x="130922" y="786809"/>
                            </a:lnTo>
                            <a:lnTo>
                              <a:pt x="0" y="539160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lumMod val="50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2" name="平行四辺形 121">
                        <a:extLst>
                          <a:ext uri="{FF2B5EF4-FFF2-40B4-BE49-F238E27FC236}">
                            <a16:creationId xmlns:a16="http://schemas.microsoft.com/office/drawing/2014/main" id="{B7EA880A-3206-9A30-382B-AEBD070FA6F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24010" y="5223466"/>
                        <a:ext cx="646343" cy="1224286"/>
                      </a:xfrm>
                      <a:prstGeom prst="parallelogram">
                        <a:avLst>
                          <a:gd name="adj" fmla="val 67526"/>
                        </a:avLst>
                      </a:prstGeom>
                      <a:solidFill>
                        <a:schemeClr val="accent1">
                          <a:lumMod val="50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D4915FD9-3371-E50E-C7D2-E471167C4B8D}"/>
                      </a:ext>
                    </a:extLst>
                  </p:cNvPr>
                  <p:cNvGrpSpPr/>
                  <p:nvPr/>
                </p:nvGrpSpPr>
                <p:grpSpPr>
                  <a:xfrm>
                    <a:off x="1348425" y="964762"/>
                    <a:ext cx="1277659" cy="1299459"/>
                    <a:chOff x="305055" y="212842"/>
                    <a:chExt cx="1277659" cy="1299459"/>
                  </a:xfrm>
                </p:grpSpPr>
                <p:sp>
                  <p:nvSpPr>
                    <p:cNvPr id="93" name="円/楕円 291">
                      <a:extLst>
                        <a:ext uri="{FF2B5EF4-FFF2-40B4-BE49-F238E27FC236}">
                          <a16:creationId xmlns:a16="http://schemas.microsoft.com/office/drawing/2014/main" id="{879B67C6-8E10-A162-237F-2D0999E71F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8068" y="306375"/>
                      <a:ext cx="931632" cy="1205926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4" name="グループ化 93">
                      <a:extLst>
                        <a:ext uri="{FF2B5EF4-FFF2-40B4-BE49-F238E27FC236}">
                          <a16:creationId xmlns:a16="http://schemas.microsoft.com/office/drawing/2014/main" id="{91B59758-E16C-54F8-1B42-019E2665C83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5055" y="212842"/>
                      <a:ext cx="1277659" cy="1237443"/>
                      <a:chOff x="2791855" y="1947821"/>
                      <a:chExt cx="1150919" cy="1114692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08" name="グループ化 107">
                        <a:extLst>
                          <a:ext uri="{FF2B5EF4-FFF2-40B4-BE49-F238E27FC236}">
                            <a16:creationId xmlns:a16="http://schemas.microsoft.com/office/drawing/2014/main" id="{56E928EC-E6A6-47DE-79F1-1A6339461ED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3" name="円/楕円 437">
                          <a:extLst>
                            <a:ext uri="{FF2B5EF4-FFF2-40B4-BE49-F238E27FC236}">
                              <a16:creationId xmlns:a16="http://schemas.microsoft.com/office/drawing/2014/main" id="{64DBF38F-494F-2B8E-F4F8-EED9522F71B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4" name="円/楕円 438">
                          <a:extLst>
                            <a:ext uri="{FF2B5EF4-FFF2-40B4-BE49-F238E27FC236}">
                              <a16:creationId xmlns:a16="http://schemas.microsoft.com/office/drawing/2014/main" id="{01E92F2F-87BF-8E32-9D0C-80A8AFFEFE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09" name="グループ化 108">
                        <a:extLst>
                          <a:ext uri="{FF2B5EF4-FFF2-40B4-BE49-F238E27FC236}">
                            <a16:creationId xmlns:a16="http://schemas.microsoft.com/office/drawing/2014/main" id="{5EB6671E-9A10-8C68-3770-310C528DF83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1" name="円/楕円 435">
                          <a:extLst>
                            <a:ext uri="{FF2B5EF4-FFF2-40B4-BE49-F238E27FC236}">
                              <a16:creationId xmlns:a16="http://schemas.microsoft.com/office/drawing/2014/main" id="{28774668-940D-8ED1-8C17-722941ADF22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2" name="円/楕円 436">
                          <a:extLst>
                            <a:ext uri="{FF2B5EF4-FFF2-40B4-BE49-F238E27FC236}">
                              <a16:creationId xmlns:a16="http://schemas.microsoft.com/office/drawing/2014/main" id="{95C80B81-3F46-7B9F-5F9D-C725A469143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10" name="円/楕円 291">
                        <a:extLst>
                          <a:ext uri="{FF2B5EF4-FFF2-40B4-BE49-F238E27FC236}">
                            <a16:creationId xmlns:a16="http://schemas.microsoft.com/office/drawing/2014/main" id="{B03AD26C-E8B5-0857-D457-B445FA6DB22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5" name="月 94">
                      <a:extLst>
                        <a:ext uri="{FF2B5EF4-FFF2-40B4-BE49-F238E27FC236}">
                          <a16:creationId xmlns:a16="http://schemas.microsoft.com/office/drawing/2014/main" id="{C69413D3-27F1-3083-F94F-BB0EDD8DE6D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76994" y="530240"/>
                      <a:ext cx="66360" cy="201274"/>
                    </a:xfrm>
                    <a:prstGeom prst="moon">
                      <a:avLst>
                        <a:gd name="adj" fmla="val 62051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" name="月 95">
                      <a:extLst>
                        <a:ext uri="{FF2B5EF4-FFF2-40B4-BE49-F238E27FC236}">
                          <a16:creationId xmlns:a16="http://schemas.microsoft.com/office/drawing/2014/main" id="{F0CC33FE-E4EF-F8F7-C950-6EB9E8E00EC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142532" y="530242"/>
                      <a:ext cx="66362" cy="201274"/>
                    </a:xfrm>
                    <a:prstGeom prst="moon">
                      <a:avLst>
                        <a:gd name="adj" fmla="val 62051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7" name="グループ化 96">
                      <a:extLst>
                        <a:ext uri="{FF2B5EF4-FFF2-40B4-BE49-F238E27FC236}">
                          <a16:creationId xmlns:a16="http://schemas.microsoft.com/office/drawing/2014/main" id="{5CB99D82-3078-E2DD-1BC6-6442DA0988F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1763" y="799611"/>
                      <a:ext cx="135002" cy="93534"/>
                      <a:chOff x="419854" y="787816"/>
                      <a:chExt cx="226299" cy="132157"/>
                    </a:xfrm>
                  </p:grpSpPr>
                  <p:sp>
                    <p:nvSpPr>
                      <p:cNvPr id="106" name="フリーフォーム: 図形 105">
                        <a:extLst>
                          <a:ext uri="{FF2B5EF4-FFF2-40B4-BE49-F238E27FC236}">
                            <a16:creationId xmlns:a16="http://schemas.microsoft.com/office/drawing/2014/main" id="{2207B451-79A4-57E2-1736-E459BF92630E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19854" y="787816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7" name="フリーフォーム: 図形 106">
                        <a:extLst>
                          <a:ext uri="{FF2B5EF4-FFF2-40B4-BE49-F238E27FC236}">
                            <a16:creationId xmlns:a16="http://schemas.microsoft.com/office/drawing/2014/main" id="{6CD7CC65-2CC9-D655-F7A0-003BBF6FE774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 flipV="1">
                        <a:off x="419854" y="886835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98" name="グループ化 97">
                      <a:extLst>
                        <a:ext uri="{FF2B5EF4-FFF2-40B4-BE49-F238E27FC236}">
                          <a16:creationId xmlns:a16="http://schemas.microsoft.com/office/drawing/2014/main" id="{1C575CD7-CCAC-59F9-7D32-2CD9973CDDFB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267856" y="799611"/>
                      <a:ext cx="135002" cy="93534"/>
                      <a:chOff x="419854" y="787816"/>
                      <a:chExt cx="226299" cy="132157"/>
                    </a:xfrm>
                  </p:grpSpPr>
                  <p:sp>
                    <p:nvSpPr>
                      <p:cNvPr id="104" name="フリーフォーム: 図形 103">
                        <a:extLst>
                          <a:ext uri="{FF2B5EF4-FFF2-40B4-BE49-F238E27FC236}">
                            <a16:creationId xmlns:a16="http://schemas.microsoft.com/office/drawing/2014/main" id="{B8CC4822-DC4A-05B2-A82E-8172EB5325E0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19854" y="787816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5" name="フリーフォーム: 図形 104">
                        <a:extLst>
                          <a:ext uri="{FF2B5EF4-FFF2-40B4-BE49-F238E27FC236}">
                            <a16:creationId xmlns:a16="http://schemas.microsoft.com/office/drawing/2014/main" id="{005BE859-38E4-11DE-7BD3-B28884C42ACC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 flipV="1">
                        <a:off x="419854" y="886835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99" name="円/楕円 27">
                      <a:extLst>
                        <a:ext uri="{FF2B5EF4-FFF2-40B4-BE49-F238E27FC236}">
                          <a16:creationId xmlns:a16="http://schemas.microsoft.com/office/drawing/2014/main" id="{57CB3268-FBFD-EC23-D126-C4AA48641EAD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644162" y="1166281"/>
                      <a:ext cx="235335" cy="41707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" name="円/楕円 27">
                      <a:extLst>
                        <a:ext uri="{FF2B5EF4-FFF2-40B4-BE49-F238E27FC236}">
                          <a16:creationId xmlns:a16="http://schemas.microsoft.com/office/drawing/2014/main" id="{3FFEB234-5BA6-3682-CCCF-B69B2E3E56D7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1001349" y="1166282"/>
                      <a:ext cx="235335" cy="41707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01" name="グループ化 100">
                      <a:extLst>
                        <a:ext uri="{FF2B5EF4-FFF2-40B4-BE49-F238E27FC236}">
                          <a16:creationId xmlns:a16="http://schemas.microsoft.com/office/drawing/2014/main" id="{2032201B-E564-258B-44A3-6F102F1ABF0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36857" y="993552"/>
                      <a:ext cx="198700" cy="168405"/>
                      <a:chOff x="7084627" y="3040652"/>
                      <a:chExt cx="240026" cy="203430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102" name="円/楕円 662">
                        <a:extLst>
                          <a:ext uri="{FF2B5EF4-FFF2-40B4-BE49-F238E27FC236}">
                            <a16:creationId xmlns:a16="http://schemas.microsoft.com/office/drawing/2014/main" id="{314F4231-7400-F06E-4FD9-E1A205D5875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084627" y="3102163"/>
                        <a:ext cx="240026" cy="125443"/>
                      </a:xfrm>
                      <a:custGeom>
                        <a:avLst/>
                        <a:gdLst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451"/>
                          <a:gd name="connsiteX1" fmla="*/ 115251 w 240026"/>
                          <a:gd name="connsiteY1" fmla="*/ 0 h 160451"/>
                          <a:gd name="connsiteX2" fmla="*/ 240026 w 240026"/>
                          <a:gd name="connsiteY2" fmla="*/ 96853 h 160451"/>
                          <a:gd name="connsiteX3" fmla="*/ 120013 w 240026"/>
                          <a:gd name="connsiteY3" fmla="*/ 160368 h 160451"/>
                          <a:gd name="connsiteX4" fmla="*/ 0 w 240026"/>
                          <a:gd name="connsiteY4" fmla="*/ 96853 h 1604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0026" h="160451">
                            <a:moveTo>
                              <a:pt x="0" y="96853"/>
                            </a:moveTo>
                            <a:cubicBezTo>
                              <a:pt x="0" y="37409"/>
                              <a:pt x="48970" y="0"/>
                              <a:pt x="115251" y="0"/>
                            </a:cubicBezTo>
                            <a:cubicBezTo>
                              <a:pt x="181532" y="0"/>
                              <a:pt x="240026" y="28271"/>
                              <a:pt x="240026" y="96853"/>
                            </a:cubicBezTo>
                            <a:cubicBezTo>
                              <a:pt x="240026" y="165435"/>
                              <a:pt x="186294" y="160368"/>
                              <a:pt x="120013" y="160368"/>
                            </a:cubicBezTo>
                            <a:cubicBezTo>
                              <a:pt x="53732" y="160368"/>
                              <a:pt x="0" y="156297"/>
                              <a:pt x="0" y="96853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3" name="フリーフォーム: 図形 102">
                        <a:extLst>
                          <a:ext uri="{FF2B5EF4-FFF2-40B4-BE49-F238E27FC236}">
                            <a16:creationId xmlns:a16="http://schemas.microsoft.com/office/drawing/2014/main" id="{0B703BB9-A082-B352-20C9-83C89189215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37014" y="3040652"/>
                        <a:ext cx="135252" cy="203430"/>
                      </a:xfrm>
                      <a:custGeom>
                        <a:avLst/>
                        <a:gdLst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  <a:gd name="connsiteX7" fmla="*/ 51484 w 168590"/>
                          <a:gd name="connsiteY7" fmla="*/ 11330 h 241869"/>
                          <a:gd name="connsiteX8" fmla="*/ 84295 w 168590"/>
                          <a:gd name="connsiteY8" fmla="*/ 18031 h 241869"/>
                          <a:gd name="connsiteX9" fmla="*/ 117107 w 168590"/>
                          <a:gd name="connsiteY9" fmla="*/ 11330 h 241869"/>
                          <a:gd name="connsiteX0" fmla="*/ 84295 w 175735"/>
                          <a:gd name="connsiteY0" fmla="*/ 18031 h 241869"/>
                          <a:gd name="connsiteX1" fmla="*/ 117107 w 175735"/>
                          <a:gd name="connsiteY1" fmla="*/ 11330 h 241869"/>
                          <a:gd name="connsiteX2" fmla="*/ 133718 w 175735"/>
                          <a:gd name="connsiteY2" fmla="*/ 0 h 241869"/>
                          <a:gd name="connsiteX3" fmla="*/ 145091 w 175735"/>
                          <a:gd name="connsiteY3" fmla="*/ 28432 h 241869"/>
                          <a:gd name="connsiteX4" fmla="*/ 168590 w 175735"/>
                          <a:gd name="connsiteY4" fmla="*/ 156595 h 241869"/>
                          <a:gd name="connsiteX5" fmla="*/ 84295 w 175735"/>
                          <a:gd name="connsiteY5" fmla="*/ 241869 h 241869"/>
                          <a:gd name="connsiteX6" fmla="*/ 0 w 175735"/>
                          <a:gd name="connsiteY6" fmla="*/ 156595 h 241869"/>
                          <a:gd name="connsiteX7" fmla="*/ 25880 w 175735"/>
                          <a:gd name="connsiteY7" fmla="*/ 28432 h 241869"/>
                          <a:gd name="connsiteX8" fmla="*/ 37274 w 175735"/>
                          <a:gd name="connsiteY8" fmla="*/ 1638 h 241869"/>
                          <a:gd name="connsiteX9" fmla="*/ 51484 w 175735"/>
                          <a:gd name="connsiteY9" fmla="*/ 11330 h 241869"/>
                          <a:gd name="connsiteX10" fmla="*/ 175735 w 175735"/>
                          <a:gd name="connsiteY10" fmla="*/ 109471 h 241869"/>
                          <a:gd name="connsiteX0" fmla="*/ 84295 w 168590"/>
                          <a:gd name="connsiteY0" fmla="*/ 18031 h 241869"/>
                          <a:gd name="connsiteX1" fmla="*/ 117107 w 168590"/>
                          <a:gd name="connsiteY1" fmla="*/ 11330 h 241869"/>
                          <a:gd name="connsiteX2" fmla="*/ 133718 w 168590"/>
                          <a:gd name="connsiteY2" fmla="*/ 0 h 241869"/>
                          <a:gd name="connsiteX3" fmla="*/ 145091 w 168590"/>
                          <a:gd name="connsiteY3" fmla="*/ 28432 h 241869"/>
                          <a:gd name="connsiteX4" fmla="*/ 168590 w 168590"/>
                          <a:gd name="connsiteY4" fmla="*/ 156595 h 241869"/>
                          <a:gd name="connsiteX5" fmla="*/ 84295 w 168590"/>
                          <a:gd name="connsiteY5" fmla="*/ 241869 h 241869"/>
                          <a:gd name="connsiteX6" fmla="*/ 0 w 168590"/>
                          <a:gd name="connsiteY6" fmla="*/ 156595 h 241869"/>
                          <a:gd name="connsiteX7" fmla="*/ 25880 w 168590"/>
                          <a:gd name="connsiteY7" fmla="*/ 28432 h 241869"/>
                          <a:gd name="connsiteX8" fmla="*/ 37274 w 168590"/>
                          <a:gd name="connsiteY8" fmla="*/ 1638 h 241869"/>
                          <a:gd name="connsiteX9" fmla="*/ 51484 w 168590"/>
                          <a:gd name="connsiteY9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8" fmla="*/ 51484 w 168590"/>
                          <a:gd name="connsiteY8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68590" h="241869">
                            <a:moveTo>
                              <a:pt x="133718" y="0"/>
                            </a:moveTo>
                            <a:lnTo>
                              <a:pt x="145091" y="28432"/>
                            </a:lnTo>
                            <a:cubicBezTo>
                              <a:pt x="159751" y="77796"/>
                              <a:pt x="168590" y="133047"/>
                              <a:pt x="168590" y="156595"/>
                            </a:cubicBezTo>
                            <a:cubicBezTo>
                              <a:pt x="168590" y="203691"/>
                              <a:pt x="130850" y="241869"/>
                              <a:pt x="84295" y="241869"/>
                            </a:cubicBezTo>
                            <a:cubicBezTo>
                              <a:pt x="37740" y="241869"/>
                              <a:pt x="0" y="203691"/>
                              <a:pt x="0" y="156595"/>
                            </a:cubicBezTo>
                            <a:cubicBezTo>
                              <a:pt x="0" y="133047"/>
                              <a:pt x="10031" y="77796"/>
                              <a:pt x="25880" y="28432"/>
                            </a:cubicBezTo>
                            <a:lnTo>
                              <a:pt x="37274" y="1638"/>
                            </a:lnTo>
                          </a:path>
                        </a:pathLst>
                      </a:cu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E2BE5B88-4E40-E1D5-A188-51B208C05F39}"/>
                    </a:ext>
                  </a:extLst>
                </p:cNvPr>
                <p:cNvGrpSpPr/>
                <p:nvPr/>
              </p:nvGrpSpPr>
              <p:grpSpPr>
                <a:xfrm>
                  <a:off x="1706999" y="1597546"/>
                  <a:ext cx="565939" cy="45719"/>
                  <a:chOff x="5774311" y="1553852"/>
                  <a:chExt cx="915358" cy="45719"/>
                </a:xfrm>
              </p:grpSpPr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437147F3-D20D-A07F-1EC3-D2395899999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869658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8CF0D0A3-B33D-C2D2-828C-E72B495C7B7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548603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D485FA2B-54DA-850D-05BA-0E851C08E314}"/>
                  </a:ext>
                </a:extLst>
              </p:cNvPr>
              <p:cNvGrpSpPr/>
              <p:nvPr/>
            </p:nvGrpSpPr>
            <p:grpSpPr>
              <a:xfrm>
                <a:off x="656432" y="2416651"/>
                <a:ext cx="2705100" cy="1132471"/>
                <a:chOff x="654050" y="5237163"/>
                <a:chExt cx="2705100" cy="1209784"/>
              </a:xfrm>
            </p:grpSpPr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65875FA2-9F2A-D406-40FA-C15EBDE29487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1F18D2B3-5D1D-BA36-E749-B3493E6FD9B7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四角形: 上の 2 つの角を丸める 181">
                    <a:extLst>
                      <a:ext uri="{FF2B5EF4-FFF2-40B4-BE49-F238E27FC236}">
                        <a16:creationId xmlns:a16="http://schemas.microsoft.com/office/drawing/2014/main" id="{443E851F-5A7F-4DB6-8154-ACEEECFF30F3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四角形: 上の 2 つの角を丸める 181">
                    <a:extLst>
                      <a:ext uri="{FF2B5EF4-FFF2-40B4-BE49-F238E27FC236}">
                        <a16:creationId xmlns:a16="http://schemas.microsoft.com/office/drawing/2014/main" id="{86293744-4E2E-DF90-6314-1AF6D85541DD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hingle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rgbClr val="0070C0"/>
                    </a:bgClr>
                  </a:patt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2" name="四角形: 上の 2 つの角を丸める 181">
                  <a:extLst>
                    <a:ext uri="{FF2B5EF4-FFF2-40B4-BE49-F238E27FC236}">
                      <a16:creationId xmlns:a16="http://schemas.microsoft.com/office/drawing/2014/main" id="{C30CA8AD-8458-3D9F-181A-5E553ABD8F56}"/>
                    </a:ext>
                  </a:extLst>
                </p:cNvPr>
                <p:cNvSpPr/>
                <p:nvPr/>
              </p:nvSpPr>
              <p:spPr>
                <a:xfrm>
                  <a:off x="654050" y="523727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DD4C2105-F8F7-1FC9-6160-4E46F7DD6E04}"/>
                </a:ext>
              </a:extLst>
            </p:cNvPr>
            <p:cNvGrpSpPr/>
            <p:nvPr/>
          </p:nvGrpSpPr>
          <p:grpSpPr>
            <a:xfrm>
              <a:off x="1339838" y="2324101"/>
              <a:ext cx="256824" cy="235494"/>
              <a:chOff x="1314450" y="2280493"/>
              <a:chExt cx="212372" cy="182066"/>
            </a:xfrm>
          </p:grpSpPr>
          <p:sp>
            <p:nvSpPr>
              <p:cNvPr id="34" name="四角形: 上の 2 つの角を丸める 33">
                <a:extLst>
                  <a:ext uri="{FF2B5EF4-FFF2-40B4-BE49-F238E27FC236}">
                    <a16:creationId xmlns:a16="http://schemas.microsoft.com/office/drawing/2014/main" id="{35DD5721-8A3C-F61D-432E-DABF10739216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四角形: 上の 2 つの角を丸める 34">
                <a:extLst>
                  <a:ext uri="{FF2B5EF4-FFF2-40B4-BE49-F238E27FC236}">
                    <a16:creationId xmlns:a16="http://schemas.microsoft.com/office/drawing/2014/main" id="{02FA5044-1443-3954-CD7C-49237BF64D0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四角形: 上の 2 つの角を丸める 35">
                <a:extLst>
                  <a:ext uri="{FF2B5EF4-FFF2-40B4-BE49-F238E27FC236}">
                    <a16:creationId xmlns:a16="http://schemas.microsoft.com/office/drawing/2014/main" id="{B4BA3762-49D1-E89E-4D88-1BF8207D520B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54F10366-102F-ABE0-0354-22767FA4A990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07E2A741-31A1-F67E-A527-66F50E71BED3}"/>
                </a:ext>
              </a:extLst>
            </p:cNvPr>
            <p:cNvGrpSpPr/>
            <p:nvPr/>
          </p:nvGrpSpPr>
          <p:grpSpPr>
            <a:xfrm flipH="1">
              <a:off x="2432402" y="2324101"/>
              <a:ext cx="256822" cy="235494"/>
              <a:chOff x="1314450" y="2280493"/>
              <a:chExt cx="212372" cy="182066"/>
            </a:xfrm>
          </p:grpSpPr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F08BE382-619B-912B-C764-B2E3EB75E7E9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946EFB3C-E0ED-F6B2-BE76-5FCA7FD5657D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AA844DD8-177D-71C8-C316-6684EB87EA69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ED1377B2-3671-36D3-6CFF-194E56BC42EA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2BFB6024-1739-E060-61E8-5B1AC899CEB0}"/>
                </a:ext>
              </a:extLst>
            </p:cNvPr>
            <p:cNvSpPr/>
            <p:nvPr/>
          </p:nvSpPr>
          <p:spPr>
            <a:xfrm rot="16200000">
              <a:off x="1956496" y="1921068"/>
              <a:ext cx="45720" cy="194194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0FB3D1C6-F01D-9E1B-13E3-94DEA2833BE5}"/>
                </a:ext>
              </a:extLst>
            </p:cNvPr>
            <p:cNvGrpSpPr/>
            <p:nvPr/>
          </p:nvGrpSpPr>
          <p:grpSpPr>
            <a:xfrm>
              <a:off x="2429706" y="1659732"/>
              <a:ext cx="209174" cy="164373"/>
              <a:chOff x="2418911" y="4598195"/>
              <a:chExt cx="209174" cy="164373"/>
            </a:xfrm>
          </p:grpSpPr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A52CFBB0-4B4E-C918-3176-D6ED04992145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539092CF-C162-2395-2C33-0B5CEE759B93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1013ECA9-3486-465A-91E4-23F835CAA487}"/>
                </a:ext>
              </a:extLst>
            </p:cNvPr>
            <p:cNvGrpSpPr/>
            <p:nvPr/>
          </p:nvGrpSpPr>
          <p:grpSpPr>
            <a:xfrm flipH="1">
              <a:off x="1343856" y="1659732"/>
              <a:ext cx="209174" cy="164373"/>
              <a:chOff x="2418911" y="4598195"/>
              <a:chExt cx="209174" cy="164373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233CE28-13A3-C88C-CDD3-D37A3D43B8E6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616F5141-DF02-44E2-12DA-BC0475B4B34B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D324BFE1-D657-F671-81D2-E7ED1FD7B954}"/>
                </a:ext>
              </a:extLst>
            </p:cNvPr>
            <p:cNvGrpSpPr/>
            <p:nvPr/>
          </p:nvGrpSpPr>
          <p:grpSpPr>
            <a:xfrm>
              <a:off x="1533119" y="1424405"/>
              <a:ext cx="890994" cy="413504"/>
              <a:chOff x="4256772" y="4606920"/>
              <a:chExt cx="2470977" cy="1146767"/>
            </a:xfrm>
          </p:grpSpPr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AD39F472-D095-EF4E-E969-389698CE8AE7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上の 2 つの角を丸める 76">
                <a:extLst>
                  <a:ext uri="{FF2B5EF4-FFF2-40B4-BE49-F238E27FC236}">
                    <a16:creationId xmlns:a16="http://schemas.microsoft.com/office/drawing/2014/main" id="{4007994B-06DA-857F-1A7C-6007317AC329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9B3E6093-BBE2-BE07-D4E3-D0B614C4AC2B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8A2AD164-AAE1-03AA-BAC8-8AB924743DDA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19B63ECB-0F63-9BEF-E40D-59FA368AF950}"/>
                </a:ext>
              </a:extLst>
            </p:cNvPr>
            <p:cNvGrpSpPr/>
            <p:nvPr/>
          </p:nvGrpSpPr>
          <p:grpSpPr>
            <a:xfrm rot="21063213">
              <a:off x="2500894" y="1042685"/>
              <a:ext cx="778065" cy="278068"/>
              <a:chOff x="1827172" y="4505865"/>
              <a:chExt cx="711475" cy="181648"/>
            </a:xfrm>
          </p:grpSpPr>
          <p:sp>
            <p:nvSpPr>
              <p:cNvPr id="419" name="テキスト ボックス 418">
                <a:extLst>
                  <a:ext uri="{FF2B5EF4-FFF2-40B4-BE49-F238E27FC236}">
                    <a16:creationId xmlns:a16="http://schemas.microsoft.com/office/drawing/2014/main" id="{F49EAF9D-24FA-D0A7-F24A-95972BF12E26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20" name="テキスト ボックス 419">
                <a:extLst>
                  <a:ext uri="{FF2B5EF4-FFF2-40B4-BE49-F238E27FC236}">
                    <a16:creationId xmlns:a16="http://schemas.microsoft.com/office/drawing/2014/main" id="{F84FAF82-B6DA-C056-7FF4-49B63528614C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37" name="グループ化 436">
            <a:extLst>
              <a:ext uri="{FF2B5EF4-FFF2-40B4-BE49-F238E27FC236}">
                <a16:creationId xmlns:a16="http://schemas.microsoft.com/office/drawing/2014/main" id="{0D538FB9-1612-2535-385B-B84755D08B6F}"/>
              </a:ext>
            </a:extLst>
          </p:cNvPr>
          <p:cNvGrpSpPr/>
          <p:nvPr/>
        </p:nvGrpSpPr>
        <p:grpSpPr>
          <a:xfrm>
            <a:off x="3613150" y="3890395"/>
            <a:ext cx="2705100" cy="2556442"/>
            <a:chOff x="3613150" y="3890395"/>
            <a:chExt cx="2705100" cy="2556442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521C4E80-8027-6134-45C0-57611E7DCC44}"/>
                </a:ext>
              </a:extLst>
            </p:cNvPr>
            <p:cNvGrpSpPr/>
            <p:nvPr/>
          </p:nvGrpSpPr>
          <p:grpSpPr>
            <a:xfrm>
              <a:off x="3613150" y="3890395"/>
              <a:ext cx="2705100" cy="2556442"/>
              <a:chOff x="3613150" y="3890395"/>
              <a:chExt cx="2705100" cy="2556442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77709EF7-7997-951B-7F98-F31B6334236C}"/>
                  </a:ext>
                </a:extLst>
              </p:cNvPr>
              <p:cNvGrpSpPr/>
              <p:nvPr/>
            </p:nvGrpSpPr>
            <p:grpSpPr>
              <a:xfrm>
                <a:off x="36655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C3949E71-A63D-5E0C-0F12-C180CBEBD718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62" name="四角形: 上の 2 つの角を丸める 61">
                    <a:extLst>
                      <a:ext uri="{FF2B5EF4-FFF2-40B4-BE49-F238E27FC236}">
                        <a16:creationId xmlns:a16="http://schemas.microsoft.com/office/drawing/2014/main" id="{E6F3A0AC-240F-EDA6-AFD2-C2D5D44D7D9E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上の 2 つの角を丸める 62">
                    <a:extLst>
                      <a:ext uri="{FF2B5EF4-FFF2-40B4-BE49-F238E27FC236}">
                        <a16:creationId xmlns:a16="http://schemas.microsoft.com/office/drawing/2014/main" id="{810B947C-D71C-0F67-DCE9-02F7F07114ED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7F43B5F8-F342-748D-3B32-C2AF19DDFB61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89593526-F089-5564-E26B-CB70126B6DE8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B33EF7DC-C3F1-8889-F763-09230C3BD8F3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F73F3E55-DAF7-FE5E-E3C3-00EE46495644}"/>
                  </a:ext>
                </a:extLst>
              </p:cNvPr>
              <p:cNvGrpSpPr/>
              <p:nvPr/>
            </p:nvGrpSpPr>
            <p:grpSpPr>
              <a:xfrm>
                <a:off x="4358225" y="3890395"/>
                <a:ext cx="1253056" cy="2377858"/>
                <a:chOff x="4323376" y="3659640"/>
                <a:chExt cx="1473053" cy="2795337"/>
              </a:xfrm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32E88815-CAF9-CE42-ED83-50EFFEB319B6}"/>
                    </a:ext>
                  </a:extLst>
                </p:cNvPr>
                <p:cNvSpPr/>
                <p:nvPr/>
              </p:nvSpPr>
              <p:spPr>
                <a:xfrm flipH="1">
                  <a:off x="5439855" y="5153025"/>
                  <a:ext cx="356574" cy="1298049"/>
                </a:xfrm>
                <a:custGeom>
                  <a:avLst/>
                  <a:gdLst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164079 w 323722"/>
                    <a:gd name="connsiteY14" fmla="*/ 126852 h 1284462"/>
                    <a:gd name="connsiteX15" fmla="*/ 261649 w 323722"/>
                    <a:gd name="connsiteY15" fmla="*/ 1942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261649 w 323722"/>
                    <a:gd name="connsiteY14" fmla="*/ 19420 h 1284462"/>
                    <a:gd name="connsiteX15" fmla="*/ 297427 w 323722"/>
                    <a:gd name="connsiteY15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2773 w 323722"/>
                    <a:gd name="connsiteY12" fmla="*/ 1354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483048 h 1284462"/>
                    <a:gd name="connsiteX11" fmla="*/ 92773 w 323722"/>
                    <a:gd name="connsiteY11" fmla="*/ 135425 h 1284462"/>
                    <a:gd name="connsiteX12" fmla="*/ 297427 w 323722"/>
                    <a:gd name="connsiteY12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0 w 323722"/>
                    <a:gd name="connsiteY9" fmla="*/ 483048 h 1284462"/>
                    <a:gd name="connsiteX10" fmla="*/ 92773 w 323722"/>
                    <a:gd name="connsiteY10" fmla="*/ 135425 h 1284462"/>
                    <a:gd name="connsiteX11" fmla="*/ 297427 w 323722"/>
                    <a:gd name="connsiteY11" fmla="*/ 0 h 1284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3722" h="1284462">
                      <a:moveTo>
                        <a:pt x="297427" y="0"/>
                      </a:moveTo>
                      <a:lnTo>
                        <a:pt x="301946" y="10373"/>
                      </a:lnTo>
                      <a:cubicBezTo>
                        <a:pt x="334434" y="112640"/>
                        <a:pt x="331560" y="270312"/>
                        <a:pt x="286633" y="437982"/>
                      </a:cubicBezTo>
                      <a:cubicBezTo>
                        <a:pt x="268663" y="505050"/>
                        <a:pt x="245665" y="567369"/>
                        <a:pt x="219463" y="622635"/>
                      </a:cubicBezTo>
                      <a:lnTo>
                        <a:pt x="205505" y="645633"/>
                      </a:lnTo>
                      <a:lnTo>
                        <a:pt x="205505" y="766733"/>
                      </a:lnTo>
                      <a:lnTo>
                        <a:pt x="207055" y="766733"/>
                      </a:lnTo>
                      <a:lnTo>
                        <a:pt x="207055" y="1284462"/>
                      </a:lnTo>
                      <a:lnTo>
                        <a:pt x="1550" y="1284462"/>
                      </a:lnTo>
                      <a:cubicBezTo>
                        <a:pt x="1033" y="1017324"/>
                        <a:pt x="517" y="750186"/>
                        <a:pt x="0" y="483048"/>
                      </a:cubicBezTo>
                      <a:cubicBezTo>
                        <a:pt x="0" y="377803"/>
                        <a:pt x="5102" y="244508"/>
                        <a:pt x="92773" y="135425"/>
                      </a:cubicBezTo>
                      <a:cubicBezTo>
                        <a:pt x="180444" y="26342"/>
                        <a:pt x="263623" y="31425"/>
                        <a:pt x="29742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6B257E57-C798-1DA8-703C-7BC2C95114A5}"/>
                    </a:ext>
                  </a:extLst>
                </p:cNvPr>
                <p:cNvSpPr/>
                <p:nvPr/>
              </p:nvSpPr>
              <p:spPr>
                <a:xfrm>
                  <a:off x="4323376" y="5153025"/>
                  <a:ext cx="356574" cy="1298049"/>
                </a:xfrm>
                <a:custGeom>
                  <a:avLst/>
                  <a:gdLst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164079 w 323722"/>
                    <a:gd name="connsiteY14" fmla="*/ 126852 h 1284462"/>
                    <a:gd name="connsiteX15" fmla="*/ 261649 w 323722"/>
                    <a:gd name="connsiteY15" fmla="*/ 1942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261649 w 323722"/>
                    <a:gd name="connsiteY14" fmla="*/ 19420 h 1284462"/>
                    <a:gd name="connsiteX15" fmla="*/ 297427 w 323722"/>
                    <a:gd name="connsiteY15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2773 w 323722"/>
                    <a:gd name="connsiteY12" fmla="*/ 1354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483048 h 1284462"/>
                    <a:gd name="connsiteX11" fmla="*/ 92773 w 323722"/>
                    <a:gd name="connsiteY11" fmla="*/ 135425 h 1284462"/>
                    <a:gd name="connsiteX12" fmla="*/ 297427 w 323722"/>
                    <a:gd name="connsiteY12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0 w 323722"/>
                    <a:gd name="connsiteY9" fmla="*/ 483048 h 1284462"/>
                    <a:gd name="connsiteX10" fmla="*/ 92773 w 323722"/>
                    <a:gd name="connsiteY10" fmla="*/ 135425 h 1284462"/>
                    <a:gd name="connsiteX11" fmla="*/ 297427 w 323722"/>
                    <a:gd name="connsiteY11" fmla="*/ 0 h 1284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3722" h="1284462">
                      <a:moveTo>
                        <a:pt x="297427" y="0"/>
                      </a:moveTo>
                      <a:lnTo>
                        <a:pt x="301946" y="10373"/>
                      </a:lnTo>
                      <a:cubicBezTo>
                        <a:pt x="334434" y="112640"/>
                        <a:pt x="331560" y="270312"/>
                        <a:pt x="286633" y="437982"/>
                      </a:cubicBezTo>
                      <a:cubicBezTo>
                        <a:pt x="268663" y="505050"/>
                        <a:pt x="245665" y="567369"/>
                        <a:pt x="219463" y="622635"/>
                      </a:cubicBezTo>
                      <a:lnTo>
                        <a:pt x="205505" y="645633"/>
                      </a:lnTo>
                      <a:lnTo>
                        <a:pt x="205505" y="766733"/>
                      </a:lnTo>
                      <a:lnTo>
                        <a:pt x="207055" y="766733"/>
                      </a:lnTo>
                      <a:lnTo>
                        <a:pt x="207055" y="1284462"/>
                      </a:lnTo>
                      <a:lnTo>
                        <a:pt x="1550" y="1284462"/>
                      </a:lnTo>
                      <a:cubicBezTo>
                        <a:pt x="1033" y="1017324"/>
                        <a:pt x="517" y="750186"/>
                        <a:pt x="0" y="483048"/>
                      </a:cubicBezTo>
                      <a:cubicBezTo>
                        <a:pt x="0" y="377803"/>
                        <a:pt x="5102" y="244508"/>
                        <a:pt x="92773" y="135425"/>
                      </a:cubicBezTo>
                      <a:cubicBezTo>
                        <a:pt x="180444" y="26342"/>
                        <a:pt x="263623" y="31425"/>
                        <a:pt x="29742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A7EC1D37-0FAC-68FA-0A59-DCE0FFA3772B}"/>
                    </a:ext>
                  </a:extLst>
                </p:cNvPr>
                <p:cNvSpPr/>
                <p:nvPr/>
              </p:nvSpPr>
              <p:spPr>
                <a:xfrm>
                  <a:off x="4450677" y="5133990"/>
                  <a:ext cx="1218451" cy="1320987"/>
                </a:xfrm>
                <a:custGeom>
                  <a:avLst/>
                  <a:gdLst>
                    <a:gd name="connsiteX0" fmla="*/ 304722 w 1218451"/>
                    <a:gd name="connsiteY0" fmla="*/ 0 h 1320987"/>
                    <a:gd name="connsiteX1" fmla="*/ 913729 w 1218451"/>
                    <a:gd name="connsiteY1" fmla="*/ 0 h 1320987"/>
                    <a:gd name="connsiteX2" fmla="*/ 1032339 w 1218451"/>
                    <a:gd name="connsiteY2" fmla="*/ 23947 h 1320987"/>
                    <a:gd name="connsiteX3" fmla="*/ 1048327 w 1218451"/>
                    <a:gd name="connsiteY3" fmla="*/ 32625 h 1320987"/>
                    <a:gd name="connsiteX4" fmla="*/ 1043806 w 1218451"/>
                    <a:gd name="connsiteY4" fmla="*/ 42998 h 1320987"/>
                    <a:gd name="connsiteX5" fmla="*/ 1059120 w 1218451"/>
                    <a:gd name="connsiteY5" fmla="*/ 470606 h 1320987"/>
                    <a:gd name="connsiteX6" fmla="*/ 1212681 w 1218451"/>
                    <a:gd name="connsiteY6" fmla="*/ 797599 h 1320987"/>
                    <a:gd name="connsiteX7" fmla="*/ 1218451 w 1218451"/>
                    <a:gd name="connsiteY7" fmla="*/ 803861 h 1320987"/>
                    <a:gd name="connsiteX8" fmla="*/ 1218450 w 1218451"/>
                    <a:gd name="connsiteY8" fmla="*/ 1320987 h 1320987"/>
                    <a:gd name="connsiteX9" fmla="*/ 0 w 1218451"/>
                    <a:gd name="connsiteY9" fmla="*/ 1320987 h 1320987"/>
                    <a:gd name="connsiteX10" fmla="*/ 0 w 1218451"/>
                    <a:gd name="connsiteY10" fmla="*/ 803861 h 1320987"/>
                    <a:gd name="connsiteX11" fmla="*/ 5773 w 1218451"/>
                    <a:gd name="connsiteY11" fmla="*/ 797596 h 1320987"/>
                    <a:gd name="connsiteX12" fmla="*/ 159333 w 1218451"/>
                    <a:gd name="connsiteY12" fmla="*/ 470604 h 1320987"/>
                    <a:gd name="connsiteX13" fmla="*/ 174645 w 1218451"/>
                    <a:gd name="connsiteY13" fmla="*/ 42996 h 1320987"/>
                    <a:gd name="connsiteX14" fmla="*/ 170126 w 1218451"/>
                    <a:gd name="connsiteY14" fmla="*/ 32623 h 1320987"/>
                    <a:gd name="connsiteX15" fmla="*/ 186111 w 1218451"/>
                    <a:gd name="connsiteY15" fmla="*/ 23947 h 1320987"/>
                    <a:gd name="connsiteX16" fmla="*/ 304722 w 1218451"/>
                    <a:gd name="connsiteY16" fmla="*/ 0 h 1320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8451" h="1320987">
                      <a:moveTo>
                        <a:pt x="304722" y="0"/>
                      </a:moveTo>
                      <a:lnTo>
                        <a:pt x="913729" y="0"/>
                      </a:lnTo>
                      <a:cubicBezTo>
                        <a:pt x="955801" y="0"/>
                        <a:pt x="995883" y="8527"/>
                        <a:pt x="1032339" y="23947"/>
                      </a:cubicBezTo>
                      <a:lnTo>
                        <a:pt x="1048327" y="32625"/>
                      </a:lnTo>
                      <a:lnTo>
                        <a:pt x="1043806" y="42998"/>
                      </a:lnTo>
                      <a:cubicBezTo>
                        <a:pt x="1011320" y="145264"/>
                        <a:pt x="1014193" y="302936"/>
                        <a:pt x="1059120" y="470606"/>
                      </a:cubicBezTo>
                      <a:cubicBezTo>
                        <a:pt x="1095062" y="604744"/>
                        <a:pt x="1151114" y="719881"/>
                        <a:pt x="1212681" y="797599"/>
                      </a:cubicBezTo>
                      <a:lnTo>
                        <a:pt x="1218451" y="803861"/>
                      </a:lnTo>
                      <a:lnTo>
                        <a:pt x="1218450" y="1320987"/>
                      </a:lnTo>
                      <a:lnTo>
                        <a:pt x="0" y="1320987"/>
                      </a:lnTo>
                      <a:lnTo>
                        <a:pt x="0" y="803861"/>
                      </a:lnTo>
                      <a:lnTo>
                        <a:pt x="5773" y="797596"/>
                      </a:lnTo>
                      <a:cubicBezTo>
                        <a:pt x="67340" y="719879"/>
                        <a:pt x="123392" y="604741"/>
                        <a:pt x="159333" y="470604"/>
                      </a:cubicBezTo>
                      <a:cubicBezTo>
                        <a:pt x="204260" y="302934"/>
                        <a:pt x="207133" y="145262"/>
                        <a:pt x="174645" y="42996"/>
                      </a:cubicBezTo>
                      <a:lnTo>
                        <a:pt x="170126" y="32623"/>
                      </a:lnTo>
                      <a:lnTo>
                        <a:pt x="186111" y="23947"/>
                      </a:lnTo>
                      <a:cubicBezTo>
                        <a:pt x="222566" y="8527"/>
                        <a:pt x="262649" y="0"/>
                        <a:pt x="304722" y="0"/>
                      </a:cubicBezTo>
                      <a:close/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325AA77E-9F3A-44CF-BDA1-27415A83B040}"/>
                    </a:ext>
                  </a:extLst>
                </p:cNvPr>
                <p:cNvSpPr/>
                <p:nvPr/>
              </p:nvSpPr>
              <p:spPr>
                <a:xfrm>
                  <a:off x="4753561" y="4833217"/>
                  <a:ext cx="605343" cy="660327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591799"/>
                    <a:gd name="connsiteX1" fmla="*/ 362085 w 525992"/>
                    <a:gd name="connsiteY1" fmla="*/ 0 h 591799"/>
                    <a:gd name="connsiteX2" fmla="*/ 386315 w 525992"/>
                    <a:gd name="connsiteY2" fmla="*/ 240006 h 591799"/>
                    <a:gd name="connsiteX3" fmla="*/ 519778 w 525992"/>
                    <a:gd name="connsiteY3" fmla="*/ 240006 h 591799"/>
                    <a:gd name="connsiteX4" fmla="*/ 525992 w 525992"/>
                    <a:gd name="connsiteY4" fmla="*/ 254756 h 591799"/>
                    <a:gd name="connsiteX5" fmla="*/ 268514 w 525992"/>
                    <a:gd name="connsiteY5" fmla="*/ 591799 h 591799"/>
                    <a:gd name="connsiteX6" fmla="*/ 0 w 525992"/>
                    <a:gd name="connsiteY6" fmla="*/ 254756 h 591799"/>
                    <a:gd name="connsiteX7" fmla="*/ 6215 w 525992"/>
                    <a:gd name="connsiteY7" fmla="*/ 240006 h 591799"/>
                    <a:gd name="connsiteX8" fmla="*/ 136411 w 525992"/>
                    <a:gd name="connsiteY8" fmla="*/ 240006 h 591799"/>
                    <a:gd name="connsiteX9" fmla="*/ 160641 w 525992"/>
                    <a:gd name="connsiteY9" fmla="*/ 0 h 591799"/>
                    <a:gd name="connsiteX0" fmla="*/ 160641 w 525992"/>
                    <a:gd name="connsiteY0" fmla="*/ 0 h 527387"/>
                    <a:gd name="connsiteX1" fmla="*/ 362085 w 525992"/>
                    <a:gd name="connsiteY1" fmla="*/ 0 h 527387"/>
                    <a:gd name="connsiteX2" fmla="*/ 386315 w 525992"/>
                    <a:gd name="connsiteY2" fmla="*/ 240006 h 527387"/>
                    <a:gd name="connsiteX3" fmla="*/ 519778 w 525992"/>
                    <a:gd name="connsiteY3" fmla="*/ 240006 h 527387"/>
                    <a:gd name="connsiteX4" fmla="*/ 525992 w 525992"/>
                    <a:gd name="connsiteY4" fmla="*/ 254756 h 527387"/>
                    <a:gd name="connsiteX5" fmla="*/ 268514 w 525992"/>
                    <a:gd name="connsiteY5" fmla="*/ 527387 h 527387"/>
                    <a:gd name="connsiteX6" fmla="*/ 0 w 525992"/>
                    <a:gd name="connsiteY6" fmla="*/ 254756 h 527387"/>
                    <a:gd name="connsiteX7" fmla="*/ 6215 w 525992"/>
                    <a:gd name="connsiteY7" fmla="*/ 240006 h 527387"/>
                    <a:gd name="connsiteX8" fmla="*/ 136411 w 525992"/>
                    <a:gd name="connsiteY8" fmla="*/ 240006 h 527387"/>
                    <a:gd name="connsiteX9" fmla="*/ 160641 w 525992"/>
                    <a:gd name="connsiteY9" fmla="*/ 0 h 527387"/>
                    <a:gd name="connsiteX0" fmla="*/ 160641 w 525992"/>
                    <a:gd name="connsiteY0" fmla="*/ 0 h 527435"/>
                    <a:gd name="connsiteX1" fmla="*/ 362085 w 525992"/>
                    <a:gd name="connsiteY1" fmla="*/ 0 h 527435"/>
                    <a:gd name="connsiteX2" fmla="*/ 386315 w 525992"/>
                    <a:gd name="connsiteY2" fmla="*/ 240006 h 527435"/>
                    <a:gd name="connsiteX3" fmla="*/ 519778 w 525992"/>
                    <a:gd name="connsiteY3" fmla="*/ 240006 h 527435"/>
                    <a:gd name="connsiteX4" fmla="*/ 525992 w 525992"/>
                    <a:gd name="connsiteY4" fmla="*/ 254756 h 527435"/>
                    <a:gd name="connsiteX5" fmla="*/ 268514 w 525992"/>
                    <a:gd name="connsiteY5" fmla="*/ 527387 h 527435"/>
                    <a:gd name="connsiteX6" fmla="*/ 0 w 525992"/>
                    <a:gd name="connsiteY6" fmla="*/ 254756 h 527435"/>
                    <a:gd name="connsiteX7" fmla="*/ 6215 w 525992"/>
                    <a:gd name="connsiteY7" fmla="*/ 240006 h 527435"/>
                    <a:gd name="connsiteX8" fmla="*/ 136411 w 525992"/>
                    <a:gd name="connsiteY8" fmla="*/ 240006 h 527435"/>
                    <a:gd name="connsiteX9" fmla="*/ 160641 w 525992"/>
                    <a:gd name="connsiteY9" fmla="*/ 0 h 527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5992" h="527435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506872" y="531067"/>
                        <a:pt x="268514" y="527387"/>
                      </a:cubicBezTo>
                      <a:cubicBezTo>
                        <a:pt x="30156" y="523707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FA4D0A07-18D4-9F9B-C2B7-6FFACE1E791B}"/>
                    </a:ext>
                  </a:extLst>
                </p:cNvPr>
                <p:cNvGrpSpPr/>
                <p:nvPr/>
              </p:nvGrpSpPr>
              <p:grpSpPr>
                <a:xfrm>
                  <a:off x="4346178" y="3659640"/>
                  <a:ext cx="1397778" cy="1418097"/>
                  <a:chOff x="1231122" y="2121256"/>
                  <a:chExt cx="1397778" cy="1418097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81E3A49E-25E9-CC6F-F26E-4B9F23CAB86B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A075850C-5C71-5DDC-DE83-0506B84422A8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97" name="グループ化 196">
                      <a:extLst>
                        <a:ext uri="{FF2B5EF4-FFF2-40B4-BE49-F238E27FC236}">
                          <a16:creationId xmlns:a16="http://schemas.microsoft.com/office/drawing/2014/main" id="{9682F3DE-C9C6-A72D-DC91-914E7A698FE2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2" name="円/楕円 489">
                        <a:extLst>
                          <a:ext uri="{FF2B5EF4-FFF2-40B4-BE49-F238E27FC236}">
                            <a16:creationId xmlns:a16="http://schemas.microsoft.com/office/drawing/2014/main" id="{74B86581-AAF1-735D-393A-1DF36B834D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3" name="円/楕円 490">
                        <a:extLst>
                          <a:ext uri="{FF2B5EF4-FFF2-40B4-BE49-F238E27FC236}">
                            <a16:creationId xmlns:a16="http://schemas.microsoft.com/office/drawing/2014/main" id="{9AA68B89-6FA3-3979-469E-4D17529D1C7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8" name="グループ化 197">
                      <a:extLst>
                        <a:ext uri="{FF2B5EF4-FFF2-40B4-BE49-F238E27FC236}">
                          <a16:creationId xmlns:a16="http://schemas.microsoft.com/office/drawing/2014/main" id="{E48CFB5E-2ACD-8BBC-EF26-C65C0001355A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0" name="円/楕円 487">
                        <a:extLst>
                          <a:ext uri="{FF2B5EF4-FFF2-40B4-BE49-F238E27FC236}">
                            <a16:creationId xmlns:a16="http://schemas.microsoft.com/office/drawing/2014/main" id="{E6D9FBEE-CCAA-3B45-1E08-BA5060B848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1" name="円/楕円 488">
                        <a:extLst>
                          <a:ext uri="{FF2B5EF4-FFF2-40B4-BE49-F238E27FC236}">
                            <a16:creationId xmlns:a16="http://schemas.microsoft.com/office/drawing/2014/main" id="{E0CC18DC-070F-5B55-A9DF-64229F36B2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9" name="円/楕円 486">
                      <a:extLst>
                        <a:ext uri="{FF2B5EF4-FFF2-40B4-BE49-F238E27FC236}">
                          <a16:creationId xmlns:a16="http://schemas.microsoft.com/office/drawing/2014/main" id="{CCF6D820-4C4A-529F-7D79-C9A50631DC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円/楕円 472">
                    <a:extLst>
                      <a:ext uri="{FF2B5EF4-FFF2-40B4-BE49-F238E27FC236}">
                        <a16:creationId xmlns:a16="http://schemas.microsoft.com/office/drawing/2014/main" id="{27C85F5A-0E5C-6A30-2C1A-40F245AEFE2B}"/>
                      </a:ext>
                    </a:extLst>
                  </p:cNvPr>
                  <p:cNvSpPr/>
                  <p:nvPr/>
                </p:nvSpPr>
                <p:spPr>
                  <a:xfrm>
                    <a:off x="1499857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" name="円/楕円 473">
                    <a:extLst>
                      <a:ext uri="{FF2B5EF4-FFF2-40B4-BE49-F238E27FC236}">
                        <a16:creationId xmlns:a16="http://schemas.microsoft.com/office/drawing/2014/main" id="{84238E3C-C773-E4B9-F362-6A40D5B2BC64}"/>
                      </a:ext>
                    </a:extLst>
                  </p:cNvPr>
                  <p:cNvSpPr/>
                  <p:nvPr/>
                </p:nvSpPr>
                <p:spPr>
                  <a:xfrm>
                    <a:off x="2063644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3" name="グループ化 192">
                    <a:extLst>
                      <a:ext uri="{FF2B5EF4-FFF2-40B4-BE49-F238E27FC236}">
                        <a16:creationId xmlns:a16="http://schemas.microsoft.com/office/drawing/2014/main" id="{ADB1B570-7611-B55A-0FC3-F79939B234D8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3040652"/>
                    <a:ext cx="240026" cy="203430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194" name="円/楕円 662">
                      <a:extLst>
                        <a:ext uri="{FF2B5EF4-FFF2-40B4-BE49-F238E27FC236}">
                          <a16:creationId xmlns:a16="http://schemas.microsoft.com/office/drawing/2014/main" id="{96A40C85-C5C6-3DE9-FADE-EDC25BA1C6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" name="フリーフォーム: 図形 194">
                      <a:extLst>
                        <a:ext uri="{FF2B5EF4-FFF2-40B4-BE49-F238E27FC236}">
                          <a16:creationId xmlns:a16="http://schemas.microsoft.com/office/drawing/2014/main" id="{F5922C84-4A09-213A-BCE1-7367A5BD47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4199275B-33FB-F3C6-13E6-6D09D1D4F239}"/>
                    </a:ext>
                  </a:extLst>
                </p:cNvPr>
                <p:cNvSpPr/>
                <p:nvPr/>
              </p:nvSpPr>
              <p:spPr>
                <a:xfrm rot="16200000">
                  <a:off x="4743186" y="4383219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C03DBD55-A823-6FB7-785E-2F0113A20E2E}"/>
                    </a:ext>
                  </a:extLst>
                </p:cNvPr>
                <p:cNvSpPr/>
                <p:nvPr/>
              </p:nvSpPr>
              <p:spPr>
                <a:xfrm rot="16200000">
                  <a:off x="5331354" y="4383219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140D1A24-1086-848F-52C8-700F62875304}"/>
                    </a:ext>
                  </a:extLst>
                </p:cNvPr>
                <p:cNvSpPr/>
                <p:nvPr/>
              </p:nvSpPr>
              <p:spPr>
                <a:xfrm rot="16200000">
                  <a:off x="5018194" y="4764870"/>
                  <a:ext cx="53747" cy="25734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096AFFC5-65DA-1AB8-D057-EBA620F660CA}"/>
                  </a:ext>
                </a:extLst>
              </p:cNvPr>
              <p:cNvGrpSpPr/>
              <p:nvPr/>
            </p:nvGrpSpPr>
            <p:grpSpPr>
              <a:xfrm>
                <a:off x="3613150" y="5246278"/>
                <a:ext cx="2705100" cy="1200559"/>
                <a:chOff x="3613150" y="5235084"/>
                <a:chExt cx="2705100" cy="1211754"/>
              </a:xfrm>
            </p:grpSpPr>
            <p:grpSp>
              <p:nvGrpSpPr>
                <p:cNvPr id="286" name="グループ化 285">
                  <a:extLst>
                    <a:ext uri="{FF2B5EF4-FFF2-40B4-BE49-F238E27FC236}">
                      <a16:creationId xmlns:a16="http://schemas.microsoft.com/office/drawing/2014/main" id="{B6DE02D3-B5FE-7FFE-E022-11C58C416C5E}"/>
                    </a:ext>
                  </a:extLst>
                </p:cNvPr>
                <p:cNvGrpSpPr/>
                <p:nvPr/>
              </p:nvGrpSpPr>
              <p:grpSpPr>
                <a:xfrm>
                  <a:off x="36131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E1AAB7D8-6ED4-A900-430A-DFB1A793747B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四角形: 上の 2 つの角を丸める 181">
                    <a:extLst>
                      <a:ext uri="{FF2B5EF4-FFF2-40B4-BE49-F238E27FC236}">
                        <a16:creationId xmlns:a16="http://schemas.microsoft.com/office/drawing/2014/main" id="{D227F76C-D454-7D5D-56D3-25E0514B3C78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四角形: 上の 2 つの角を丸める 181">
                    <a:extLst>
                      <a:ext uri="{FF2B5EF4-FFF2-40B4-BE49-F238E27FC236}">
                        <a16:creationId xmlns:a16="http://schemas.microsoft.com/office/drawing/2014/main" id="{D4FED495-1B31-FBF2-1B2B-FE7B416A0C6D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Grid">
                    <a:fgClr>
                      <a:schemeClr val="accent6">
                        <a:lumMod val="60000"/>
                        <a:lumOff val="40000"/>
                      </a:schemeClr>
                    </a:fgClr>
                    <a:bgClr>
                      <a:srgbClr val="006600"/>
                    </a:bgClr>
                  </a:pattFill>
                  <a:ln w="1905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7" name="四角形: 上の 2 つの角を丸める 181">
                  <a:extLst>
                    <a:ext uri="{FF2B5EF4-FFF2-40B4-BE49-F238E27FC236}">
                      <a16:creationId xmlns:a16="http://schemas.microsoft.com/office/drawing/2014/main" id="{A4E5E334-F01C-3E3D-E69D-346053154B1F}"/>
                    </a:ext>
                  </a:extLst>
                </p:cNvPr>
                <p:cNvSpPr/>
                <p:nvPr/>
              </p:nvSpPr>
              <p:spPr>
                <a:xfrm>
                  <a:off x="3613150" y="5235084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25E50751-E222-946F-D1E1-89C7CEF89670}"/>
                </a:ext>
              </a:extLst>
            </p:cNvPr>
            <p:cNvGrpSpPr/>
            <p:nvPr/>
          </p:nvGrpSpPr>
          <p:grpSpPr>
            <a:xfrm>
              <a:off x="4264013" y="5168901"/>
              <a:ext cx="256824" cy="235494"/>
              <a:chOff x="1314450" y="2280493"/>
              <a:chExt cx="212372" cy="182066"/>
            </a:xfrm>
          </p:grpSpPr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2DC835DB-EDAA-B78C-E5D2-3232FF932479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E12307E0-E6CC-3FA7-0E4B-C27F7FED7A6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BC3CB97B-0D4D-D0BE-2408-D08BE06199FA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9752438E-CA33-E67D-490A-C06235E8BED1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F711105A-4FEC-F5C2-0E32-762CECD29ED1}"/>
                </a:ext>
              </a:extLst>
            </p:cNvPr>
            <p:cNvGrpSpPr/>
            <p:nvPr/>
          </p:nvGrpSpPr>
          <p:grpSpPr>
            <a:xfrm flipH="1">
              <a:off x="5356577" y="5168901"/>
              <a:ext cx="256822" cy="235494"/>
              <a:chOff x="1314450" y="2280493"/>
              <a:chExt cx="212372" cy="182066"/>
            </a:xfrm>
          </p:grpSpPr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4B5347C0-253A-8EBE-5E4F-853184E78F66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5" name="四角形: 上の 2 つの角を丸める 224">
                <a:extLst>
                  <a:ext uri="{FF2B5EF4-FFF2-40B4-BE49-F238E27FC236}">
                    <a16:creationId xmlns:a16="http://schemas.microsoft.com/office/drawing/2014/main" id="{D467FD65-3F7D-8264-114F-8E57A6AF8934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B711172C-30F2-8CCD-FEF2-00ABBD7174B7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四角形: 上の 2 つの角を丸める 263">
                <a:extLst>
                  <a:ext uri="{FF2B5EF4-FFF2-40B4-BE49-F238E27FC236}">
                    <a16:creationId xmlns:a16="http://schemas.microsoft.com/office/drawing/2014/main" id="{4AAE9601-23EF-F71E-BBDA-995876B32F5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8592E1CD-DE55-8928-7769-6D52616AC7C0}"/>
                </a:ext>
              </a:extLst>
            </p:cNvPr>
            <p:cNvGrpSpPr/>
            <p:nvPr/>
          </p:nvGrpSpPr>
          <p:grpSpPr>
            <a:xfrm>
              <a:off x="5427700" y="4582320"/>
              <a:ext cx="209174" cy="164373"/>
              <a:chOff x="2418911" y="4598195"/>
              <a:chExt cx="209174" cy="164373"/>
            </a:xfrm>
          </p:grpSpPr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7A105485-E7A2-3C79-42B8-A007B3A0EB13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31501A0E-897A-EB95-705C-5021E1B3BE2E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A500E959-3B32-AE52-E315-7264C8EA3EEA}"/>
                </a:ext>
              </a:extLst>
            </p:cNvPr>
            <p:cNvGrpSpPr/>
            <p:nvPr/>
          </p:nvGrpSpPr>
          <p:grpSpPr>
            <a:xfrm flipH="1">
              <a:off x="4341850" y="4582320"/>
              <a:ext cx="209174" cy="164373"/>
              <a:chOff x="2418911" y="4598195"/>
              <a:chExt cx="209174" cy="164373"/>
            </a:xfrm>
          </p:grpSpPr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3CF196AB-67E8-4E4C-085E-7288BE86A995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DB9F1C6C-DFC7-CBD9-E362-37D29670C7A8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85B3F134-90A7-47D4-9FD9-EF6F9F9D7606}"/>
                </a:ext>
              </a:extLst>
            </p:cNvPr>
            <p:cNvGrpSpPr/>
            <p:nvPr/>
          </p:nvGrpSpPr>
          <p:grpSpPr>
            <a:xfrm>
              <a:off x="4531113" y="4346993"/>
              <a:ext cx="890994" cy="413504"/>
              <a:chOff x="4256772" y="4606920"/>
              <a:chExt cx="2470977" cy="1146767"/>
            </a:xfrm>
          </p:grpSpPr>
          <p:sp>
            <p:nvSpPr>
              <p:cNvPr id="403" name="四角形: 上の 2 つの角を丸める 402">
                <a:extLst>
                  <a:ext uri="{FF2B5EF4-FFF2-40B4-BE49-F238E27FC236}">
                    <a16:creationId xmlns:a16="http://schemas.microsoft.com/office/drawing/2014/main" id="{2580DF2C-3775-60EB-E90F-921DDA488C2D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四角形: 上の 2 つの角を丸める 403">
                <a:extLst>
                  <a:ext uri="{FF2B5EF4-FFF2-40B4-BE49-F238E27FC236}">
                    <a16:creationId xmlns:a16="http://schemas.microsoft.com/office/drawing/2014/main" id="{19585614-82E9-A525-439A-F3AA19AD1F71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49BA4269-7015-9D58-2B10-FBAFB81C68B2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486B1C3E-E037-B03E-C039-C30DCE9EB216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986EEF65-5F7F-F7B0-00BE-D07AABA44C24}"/>
                </a:ext>
              </a:extLst>
            </p:cNvPr>
            <p:cNvGrpSpPr/>
            <p:nvPr/>
          </p:nvGrpSpPr>
          <p:grpSpPr>
            <a:xfrm rot="21063213">
              <a:off x="5434593" y="3900184"/>
              <a:ext cx="778065" cy="278068"/>
              <a:chOff x="1827172" y="4505865"/>
              <a:chExt cx="711475" cy="181648"/>
            </a:xfrm>
          </p:grpSpPr>
          <p:sp>
            <p:nvSpPr>
              <p:cNvPr id="422" name="テキスト ボックス 421">
                <a:extLst>
                  <a:ext uri="{FF2B5EF4-FFF2-40B4-BE49-F238E27FC236}">
                    <a16:creationId xmlns:a16="http://schemas.microsoft.com/office/drawing/2014/main" id="{A040991A-0D3C-F378-9E51-A3D9F6DDE17C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23" name="テキスト ボックス 422">
                <a:extLst>
                  <a:ext uri="{FF2B5EF4-FFF2-40B4-BE49-F238E27FC236}">
                    <a16:creationId xmlns:a16="http://schemas.microsoft.com/office/drawing/2014/main" id="{8694DF51-CFCF-FBEF-2E8B-23E8995B2DD0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34" name="グループ化 433">
            <a:extLst>
              <a:ext uri="{FF2B5EF4-FFF2-40B4-BE49-F238E27FC236}">
                <a16:creationId xmlns:a16="http://schemas.microsoft.com/office/drawing/2014/main" id="{FA127E59-5174-8B68-9C8E-AC41F39C88B6}"/>
              </a:ext>
            </a:extLst>
          </p:cNvPr>
          <p:cNvGrpSpPr/>
          <p:nvPr/>
        </p:nvGrpSpPr>
        <p:grpSpPr>
          <a:xfrm>
            <a:off x="3613150" y="1042685"/>
            <a:ext cx="2705100" cy="2499835"/>
            <a:chOff x="3613150" y="1042685"/>
            <a:chExt cx="2705100" cy="2499835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FEF7EF85-5770-5AEC-71C6-F80062AC0433}"/>
                </a:ext>
              </a:extLst>
            </p:cNvPr>
            <p:cNvGrpSpPr/>
            <p:nvPr/>
          </p:nvGrpSpPr>
          <p:grpSpPr>
            <a:xfrm>
              <a:off x="3613150" y="1062038"/>
              <a:ext cx="2705100" cy="2480482"/>
              <a:chOff x="3613150" y="1062038"/>
              <a:chExt cx="2705100" cy="2480482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D8B76853-EF69-8902-019B-1258A83A2C13}"/>
                  </a:ext>
                </a:extLst>
              </p:cNvPr>
              <p:cNvGrpSpPr/>
              <p:nvPr/>
            </p:nvGrpSpPr>
            <p:grpSpPr>
              <a:xfrm>
                <a:off x="3665537" y="10620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385056C2-C004-5CA6-5DFA-D38F71DA3283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2BDA0DF5-B51E-CAA9-3B58-AB1C6929FCAB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25A81132-0BC5-B9B1-1875-B75665B7E6D9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E7EADD8D-E73F-2751-38AC-EEE780A2FE48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DC1CEF25-1526-28A3-88D4-DC0131C0DD7C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A854468C-18CB-0E09-03A7-6DF02BF1DE2A}"/>
                  </a:ext>
                </a:extLst>
              </p:cNvPr>
              <p:cNvGrpSpPr/>
              <p:nvPr/>
            </p:nvGrpSpPr>
            <p:grpSpPr>
              <a:xfrm>
                <a:off x="4291418" y="1091862"/>
                <a:ext cx="1368684" cy="2201680"/>
                <a:chOff x="4210095" y="950745"/>
                <a:chExt cx="1608981" cy="2588227"/>
              </a:xfrm>
            </p:grpSpPr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E56890D0-CFD1-04D3-CF20-D5A4C64D3F1A}"/>
                    </a:ext>
                  </a:extLst>
                </p:cNvPr>
                <p:cNvGrpSpPr/>
                <p:nvPr/>
              </p:nvGrpSpPr>
              <p:grpSpPr>
                <a:xfrm>
                  <a:off x="4210095" y="1962849"/>
                  <a:ext cx="1608981" cy="1576123"/>
                  <a:chOff x="1190640" y="2028261"/>
                  <a:chExt cx="1608981" cy="1511693"/>
                </a:xfrm>
              </p:grpSpPr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E7CE6ACD-F8B2-7307-4B3D-AF29F075EE2F}"/>
                      </a:ext>
                    </a:extLst>
                  </p:cNvPr>
                  <p:cNvSpPr/>
                  <p:nvPr/>
                </p:nvSpPr>
                <p:spPr>
                  <a:xfrm flipH="1">
                    <a:off x="2485456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31DFD82C-6AF4-BCC7-D7AE-A31745E677B1}"/>
                      </a:ext>
                    </a:extLst>
                  </p:cNvPr>
                  <p:cNvSpPr/>
                  <p:nvPr/>
                </p:nvSpPr>
                <p:spPr>
                  <a:xfrm>
                    <a:off x="1190640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44" name="グループ化 143">
                    <a:extLst>
                      <a:ext uri="{FF2B5EF4-FFF2-40B4-BE49-F238E27FC236}">
                        <a16:creationId xmlns:a16="http://schemas.microsoft.com/office/drawing/2014/main" id="{8E1D137A-0EB5-F58A-9F23-43B5D74162D0}"/>
                      </a:ext>
                    </a:extLst>
                  </p:cNvPr>
                  <p:cNvGrpSpPr/>
                  <p:nvPr/>
                </p:nvGrpSpPr>
                <p:grpSpPr>
                  <a:xfrm>
                    <a:off x="1387814" y="2028261"/>
                    <a:ext cx="1215686" cy="1506931"/>
                    <a:chOff x="1387814" y="4943989"/>
                    <a:chExt cx="1215686" cy="1506931"/>
                  </a:xfrm>
                </p:grpSpPr>
                <p:sp>
                  <p:nvSpPr>
                    <p:cNvPr id="145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30B7726F-9B3D-3A5D-6BB8-386D87F5DF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87814" y="5223466"/>
                      <a:ext cx="1215686" cy="1227454"/>
                    </a:xfrm>
                    <a:prstGeom prst="round2SameRect">
                      <a:avLst>
                        <a:gd name="adj1" fmla="val 22029"/>
                        <a:gd name="adj2" fmla="val 0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chemeClr val="accent1">
                          <a:lumMod val="20000"/>
                          <a:lumOff val="8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6" name="フリーフォーム: 図形 145">
                      <a:extLst>
                        <a:ext uri="{FF2B5EF4-FFF2-40B4-BE49-F238E27FC236}">
                          <a16:creationId xmlns:a16="http://schemas.microsoft.com/office/drawing/2014/main" id="{6514CD89-07AB-0A11-4CA1-C69A110D0F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11170" y="4943989"/>
                      <a:ext cx="562482" cy="457800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7" name="二等辺三角形 146">
                      <a:extLst>
                        <a:ext uri="{FF2B5EF4-FFF2-40B4-BE49-F238E27FC236}">
                          <a16:creationId xmlns:a16="http://schemas.microsoft.com/office/drawing/2014/main" id="{C4054138-D5A9-88B4-F537-D51376318A4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811989" y="5326157"/>
                      <a:ext cx="343041" cy="453136"/>
                    </a:xfrm>
                    <a:prstGeom prst="triangle">
                      <a:avLst/>
                    </a:prstGeom>
                    <a:solidFill>
                      <a:schemeClr val="accent1">
                        <a:lumMod val="5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8" name="平行四辺形 833">
                      <a:extLst>
                        <a:ext uri="{FF2B5EF4-FFF2-40B4-BE49-F238E27FC236}">
                          <a16:creationId xmlns:a16="http://schemas.microsoft.com/office/drawing/2014/main" id="{4112949E-FCCB-1FC5-4D3D-9442234F11A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628775" y="5223466"/>
                      <a:ext cx="385762" cy="862937"/>
                    </a:xfrm>
                    <a:custGeom>
                      <a:avLst/>
                      <a:gdLst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366446"/>
                        <a:gd name="connsiteY0" fmla="*/ 539160 h 708228"/>
                        <a:gd name="connsiteX1" fmla="*/ 171231 w 366446"/>
                        <a:gd name="connsiteY1" fmla="*/ 0 h 708228"/>
                        <a:gd name="connsiteX2" fmla="*/ 366446 w 366446"/>
                        <a:gd name="connsiteY2" fmla="*/ 0 h 708228"/>
                        <a:gd name="connsiteX3" fmla="*/ 149972 w 366446"/>
                        <a:gd name="connsiteY3" fmla="*/ 708228 h 708228"/>
                        <a:gd name="connsiteX4" fmla="*/ 0 w 366446"/>
                        <a:gd name="connsiteY4" fmla="*/ 539160 h 708228"/>
                        <a:gd name="connsiteX0" fmla="*/ 0 w 366446"/>
                        <a:gd name="connsiteY0" fmla="*/ 539160 h 786809"/>
                        <a:gd name="connsiteX1" fmla="*/ 171231 w 366446"/>
                        <a:gd name="connsiteY1" fmla="*/ 0 h 786809"/>
                        <a:gd name="connsiteX2" fmla="*/ 366446 w 366446"/>
                        <a:gd name="connsiteY2" fmla="*/ 0 h 786809"/>
                        <a:gd name="connsiteX3" fmla="*/ 130922 w 366446"/>
                        <a:gd name="connsiteY3" fmla="*/ 786809 h 786809"/>
                        <a:gd name="connsiteX4" fmla="*/ 0 w 366446"/>
                        <a:gd name="connsiteY4" fmla="*/ 539160 h 7868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6446" h="786809">
                          <a:moveTo>
                            <a:pt x="0" y="539160"/>
                          </a:moveTo>
                          <a:lnTo>
                            <a:pt x="171231" y="0"/>
                          </a:lnTo>
                          <a:lnTo>
                            <a:pt x="366446" y="0"/>
                          </a:lnTo>
                          <a:lnTo>
                            <a:pt x="130922" y="786809"/>
                          </a:lnTo>
                          <a:lnTo>
                            <a:pt x="0" y="539160"/>
                          </a:lnTo>
                          <a:close/>
                        </a:path>
                      </a:pathLst>
                    </a:custGeom>
                    <a:solidFill>
                      <a:schemeClr val="accent5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9" name="平行四辺形 148">
                      <a:extLst>
                        <a:ext uri="{FF2B5EF4-FFF2-40B4-BE49-F238E27FC236}">
                          <a16:creationId xmlns:a16="http://schemas.microsoft.com/office/drawing/2014/main" id="{94324315-45DD-FCEE-5BDE-E80CC56D98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4010" y="5223466"/>
                      <a:ext cx="646343" cy="1224286"/>
                    </a:xfrm>
                    <a:prstGeom prst="parallelogram">
                      <a:avLst>
                        <a:gd name="adj" fmla="val 67526"/>
                      </a:avLst>
                    </a:prstGeom>
                    <a:solidFill>
                      <a:schemeClr val="accent5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03852146-0F6E-4579-C8FF-3115294A5427}"/>
                    </a:ext>
                  </a:extLst>
                </p:cNvPr>
                <p:cNvGrpSpPr/>
                <p:nvPr/>
              </p:nvGrpSpPr>
              <p:grpSpPr>
                <a:xfrm>
                  <a:off x="4352111" y="950745"/>
                  <a:ext cx="1347650" cy="1223656"/>
                  <a:chOff x="1887071" y="220150"/>
                  <a:chExt cx="1277659" cy="1160106"/>
                </a:xfrm>
              </p:grpSpPr>
              <p:sp>
                <p:nvSpPr>
                  <p:cNvPr id="129" name="円/楕円 568">
                    <a:extLst>
                      <a:ext uri="{FF2B5EF4-FFF2-40B4-BE49-F238E27FC236}">
                        <a16:creationId xmlns:a16="http://schemas.microsoft.com/office/drawing/2014/main" id="{DA51D4FC-4CD2-D270-B559-8C6FF1058A7C}"/>
                      </a:ext>
                    </a:extLst>
                  </p:cNvPr>
                  <p:cNvSpPr/>
                  <p:nvPr/>
                </p:nvSpPr>
                <p:spPr>
                  <a:xfrm>
                    <a:off x="1926431" y="235745"/>
                    <a:ext cx="1183483" cy="1006038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65000"/>
                      </a:sys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0" name="グループ化 129">
                    <a:extLst>
                      <a:ext uri="{FF2B5EF4-FFF2-40B4-BE49-F238E27FC236}">
                        <a16:creationId xmlns:a16="http://schemas.microsoft.com/office/drawing/2014/main" id="{6E9B4230-90C2-F351-89B6-F191FD9AF91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1887071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40" name="円/楕円 591">
                      <a:extLst>
                        <a:ext uri="{FF2B5EF4-FFF2-40B4-BE49-F238E27FC236}">
                          <a16:creationId xmlns:a16="http://schemas.microsoft.com/office/drawing/2014/main" id="{ECCCE84F-F366-94DF-1EEB-54023119D8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1" name="円/楕円 592">
                      <a:extLst>
                        <a:ext uri="{FF2B5EF4-FFF2-40B4-BE49-F238E27FC236}">
                          <a16:creationId xmlns:a16="http://schemas.microsoft.com/office/drawing/2014/main" id="{625FA431-B559-E29F-0B08-151303DCA8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204205E4-6396-0995-D6F3-DC932F76DC7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2918277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38" name="円/楕円 589">
                      <a:extLst>
                        <a:ext uri="{FF2B5EF4-FFF2-40B4-BE49-F238E27FC236}">
                          <a16:creationId xmlns:a16="http://schemas.microsoft.com/office/drawing/2014/main" id="{E9898F7C-D889-8C6A-3133-1BA00FDB10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9" name="円/楕円 590">
                      <a:extLst>
                        <a:ext uri="{FF2B5EF4-FFF2-40B4-BE49-F238E27FC236}">
                          <a16:creationId xmlns:a16="http://schemas.microsoft.com/office/drawing/2014/main" id="{BA187581-CB35-43E3-2DE4-F49FDA48D2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2" name="円/楕円 588">
                    <a:extLst>
                      <a:ext uri="{FF2B5EF4-FFF2-40B4-BE49-F238E27FC236}">
                        <a16:creationId xmlns:a16="http://schemas.microsoft.com/office/drawing/2014/main" id="{860831BC-37BD-CB5F-22F3-4B76E2C87C6B}"/>
                      </a:ext>
                    </a:extLst>
                  </p:cNvPr>
                  <p:cNvSpPr/>
                  <p:nvPr/>
                </p:nvSpPr>
                <p:spPr>
                  <a:xfrm>
                    <a:off x="2010296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" name="月 132">
                    <a:extLst>
                      <a:ext uri="{FF2B5EF4-FFF2-40B4-BE49-F238E27FC236}">
                        <a16:creationId xmlns:a16="http://schemas.microsoft.com/office/drawing/2014/main" id="{79F5A200-4267-2EF4-9570-8D7FABC93A9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212054" y="456126"/>
                    <a:ext cx="50070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" name="月 133">
                    <a:extLst>
                      <a:ext uri="{FF2B5EF4-FFF2-40B4-BE49-F238E27FC236}">
                        <a16:creationId xmlns:a16="http://schemas.microsoft.com/office/drawing/2014/main" id="{210CA787-52CF-DB4B-0DAF-11ACF789F0F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803974" y="456127"/>
                    <a:ext cx="50072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29307E25-BE02-D8BC-9EFF-283463CB9057}"/>
                      </a:ext>
                    </a:extLst>
                  </p:cNvPr>
                  <p:cNvSpPr/>
                  <p:nvPr/>
                </p:nvSpPr>
                <p:spPr>
                  <a:xfrm>
                    <a:off x="2444294" y="903184"/>
                    <a:ext cx="149146" cy="17032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" name="円/楕円 27">
                    <a:extLst>
                      <a:ext uri="{FF2B5EF4-FFF2-40B4-BE49-F238E27FC236}">
                        <a16:creationId xmlns:a16="http://schemas.microsoft.com/office/drawing/2014/main" id="{3AF5CD4D-4DEF-BD7C-19D7-169214166E0D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6448" y="1111710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円/楕円 27">
                    <a:extLst>
                      <a:ext uri="{FF2B5EF4-FFF2-40B4-BE49-F238E27FC236}">
                        <a16:creationId xmlns:a16="http://schemas.microsoft.com/office/drawing/2014/main" id="{D93D85F3-36F3-575A-3E74-4B77CD97A735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583635" y="111171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9D2FB5A3-3AA3-7C54-DADD-305CEE222A33}"/>
                    </a:ext>
                  </a:extLst>
                </p:cNvPr>
                <p:cNvSpPr/>
                <p:nvPr/>
              </p:nvSpPr>
              <p:spPr>
                <a:xfrm rot="16200000">
                  <a:off x="4716324" y="1471121"/>
                  <a:ext cx="45719" cy="19697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CA9FA4A3-EBDB-BC6E-F6DC-E414AA8A312C}"/>
                    </a:ext>
                  </a:extLst>
                </p:cNvPr>
                <p:cNvSpPr/>
                <p:nvPr/>
              </p:nvSpPr>
              <p:spPr>
                <a:xfrm rot="16200000">
                  <a:off x="5281995" y="1471121"/>
                  <a:ext cx="45719" cy="19697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9E7C282D-4BE6-1043-6DC3-F052CEEF4A3D}"/>
                    </a:ext>
                  </a:extLst>
                </p:cNvPr>
                <p:cNvSpPr/>
                <p:nvPr/>
              </p:nvSpPr>
              <p:spPr>
                <a:xfrm rot="16200000">
                  <a:off x="4987714" y="1864882"/>
                  <a:ext cx="53747" cy="22082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13FC8D3B-0E8F-D98A-FC21-190D8913A09D}"/>
                  </a:ext>
                </a:extLst>
              </p:cNvPr>
              <p:cNvGrpSpPr/>
              <p:nvPr/>
            </p:nvGrpSpPr>
            <p:grpSpPr>
              <a:xfrm>
                <a:off x="3613150" y="2340076"/>
                <a:ext cx="2705100" cy="1202444"/>
                <a:chOff x="3613150" y="2328863"/>
                <a:chExt cx="2705100" cy="1213657"/>
              </a:xfrm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E5D7F687-BCAD-CD2C-50B1-8DB062E83FB1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018007B3-7461-5D79-F0DE-794326802C8E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四角形: 上の 2 つの角を丸める 181">
                    <a:extLst>
                      <a:ext uri="{FF2B5EF4-FFF2-40B4-BE49-F238E27FC236}">
                        <a16:creationId xmlns:a16="http://schemas.microsoft.com/office/drawing/2014/main" id="{AB9007C0-A51A-873F-0FDA-067A4A059160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1" name="四角形: 上の 2 つの角を丸める 181">
                  <a:extLst>
                    <a:ext uri="{FF2B5EF4-FFF2-40B4-BE49-F238E27FC236}">
                      <a16:creationId xmlns:a16="http://schemas.microsoft.com/office/drawing/2014/main" id="{EC6069CF-38AC-BC79-12C2-73FD6E64078B}"/>
                    </a:ext>
                  </a:extLst>
                </p:cNvPr>
                <p:cNvSpPr/>
                <p:nvPr/>
              </p:nvSpPr>
              <p:spPr>
                <a:xfrm>
                  <a:off x="3613150" y="233284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22749E41-C502-EE99-7A5C-64F60C00C146}"/>
                </a:ext>
              </a:extLst>
            </p:cNvPr>
            <p:cNvGrpSpPr/>
            <p:nvPr/>
          </p:nvGrpSpPr>
          <p:grpSpPr>
            <a:xfrm>
              <a:off x="4283063" y="2266951"/>
              <a:ext cx="256824" cy="235494"/>
              <a:chOff x="1314450" y="2280493"/>
              <a:chExt cx="212372" cy="182066"/>
            </a:xfrm>
          </p:grpSpPr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F330B6AB-B818-F432-B4C1-3286E7FD9292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EEFDF57D-6450-77D8-8719-246E0AC2C8E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9EE7AA9D-0C5F-8EC2-EDD3-6B9EF7C41BF7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605202FD-641D-C1B1-50A6-F144FA596B1E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A9AB4603-6F25-22C1-591B-628A3A5591A9}"/>
                </a:ext>
              </a:extLst>
            </p:cNvPr>
            <p:cNvGrpSpPr/>
            <p:nvPr/>
          </p:nvGrpSpPr>
          <p:grpSpPr>
            <a:xfrm flipH="1">
              <a:off x="5375627" y="2266951"/>
              <a:ext cx="256822" cy="235494"/>
              <a:chOff x="1314450" y="2280493"/>
              <a:chExt cx="212372" cy="182066"/>
            </a:xfrm>
          </p:grpSpPr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62A9B1D9-B8E7-AFD4-A201-44228069DB4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四角形: 上の 2 つの角を丸める 296">
                <a:extLst>
                  <a:ext uri="{FF2B5EF4-FFF2-40B4-BE49-F238E27FC236}">
                    <a16:creationId xmlns:a16="http://schemas.microsoft.com/office/drawing/2014/main" id="{05ACDF37-4BF0-A7BC-40C3-D1EEBDE9E738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9" name="四角形: 上の 2 つの角を丸める 298">
                <a:extLst>
                  <a:ext uri="{FF2B5EF4-FFF2-40B4-BE49-F238E27FC236}">
                    <a16:creationId xmlns:a16="http://schemas.microsoft.com/office/drawing/2014/main" id="{93D3E41D-B074-24F5-1326-5270CE64D0DC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四角形: 上の 2 つの角を丸める 305">
                <a:extLst>
                  <a:ext uri="{FF2B5EF4-FFF2-40B4-BE49-F238E27FC236}">
                    <a16:creationId xmlns:a16="http://schemas.microsoft.com/office/drawing/2014/main" id="{3B388E8A-0D05-FA12-2AFD-674C8EAB015C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CFB2B43A-A9D8-8AF2-6A61-9C07AC394469}"/>
                </a:ext>
              </a:extLst>
            </p:cNvPr>
            <p:cNvGrpSpPr/>
            <p:nvPr/>
          </p:nvGrpSpPr>
          <p:grpSpPr>
            <a:xfrm>
              <a:off x="5444368" y="1597820"/>
              <a:ext cx="209174" cy="164373"/>
              <a:chOff x="2418911" y="4598195"/>
              <a:chExt cx="209174" cy="164373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A3BCAE64-7E77-9308-9902-6B15AA1BD985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6C325CD0-2267-B462-4F55-3E3EFC2D9C30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D75ED551-771B-2E9C-D37A-3948EE7A18A8}"/>
                </a:ext>
              </a:extLst>
            </p:cNvPr>
            <p:cNvGrpSpPr/>
            <p:nvPr/>
          </p:nvGrpSpPr>
          <p:grpSpPr>
            <a:xfrm flipH="1">
              <a:off x="4310893" y="1597820"/>
              <a:ext cx="209174" cy="164373"/>
              <a:chOff x="2418911" y="4598195"/>
              <a:chExt cx="209174" cy="164373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30DAC203-6A0E-AD8A-2DB8-6C77FA483A30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0F1FB09A-B889-E3AD-41EC-BA3840A1613B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A63F381B-58DB-6BF8-2B3B-7025CB959865}"/>
                </a:ext>
              </a:extLst>
            </p:cNvPr>
            <p:cNvGrpSpPr/>
            <p:nvPr/>
          </p:nvGrpSpPr>
          <p:grpSpPr>
            <a:xfrm>
              <a:off x="4495572" y="1338262"/>
              <a:ext cx="964623" cy="447675"/>
              <a:chOff x="4256772" y="4606920"/>
              <a:chExt cx="2470977" cy="1146767"/>
            </a:xfrm>
          </p:grpSpPr>
          <p:sp>
            <p:nvSpPr>
              <p:cNvPr id="321" name="四角形: 上の 2 つの角を丸める 320">
                <a:extLst>
                  <a:ext uri="{FF2B5EF4-FFF2-40B4-BE49-F238E27FC236}">
                    <a16:creationId xmlns:a16="http://schemas.microsoft.com/office/drawing/2014/main" id="{2D56C185-6F37-28AC-B77C-86024F167770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四角形: 上の 2 つの角を丸める 321">
                <a:extLst>
                  <a:ext uri="{FF2B5EF4-FFF2-40B4-BE49-F238E27FC236}">
                    <a16:creationId xmlns:a16="http://schemas.microsoft.com/office/drawing/2014/main" id="{7E23004B-745A-AC74-CB71-FC7857F8B8CE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9E5F772D-B50F-3479-E40E-A8291FE80227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27C5966B-2FB0-C98D-0ED9-A207C22281B2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4" name="グループ化 423">
              <a:extLst>
                <a:ext uri="{FF2B5EF4-FFF2-40B4-BE49-F238E27FC236}">
                  <a16:creationId xmlns:a16="http://schemas.microsoft.com/office/drawing/2014/main" id="{1D1762C4-5DE0-52E7-BD7C-BE395DF390FB}"/>
                </a:ext>
              </a:extLst>
            </p:cNvPr>
            <p:cNvGrpSpPr/>
            <p:nvPr/>
          </p:nvGrpSpPr>
          <p:grpSpPr>
            <a:xfrm rot="21063213">
              <a:off x="5434594" y="1042685"/>
              <a:ext cx="778065" cy="278068"/>
              <a:chOff x="1827172" y="4505865"/>
              <a:chExt cx="711475" cy="181648"/>
            </a:xfrm>
          </p:grpSpPr>
          <p:sp>
            <p:nvSpPr>
              <p:cNvPr id="425" name="テキスト ボックス 424">
                <a:extLst>
                  <a:ext uri="{FF2B5EF4-FFF2-40B4-BE49-F238E27FC236}">
                    <a16:creationId xmlns:a16="http://schemas.microsoft.com/office/drawing/2014/main" id="{17FB6F94-4793-1929-43C5-62309FF23789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26" name="テキスト ボックス 425">
                <a:extLst>
                  <a:ext uri="{FF2B5EF4-FFF2-40B4-BE49-F238E27FC236}">
                    <a16:creationId xmlns:a16="http://schemas.microsoft.com/office/drawing/2014/main" id="{CE90635B-5F49-6E3E-357E-9A2DD9158EFE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36" name="グループ化 435">
            <a:extLst>
              <a:ext uri="{FF2B5EF4-FFF2-40B4-BE49-F238E27FC236}">
                <a16:creationId xmlns:a16="http://schemas.microsoft.com/office/drawing/2014/main" id="{16C47849-E122-1DAF-933D-79B37F442A5C}"/>
              </a:ext>
            </a:extLst>
          </p:cNvPr>
          <p:cNvGrpSpPr/>
          <p:nvPr/>
        </p:nvGrpSpPr>
        <p:grpSpPr>
          <a:xfrm>
            <a:off x="6559550" y="3900182"/>
            <a:ext cx="2716348" cy="2546655"/>
            <a:chOff x="6559550" y="3900182"/>
            <a:chExt cx="2716348" cy="2546655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9995F0EC-86DD-6AFA-755D-872FF2A62728}"/>
                </a:ext>
              </a:extLst>
            </p:cNvPr>
            <p:cNvGrpSpPr/>
            <p:nvPr/>
          </p:nvGrpSpPr>
          <p:grpSpPr>
            <a:xfrm>
              <a:off x="6559550" y="3905791"/>
              <a:ext cx="2705100" cy="2541046"/>
              <a:chOff x="6559550" y="3905791"/>
              <a:chExt cx="2705100" cy="2541046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74EF3CAA-5063-0F03-8FDE-0750E44C991E}"/>
                  </a:ext>
                </a:extLst>
              </p:cNvPr>
              <p:cNvGrpSpPr/>
              <p:nvPr/>
            </p:nvGrpSpPr>
            <p:grpSpPr>
              <a:xfrm>
                <a:off x="66119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5D18B023-93BD-E0B6-7407-A8C5E88B4A11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8E61B74A-BDB4-BDB0-D992-7A194A69FF87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3B804CAE-EA3E-B470-24D6-E24238FE694A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803A6ADE-A514-40BD-7164-03F6932C3229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0585E568-F011-01D3-3738-1D16D413B6D2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3F8D0FBB-89A7-63C2-A253-E9FA9B015C98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ED04FFDA-CA5C-0636-7A70-76B05A4D8C69}"/>
                  </a:ext>
                </a:extLst>
              </p:cNvPr>
              <p:cNvGrpSpPr/>
              <p:nvPr/>
            </p:nvGrpSpPr>
            <p:grpSpPr>
              <a:xfrm>
                <a:off x="7285630" y="3905791"/>
                <a:ext cx="1229720" cy="2360118"/>
                <a:chOff x="7177680" y="3676594"/>
                <a:chExt cx="1445620" cy="2774481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EEF7C464-AF16-3AF6-E06B-0FFAFBBFC28F}"/>
                    </a:ext>
                  </a:extLst>
                </p:cNvPr>
                <p:cNvSpPr/>
                <p:nvPr/>
              </p:nvSpPr>
              <p:spPr>
                <a:xfrm>
                  <a:off x="7768323" y="4829313"/>
                  <a:ext cx="287605" cy="342701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54426 w 519777"/>
                    <a:gd name="connsiteY0" fmla="*/ 0 h 380846"/>
                    <a:gd name="connsiteX1" fmla="*/ 355870 w 519777"/>
                    <a:gd name="connsiteY1" fmla="*/ 0 h 380846"/>
                    <a:gd name="connsiteX2" fmla="*/ 380100 w 519777"/>
                    <a:gd name="connsiteY2" fmla="*/ 240006 h 380846"/>
                    <a:gd name="connsiteX3" fmla="*/ 513563 w 519777"/>
                    <a:gd name="connsiteY3" fmla="*/ 240006 h 380846"/>
                    <a:gd name="connsiteX4" fmla="*/ 519777 w 519777"/>
                    <a:gd name="connsiteY4" fmla="*/ 254756 h 380846"/>
                    <a:gd name="connsiteX5" fmla="*/ 256781 w 519777"/>
                    <a:gd name="connsiteY5" fmla="*/ 380772 h 380846"/>
                    <a:gd name="connsiteX6" fmla="*/ 0 w 519777"/>
                    <a:gd name="connsiteY6" fmla="*/ 240006 h 380846"/>
                    <a:gd name="connsiteX7" fmla="*/ 130196 w 519777"/>
                    <a:gd name="connsiteY7" fmla="*/ 240006 h 380846"/>
                    <a:gd name="connsiteX8" fmla="*/ 154426 w 519777"/>
                    <a:gd name="connsiteY8" fmla="*/ 0 h 380846"/>
                    <a:gd name="connsiteX0" fmla="*/ 24230 w 389581"/>
                    <a:gd name="connsiteY0" fmla="*/ 0 h 380846"/>
                    <a:gd name="connsiteX1" fmla="*/ 225674 w 389581"/>
                    <a:gd name="connsiteY1" fmla="*/ 0 h 380846"/>
                    <a:gd name="connsiteX2" fmla="*/ 249904 w 389581"/>
                    <a:gd name="connsiteY2" fmla="*/ 240006 h 380846"/>
                    <a:gd name="connsiteX3" fmla="*/ 383367 w 389581"/>
                    <a:gd name="connsiteY3" fmla="*/ 240006 h 380846"/>
                    <a:gd name="connsiteX4" fmla="*/ 389581 w 389581"/>
                    <a:gd name="connsiteY4" fmla="*/ 254756 h 380846"/>
                    <a:gd name="connsiteX5" fmla="*/ 126585 w 389581"/>
                    <a:gd name="connsiteY5" fmla="*/ 380772 h 380846"/>
                    <a:gd name="connsiteX6" fmla="*/ 0 w 389581"/>
                    <a:gd name="connsiteY6" fmla="*/ 240006 h 380846"/>
                    <a:gd name="connsiteX7" fmla="*/ 24230 w 389581"/>
                    <a:gd name="connsiteY7" fmla="*/ 0 h 380846"/>
                    <a:gd name="connsiteX0" fmla="*/ 24230 w 383367"/>
                    <a:gd name="connsiteY0" fmla="*/ 0 h 380772"/>
                    <a:gd name="connsiteX1" fmla="*/ 225674 w 383367"/>
                    <a:gd name="connsiteY1" fmla="*/ 0 h 380772"/>
                    <a:gd name="connsiteX2" fmla="*/ 249904 w 383367"/>
                    <a:gd name="connsiteY2" fmla="*/ 240006 h 380772"/>
                    <a:gd name="connsiteX3" fmla="*/ 383367 w 383367"/>
                    <a:gd name="connsiteY3" fmla="*/ 240006 h 380772"/>
                    <a:gd name="connsiteX4" fmla="*/ 126585 w 383367"/>
                    <a:gd name="connsiteY4" fmla="*/ 380772 h 380772"/>
                    <a:gd name="connsiteX5" fmla="*/ 0 w 383367"/>
                    <a:gd name="connsiteY5" fmla="*/ 240006 h 380772"/>
                    <a:gd name="connsiteX6" fmla="*/ 24230 w 383367"/>
                    <a:gd name="connsiteY6" fmla="*/ 0 h 380772"/>
                    <a:gd name="connsiteX0" fmla="*/ 24230 w 249904"/>
                    <a:gd name="connsiteY0" fmla="*/ 0 h 380772"/>
                    <a:gd name="connsiteX1" fmla="*/ 225674 w 249904"/>
                    <a:gd name="connsiteY1" fmla="*/ 0 h 380772"/>
                    <a:gd name="connsiteX2" fmla="*/ 249904 w 249904"/>
                    <a:gd name="connsiteY2" fmla="*/ 240006 h 380772"/>
                    <a:gd name="connsiteX3" fmla="*/ 126585 w 249904"/>
                    <a:gd name="connsiteY3" fmla="*/ 380772 h 380772"/>
                    <a:gd name="connsiteX4" fmla="*/ 0 w 249904"/>
                    <a:gd name="connsiteY4" fmla="*/ 240006 h 380772"/>
                    <a:gd name="connsiteX5" fmla="*/ 24230 w 249904"/>
                    <a:gd name="connsiteY5" fmla="*/ 0 h 380772"/>
                    <a:gd name="connsiteX0" fmla="*/ 24230 w 249904"/>
                    <a:gd name="connsiteY0" fmla="*/ 0 h 240006"/>
                    <a:gd name="connsiteX1" fmla="*/ 225674 w 249904"/>
                    <a:gd name="connsiteY1" fmla="*/ 0 h 240006"/>
                    <a:gd name="connsiteX2" fmla="*/ 249904 w 249904"/>
                    <a:gd name="connsiteY2" fmla="*/ 240006 h 240006"/>
                    <a:gd name="connsiteX3" fmla="*/ 0 w 249904"/>
                    <a:gd name="connsiteY3" fmla="*/ 240006 h 240006"/>
                    <a:gd name="connsiteX4" fmla="*/ 24230 w 249904"/>
                    <a:gd name="connsiteY4" fmla="*/ 0 h 24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4" h="240006">
                      <a:moveTo>
                        <a:pt x="24230" y="0"/>
                      </a:moveTo>
                      <a:lnTo>
                        <a:pt x="225674" y="0"/>
                      </a:lnTo>
                      <a:lnTo>
                        <a:pt x="249904" y="240006"/>
                      </a:lnTo>
                      <a:lnTo>
                        <a:pt x="0" y="240006"/>
                      </a:lnTo>
                      <a:lnTo>
                        <a:pt x="2423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片側の 2 つの角を丸めた四角形 144">
                  <a:extLst>
                    <a:ext uri="{FF2B5EF4-FFF2-40B4-BE49-F238E27FC236}">
                      <a16:creationId xmlns:a16="http://schemas.microsoft.com/office/drawing/2014/main" id="{3073E627-E037-B4E4-F505-6E19712C0F7A}"/>
                    </a:ext>
                  </a:extLst>
                </p:cNvPr>
                <p:cNvSpPr/>
                <p:nvPr/>
              </p:nvSpPr>
              <p:spPr>
                <a:xfrm>
                  <a:off x="7177680" y="5152643"/>
                  <a:ext cx="1445620" cy="1298432"/>
                </a:xfrm>
                <a:prstGeom prst="round2SameRect">
                  <a:avLst>
                    <a:gd name="adj1" fmla="val 34484"/>
                    <a:gd name="adj2" fmla="val 0"/>
                  </a:avLst>
                </a:prstGeom>
                <a:pattFill prst="dkVert">
                  <a:fgClr>
                    <a:schemeClr val="accent1">
                      <a:lumMod val="20000"/>
                      <a:lumOff val="80000"/>
                    </a:schemeClr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片側の 2 つの角を丸めた四角形 144">
                  <a:extLst>
                    <a:ext uri="{FF2B5EF4-FFF2-40B4-BE49-F238E27FC236}">
                      <a16:creationId xmlns:a16="http://schemas.microsoft.com/office/drawing/2014/main" id="{20CC47A0-2924-F49B-257A-F5AD4269E493}"/>
                    </a:ext>
                  </a:extLst>
                </p:cNvPr>
                <p:cNvSpPr/>
                <p:nvPr/>
              </p:nvSpPr>
              <p:spPr>
                <a:xfrm>
                  <a:off x="7293707" y="5130087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dkVert">
                  <a:fgClr>
                    <a:schemeClr val="accent1">
                      <a:lumMod val="20000"/>
                      <a:lumOff val="80000"/>
                    </a:schemeClr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正方形/長方形 153">
                  <a:extLst>
                    <a:ext uri="{FF2B5EF4-FFF2-40B4-BE49-F238E27FC236}">
                      <a16:creationId xmlns:a16="http://schemas.microsoft.com/office/drawing/2014/main" id="{3D04DD8D-CF2F-F25A-F0C6-CBB5E70D42F4}"/>
                    </a:ext>
                  </a:extLst>
                </p:cNvPr>
                <p:cNvSpPr/>
                <p:nvPr/>
              </p:nvSpPr>
              <p:spPr>
                <a:xfrm>
                  <a:off x="7855664" y="5135171"/>
                  <a:ext cx="94536" cy="1313309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AD317CD0-C16A-D8FF-860D-79110076932D}"/>
                    </a:ext>
                  </a:extLst>
                </p:cNvPr>
                <p:cNvGrpSpPr/>
                <p:nvPr/>
              </p:nvGrpSpPr>
              <p:grpSpPr>
                <a:xfrm>
                  <a:off x="7506166" y="5116067"/>
                  <a:ext cx="793533" cy="191636"/>
                  <a:chOff x="7504242" y="2198290"/>
                  <a:chExt cx="793533" cy="191636"/>
                </a:xfrm>
                <a:solidFill>
                  <a:schemeClr val="accent5">
                    <a:lumMod val="75000"/>
                  </a:schemeClr>
                </a:solidFill>
              </p:grpSpPr>
              <p:sp>
                <p:nvSpPr>
                  <p:cNvPr id="178" name="平行四辺形 177">
                    <a:extLst>
                      <a:ext uri="{FF2B5EF4-FFF2-40B4-BE49-F238E27FC236}">
                        <a16:creationId xmlns:a16="http://schemas.microsoft.com/office/drawing/2014/main" id="{C7727A80-BEAC-30B2-E893-E142AB71DCF1}"/>
                      </a:ext>
                    </a:extLst>
                  </p:cNvPr>
                  <p:cNvSpPr/>
                  <p:nvPr/>
                </p:nvSpPr>
                <p:spPr>
                  <a:xfrm>
                    <a:off x="7504242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" name="平行四辺形 178">
                    <a:extLst>
                      <a:ext uri="{FF2B5EF4-FFF2-40B4-BE49-F238E27FC236}">
                        <a16:creationId xmlns:a16="http://schemas.microsoft.com/office/drawing/2014/main" id="{AA366D28-7EEA-D509-BF23-8283F02F87DC}"/>
                      </a:ext>
                    </a:extLst>
                  </p:cNvPr>
                  <p:cNvSpPr/>
                  <p:nvPr/>
                </p:nvSpPr>
                <p:spPr>
                  <a:xfrm flipH="1">
                    <a:off x="7898566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CED72A7E-C414-FEC1-C206-24AA1B2D42D5}"/>
                    </a:ext>
                  </a:extLst>
                </p:cNvPr>
                <p:cNvSpPr/>
                <p:nvPr/>
              </p:nvSpPr>
              <p:spPr>
                <a:xfrm>
                  <a:off x="7869267" y="5411266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7B75D3BF-2272-363B-046A-27F4B8B487D1}"/>
                    </a:ext>
                  </a:extLst>
                </p:cNvPr>
                <p:cNvSpPr/>
                <p:nvPr/>
              </p:nvSpPr>
              <p:spPr>
                <a:xfrm>
                  <a:off x="7869267" y="563688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8F68F8ED-C277-14B9-4269-5991696E4FF0}"/>
                    </a:ext>
                  </a:extLst>
                </p:cNvPr>
                <p:cNvSpPr/>
                <p:nvPr/>
              </p:nvSpPr>
              <p:spPr>
                <a:xfrm>
                  <a:off x="7869267" y="586251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9FAD2F3E-DDAA-0AD3-6CEA-88109A1CFADF}"/>
                    </a:ext>
                  </a:extLst>
                </p:cNvPr>
                <p:cNvSpPr/>
                <p:nvPr/>
              </p:nvSpPr>
              <p:spPr>
                <a:xfrm>
                  <a:off x="7869267" y="6088135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" name="楕円 159">
                  <a:extLst>
                    <a:ext uri="{FF2B5EF4-FFF2-40B4-BE49-F238E27FC236}">
                      <a16:creationId xmlns:a16="http://schemas.microsoft.com/office/drawing/2014/main" id="{9498162A-0224-F7E8-ED69-15153F4265FB}"/>
                    </a:ext>
                  </a:extLst>
                </p:cNvPr>
                <p:cNvSpPr/>
                <p:nvPr/>
              </p:nvSpPr>
              <p:spPr>
                <a:xfrm>
                  <a:off x="7869267" y="631375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楕円 160">
                  <a:extLst>
                    <a:ext uri="{FF2B5EF4-FFF2-40B4-BE49-F238E27FC236}">
                      <a16:creationId xmlns:a16="http://schemas.microsoft.com/office/drawing/2014/main" id="{122F02F3-8B61-045F-F75B-B7DD7EC2A899}"/>
                    </a:ext>
                  </a:extLst>
                </p:cNvPr>
                <p:cNvSpPr/>
                <p:nvPr/>
              </p:nvSpPr>
              <p:spPr>
                <a:xfrm>
                  <a:off x="7869267" y="5192191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25D02431-B0C2-56B5-8CAC-85E93F5735E4}"/>
                    </a:ext>
                  </a:extLst>
                </p:cNvPr>
                <p:cNvGrpSpPr/>
                <p:nvPr/>
              </p:nvGrpSpPr>
              <p:grpSpPr>
                <a:xfrm>
                  <a:off x="7248013" y="3676594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0C039487-DE79-93F8-CFF7-A690073AFB84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3072FAC5-44BC-FEBF-505C-375944B2478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6" name="円/楕円 620">
                      <a:extLst>
                        <a:ext uri="{FF2B5EF4-FFF2-40B4-BE49-F238E27FC236}">
                          <a16:creationId xmlns:a16="http://schemas.microsoft.com/office/drawing/2014/main" id="{24E768E2-5490-CFEB-6016-D1F76CAD85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7" name="円/楕円 621">
                      <a:extLst>
                        <a:ext uri="{FF2B5EF4-FFF2-40B4-BE49-F238E27FC236}">
                          <a16:creationId xmlns:a16="http://schemas.microsoft.com/office/drawing/2014/main" id="{B8C4D560-2FDB-1AA9-2A00-05E7B9689C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64530FD3-A518-A173-F9C4-6BBCFCBFE1F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4" name="円/楕円 618">
                      <a:extLst>
                        <a:ext uri="{FF2B5EF4-FFF2-40B4-BE49-F238E27FC236}">
                          <a16:creationId xmlns:a16="http://schemas.microsoft.com/office/drawing/2014/main" id="{578CF177-635F-1D62-1F6F-76A81896AF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5" name="円/楕円 619">
                      <a:extLst>
                        <a:ext uri="{FF2B5EF4-FFF2-40B4-BE49-F238E27FC236}">
                          <a16:creationId xmlns:a16="http://schemas.microsoft.com/office/drawing/2014/main" id="{F1ABE85C-1BDF-1893-EE17-D4F10095EB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0C3A2120-C3DB-7DAA-5301-BA09EAD94AA8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0" name="月 169">
                    <a:extLst>
                      <a:ext uri="{FF2B5EF4-FFF2-40B4-BE49-F238E27FC236}">
                        <a16:creationId xmlns:a16="http://schemas.microsoft.com/office/drawing/2014/main" id="{12F856D4-01EC-589E-DA50-58CEF6DCFEE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5107" y="272481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月 170">
                    <a:extLst>
                      <a:ext uri="{FF2B5EF4-FFF2-40B4-BE49-F238E27FC236}">
                        <a16:creationId xmlns:a16="http://schemas.microsoft.com/office/drawing/2014/main" id="{B335D60C-CD1D-23D7-4CF2-C25177B1484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33493" y="272481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38963B1E-C9EC-FFDB-4A06-C4D4067DAC65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月 172">
                    <a:extLst>
                      <a:ext uri="{FF2B5EF4-FFF2-40B4-BE49-F238E27FC236}">
                        <a16:creationId xmlns:a16="http://schemas.microsoft.com/office/drawing/2014/main" id="{4AD67599-51E1-AE03-602A-E0FEDE6D865A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0F1941C4-779E-EEDB-9A1A-00F8E86DB731}"/>
                    </a:ext>
                  </a:extLst>
                </p:cNvPr>
                <p:cNvSpPr/>
                <p:nvPr/>
              </p:nvSpPr>
              <p:spPr>
                <a:xfrm rot="16200000">
                  <a:off x="7578264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46DDEE41-53BD-2120-30D1-CCD4756F0D22}"/>
                    </a:ext>
                  </a:extLst>
                </p:cNvPr>
                <p:cNvSpPr/>
                <p:nvPr/>
              </p:nvSpPr>
              <p:spPr>
                <a:xfrm rot="16200000">
                  <a:off x="8166432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338950E8-5A0A-A6CC-35C0-3C232A4D983C}"/>
                    </a:ext>
                  </a:extLst>
                </p:cNvPr>
                <p:cNvSpPr/>
                <p:nvPr/>
              </p:nvSpPr>
              <p:spPr>
                <a:xfrm rot="16200000">
                  <a:off x="7869473" y="4753387"/>
                  <a:ext cx="53747" cy="24460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A64435C2-3A7E-D6CF-C1D9-E1970789B7E3}"/>
                  </a:ext>
                </a:extLst>
              </p:cNvPr>
              <p:cNvGrpSpPr/>
              <p:nvPr/>
            </p:nvGrpSpPr>
            <p:grpSpPr>
              <a:xfrm>
                <a:off x="6559550" y="5246278"/>
                <a:ext cx="2705100" cy="1200559"/>
                <a:chOff x="6559550" y="5235084"/>
                <a:chExt cx="2705100" cy="1211754"/>
              </a:xfrm>
            </p:grpSpPr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ECD75DCE-8523-2589-455D-95271F2669C6}"/>
                    </a:ext>
                  </a:extLst>
                </p:cNvPr>
                <p:cNvGrpSpPr/>
                <p:nvPr/>
              </p:nvGrpSpPr>
              <p:grpSpPr>
                <a:xfrm>
                  <a:off x="65595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B26FB93D-A874-05AD-D8C5-BCEC8463E920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四角形: 上の 2 つの角を丸める 181">
                    <a:extLst>
                      <a:ext uri="{FF2B5EF4-FFF2-40B4-BE49-F238E27FC236}">
                        <a16:creationId xmlns:a16="http://schemas.microsoft.com/office/drawing/2014/main" id="{F0061E17-3E26-BA9B-0E46-21715F510E82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四角形: 上の 2 つの角を丸める 181">
                    <a:extLst>
                      <a:ext uri="{FF2B5EF4-FFF2-40B4-BE49-F238E27FC236}">
                        <a16:creationId xmlns:a16="http://schemas.microsoft.com/office/drawing/2014/main" id="{0FF5E0DE-47A3-0D7B-153C-5E2A8AEC1620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phere">
                    <a:fgClr>
                      <a:schemeClr val="tx2">
                        <a:lumMod val="20000"/>
                        <a:lumOff val="80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3" name="四角形: 上の 2 つの角を丸める 181">
                  <a:extLst>
                    <a:ext uri="{FF2B5EF4-FFF2-40B4-BE49-F238E27FC236}">
                      <a16:creationId xmlns:a16="http://schemas.microsoft.com/office/drawing/2014/main" id="{9AF7F30A-201A-E9FC-AA74-E7F258CBCF89}"/>
                    </a:ext>
                  </a:extLst>
                </p:cNvPr>
                <p:cNvSpPr/>
                <p:nvPr/>
              </p:nvSpPr>
              <p:spPr>
                <a:xfrm>
                  <a:off x="6559550" y="5235084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BE555351-E30E-E278-84C9-13BD989007D1}"/>
                </a:ext>
              </a:extLst>
            </p:cNvPr>
            <p:cNvGrpSpPr/>
            <p:nvPr/>
          </p:nvGrpSpPr>
          <p:grpSpPr>
            <a:xfrm>
              <a:off x="7231051" y="5168901"/>
              <a:ext cx="256824" cy="235494"/>
              <a:chOff x="1314450" y="2280493"/>
              <a:chExt cx="212372" cy="182066"/>
            </a:xfrm>
          </p:grpSpPr>
          <p:sp>
            <p:nvSpPr>
              <p:cNvPr id="266" name="四角形: 上の 2 つの角を丸める 265">
                <a:extLst>
                  <a:ext uri="{FF2B5EF4-FFF2-40B4-BE49-F238E27FC236}">
                    <a16:creationId xmlns:a16="http://schemas.microsoft.com/office/drawing/2014/main" id="{CFB70956-3E36-66E2-EA9E-9F8B95428B98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7" name="四角形: 上の 2 つの角を丸める 266">
                <a:extLst>
                  <a:ext uri="{FF2B5EF4-FFF2-40B4-BE49-F238E27FC236}">
                    <a16:creationId xmlns:a16="http://schemas.microsoft.com/office/drawing/2014/main" id="{903F5915-11F6-0DEB-CF94-13596E783E9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8" name="四角形: 上の 2 つの角を丸める 267">
                <a:extLst>
                  <a:ext uri="{FF2B5EF4-FFF2-40B4-BE49-F238E27FC236}">
                    <a16:creationId xmlns:a16="http://schemas.microsoft.com/office/drawing/2014/main" id="{17329609-3DBA-B3EC-07B6-B4DCC355E375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9A43841B-4709-CE73-1A81-7DC4AF998EA9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582BA97F-CC3D-3D88-DF26-65555F661B61}"/>
                </a:ext>
              </a:extLst>
            </p:cNvPr>
            <p:cNvGrpSpPr/>
            <p:nvPr/>
          </p:nvGrpSpPr>
          <p:grpSpPr>
            <a:xfrm flipH="1">
              <a:off x="8323615" y="5168901"/>
              <a:ext cx="256822" cy="235494"/>
              <a:chOff x="1314450" y="2280493"/>
              <a:chExt cx="212372" cy="182066"/>
            </a:xfrm>
          </p:grpSpPr>
          <p:sp>
            <p:nvSpPr>
              <p:cNvPr id="276" name="四角形: 上の 2 つの角を丸める 275">
                <a:extLst>
                  <a:ext uri="{FF2B5EF4-FFF2-40B4-BE49-F238E27FC236}">
                    <a16:creationId xmlns:a16="http://schemas.microsoft.com/office/drawing/2014/main" id="{0CC44D32-0B00-3A8E-8CF0-98D80B2BFDE8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7" name="四角形: 上の 2 つの角を丸める 276">
                <a:extLst>
                  <a:ext uri="{FF2B5EF4-FFF2-40B4-BE49-F238E27FC236}">
                    <a16:creationId xmlns:a16="http://schemas.microsoft.com/office/drawing/2014/main" id="{D535DD45-02D0-8224-E2F8-02E6E6A684F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四角形: 上の 2 つの角を丸める 277">
                <a:extLst>
                  <a:ext uri="{FF2B5EF4-FFF2-40B4-BE49-F238E27FC236}">
                    <a16:creationId xmlns:a16="http://schemas.microsoft.com/office/drawing/2014/main" id="{B586BF6A-AF26-428B-6AF6-98B667544D2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7E40C302-160A-A253-7603-CC1161389743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714698CD-28FD-55A1-EA62-54DE4C10010F}"/>
                </a:ext>
              </a:extLst>
            </p:cNvPr>
            <p:cNvGrpSpPr/>
            <p:nvPr/>
          </p:nvGrpSpPr>
          <p:grpSpPr>
            <a:xfrm>
              <a:off x="8336000" y="4531520"/>
              <a:ext cx="209174" cy="164373"/>
              <a:chOff x="2418911" y="4598195"/>
              <a:chExt cx="209174" cy="164373"/>
            </a:xfrm>
          </p:grpSpPr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34691EFB-0308-2BD8-7A2D-8ACBB569EDED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F46DCF40-40AC-EAA2-35B9-07393CDA1B7A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7C9939DC-A50B-9014-F125-4A1938861510}"/>
                </a:ext>
              </a:extLst>
            </p:cNvPr>
            <p:cNvGrpSpPr/>
            <p:nvPr/>
          </p:nvGrpSpPr>
          <p:grpSpPr>
            <a:xfrm flipH="1">
              <a:off x="7250150" y="4531520"/>
              <a:ext cx="209174" cy="164373"/>
              <a:chOff x="2418911" y="4598195"/>
              <a:chExt cx="209174" cy="164373"/>
            </a:xfrm>
          </p:grpSpPr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E37D1D03-0B0F-BE0C-6F00-C874587AE901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74175D86-46A0-64D0-9D7B-FA78AB3EE34B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62B39743-25BA-CA12-44C0-12ED04C2EA57}"/>
                </a:ext>
              </a:extLst>
            </p:cNvPr>
            <p:cNvGrpSpPr/>
            <p:nvPr/>
          </p:nvGrpSpPr>
          <p:grpSpPr>
            <a:xfrm>
              <a:off x="7439414" y="4290299"/>
              <a:ext cx="916392" cy="425292"/>
              <a:chOff x="4256772" y="4606920"/>
              <a:chExt cx="2470977" cy="1146767"/>
            </a:xfrm>
          </p:grpSpPr>
          <p:sp>
            <p:nvSpPr>
              <p:cNvPr id="414" name="四角形: 上の 2 つの角を丸める 413">
                <a:extLst>
                  <a:ext uri="{FF2B5EF4-FFF2-40B4-BE49-F238E27FC236}">
                    <a16:creationId xmlns:a16="http://schemas.microsoft.com/office/drawing/2014/main" id="{D271393A-21B2-76B2-136E-02063D69C112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四角形: 上の 2 つの角を丸める 414">
                <a:extLst>
                  <a:ext uri="{FF2B5EF4-FFF2-40B4-BE49-F238E27FC236}">
                    <a16:creationId xmlns:a16="http://schemas.microsoft.com/office/drawing/2014/main" id="{2D320939-5907-991E-8605-F46AF6F60609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B4CAEEDC-5E96-A073-D365-5D9FD8D4B31E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814B8501-B462-59CC-788E-087B01335837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230771D4-CFE4-7D91-9C81-288D9CEC548B}"/>
                </a:ext>
              </a:extLst>
            </p:cNvPr>
            <p:cNvGrpSpPr/>
            <p:nvPr/>
          </p:nvGrpSpPr>
          <p:grpSpPr>
            <a:xfrm rot="21063213">
              <a:off x="8497833" y="3900182"/>
              <a:ext cx="778065" cy="278068"/>
              <a:chOff x="1827172" y="4505865"/>
              <a:chExt cx="711475" cy="181648"/>
            </a:xfrm>
          </p:grpSpPr>
          <p:sp>
            <p:nvSpPr>
              <p:cNvPr id="428" name="テキスト ボックス 427">
                <a:extLst>
                  <a:ext uri="{FF2B5EF4-FFF2-40B4-BE49-F238E27FC236}">
                    <a16:creationId xmlns:a16="http://schemas.microsoft.com/office/drawing/2014/main" id="{D6E50224-4DA6-5764-69FF-E5FBC2E08ECB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29" name="テキスト ボックス 428">
                <a:extLst>
                  <a:ext uri="{FF2B5EF4-FFF2-40B4-BE49-F238E27FC236}">
                    <a16:creationId xmlns:a16="http://schemas.microsoft.com/office/drawing/2014/main" id="{AFAF5099-03E8-455D-779D-9EE9D6C0185E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35" name="グループ化 434">
            <a:extLst>
              <a:ext uri="{FF2B5EF4-FFF2-40B4-BE49-F238E27FC236}">
                <a16:creationId xmlns:a16="http://schemas.microsoft.com/office/drawing/2014/main" id="{E0EC972C-5EBA-A33D-F883-A9DE76EE6552}"/>
              </a:ext>
            </a:extLst>
          </p:cNvPr>
          <p:cNvGrpSpPr/>
          <p:nvPr/>
        </p:nvGrpSpPr>
        <p:grpSpPr>
          <a:xfrm>
            <a:off x="6559550" y="987291"/>
            <a:ext cx="2705100" cy="2551247"/>
            <a:chOff x="6559550" y="987291"/>
            <a:chExt cx="2705100" cy="255124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8460AAF1-1631-6BC9-1D3A-413D728A2BB0}"/>
                </a:ext>
              </a:extLst>
            </p:cNvPr>
            <p:cNvGrpSpPr/>
            <p:nvPr/>
          </p:nvGrpSpPr>
          <p:grpSpPr>
            <a:xfrm>
              <a:off x="6559550" y="987291"/>
              <a:ext cx="2705100" cy="2551247"/>
              <a:chOff x="6559550" y="987291"/>
              <a:chExt cx="2705100" cy="2551247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BC788773-8CE6-E273-A238-9E09F8B9D388}"/>
                  </a:ext>
                </a:extLst>
              </p:cNvPr>
              <p:cNvGrpSpPr/>
              <p:nvPr/>
            </p:nvGrpSpPr>
            <p:grpSpPr>
              <a:xfrm>
                <a:off x="6611937" y="1031163"/>
                <a:ext cx="2600326" cy="2105025"/>
                <a:chOff x="6611937" y="1031163"/>
                <a:chExt cx="2600326" cy="2105025"/>
              </a:xfrm>
            </p:grpSpPr>
            <p:grpSp>
              <p:nvGrpSpPr>
                <p:cNvPr id="344" name="グループ化 343">
                  <a:extLst>
                    <a:ext uri="{FF2B5EF4-FFF2-40B4-BE49-F238E27FC236}">
                      <a16:creationId xmlns:a16="http://schemas.microsoft.com/office/drawing/2014/main" id="{F61F11E0-A40C-0CE7-5108-42A9AB8907D1}"/>
                    </a:ext>
                  </a:extLst>
                </p:cNvPr>
                <p:cNvGrpSpPr/>
                <p:nvPr/>
              </p:nvGrpSpPr>
              <p:grpSpPr>
                <a:xfrm>
                  <a:off x="6611937" y="1031163"/>
                  <a:ext cx="2600326" cy="2105025"/>
                  <a:chOff x="706437" y="1243013"/>
                  <a:chExt cx="2600326" cy="2105025"/>
                </a:xfrm>
              </p:grpSpPr>
              <p:grpSp>
                <p:nvGrpSpPr>
                  <p:cNvPr id="386" name="グループ化 385">
                    <a:extLst>
                      <a:ext uri="{FF2B5EF4-FFF2-40B4-BE49-F238E27FC236}">
                        <a16:creationId xmlns:a16="http://schemas.microsoft.com/office/drawing/2014/main" id="{58037A0C-FB8A-496D-A054-5638DBE5F5F8}"/>
                      </a:ext>
                    </a:extLst>
                  </p:cNvPr>
                  <p:cNvGrpSpPr/>
                  <p:nvPr/>
                </p:nvGrpSpPr>
                <p:grpSpPr>
                  <a:xfrm>
                    <a:off x="706437" y="1243013"/>
                    <a:ext cx="2600326" cy="2105025"/>
                    <a:chOff x="706437" y="1243013"/>
                    <a:chExt cx="2600326" cy="2105025"/>
                  </a:xfrm>
                </p:grpSpPr>
                <p:sp>
                  <p:nvSpPr>
                    <p:cNvPr id="388" name="四角形: 上の 2 つの角を丸める 387">
                      <a:extLst>
                        <a:ext uri="{FF2B5EF4-FFF2-40B4-BE49-F238E27FC236}">
                          <a16:creationId xmlns:a16="http://schemas.microsoft.com/office/drawing/2014/main" id="{A1AF3925-3743-B312-7FDD-97249088D4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6437" y="1243013"/>
                      <a:ext cx="2600326" cy="2105025"/>
                    </a:xfrm>
                    <a:prstGeom prst="round2SameRect">
                      <a:avLst>
                        <a:gd name="adj1" fmla="val 5227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89" name="四角形: 上の 2 つの角を丸める 388">
                      <a:extLst>
                        <a:ext uri="{FF2B5EF4-FFF2-40B4-BE49-F238E27FC236}">
                          <a16:creationId xmlns:a16="http://schemas.microsoft.com/office/drawing/2014/main" id="{1E496DA0-1B8B-45AA-E008-0EF9AB5345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9937" y="1285875"/>
                      <a:ext cx="2473326" cy="2032604"/>
                    </a:xfrm>
                    <a:prstGeom prst="round2SameRect">
                      <a:avLst>
                        <a:gd name="adj1" fmla="val 3986"/>
                        <a:gd name="adj2" fmla="val 0"/>
                      </a:avLst>
                    </a:prstGeom>
                    <a:solidFill>
                      <a:schemeClr val="bg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87" name="四角形: 角を丸くする 386">
                    <a:extLst>
                      <a:ext uri="{FF2B5EF4-FFF2-40B4-BE49-F238E27FC236}">
                        <a16:creationId xmlns:a16="http://schemas.microsoft.com/office/drawing/2014/main" id="{AD61D198-7435-BC39-F7E5-61431D7C2827}"/>
                      </a:ext>
                    </a:extLst>
                  </p:cNvPr>
                  <p:cNvSpPr/>
                  <p:nvPr/>
                </p:nvSpPr>
                <p:spPr>
                  <a:xfrm>
                    <a:off x="1296987" y="1549497"/>
                    <a:ext cx="1400176" cy="666750"/>
                  </a:xfrm>
                  <a:prstGeom prst="roundRect">
                    <a:avLst/>
                  </a:prstGeom>
                  <a:solidFill>
                    <a:schemeClr val="tx1">
                      <a:alpha val="3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5" name="四角形: 角を丸くする 344">
                  <a:extLst>
                    <a:ext uri="{FF2B5EF4-FFF2-40B4-BE49-F238E27FC236}">
                      <a16:creationId xmlns:a16="http://schemas.microsoft.com/office/drawing/2014/main" id="{29E0939A-CFAB-C96E-E069-B21D154C926B}"/>
                    </a:ext>
                  </a:extLst>
                </p:cNvPr>
                <p:cNvSpPr/>
                <p:nvPr/>
              </p:nvSpPr>
              <p:spPr>
                <a:xfrm>
                  <a:off x="7202487" y="1306610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03ABF88D-17F9-53E4-5290-3E150CAB9E05}"/>
                  </a:ext>
                </a:extLst>
              </p:cNvPr>
              <p:cNvGrpSpPr/>
              <p:nvPr/>
            </p:nvGrpSpPr>
            <p:grpSpPr>
              <a:xfrm>
                <a:off x="7285630" y="987291"/>
                <a:ext cx="1229720" cy="2292592"/>
                <a:chOff x="7177680" y="838200"/>
                <a:chExt cx="1445620" cy="2695098"/>
              </a:xfrm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EE24ACC6-2972-C933-91B7-E9C41CC80DF0}"/>
                    </a:ext>
                  </a:extLst>
                </p:cNvPr>
                <p:cNvSpPr/>
                <p:nvPr/>
              </p:nvSpPr>
              <p:spPr>
                <a:xfrm>
                  <a:off x="7768323" y="1911536"/>
                  <a:ext cx="287605" cy="342701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54426 w 519777"/>
                    <a:gd name="connsiteY0" fmla="*/ 0 h 380846"/>
                    <a:gd name="connsiteX1" fmla="*/ 355870 w 519777"/>
                    <a:gd name="connsiteY1" fmla="*/ 0 h 380846"/>
                    <a:gd name="connsiteX2" fmla="*/ 380100 w 519777"/>
                    <a:gd name="connsiteY2" fmla="*/ 240006 h 380846"/>
                    <a:gd name="connsiteX3" fmla="*/ 513563 w 519777"/>
                    <a:gd name="connsiteY3" fmla="*/ 240006 h 380846"/>
                    <a:gd name="connsiteX4" fmla="*/ 519777 w 519777"/>
                    <a:gd name="connsiteY4" fmla="*/ 254756 h 380846"/>
                    <a:gd name="connsiteX5" fmla="*/ 256781 w 519777"/>
                    <a:gd name="connsiteY5" fmla="*/ 380772 h 380846"/>
                    <a:gd name="connsiteX6" fmla="*/ 0 w 519777"/>
                    <a:gd name="connsiteY6" fmla="*/ 240006 h 380846"/>
                    <a:gd name="connsiteX7" fmla="*/ 130196 w 519777"/>
                    <a:gd name="connsiteY7" fmla="*/ 240006 h 380846"/>
                    <a:gd name="connsiteX8" fmla="*/ 154426 w 519777"/>
                    <a:gd name="connsiteY8" fmla="*/ 0 h 380846"/>
                    <a:gd name="connsiteX0" fmla="*/ 24230 w 389581"/>
                    <a:gd name="connsiteY0" fmla="*/ 0 h 380846"/>
                    <a:gd name="connsiteX1" fmla="*/ 225674 w 389581"/>
                    <a:gd name="connsiteY1" fmla="*/ 0 h 380846"/>
                    <a:gd name="connsiteX2" fmla="*/ 249904 w 389581"/>
                    <a:gd name="connsiteY2" fmla="*/ 240006 h 380846"/>
                    <a:gd name="connsiteX3" fmla="*/ 383367 w 389581"/>
                    <a:gd name="connsiteY3" fmla="*/ 240006 h 380846"/>
                    <a:gd name="connsiteX4" fmla="*/ 389581 w 389581"/>
                    <a:gd name="connsiteY4" fmla="*/ 254756 h 380846"/>
                    <a:gd name="connsiteX5" fmla="*/ 126585 w 389581"/>
                    <a:gd name="connsiteY5" fmla="*/ 380772 h 380846"/>
                    <a:gd name="connsiteX6" fmla="*/ 0 w 389581"/>
                    <a:gd name="connsiteY6" fmla="*/ 240006 h 380846"/>
                    <a:gd name="connsiteX7" fmla="*/ 24230 w 389581"/>
                    <a:gd name="connsiteY7" fmla="*/ 0 h 380846"/>
                    <a:gd name="connsiteX0" fmla="*/ 24230 w 383367"/>
                    <a:gd name="connsiteY0" fmla="*/ 0 h 380772"/>
                    <a:gd name="connsiteX1" fmla="*/ 225674 w 383367"/>
                    <a:gd name="connsiteY1" fmla="*/ 0 h 380772"/>
                    <a:gd name="connsiteX2" fmla="*/ 249904 w 383367"/>
                    <a:gd name="connsiteY2" fmla="*/ 240006 h 380772"/>
                    <a:gd name="connsiteX3" fmla="*/ 383367 w 383367"/>
                    <a:gd name="connsiteY3" fmla="*/ 240006 h 380772"/>
                    <a:gd name="connsiteX4" fmla="*/ 126585 w 383367"/>
                    <a:gd name="connsiteY4" fmla="*/ 380772 h 380772"/>
                    <a:gd name="connsiteX5" fmla="*/ 0 w 383367"/>
                    <a:gd name="connsiteY5" fmla="*/ 240006 h 380772"/>
                    <a:gd name="connsiteX6" fmla="*/ 24230 w 383367"/>
                    <a:gd name="connsiteY6" fmla="*/ 0 h 380772"/>
                    <a:gd name="connsiteX0" fmla="*/ 24230 w 249904"/>
                    <a:gd name="connsiteY0" fmla="*/ 0 h 380772"/>
                    <a:gd name="connsiteX1" fmla="*/ 225674 w 249904"/>
                    <a:gd name="connsiteY1" fmla="*/ 0 h 380772"/>
                    <a:gd name="connsiteX2" fmla="*/ 249904 w 249904"/>
                    <a:gd name="connsiteY2" fmla="*/ 240006 h 380772"/>
                    <a:gd name="connsiteX3" fmla="*/ 126585 w 249904"/>
                    <a:gd name="connsiteY3" fmla="*/ 380772 h 380772"/>
                    <a:gd name="connsiteX4" fmla="*/ 0 w 249904"/>
                    <a:gd name="connsiteY4" fmla="*/ 240006 h 380772"/>
                    <a:gd name="connsiteX5" fmla="*/ 24230 w 249904"/>
                    <a:gd name="connsiteY5" fmla="*/ 0 h 380772"/>
                    <a:gd name="connsiteX0" fmla="*/ 24230 w 249904"/>
                    <a:gd name="connsiteY0" fmla="*/ 0 h 240006"/>
                    <a:gd name="connsiteX1" fmla="*/ 225674 w 249904"/>
                    <a:gd name="connsiteY1" fmla="*/ 0 h 240006"/>
                    <a:gd name="connsiteX2" fmla="*/ 249904 w 249904"/>
                    <a:gd name="connsiteY2" fmla="*/ 240006 h 240006"/>
                    <a:gd name="connsiteX3" fmla="*/ 0 w 249904"/>
                    <a:gd name="connsiteY3" fmla="*/ 240006 h 240006"/>
                    <a:gd name="connsiteX4" fmla="*/ 24230 w 249904"/>
                    <a:gd name="connsiteY4" fmla="*/ 0 h 24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4" h="240006">
                      <a:moveTo>
                        <a:pt x="24230" y="0"/>
                      </a:moveTo>
                      <a:lnTo>
                        <a:pt x="225674" y="0"/>
                      </a:lnTo>
                      <a:lnTo>
                        <a:pt x="249904" y="240006"/>
                      </a:lnTo>
                      <a:lnTo>
                        <a:pt x="0" y="240006"/>
                      </a:lnTo>
                      <a:lnTo>
                        <a:pt x="2423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片側の 2 つの角を丸めた四角形 144">
                  <a:extLst>
                    <a:ext uri="{FF2B5EF4-FFF2-40B4-BE49-F238E27FC236}">
                      <a16:creationId xmlns:a16="http://schemas.microsoft.com/office/drawing/2014/main" id="{35F6DE77-86C5-4A74-F0E5-DFBBDE54BBCA}"/>
                    </a:ext>
                  </a:extLst>
                </p:cNvPr>
                <p:cNvSpPr/>
                <p:nvPr/>
              </p:nvSpPr>
              <p:spPr>
                <a:xfrm>
                  <a:off x="7177680" y="2234866"/>
                  <a:ext cx="1445620" cy="1298432"/>
                </a:xfrm>
                <a:prstGeom prst="round2SameRect">
                  <a:avLst>
                    <a:gd name="adj1" fmla="val 34484"/>
                    <a:gd name="adj2" fmla="val 0"/>
                  </a:avLst>
                </a:prstGeom>
                <a:pattFill prst="lgCheck">
                  <a:fgClr>
                    <a:schemeClr val="accent4">
                      <a:lumMod val="5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2BC9FF00-4D31-8A3C-5B62-DAE742ABECFF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7238074" y="838200"/>
                  <a:chExt cx="1329717" cy="1288749"/>
                </a:xfrm>
              </p:grpSpPr>
              <p:sp>
                <p:nvSpPr>
                  <p:cNvPr id="248" name="フリーフォーム 540">
                    <a:extLst>
                      <a:ext uri="{FF2B5EF4-FFF2-40B4-BE49-F238E27FC236}">
                        <a16:creationId xmlns:a16="http://schemas.microsoft.com/office/drawing/2014/main" id="{066D9034-64C7-F941-CD92-B207634043E2}"/>
                      </a:ext>
                    </a:extLst>
                  </p:cNvPr>
                  <p:cNvSpPr/>
                  <p:nvPr/>
                </p:nvSpPr>
                <p:spPr>
                  <a:xfrm>
                    <a:off x="7290497" y="838200"/>
                    <a:ext cx="1217551" cy="97854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9" name="グループ化 248">
                    <a:extLst>
                      <a:ext uri="{FF2B5EF4-FFF2-40B4-BE49-F238E27FC236}">
                        <a16:creationId xmlns:a16="http://schemas.microsoft.com/office/drawing/2014/main" id="{C1B3E956-2734-36B9-EA27-5BB3B2F644B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7238074" y="1430027"/>
                    <a:ext cx="256495" cy="384741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62" name="円/楕円 564">
                      <a:extLst>
                        <a:ext uri="{FF2B5EF4-FFF2-40B4-BE49-F238E27FC236}">
                          <a16:creationId xmlns:a16="http://schemas.microsoft.com/office/drawing/2014/main" id="{4906EE9D-B2AF-B4F8-10E7-FA331C5B20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3" name="円/楕円 565">
                      <a:extLst>
                        <a:ext uri="{FF2B5EF4-FFF2-40B4-BE49-F238E27FC236}">
                          <a16:creationId xmlns:a16="http://schemas.microsoft.com/office/drawing/2014/main" id="{1A43F6FA-0CD6-D95B-94E7-64FE46DD10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0" name="グループ化 249">
                    <a:extLst>
                      <a:ext uri="{FF2B5EF4-FFF2-40B4-BE49-F238E27FC236}">
                        <a16:creationId xmlns:a16="http://schemas.microsoft.com/office/drawing/2014/main" id="{78735984-1801-CCEE-9028-9CE51603DB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8311296" y="1430027"/>
                    <a:ext cx="256495" cy="384741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60" name="円/楕円 562">
                      <a:extLst>
                        <a:ext uri="{FF2B5EF4-FFF2-40B4-BE49-F238E27FC236}">
                          <a16:creationId xmlns:a16="http://schemas.microsoft.com/office/drawing/2014/main" id="{BDE44C8F-D00C-7A0A-DF8F-49365018D5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円/楕円 563">
                      <a:extLst>
                        <a:ext uri="{FF2B5EF4-FFF2-40B4-BE49-F238E27FC236}">
                          <a16:creationId xmlns:a16="http://schemas.microsoft.com/office/drawing/2014/main" id="{DDF87E82-8D2A-0B9E-BC9B-0483F7390E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1" name="円/楕円 561">
                    <a:extLst>
                      <a:ext uri="{FF2B5EF4-FFF2-40B4-BE49-F238E27FC236}">
                        <a16:creationId xmlns:a16="http://schemas.microsoft.com/office/drawing/2014/main" id="{9B3C0527-FE47-C8D0-0CB1-842673CB7CD0}"/>
                      </a:ext>
                    </a:extLst>
                  </p:cNvPr>
                  <p:cNvSpPr/>
                  <p:nvPr/>
                </p:nvSpPr>
                <p:spPr>
                  <a:xfrm>
                    <a:off x="7366320" y="919575"/>
                    <a:ext cx="1073222" cy="120737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2" name="月 251">
                    <a:extLst>
                      <a:ext uri="{FF2B5EF4-FFF2-40B4-BE49-F238E27FC236}">
                        <a16:creationId xmlns:a16="http://schemas.microsoft.com/office/drawing/2014/main" id="{25481A61-657C-DBF4-5494-386DEDDE444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594424" y="1116446"/>
                    <a:ext cx="56815" cy="35405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C040CF6A-CDCC-CABA-ED31-F98939243F78}"/>
                      </a:ext>
                    </a:extLst>
                  </p:cNvPr>
                  <p:cNvGrpSpPr/>
                  <p:nvPr/>
                </p:nvGrpSpPr>
                <p:grpSpPr>
                  <a:xfrm>
                    <a:off x="7799861" y="1603884"/>
                    <a:ext cx="203618" cy="216409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258" name="円/楕円 662">
                      <a:extLst>
                        <a:ext uri="{FF2B5EF4-FFF2-40B4-BE49-F238E27FC236}">
                          <a16:creationId xmlns:a16="http://schemas.microsoft.com/office/drawing/2014/main" id="{E6DEA87B-C47D-CEF8-A725-5AFF6F23DC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25508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9" name="フリーフォーム: 図形 258">
                      <a:extLst>
                        <a:ext uri="{FF2B5EF4-FFF2-40B4-BE49-F238E27FC236}">
                          <a16:creationId xmlns:a16="http://schemas.microsoft.com/office/drawing/2014/main" id="{44B12217-35F8-6CC2-A304-0BD13A910E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4" name="月 253">
                    <a:extLst>
                      <a:ext uri="{FF2B5EF4-FFF2-40B4-BE49-F238E27FC236}">
                        <a16:creationId xmlns:a16="http://schemas.microsoft.com/office/drawing/2014/main" id="{B735A4F6-D258-50AD-F91D-65BE0C15AA7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139646" y="1116447"/>
                    <a:ext cx="56815" cy="35405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B8024535-432B-FFC3-86BF-9D3AA463CB3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584158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3E1133C1-0EE1-077B-3B75-BE67C90043A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72326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DD8A43E8-87BC-FACF-FDE1-94FC99C8864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872804" y="1813556"/>
                    <a:ext cx="53746" cy="271534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7" name="片側の 2 つの角を丸めた四角形 144">
                  <a:extLst>
                    <a:ext uri="{FF2B5EF4-FFF2-40B4-BE49-F238E27FC236}">
                      <a16:creationId xmlns:a16="http://schemas.microsoft.com/office/drawing/2014/main" id="{4968FB6E-0071-C379-B6C6-9FCCAF732C3C}"/>
                    </a:ext>
                  </a:extLst>
                </p:cNvPr>
                <p:cNvSpPr/>
                <p:nvPr/>
              </p:nvSpPr>
              <p:spPr>
                <a:xfrm>
                  <a:off x="7293707" y="221231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lgCheck">
                  <a:fgClr>
                    <a:schemeClr val="accent4">
                      <a:lumMod val="5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8" name="正方形/長方形 237">
                  <a:extLst>
                    <a:ext uri="{FF2B5EF4-FFF2-40B4-BE49-F238E27FC236}">
                      <a16:creationId xmlns:a16="http://schemas.microsoft.com/office/drawing/2014/main" id="{BDC747CE-0623-ADF5-47CE-DCDB8C99A59F}"/>
                    </a:ext>
                  </a:extLst>
                </p:cNvPr>
                <p:cNvSpPr/>
                <p:nvPr/>
              </p:nvSpPr>
              <p:spPr>
                <a:xfrm>
                  <a:off x="7855664" y="2217394"/>
                  <a:ext cx="94536" cy="1313309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9" name="グループ化 238">
                  <a:extLst>
                    <a:ext uri="{FF2B5EF4-FFF2-40B4-BE49-F238E27FC236}">
                      <a16:creationId xmlns:a16="http://schemas.microsoft.com/office/drawing/2014/main" id="{C5E5C826-8A0F-D4B5-A092-4C9370F25122}"/>
                    </a:ext>
                  </a:extLst>
                </p:cNvPr>
                <p:cNvGrpSpPr/>
                <p:nvPr/>
              </p:nvGrpSpPr>
              <p:grpSpPr>
                <a:xfrm>
                  <a:off x="7506166" y="2198290"/>
                  <a:ext cx="793533" cy="191636"/>
                  <a:chOff x="7504242" y="2198290"/>
                  <a:chExt cx="793533" cy="191636"/>
                </a:xfrm>
              </p:grpSpPr>
              <p:sp>
                <p:nvSpPr>
                  <p:cNvPr id="246" name="平行四辺形 245">
                    <a:extLst>
                      <a:ext uri="{FF2B5EF4-FFF2-40B4-BE49-F238E27FC236}">
                        <a16:creationId xmlns:a16="http://schemas.microsoft.com/office/drawing/2014/main" id="{43664E22-4003-A69D-6309-2B21B51C2DA0}"/>
                      </a:ext>
                    </a:extLst>
                  </p:cNvPr>
                  <p:cNvSpPr/>
                  <p:nvPr/>
                </p:nvSpPr>
                <p:spPr>
                  <a:xfrm>
                    <a:off x="7504242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chemeClr val="accent4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7" name="平行四辺形 246">
                    <a:extLst>
                      <a:ext uri="{FF2B5EF4-FFF2-40B4-BE49-F238E27FC236}">
                        <a16:creationId xmlns:a16="http://schemas.microsoft.com/office/drawing/2014/main" id="{6AF0C55C-139E-F8D2-916B-F2C36AE66D70}"/>
                      </a:ext>
                    </a:extLst>
                  </p:cNvPr>
                  <p:cNvSpPr/>
                  <p:nvPr/>
                </p:nvSpPr>
                <p:spPr>
                  <a:xfrm flipH="1">
                    <a:off x="7898566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chemeClr val="accent4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7A2FE561-9828-776D-9006-DCFE78C9D5DF}"/>
                    </a:ext>
                  </a:extLst>
                </p:cNvPr>
                <p:cNvSpPr/>
                <p:nvPr/>
              </p:nvSpPr>
              <p:spPr>
                <a:xfrm>
                  <a:off x="7869267" y="249348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4761369B-3D71-A3DE-2360-C78B2B246523}"/>
                    </a:ext>
                  </a:extLst>
                </p:cNvPr>
                <p:cNvSpPr/>
                <p:nvPr/>
              </p:nvSpPr>
              <p:spPr>
                <a:xfrm>
                  <a:off x="7869267" y="271911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3AC7E754-1573-B0E7-C703-4A9B22242ED3}"/>
                    </a:ext>
                  </a:extLst>
                </p:cNvPr>
                <p:cNvSpPr/>
                <p:nvPr/>
              </p:nvSpPr>
              <p:spPr>
                <a:xfrm>
                  <a:off x="7869267" y="2944735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778993B6-F867-1535-D242-EA50C258E57A}"/>
                    </a:ext>
                  </a:extLst>
                </p:cNvPr>
                <p:cNvSpPr/>
                <p:nvPr/>
              </p:nvSpPr>
              <p:spPr>
                <a:xfrm>
                  <a:off x="7869267" y="3170358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43443D32-DA65-0AC6-8A78-6E8EB634CEC3}"/>
                    </a:ext>
                  </a:extLst>
                </p:cNvPr>
                <p:cNvSpPr/>
                <p:nvPr/>
              </p:nvSpPr>
              <p:spPr>
                <a:xfrm>
                  <a:off x="7869267" y="339598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CC66B1FA-B5D7-8165-2943-068C75EDDD4E}"/>
                    </a:ext>
                  </a:extLst>
                </p:cNvPr>
                <p:cNvSpPr/>
                <p:nvPr/>
              </p:nvSpPr>
              <p:spPr>
                <a:xfrm>
                  <a:off x="7869267" y="2274414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3076554F-99A0-C70A-A885-6E4545473135}"/>
                  </a:ext>
                </a:extLst>
              </p:cNvPr>
              <p:cNvGrpSpPr/>
              <p:nvPr/>
            </p:nvGrpSpPr>
            <p:grpSpPr>
              <a:xfrm>
                <a:off x="6559550" y="2406168"/>
                <a:ext cx="2705100" cy="1132370"/>
                <a:chOff x="6559550" y="2328862"/>
                <a:chExt cx="2705100" cy="1209676"/>
              </a:xfrm>
            </p:grpSpPr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195F768C-8F15-1C23-90B1-5F59A8AEBED3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9083ED22-076D-EC5A-DFC2-5E0DFB487896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四角形: 上の 2 つの角を丸める 181">
                    <a:extLst>
                      <a:ext uri="{FF2B5EF4-FFF2-40B4-BE49-F238E27FC236}">
                        <a16:creationId xmlns:a16="http://schemas.microsoft.com/office/drawing/2014/main" id="{3680BE1E-EB18-6990-9857-8F7A0CCBB28C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gradFill>
                    <a:gsLst>
                      <a:gs pos="0">
                        <a:schemeClr val="accent2">
                          <a:lumMod val="0"/>
                          <a:lumOff val="100000"/>
                        </a:schemeClr>
                      </a:gs>
                      <a:gs pos="3500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path path="circle">
                      <a:fillToRect l="50000" t="-80000" r="50000" b="180000"/>
                    </a:path>
                  </a:gradFill>
                  <a:ln w="1905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9" name="四角形: 上の 2 つの角を丸める 181">
                  <a:extLst>
                    <a:ext uri="{FF2B5EF4-FFF2-40B4-BE49-F238E27FC236}">
                      <a16:creationId xmlns:a16="http://schemas.microsoft.com/office/drawing/2014/main" id="{C11114E1-1A20-0E0B-0F78-16D4E1F815D9}"/>
                    </a:ext>
                  </a:extLst>
                </p:cNvPr>
                <p:cNvSpPr/>
                <p:nvPr/>
              </p:nvSpPr>
              <p:spPr>
                <a:xfrm>
                  <a:off x="6559550" y="232886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5DAA114E-8131-D1CA-EA94-B3E5FB04C65F}"/>
                </a:ext>
              </a:extLst>
            </p:cNvPr>
            <p:cNvGrpSpPr/>
            <p:nvPr/>
          </p:nvGrpSpPr>
          <p:grpSpPr>
            <a:xfrm>
              <a:off x="7231051" y="2324101"/>
              <a:ext cx="256824" cy="235494"/>
              <a:chOff x="1314450" y="2280493"/>
              <a:chExt cx="212372" cy="182066"/>
            </a:xfrm>
          </p:grpSpPr>
          <p:sp>
            <p:nvSpPr>
              <p:cNvPr id="308" name="四角形: 上の 2 つの角を丸める 307">
                <a:extLst>
                  <a:ext uri="{FF2B5EF4-FFF2-40B4-BE49-F238E27FC236}">
                    <a16:creationId xmlns:a16="http://schemas.microsoft.com/office/drawing/2014/main" id="{C98F1FCA-227C-BDC3-508F-CB158E975656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9" name="四角形: 上の 2 つの角を丸める 308">
                <a:extLst>
                  <a:ext uri="{FF2B5EF4-FFF2-40B4-BE49-F238E27FC236}">
                    <a16:creationId xmlns:a16="http://schemas.microsoft.com/office/drawing/2014/main" id="{AB51B34C-A050-B8E2-9E1D-7516FA39D3BF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四角形: 上の 2 つの角を丸める 309">
                <a:extLst>
                  <a:ext uri="{FF2B5EF4-FFF2-40B4-BE49-F238E27FC236}">
                    <a16:creationId xmlns:a16="http://schemas.microsoft.com/office/drawing/2014/main" id="{96EE12DA-6043-B9BD-F85E-B3A59C2674C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905E3E24-BC24-1263-DB77-1D0A33C3C8D8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9849502E-CA92-6B08-DE37-383E86A9DC37}"/>
                </a:ext>
              </a:extLst>
            </p:cNvPr>
            <p:cNvGrpSpPr/>
            <p:nvPr/>
          </p:nvGrpSpPr>
          <p:grpSpPr>
            <a:xfrm flipH="1">
              <a:off x="8323615" y="2324101"/>
              <a:ext cx="256822" cy="235494"/>
              <a:chOff x="1314450" y="2280493"/>
              <a:chExt cx="212372" cy="182066"/>
            </a:xfrm>
          </p:grpSpPr>
          <p:sp>
            <p:nvSpPr>
              <p:cNvPr id="313" name="四角形: 上の 2 つの角を丸める 312">
                <a:extLst>
                  <a:ext uri="{FF2B5EF4-FFF2-40B4-BE49-F238E27FC236}">
                    <a16:creationId xmlns:a16="http://schemas.microsoft.com/office/drawing/2014/main" id="{CEE548B0-6D1D-4584-CF1F-584C256AA48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四角形: 上の 2 つの角を丸める 313">
                <a:extLst>
                  <a:ext uri="{FF2B5EF4-FFF2-40B4-BE49-F238E27FC236}">
                    <a16:creationId xmlns:a16="http://schemas.microsoft.com/office/drawing/2014/main" id="{C7F85E71-DCA0-320A-AD27-239FEB1CB517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5" name="四角形: 上の 2 つの角を丸める 314">
                <a:extLst>
                  <a:ext uri="{FF2B5EF4-FFF2-40B4-BE49-F238E27FC236}">
                    <a16:creationId xmlns:a16="http://schemas.microsoft.com/office/drawing/2014/main" id="{4168CB93-37FC-5061-AB5B-09173C86097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6" name="四角形: 上の 2 つの角を丸める 315">
                <a:extLst>
                  <a:ext uri="{FF2B5EF4-FFF2-40B4-BE49-F238E27FC236}">
                    <a16:creationId xmlns:a16="http://schemas.microsoft.com/office/drawing/2014/main" id="{285AACAA-55AA-687F-591E-08609A6EFD99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14A870A7-DEED-4ABF-E3CC-1538EA0B8A3F}"/>
                </a:ext>
              </a:extLst>
            </p:cNvPr>
            <p:cNvGrpSpPr/>
            <p:nvPr/>
          </p:nvGrpSpPr>
          <p:grpSpPr>
            <a:xfrm>
              <a:off x="8368542" y="1569245"/>
              <a:ext cx="209174" cy="164373"/>
              <a:chOff x="2418911" y="4598195"/>
              <a:chExt cx="209174" cy="164373"/>
            </a:xfrm>
          </p:grpSpPr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007A0561-DAC5-DF7B-6731-4380B063A5F3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9244C6EC-C2BB-F3BF-A2AB-D6B54E7C43A3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9530D08F-7FAD-4147-6507-430D10835422}"/>
                </a:ext>
              </a:extLst>
            </p:cNvPr>
            <p:cNvGrpSpPr/>
            <p:nvPr/>
          </p:nvGrpSpPr>
          <p:grpSpPr>
            <a:xfrm flipH="1">
              <a:off x="7235067" y="1569245"/>
              <a:ext cx="209174" cy="164373"/>
              <a:chOff x="2418911" y="4598195"/>
              <a:chExt cx="209174" cy="164373"/>
            </a:xfrm>
          </p:grpSpPr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CC8BE35E-78A3-4EE3-0818-C6D1B581642A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12F23BB3-B7EE-B0ED-9991-D4D6A17DD1B7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C414693B-394E-896B-996E-DED3D6DFD79C}"/>
                </a:ext>
              </a:extLst>
            </p:cNvPr>
            <p:cNvGrpSpPr/>
            <p:nvPr/>
          </p:nvGrpSpPr>
          <p:grpSpPr>
            <a:xfrm>
              <a:off x="7419746" y="1309687"/>
              <a:ext cx="964623" cy="447675"/>
              <a:chOff x="4256772" y="4606920"/>
              <a:chExt cx="2470977" cy="1146767"/>
            </a:xfrm>
          </p:grpSpPr>
          <p:sp>
            <p:nvSpPr>
              <p:cNvPr id="332" name="四角形: 上の 2 つの角を丸める 331">
                <a:extLst>
                  <a:ext uri="{FF2B5EF4-FFF2-40B4-BE49-F238E27FC236}">
                    <a16:creationId xmlns:a16="http://schemas.microsoft.com/office/drawing/2014/main" id="{6CF56BEF-0C35-98EF-1A64-398AE243DAA7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四角形: 上の 2 つの角を丸める 332">
                <a:extLst>
                  <a:ext uri="{FF2B5EF4-FFF2-40B4-BE49-F238E27FC236}">
                    <a16:creationId xmlns:a16="http://schemas.microsoft.com/office/drawing/2014/main" id="{E5337C40-C253-9875-EC45-39BC0EF61F8B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31C33C66-C974-ADD1-B09E-1422F7415276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D0307AC6-5D8C-AD4C-46C6-C6BDD5502A01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F0C72876-71B1-04BC-92F0-03E00335440B}"/>
                </a:ext>
              </a:extLst>
            </p:cNvPr>
            <p:cNvGrpSpPr/>
            <p:nvPr/>
          </p:nvGrpSpPr>
          <p:grpSpPr>
            <a:xfrm rot="21063213">
              <a:off x="8459736" y="1004593"/>
              <a:ext cx="778065" cy="278070"/>
              <a:chOff x="1827172" y="4505864"/>
              <a:chExt cx="711475" cy="181649"/>
            </a:xfrm>
          </p:grpSpPr>
          <p:sp>
            <p:nvSpPr>
              <p:cNvPr id="431" name="テキスト ボックス 430">
                <a:extLst>
                  <a:ext uri="{FF2B5EF4-FFF2-40B4-BE49-F238E27FC236}">
                    <a16:creationId xmlns:a16="http://schemas.microsoft.com/office/drawing/2014/main" id="{C6434337-7B9C-BC1A-5616-A3E0B2D8F3A8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32" name="テキスト ボックス 431">
                <a:extLst>
                  <a:ext uri="{FF2B5EF4-FFF2-40B4-BE49-F238E27FC236}">
                    <a16:creationId xmlns:a16="http://schemas.microsoft.com/office/drawing/2014/main" id="{08CC8817-3EF4-C8CF-D5A8-5C257AC2BB6C}"/>
                  </a:ext>
                </a:extLst>
              </p:cNvPr>
              <p:cNvSpPr txBox="1"/>
              <p:nvPr/>
            </p:nvSpPr>
            <p:spPr>
              <a:xfrm rot="20382159">
                <a:off x="1827172" y="4505864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sp>
        <p:nvSpPr>
          <p:cNvPr id="439" name="テキスト ボックス 438">
            <a:extLst>
              <a:ext uri="{FF2B5EF4-FFF2-40B4-BE49-F238E27FC236}">
                <a16:creationId xmlns:a16="http://schemas.microsoft.com/office/drawing/2014/main" id="{4317E29E-4BCB-AD48-4804-B8F51F2B9C08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耳栓とアイマスクで寝る男性のイラスト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074720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1391</TotalTime>
  <Words>42</Words>
  <Application>Microsoft Office PowerPoint</Application>
  <PresentationFormat>A4 210 x 297 mm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pptx287_耳栓とアイマスクで寝る人物のイラスト</dc:title>
  <dc:subject>pptx287_耳栓とアイマスクで寝る人物のイラスト</dc:subject>
  <dc:creator>でじけろお</dc:creator>
  <cp:revision>1</cp:revision>
  <dcterms:created xsi:type="dcterms:W3CDTF">2018-05-20T00:31:01Z</dcterms:created>
  <dcterms:modified xsi:type="dcterms:W3CDTF">2025-03-24T13:48:37Z</dcterms:modified>
  <cp:version>1</cp:version>
</cp:coreProperties>
</file>